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1:13:24.5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1:07:01.1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4615 288,'-554'-22,"-291"22,765 6,0 4,1 4,-65 19,-4 1,-750 180,508-128,269-44,2 6,2 4,3 6,2 5,-16 17,80-52,14-9,0 1,2 2,0 1,2 2,0 0,2 3,1 0,1 1,1 2,2 1,-5 11,-39 75,37-71,2 1,1 2,3 1,3 1,1 0,3 2,2 0,-6 50,2 577,20-493,3-129,2-1,3 1,3-2,2 0,8 19,25 108,-33-131,2-1,2 0,2-1,3-1,2-1,2-1,2-1,2-2,2-1,2-2,15 14,199 213,209 156,-389-366,2-3,2-4,57 31,136 99,-216-141,3-2,0-3,3-2,1-2,54 21,38 8,2-6,110 22,87-19,-146-33,2-10,-1-8,45-11,-80 2,531-6,-600-5,-1-5,-1-4,-1-5,-1-3,61-31,-63 24,-2-4,-1-3,-3-5,-2-3,-2-4,-2-4,-4-3,5-9,-53 40,-2-2,-1 0,-2-2,-1 0,-1-2,-3 0,-1-1,-2-1,-1-1,-3 0,-1-1,-2 0,0-12,7-90,-6-2,-6 1,-8-42,1 35,2 16,2-118,-12 0,-35-186,3 200,-10 2,-11 2,-10 4,-10 2,-24-25,75 177,-4 1,-3 3,-3 1,-4 2,-2 2,-4 2,-2 3,-6-1,10 26,-2 3,-1 2,-2 3,-1 2,-1 2,-2 3,0 3,-36-8,-170-68,-89-35,308 123,-1 2,0 3,0 1,0 2,-46 6,-12-2,-103-2,176-1</inkml:trace>
  <inkml:trace contextRef="#ctx0" brushRef="#br1" timeOffset="-85746.485">607 1826,'114'-21,"28"20,778 72,-670-55,-210-6,230 33,113-49,-156-74,-5 55,155 17,-170-25,93-4,-127-1,-147 26</inkml:trace>
  <inkml:trace contextRef="#ctx0" brushRef="#br1" timeOffset="-84116.212">887 2293,'35'-9,"0"2,1 2,0 1,1 2,-1 1,21 4,15-3,1243 1,-1290-1</inkml:trace>
  <inkml:trace contextRef="#ctx0" brushRef="#br1" timeOffset="-80332.929">561 2712,'19'-14,"1"1,0 1,1 1,0 1,1 1,0 0,0 2,1 1,0 0,0 2,0 1,1 0,-1 2,20 1,56-9,212-39,216 50,-157 59,-144-19,113 20,-3 25,140-83,-138-75,-270 61,-36 5</inkml:trace>
  <inkml:trace contextRef="#ctx0" brushRef="#br1" timeOffset="-77667.977">747 3597,'501'-1,"-63"-69,-9 72,-261 50,-61-10,-7-23,1-4,0-4,1-5,0-4,48-7,24 2,524 3,-678 0</inkml:trace>
  <inkml:trace contextRef="#ctx0" brushRef="#br0" timeOffset="-195923.649">1120 5181,'-6'2,"0"0,-1 1,2 0,-1 0,0 0,0 0,1 1,0 0,0 0,0 1,0-1,1 1,0 0,0 0,0 1,0-1,1 1,0-1,0 1,1 0,-1 1,0 4,-10 14,10-19,-20 33,1 1,2 0,3 1,1 1,1 1,3 0,0 12,-99 320,106-86,8-271,1 0,0 0,1-1,1 0,1 0,0 0,1-1,1 0,0 0,11 13,2 6,-18-24,1-1,1 0,-1 0,2 0,-1-1,1 0,1 0,0-1,0 1,0-2,1 1,0-1,1-1,-1 0,1 0,1-1,-1 0,1-1,0 0,0 0,0-1,6 0,455-6,-349 5,-57 1,0-4,-1-2,1-3,13-5,-20-6,-2-2,-1-3,0-2,-2-2,20-15,81-38,98-55,-224 117,1 1,0 2,1 1,0 1,1 2,0 1,1 2,0 1,0 1,11 1,231-59,-171 54,53-16,160-98,-286 118,1 1,0 2,0 1,0 1,0 2,0 2,21 4,0-1,-33-5</inkml:trace>
  <inkml:trace contextRef="#ctx0" brushRef="#br0" timeOffset="-194583.649">4173 5811,'72'69,"137"237,-210-303,1 0,0 0,-1-1,0 1,0 0,0 0,0 0,0-1,-1 1,1-1,-1 1,1-1,-1 0,0 1,0-1,0 0,0 0,-1 0,1-1,0 1,-1 0,0-1,1 0,-1 1,0-1,1 0,-1 0,0-1,0 1,0-1,0 1,0-1,1 0,-1 0,0 0,0 0,0-1,0 1,0-1,0 0,0 0,1 0,-3-1,-26 5,-66 28,71-20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1:46:56.5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9562 68,'-3'-5,"0"0,-1 0,0 1,0-1,0 1,0 0,-1 0,0 0,0 1,0-1,0 1,0 1,0-1,-1 1,0 0,1 0,-1 0,0 1,0 0,0 0,0 0,0 1,0 0,0 0,0 1,1-1,-1 1,0 1,0-1,0 1,1 0,-2 0,-13 1,-143 21,2 7,1 8,-25 14,62-18,-1319 357,-380 127,1476-426,5 14,5 16,-71 48,254-96,3 7,4 6,3 7,6 6,-7 14,-335 292,416-343,3 2,2 3,4 3,-24 42,-121 155,107-172,-3-4,-4-4,-4-5,-4-4,-3-5,-100 49,-186 48,139-70,239-94,0 0,1 2,0 0,1 1,0 1,1 0,1 1,-1 1,2 0,0 1,1 1,0-1,0 5,3-3,-1 1,-1-2,0 1,-1-1,-1-1,0 0,-1-1,-1-1,0 0,-1-1,0-1,-1 0,0-1,0-1,-1 0,-1-1,-4 0,-27 2,25-1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30T14:38:01.1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1 219,'0'0,"3"0,7 0,3 0,4 0,7 0,1 0,6-5,0 1,7 0,8-4,6 0,15-2,12 1,17-7,4-3,5 3,8-2,5 3,-3 5,-6 3,-14-6,-12 2,-13 2,-10-2,-9 2,-5 2,2 2,-2 2,-5 2,4 0,-5 1,4 1,5-1,5 0,0 1,4-1,-3 0,-7 0,-7 0,-2 0,-6 0,1 0,0 0,3 0,6 4,-2 1,1-1,1 4,-1 8,-3-1,-5-1,0 0,-7 2,-3-3,1-3,-4 1,-1-2,-1 2,1 2,0-2,4 7,2-2,-1 1,5 2,-6 0,4-3,3 5,3 5,0 1,-3 0,-2-1,-2-5,-3-1,-1-1,-5-1,3 6,0 0,1 2,-4-2,-4 0,-5 0,0-2,3 9,2-4,-2-1,-2 7,1-1,-2 4,-2 2,6 6,-1 2,-2-3,2 4,-3-5,-1 4,1-4,-1-1,-2-4,-2 0,-2-4,4 1,-1 1,-1-1,0-3,2 10,0 2,-1 3,-1 5,-1 0,-2-1,0 8,-1 2,0 8,0 2,-1 0,1-4,0-2,0-1,0-8,0-1,0-3,4-3,1 2,-1-5,0-2,-1-5,-2 0,0-1,0 6,-1 6,0 5,0 10,-1 16,1 6,0 6,0 10,0-1,0 4,0-7,0-4,0-8,0-6,0-11,0-5,0-2,0-1,0-8,0 0,0-3,0 2,4-2,1-1,-1-1,4-3,-1 0,-1-5,-1-1,2 4,-1-4,0 6,-3-4,4 5,-1-5,-1 5,-1 0,-1-1,-2 5,0-4,-1 2,0 4,0 4,8 4,5-2,0 6,-1-4,-3 2,-3 1,1 0,-1-8,4 5,2-8,-1-3,-2 1,-2-2,-3 0,3 2,-1 4,-2-1,0-5,-2-8,-1-1,0-6,7 1,1 1,0-2,-2-3,-2 2,-2-2,-1 6,-1-1,-1 3,0 1,-1-3,1-3,0-3,4-8,4-7,5-5,4-6,3-2,1-3,1 0,1 0,-1 0,1 0,-1 0,5 1,-1-5,0 1,0-1,-2 2,-1 0,4 2,0 0,-1 0,3 1,0-4,-1 0,2-5,-1 1,-1 1,-2 2,3 2,-1 0,-1 3,2-1,9 6,-2-1,-1 5,-3 0,-4-2,-2-1,-2-2,-2-2,-5 3,-5 4,1 4,0-1,2 3,-2 1,-3 2,-3 2,-3 1,-1 1,-3-1,-4-3,-5 0,-5-5,-4-3,-2-4,-1-3,-2-2,1-1,-1 0,0-1,1 0,0 1,0-1,-4 1,4-4,1-1,0-4,0 1,5-3,-1 1,0-3,-5-1,3-3,0 3,-1-2,4-1,4-1,4-2,3 0,-1-1,1-1,1 0,1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30T14:37:47.2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3157 66,'-250'-38,"-263"11,388 26,1 6,0 6,-60 14,-334 112,426-113,1 3,2 4,1 5,1 3,-7 9,48-22,-9 2,1 3,1 2,2 3,2 1,1 3,2 2,2 2,-32 40,46-46,2 1,2 1,1 1,2 2,2 0,2 1,2 1,2 0,2 2,2-1,2 2,2-1,1 15,5-26,-1-14,0 0,1 1,1-1,2 0,0 0,1 0,1-1,1 1,1-1,1 0,1 0,0-1,2 0,0 0,9 11,33 20,1-3,3-2,2-2,2-3,1-3,2-3,1-2,2-3,1-3,25 5,-21-3,20 10,116 48,3-9,86 14,242 28,6-25,82-14,314 53,-586-102,1-15,255-24,-488 5,-76 3,1-1,-1-3,0-1,0-3,0-1,-1-3,-1-1,0-3,0-1,-2-2,14-10,-45 21,0-1,-1 0,0-1,-1 0,0-1,-1 0,1 0,-2-1,0 0,0 0,-1-1,0 0,-1 0,0 0,-1 0,-1-1,0 0,-1 0,0 0,0 0,-2 0,0 0,0 0,-2-10,-2-14,-2 1,-1-1,-2 1,-2 0,-1 1,-1 1,-2 0,-6-8,-337-575,272 475,-6 4,-6 4,-5 5,-6 4,-6 5,-40-27,104 102,4-2,-1 3,-3 1,-1 3,-2 2,-1 2,-2 3,-2 2,0 3,-2 3,-1 2,-39-8,-129 0,0 10,-157 8,363 12,-360-9,-824-3,1089 21,75-3</inkml:trace>
  <inkml:trace contextRef="#ctx0" brushRef="#br0" timeOffset="2602.522">7628 1434,'-8'3,"0"1,1 0,-1 0,1 1,-1 0,2 0,-1 1,0-1,1 2,0-1,1 1,-1-1,1 1,0 1,1-1,-4 8,-44 69,3 1,4 3,3 2,5 1,4 2,4 1,3 2,6 0,3 1,1 36,-50 502,54 77,0 488,15-728,-5-163,16 555,-4-764,5 0,3-1,5-1,4-2,5 0,3-2,5-1,3-2,7 2,5 9,4-3,4-2,5-3,3-3,4-3,5-3,2-4,5-4,12 4,-79-68,1-1,1-1,0-1,0 0,1-2,0-1,1-1,0 0,0-2,0-1,0-1,0-1,0-1,2-1,49-5,-1-4,-1-2,72-23,496-141,-85 21,84 9,76 34,265-54,-930 158,-1-3,0-2,0-2,-2-2,0-2,-1-2,-1-3,-1-1,-1-2,-1-2,-2-2,-1-2,-2-1,-1-2,30-39,-9-20,-5-2,-5-3,-3-1,-5-2,6-38,223-680,-223 688,-5-2,-7-1,-5-2,-7 0,0-56,-11-853,-16 657,6 256,-7 1,-5-1,-7 1,-26-99,7 97,-6 2,-5 2,-6 2,-6 2,-5 3,-5 3,-6 3,-5 4,-4 3,-6 4,-76-67,101 117,-2 3,-3 3,-2 3,-1 4,-3 2,-2 5,-1 2,-1 5,-35-8,-67-11,-3 8,0 9,-152-7,-282 8,-204 31,352 4,349-4,0 5,0 5,1 6,1 5,-22 11,-515 141,650-170,-1 1,1-1,0 2,1-1,-1 1,1 0,0 1,0-1,1 1,-1 1,1-1,1 1,-1 0,1 1,0-1,1 1,0 0,0 0,1 0,0 1,0-1,1 1,0 0,0 6,-3 14</inkml:trace>
  <inkml:trace contextRef="#ctx0" brushRef="#br1" timeOffset="164393.44">2266 718,'-784'0,"535"46,-23 5,237-42,1 2,1 1,0 1,1 2,1 2,0 0,-15 13,43-25,-1 0,0 0,1 0,0 1,0-1,1 1,0 0,0 0,0-1,0 1,1 1,0-1,0 0,1 0,0 0,0 0,0 1,1-1,0 0,0 0,0 0,1 0,0 0,0-1,1 1,-1 0,1-1,1 0,-1 1,1-1,-1-1,1 1,1 0,-1-1,4 3,17 4,0 0,1-2,0-1,0-1,1-1,-1-1,1-2,0-1,1 0,-1-2,0-2,26-4,49 3,1976 3,-1806-64,-232 53,0-2,-2-2,1-1,-2-2,0-1,26-20,-20 14,6 2,-42 22,-1-1,1-1,-1 1,0-1,0 0,0-1,0 1,0-1,-1 0,1-1,-1 1,0-1,-1 0,1 0,-1-1,0 1,0-1,-1 0,1 0,-5 0,-1 1,1-1,-1 1,0 0,0 0,0-1,-1 1,0 1,0-1,0 0,0 1,-1-1,0 1,0 0,0 1,0-1,-1 1,1-1,-1 1,0 0,0 1,0 0,0-1,-1 1,1 1,0-1,-2 1,-104-45,89 35,-1 1,-1 0,1 2,-2 1,1 0,-1 2,0 1,-13 0,-1154 6,565-2,593 0</inkml:trace>
  <inkml:trace contextRef="#ctx0" brushRef="#br1" timeOffset="170841.132">10385 7513,'-3'-2,"1"-1,-1 1,0 0,-1 0,1 0,0 0,-1 0,1 1,-1 0,1 0,-1 0,0 0,1 0,-1 1,0-1,0 1,1 0,-1 0,0 0,0 1,-1 0,0-1,-367 0,55 87,-67-29,152-33,197-16,0-1,0-2,-1-1,1-2,-1-2,0-1,-32-4,-31 1,-304 3,107-22,-483 23,776-1,1 0,0-1,-1 1,1 0,0 1,-1-1,1 0,0 1,-1-1,1 1,0 0,0-1,0 1,-1 0,1 0,0 1,0-1,1 0,-1 1,0-1,0 1,1 0,-1-1,1 1,-1 0,1 0,0 0,0 0,0 0,0 0,0 1,0-1,0 0,1 0,-1 1,1-1,0 0,0 1,-1-1,2 0,-1 1,0-1,0 0,1 0,-1 1,1-1,44 105,-38-95,1-1,1 1,0-1,0-1,2 0,-1 0,1-1,0 0,1-1,0 0,0-1,1 0,-1-1,2-1,11 4,26 2,1-2,1-2,-1-2,1-3,-1-2,23-4,29 2,-31-4,0-2,0-4,-1-3,-1-3,62-24,213-48,69 85,489 5,-643-47,-148 24,-110 19,-1-1,0 1,0-1,0 1,0-1,-1 1,0-1,0 0,0 0,0 0,-1 0,0 1,0-1,0 0,0 0,-1 0,0 0,0 0,-1 1,1-1,-1 0,0 0,-1-7,-3-12,-1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30T14:42:00.5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488 71,'-188'-58,"168"53,0 2,-1 0,0 2,1 0,-1 1,0 1,0 1,1 1,-1 1,-3 1,18 2,-1 0,1 1,0-1,0 1,1 0,0 1,0-1,1 1,0 0,1 0,0 0,0 1,1-1,0 1,1-1,0 1,0 0,1-1,1 1,-1 0,1-1,1 1,0-1,2 6,-2-8,0-1,0 0,1 1,0-1,0 0,0-1,1 1,0 0,0-1,0 0,1 0,0 0,0-1,0 0,0 0,1 0,-1 0,1-1,0 0,1 1,35 24,-25-16,1-1,1-1,0-1,0 0,1-2,0 0,0-1,1-1,0-1,0-1,0 0,0-2,0-1,5 0,-13-4,0-1,0 0,-1-1,0 0,0-1,0-1,-1 1,0-2,-1 1,0-2,0 1,-1-1,0-1,-1 0,0 0,0-1,-2 1,5-11,-8 18,0-1,0 1,-1-1,0 0,0 0,0 0,0 0,-1 0,0-1,0 1,0 0,-1-1,0 1,0 0,0-1,-1 1,1 0,-1-1,-1 1,1 0,-1 0,0 0,0 0,0 0,-1 0,1 1,-1-1,0 1,-1 0,1 0,-1 0,0 0,0 0,0 1,0 0,-1 0,1 0,-4-2,-56-19,44 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30T14:42:31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386 113,'-2'-6,"-1"1,0-1,0 1,0 0,-1 0,0 0,0 0,0 1,-1-1,0 1,0 0,0 1,0-1,0 1,0 0,-1 0,0 1,0-1,1 1,-3 0,-2-2,4 0,-1 1,0 0,0 0,0 0,0 1,0 0,0 0,-1 1,1 0,-1 0,1 1,-1 0,1 0,-1 1,1 0,0 0,-1 1,1 0,0 0,0 1,0 0,0 0,1 0,-1 1,1 0,0 0,0 1,0 0,0 0,1 0,0 1,0 0,1 0,-1 0,1 0,1 0,-1 1,1 0,-1 3,-1 0,0 0,1 0,1 0,0 0,0 1,1-1,0 1,1-1,0 1,0 0,1 0,1-1,0 1,0 0,1-1,1 1,0-1,0 0,1 1,0-2,0 1,2 0,0 1,2 2,0-1,1-1,0 0,1 0,0 0,1-1,0-1,0 0,1-1,0 0,1 0,0-2,0 1,0-2,1 0,7 2,19 0,0-1,1-2,0-2,-1-2,1-1,22-5,-56 5,0-1,-1 0,1 0,-1 0,1-1,-1 0,0 0,0 0,0-1,-1 0,1 0,-1-1,0 1,0-1,0 0,-1 0,0-1,0 0,0 1,0-1,-1-1,0 1,-1 0,1-1,-1 1,-1-1,1 0,-1 0,0 1,0-1,-1 0,0 0,0 0,-1 0,0 0,0 1,-1-2,3-2,-1 0,-1 0,0 0,0 0,-1 0,0 0,0 1,-1-1,-1 1,0-1,0 1,0 1,-1-1,-1 1,1-1,-1 1,-1 1,1-1,-1 1,-1 1,1-1,-1 1,0 0,-6-2,-158-87,155 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30T14:49:35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0 305,'271'21,"-159"13,-1 5,-1 5,97 55,-17-9,-128-58,-3 3,-1 3,-1 1,14 17,55 38,-108-81</inkml:trace>
  <inkml:trace contextRef="#ctx0" brushRef="#br0" timeOffset="1079.821">1238 0,'-4'27,"0"0,-2 0,-1 0,-1-1,-2 0,0-1,-1 0,-2-1,-5 8,-20 44,-20 52,-5-3,-52 74,-27 53,128-235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30T14:49:45.3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587 743,'-121'-21,"-173"21,287 2,0 1,1 0,-1 0,1 0,0 1,0 0,0 0,1 0,-1 1,1 0,0 0,1 0,-1 1,1 0,0-1,0 2,1-1,0 0,0 1,0-1,1 1,0 0,0 0,1 0,0 0,0 0,0 6,-9 26,-3 9,2 1,2 0,3 1,1-1,3 1,2 14,1 268,87-73,60 98,-29-150,95 183,25 45,-34 39,-132-301,-3 61,130 282,-102-274,-94-228,0-1,1 1,0-1,1-1,1 1,0-1,0 0,1 0,1-1,0 0,0-1,1 0,1 0,4 2,220 168,-108-112,4-20,341-49,-377 1,-132 0,17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0744-350C-42B2-8A8F-60BE552B8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10C3E-3A22-4D4B-ACA8-BF4F147B7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6AAD-F41B-4440-A9B5-F1B098AC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B0DA7-845E-452E-9C6A-96C24127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EAA3-B28F-410D-859F-E682B85A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1048-0F39-455C-8D21-08EFD8FD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D273-1C20-4F48-A14C-4C10FD150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88E0-832F-46B2-A797-CBFB19AB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347B-D646-4C51-8121-1C182D6E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D9738-55B5-4B74-8572-E334D08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5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49B00-4A2B-42EC-B48B-071844F3B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782E9-CF38-493F-BCC2-F41B3EF0C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6868-5A47-4E1C-92BB-9E53E18B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BBB5-E77C-4503-A7B0-045DD09C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D534-0424-408D-A2C6-5A0CA404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F7A9-DBBE-4879-8557-E4B455F4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A5CE-3091-4A77-8764-916F688A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382E-F980-43E5-8013-C91024B1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6295-593C-478A-95FF-224925B0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3A09-B775-4DD5-B69E-DD93AE12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C98F-4070-43C9-BC4F-1A36BEE7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08106-9FA4-41DB-A5DD-E139F034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5F58-9461-438F-A338-DC1FB8E2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0B98-38C4-4F84-9870-708AD5C9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D803-1D41-403E-B0E7-1C5F9185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2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4D29-F9B4-4309-BDEC-1959E7E1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E1DD-E5AC-4384-BA49-0E8D86B75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3B7B7-469C-4876-95F8-0E9EDE1FB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E7D97-9F83-4CAF-81C2-144A900C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041BF-C844-43D4-A146-BA68EBC8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B70D-7398-4B47-9834-DB91A2CD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8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0427-0FF5-4AF1-B8CC-ABA803E3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47444-FC0A-49EC-A5EF-82DAB6D27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CE2A-A6AA-443F-AC25-B47D90704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55489-1EEA-4A21-8743-355B3D17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D6F59-3F84-46A8-8A92-34C43BC4F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515B7-A91D-4282-8293-B5148EC9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32AE1-F2AD-48C9-9AAC-5C7E90DC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B621C-6FC1-495C-A0F8-20AE434E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1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4484-7B6B-4AB6-815C-61734208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34A99-869E-4EE6-9BD8-58F360AE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CBBFC-9378-4DD7-ABE4-40D10D84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0D5D9-3B99-4713-AC3A-52928739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5EC40-4BB2-47C0-8463-C6391F2F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B5292-EB46-4385-ACFD-AAB6F7C2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430E-28A2-4727-97D0-FE8860B7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47AC-CCB6-4AD8-9C9F-47552DCF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1186-A767-494C-A115-EE7DA3027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E960-47B7-40FC-A952-9920D2850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25B2-5BAD-417B-92FB-F939BDCE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E82CA-BA6E-468D-B5F3-E8BB4CA0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0EA05-BA68-4BA3-ACFA-F44B9F6C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7F37-5298-44A4-895A-C8A5236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96D42-28C0-4DC6-800D-8593BCBCB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DCEB6-562E-4122-9F33-A46CB127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8DD89-428D-4335-AE90-A87EC266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8487-5D36-422C-9E39-117B3216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F685F-C00A-4D84-8148-E44CE411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8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53286-DC01-47F2-A27A-624A5DD1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838C0-F4AB-4788-89FD-2DF173CD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FF51-AE27-46D2-87DE-75BBCA2D6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E4F6C-E915-4F30-BA5A-32A98EDF3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3418-7DB4-46A5-851D-07BFAB689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7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375E49-6430-4955-9D00-27A2ABF2F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0"/>
            <a:ext cx="11222182" cy="6858000"/>
          </a:xfrm>
          <a:prstGeom prst="rect">
            <a:avLst/>
          </a:prstGeom>
        </p:spPr>
      </p:pic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52522DB-460F-47FC-A932-CF02248D953C}"/>
              </a:ext>
            </a:extLst>
          </p:cNvPr>
          <p:cNvSpPr/>
          <p:nvPr/>
        </p:nvSpPr>
        <p:spPr>
          <a:xfrm>
            <a:off x="7860485" y="835712"/>
            <a:ext cx="1862356" cy="30064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inventory_sales</a:t>
            </a:r>
            <a:endParaRPr lang="en-US" u="sng" dirty="0"/>
          </a:p>
          <a:p>
            <a:pPr algn="ctr"/>
            <a:r>
              <a:rPr lang="en-US" dirty="0"/>
              <a:t>ISID</a:t>
            </a:r>
          </a:p>
          <a:p>
            <a:pPr algn="ctr"/>
            <a:r>
              <a:rPr lang="en-US" dirty="0" err="1"/>
              <a:t>ticket_id</a:t>
            </a:r>
            <a:endParaRPr lang="en-US" dirty="0"/>
          </a:p>
          <a:p>
            <a:pPr algn="ctr"/>
            <a:r>
              <a:rPr lang="en-US" dirty="0" err="1"/>
              <a:t>product_id</a:t>
            </a:r>
            <a:endParaRPr lang="en-US" dirty="0"/>
          </a:p>
          <a:p>
            <a:pPr algn="ctr"/>
            <a:r>
              <a:rPr lang="en-US" dirty="0"/>
              <a:t>qty</a:t>
            </a:r>
          </a:p>
          <a:p>
            <a:pPr algn="ctr"/>
            <a:r>
              <a:rPr lang="en-US" dirty="0" err="1"/>
              <a:t>unit_price</a:t>
            </a:r>
            <a:endParaRPr lang="en-US" dirty="0"/>
          </a:p>
          <a:p>
            <a:pPr algn="ctr"/>
            <a:r>
              <a:rPr lang="en-US" dirty="0"/>
              <a:t>discount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E93755D-B120-4A88-86E0-25E93F2E6D60}"/>
                  </a:ext>
                </a:extLst>
              </p14:cNvPr>
              <p14:cNvContentPartPr/>
              <p14:nvPr/>
            </p14:nvContentPartPr>
            <p14:xfrm>
              <a:off x="7944160" y="2977649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E93755D-B120-4A88-86E0-25E93F2E6D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160" y="2969009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339FEF-5828-42C9-BC31-761F4322085F}"/>
              </a:ext>
            </a:extLst>
          </p:cNvPr>
          <p:cNvCxnSpPr/>
          <p:nvPr/>
        </p:nvCxnSpPr>
        <p:spPr>
          <a:xfrm flipH="1" flipV="1">
            <a:off x="6249798" y="1979802"/>
            <a:ext cx="2260607" cy="394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8A52D9-B54D-4DBC-9181-6A4D23521753}"/>
              </a:ext>
            </a:extLst>
          </p:cNvPr>
          <p:cNvCxnSpPr>
            <a:cxnSpLocks/>
          </p:cNvCxnSpPr>
          <p:nvPr/>
        </p:nvCxnSpPr>
        <p:spPr>
          <a:xfrm flipH="1" flipV="1">
            <a:off x="3707934" y="1895912"/>
            <a:ext cx="4648674" cy="718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302F83-D6B1-4E4C-9302-F35DE90BBC0F}"/>
              </a:ext>
            </a:extLst>
          </p:cNvPr>
          <p:cNvCxnSpPr>
            <a:cxnSpLocks/>
          </p:cNvCxnSpPr>
          <p:nvPr/>
        </p:nvCxnSpPr>
        <p:spPr>
          <a:xfrm flipH="1">
            <a:off x="4077050" y="3151259"/>
            <a:ext cx="4279558" cy="236994"/>
          </a:xfrm>
          <a:prstGeom prst="straightConnector1">
            <a:avLst/>
          </a:prstGeom>
          <a:ln w="508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B67E9FCF-C915-4C12-AFF3-67829108F340}"/>
              </a:ext>
            </a:extLst>
          </p:cNvPr>
          <p:cNvSpPr/>
          <p:nvPr/>
        </p:nvSpPr>
        <p:spPr>
          <a:xfrm>
            <a:off x="176487" y="936472"/>
            <a:ext cx="2283458" cy="26373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tax_table</a:t>
            </a:r>
            <a:endParaRPr lang="en-US" u="sng" dirty="0"/>
          </a:p>
          <a:p>
            <a:pPr algn="ctr"/>
            <a:r>
              <a:rPr lang="en-US" dirty="0"/>
              <a:t>TTID(int AI)</a:t>
            </a:r>
          </a:p>
          <a:p>
            <a:pPr algn="ctr"/>
            <a:r>
              <a:rPr lang="en-US" dirty="0" err="1"/>
              <a:t>tax_year</a:t>
            </a:r>
            <a:r>
              <a:rPr lang="en-US" dirty="0"/>
              <a:t>(date)</a:t>
            </a:r>
          </a:p>
          <a:p>
            <a:pPr algn="ctr"/>
            <a:r>
              <a:rPr lang="en-US" dirty="0" err="1"/>
              <a:t>state_rate</a:t>
            </a:r>
            <a:r>
              <a:rPr lang="en-US" dirty="0"/>
              <a:t>(float)</a:t>
            </a:r>
          </a:p>
          <a:p>
            <a:pPr algn="ctr"/>
            <a:r>
              <a:rPr lang="en-US" dirty="0" err="1"/>
              <a:t>county_rate</a:t>
            </a:r>
            <a:r>
              <a:rPr lang="en-US" dirty="0"/>
              <a:t>(float)</a:t>
            </a:r>
          </a:p>
          <a:p>
            <a:pPr algn="ctr"/>
            <a:r>
              <a:rPr lang="en-US" dirty="0" err="1"/>
              <a:t>city_rate</a:t>
            </a:r>
            <a:r>
              <a:rPr lang="en-US" dirty="0"/>
              <a:t>(float)</a:t>
            </a:r>
          </a:p>
          <a:p>
            <a:pPr algn="ctr"/>
            <a:r>
              <a:rPr lang="en-US" dirty="0" err="1"/>
              <a:t>tax_rate</a:t>
            </a:r>
            <a:r>
              <a:rPr lang="en-US" dirty="0"/>
              <a:t>(float)</a:t>
            </a:r>
          </a:p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081D3EE-BCB0-4F0A-B89D-899387190D1A}"/>
                  </a:ext>
                </a:extLst>
              </p14:cNvPr>
              <p14:cNvContentPartPr/>
              <p14:nvPr/>
            </p14:nvContentPartPr>
            <p14:xfrm>
              <a:off x="4848315" y="1523609"/>
              <a:ext cx="2327760" cy="2421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081D3EE-BCB0-4F0A-B89D-899387190D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9315" y="1514610"/>
                <a:ext cx="2345400" cy="2438637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4BE1116-B3C9-43F8-BF61-ECC6F90BC7F0}"/>
              </a:ext>
            </a:extLst>
          </p:cNvPr>
          <p:cNvSpPr txBox="1"/>
          <p:nvPr/>
        </p:nvSpPr>
        <p:spPr>
          <a:xfrm>
            <a:off x="6172208" y="3750727"/>
            <a:ext cx="244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</a:t>
            </a:r>
            <a:r>
              <a:rPr lang="en-US" dirty="0" err="1"/>
              <a:t>tax_rate</a:t>
            </a:r>
            <a:r>
              <a:rPr lang="en-US" dirty="0"/>
              <a:t>(float)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56CC81-A01B-4DCA-9F94-B8C9A93DDACE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1700324" y="3209723"/>
            <a:ext cx="4471884" cy="725670"/>
          </a:xfrm>
          <a:prstGeom prst="straightConnector1">
            <a:avLst/>
          </a:prstGeom>
          <a:ln w="508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1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467088-0E88-4827-BA5A-1A237952C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0"/>
            <a:ext cx="1122218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C021B0-C2B2-466F-B2FB-9705AABE7BE8}"/>
                  </a:ext>
                </a:extLst>
              </p14:cNvPr>
              <p14:cNvContentPartPr/>
              <p14:nvPr/>
            </p14:nvContentPartPr>
            <p14:xfrm>
              <a:off x="6490120" y="1653209"/>
              <a:ext cx="3442320" cy="1643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C021B0-C2B2-466F-B2FB-9705AABE7B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1480" y="1644569"/>
                <a:ext cx="3459960" cy="16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47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24A670-63FF-483D-BB30-96A355FEB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10" y="436441"/>
            <a:ext cx="9810750" cy="5391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B0D001-8D59-4D26-A501-D424C4F00A83}"/>
              </a:ext>
            </a:extLst>
          </p:cNvPr>
          <p:cNvSpPr txBox="1"/>
          <p:nvPr/>
        </p:nvSpPr>
        <p:spPr>
          <a:xfrm>
            <a:off x="71120" y="5380672"/>
            <a:ext cx="7741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must happen in a certain order.</a:t>
            </a:r>
          </a:p>
          <a:p>
            <a:r>
              <a:rPr lang="en-US" dirty="0"/>
              <a:t>PEMDAS</a:t>
            </a:r>
          </a:p>
          <a:p>
            <a:r>
              <a:rPr lang="en-US" dirty="0"/>
              <a:t>X = 1</a:t>
            </a:r>
          </a:p>
          <a:p>
            <a:r>
              <a:rPr lang="en-US" dirty="0"/>
              <a:t>Y= (2x^2) + (4 * 3x) +15</a:t>
            </a:r>
          </a:p>
          <a:p>
            <a:r>
              <a:rPr lang="en-US" dirty="0"/>
              <a:t>Y= (2 * x^2)…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D25D41-93FF-4684-A4AE-3059186F78AE}"/>
                  </a:ext>
                </a:extLst>
              </p14:cNvPr>
              <p14:cNvContentPartPr/>
              <p14:nvPr/>
            </p14:nvContentPartPr>
            <p14:xfrm>
              <a:off x="7056954" y="2195342"/>
              <a:ext cx="1806840" cy="2557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D25D41-93FF-4684-A4AE-3059186F78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9314" y="2177342"/>
                <a:ext cx="1842480" cy="25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C3FC82-42B3-4BE0-9A46-341EE705ECBF}"/>
                  </a:ext>
                </a:extLst>
              </p14:cNvPr>
              <p14:cNvContentPartPr/>
              <p14:nvPr/>
            </p14:nvContentPartPr>
            <p14:xfrm>
              <a:off x="6006834" y="1960982"/>
              <a:ext cx="4991760" cy="3141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C3FC82-42B3-4BE0-9A46-341EE705EC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7834" y="1951983"/>
                <a:ext cx="5009400" cy="3158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01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E56843-C873-48FE-B76B-ED0D377E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10" y="436441"/>
            <a:ext cx="9810750" cy="5391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883929-5421-447F-985E-364EFA511A7C}"/>
                  </a:ext>
                </a:extLst>
              </p14:cNvPr>
              <p14:cNvContentPartPr/>
              <p14:nvPr/>
            </p14:nvContentPartPr>
            <p14:xfrm>
              <a:off x="8608554" y="4655582"/>
              <a:ext cx="240120" cy="16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883929-5421-447F-985E-364EFA511A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99554" y="4646582"/>
                <a:ext cx="257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07437E-1160-42B5-927A-B8E2D1E400A2}"/>
                  </a:ext>
                </a:extLst>
              </p14:cNvPr>
              <p14:cNvContentPartPr/>
              <p14:nvPr/>
            </p14:nvContentPartPr>
            <p14:xfrm>
              <a:off x="6222474" y="2210102"/>
              <a:ext cx="243720" cy="19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07437E-1160-42B5-927A-B8E2D1E400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13474" y="2201102"/>
                <a:ext cx="2613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F30510-2D47-4E19-BCDE-A3703AE789AE}"/>
                  </a:ext>
                </a:extLst>
              </p14:cNvPr>
              <p14:cNvContentPartPr/>
              <p14:nvPr/>
            </p14:nvContentPartPr>
            <p14:xfrm>
              <a:off x="6572394" y="1203182"/>
              <a:ext cx="523080" cy="382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F30510-2D47-4E19-BCDE-A3703AE789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63394" y="1194182"/>
                <a:ext cx="5407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847458-7603-4866-B9EA-015A1924D483}"/>
                  </a:ext>
                </a:extLst>
              </p14:cNvPr>
              <p14:cNvContentPartPr/>
              <p14:nvPr/>
            </p14:nvContentPartPr>
            <p14:xfrm>
              <a:off x="7760034" y="1234502"/>
              <a:ext cx="947880" cy="1672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847458-7603-4866-B9EA-015A1924D4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51394" y="1225862"/>
                <a:ext cx="965520" cy="169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6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Denizard</dc:creator>
  <cp:lastModifiedBy>Anthony Denizard</cp:lastModifiedBy>
  <cp:revision>14</cp:revision>
  <dcterms:created xsi:type="dcterms:W3CDTF">2020-10-28T21:05:36Z</dcterms:created>
  <dcterms:modified xsi:type="dcterms:W3CDTF">2020-10-30T14:50:24Z</dcterms:modified>
</cp:coreProperties>
</file>