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13:24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07:01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4615 288,'-554'-22,"-291"22,765 6,0 4,1 4,-65 19,-4 1,-750 180,508-128,269-44,2 6,2 4,3 6,2 5,-16 17,80-52,14-9,0 1,2 2,0 1,2 2,0 0,2 3,1 0,1 1,1 2,2 1,-5 11,-39 75,37-71,2 1,1 2,3 1,3 1,1 0,3 2,2 0,-6 50,2 577,20-493,3-129,2-1,3 1,3-2,2 0,8 19,25 108,-33-131,2-1,2 0,2-1,3-1,2-1,2-1,2-1,2-2,2-1,2-2,15 14,199 213,209 156,-389-366,2-3,2-4,57 31,136 99,-216-141,3-2,0-3,3-2,1-2,54 21,38 8,2-6,110 22,87-19,-146-33,2-10,-1-8,45-11,-80 2,531-6,-600-5,-1-5,-1-4,-1-5,-1-3,61-31,-63 24,-2-4,-1-3,-3-5,-2-3,-2-4,-2-4,-4-3,5-9,-53 40,-2-2,-1 0,-2-2,-1 0,-1-2,-3 0,-1-1,-2-1,-1-1,-3 0,-1-1,-2 0,0-12,7-90,-6-2,-6 1,-8-42,1 35,2 16,2-118,-12 0,-35-186,3 200,-10 2,-11 2,-10 4,-10 2,-24-25,75 177,-4 1,-3 3,-3 1,-4 2,-2 2,-4 2,-2 3,-6-1,10 26,-2 3,-1 2,-2 3,-1 2,-1 2,-2 3,0 3,-36-8,-170-68,-89-35,308 123,-1 2,0 3,0 1,0 2,-46 6,-12-2,-103-2,176-1</inkml:trace>
  <inkml:trace contextRef="#ctx0" brushRef="#br1" timeOffset="343750.245">607 1826,'114'-21,"28"20,778 72,-670-55,-210-6,230 33,113-49,-156-74,-5 55,155 17,-170-25,93-4,-127-1,-147 26</inkml:trace>
  <inkml:trace contextRef="#ctx0" brushRef="#br1" timeOffset="345380.518">887 2293,'35'-9,"0"2,1 2,0 1,1 2,-1 1,21 4,15-3,1243 1,-1290-1</inkml:trace>
  <inkml:trace contextRef="#ctx0" brushRef="#br1" timeOffset="349163.802">561 2712,'19'-14,"1"1,0 1,1 1,0 1,1 1,0 0,0 2,1 1,0 0,0 2,0 1,1 0,-1 2,20 1,56-9,212-39,216 50,-157 59,-144-19,113 20,-3 25,140-83,-138-75,-270 61,-36 5</inkml:trace>
  <inkml:trace contextRef="#ctx0" brushRef="#br1" timeOffset="351828.753">747 3597,'501'-1,"-63"-69,-9 72,-261 50,-61-10,-7-23,1-4,0-4,1-5,0-4,48-7,24 2,524 3,-678 0</inkml:trace>
  <inkml:trace contextRef="#ctx0" brushRef="#br0" timeOffset="1.95156E6">1120 5181,'-6'2,"0"0,-1 1,2 0,-1 0,0 0,0 0,1 1,0 0,0 0,0 1,0-1,1 1,0 0,0 0,0 1,0-1,1 1,0-1,0 1,1 0,-1 1,0 4,-10 14,10-19,-20 33,1 1,2 0,3 1,1 1,1 1,3 0,0 12,-99 320,106-86,8-271,1 0,0 0,1-1,1 0,1 0,0 0,1-1,1 0,0 0,11 13,2 6,-18-24,1-1,1 0,-1 0,2 0,-1-1,1 0,1 0,0-1,0 1,0-2,1 1,0-1,1-1,-1 0,1 0,1-1,-1 0,1-1,0 0,0 0,0-1,6 0,455-6,-349 5,-57 1,0-4,-1-2,1-3,13-5,-20-6,-2-2,-1-3,0-2,-2-2,20-15,81-38,98-55,-224 117,1 1,0 2,1 1,0 1,1 2,0 1,1 2,0 1,0 1,11 1,231-59,-171 54,53-16,160-98,-286 118,1 1,0 2,0 1,0 1,0 2,0 2,21 4,0-1,-33-5</inkml:trace>
  <inkml:trace contextRef="#ctx0" brushRef="#br0" timeOffset="1.9529E6">4173 5811,'72'69,"137"237,-210-303,1 0,0 0,-1-1,0 1,0 0,0 0,0 0,0-1,-1 1,1-1,-1 1,1-1,-1 0,0 1,0-1,0 0,0 0,-1 0,1-1,0 1,-1 0,0-1,1 0,-1 1,0-1,1 0,-1 0,0-1,0 1,0-1,0 1,0-1,1 0,-1 0,0 0,0 0,0-1,0 1,0-1,0 0,0 0,1 0,-3-1,-26 5,-66 28,71-20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46:56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9562 68,'-3'-5,"0"0,-1 0,0 1,0-1,0 1,0 0,-1 0,0 0,0 1,0-1,0 1,0 1,0-1,-1 1,0 0,1 0,-1 0,0 1,0 0,0 0,0 0,0 1,0 0,0 0,0 1,1-1,-1 1,0 1,0-1,0 1,1 0,-2 0,-13 1,-143 21,2 7,1 8,-25 14,62-18,-1319 357,-380 127,1476-426,5 14,5 16,-71 48,254-96,3 7,4 6,3 7,6 6,-7 14,-335 292,416-343,3 2,2 3,4 3,-24 42,-121 155,107-172,-3-4,-4-4,-4-5,-4-4,-3-5,-100 49,-186 48,139-70,239-94,0 0,1 2,0 0,1 1,0 1,1 0,1 1,-1 1,2 0,0 1,1 1,0-1,0 5,3-3,-1 1,-1-2,0 1,-1-1,-1-1,0 0,-1-1,-1-1,0 0,-1-1,0-1,-1 0,0-1,0-1,-1 0,-1-1,-4 0,-27 2,25-1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0744-350C-42B2-8A8F-60BE552B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0C3E-3A22-4D4B-ACA8-BF4F147B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6AAD-F41B-4440-A9B5-F1B098AC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0DA7-845E-452E-9C6A-96C24127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AA3-B28F-410D-859F-E682B85A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048-0F39-455C-8D21-08EFD8FD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D273-1C20-4F48-A14C-4C10FD15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8E0-832F-46B2-A797-CBFB19A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47B-D646-4C51-8121-1C182D6E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9738-55B5-4B74-8572-E334D08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49B00-4A2B-42EC-B48B-071844F3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82E9-CF38-493F-BCC2-F41B3EF0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6868-5A47-4E1C-92BB-9E53E18B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BBB5-E77C-4503-A7B0-045DD09C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D534-0424-408D-A2C6-5A0CA404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F7A9-DBBE-4879-8557-E4B455F4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A5CE-3091-4A77-8764-916F688A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82E-F980-43E5-8013-C91024B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6295-593C-478A-95FF-224925B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3A09-B775-4DD5-B69E-DD93AE12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98F-4070-43C9-BC4F-1A36BEE7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8106-9FA4-41DB-A5DD-E139F034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5F58-9461-438F-A338-DC1FB8E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0B98-38C4-4F84-9870-708AD5C9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803-1D41-403E-B0E7-1C5F9185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4D29-F9B4-4309-BDEC-1959E7E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E1DD-E5AC-4384-BA49-0E8D86B7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B7B7-469C-4876-95F8-0E9EDE1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7D97-9F83-4CAF-81C2-144A90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41BF-C844-43D4-A146-BA68EBC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B70D-7398-4B47-9834-DB91A2C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427-0FF5-4AF1-B8CC-ABA803E3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7444-FC0A-49EC-A5EF-82DAB6D2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CE2A-A6AA-443F-AC25-B47D9070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55489-1EEA-4A21-8743-355B3D17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6F59-3F84-46A8-8A92-34C43BC4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15B7-A91D-4282-8293-B5148EC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32AE1-F2AD-48C9-9AAC-5C7E90D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B621C-6FC1-495C-A0F8-20AE434E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4484-7B6B-4AB6-815C-61734208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34A99-869E-4EE6-9BD8-58F360AE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BBFC-9378-4DD7-ABE4-40D10D84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0D5D9-3B99-4713-AC3A-5292873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EC40-4BB2-47C0-8463-C6391F2F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5292-EB46-4385-ACFD-AAB6F7C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430E-28A2-4727-97D0-FE8860B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7AC-CCB6-4AD8-9C9F-47552DC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1186-A767-494C-A115-EE7DA302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E960-47B7-40FC-A952-9920D285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25B2-5BAD-417B-92FB-F939BDCE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E82CA-BA6E-468D-B5F3-E8BB4CA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EA05-BA68-4BA3-ACFA-F44B9F6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7F37-5298-44A4-895A-C8A523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6D42-28C0-4DC6-800D-8593BCBC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CEB6-562E-4122-9F33-A46CB127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DD89-428D-4335-AE90-A87EC26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8487-5D36-422C-9E39-117B3216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685F-C00A-4D84-8148-E44CE41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3286-DC01-47F2-A27A-624A5DD1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38C0-F4AB-4788-89FD-2DF173CD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FF51-AE27-46D2-87DE-75BBCA2D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B280-0936-4F55-A15A-97757EF8E44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4F6C-E915-4F30-BA5A-32A98EDF3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3418-7DB4-46A5-851D-07BFAB68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75E49-6430-4955-9D00-27A2ABF2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52522DB-460F-47FC-A932-CF02248D953C}"/>
              </a:ext>
            </a:extLst>
          </p:cNvPr>
          <p:cNvSpPr/>
          <p:nvPr/>
        </p:nvSpPr>
        <p:spPr>
          <a:xfrm>
            <a:off x="7860485" y="835712"/>
            <a:ext cx="1862356" cy="3006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inventory_sales</a:t>
            </a:r>
            <a:endParaRPr lang="en-US" u="sng" dirty="0"/>
          </a:p>
          <a:p>
            <a:pPr algn="ctr"/>
            <a:r>
              <a:rPr lang="en-US" dirty="0"/>
              <a:t>ISID</a:t>
            </a:r>
          </a:p>
          <a:p>
            <a:pPr algn="ctr"/>
            <a:r>
              <a:rPr lang="en-US" dirty="0" err="1"/>
              <a:t>ticket_id</a:t>
            </a:r>
            <a:endParaRPr lang="en-US" dirty="0"/>
          </a:p>
          <a:p>
            <a:pPr algn="ctr"/>
            <a:r>
              <a:rPr lang="en-US" dirty="0" err="1"/>
              <a:t>product_id</a:t>
            </a:r>
            <a:endParaRPr lang="en-US" dirty="0"/>
          </a:p>
          <a:p>
            <a:pPr algn="ctr"/>
            <a:r>
              <a:rPr lang="en-US" dirty="0"/>
              <a:t>qty</a:t>
            </a:r>
          </a:p>
          <a:p>
            <a:pPr algn="ctr"/>
            <a:r>
              <a:rPr lang="en-US" dirty="0" err="1"/>
              <a:t>unit_price</a:t>
            </a:r>
            <a:endParaRPr lang="en-US" dirty="0"/>
          </a:p>
          <a:p>
            <a:pPr algn="ctr"/>
            <a:r>
              <a:rPr lang="en-US" dirty="0"/>
              <a:t>discount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14:cNvPr>
              <p14:cNvContentPartPr/>
              <p14:nvPr/>
            </p14:nvContentPartPr>
            <p14:xfrm>
              <a:off x="7944160" y="2977649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160" y="296900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39FEF-5828-42C9-BC31-761F4322085F}"/>
              </a:ext>
            </a:extLst>
          </p:cNvPr>
          <p:cNvCxnSpPr/>
          <p:nvPr/>
        </p:nvCxnSpPr>
        <p:spPr>
          <a:xfrm flipH="1" flipV="1">
            <a:off x="6249798" y="1979802"/>
            <a:ext cx="2260607" cy="39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8A52D9-B54D-4DBC-9181-6A4D23521753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1895912"/>
            <a:ext cx="4648674" cy="71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02F83-D6B1-4E4C-9302-F35DE90BBC0F}"/>
              </a:ext>
            </a:extLst>
          </p:cNvPr>
          <p:cNvCxnSpPr>
            <a:cxnSpLocks/>
          </p:cNvCxnSpPr>
          <p:nvPr/>
        </p:nvCxnSpPr>
        <p:spPr>
          <a:xfrm flipH="1">
            <a:off x="4077050" y="3151259"/>
            <a:ext cx="4279558" cy="236994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B67E9FCF-C915-4C12-AFF3-67829108F340}"/>
              </a:ext>
            </a:extLst>
          </p:cNvPr>
          <p:cNvSpPr/>
          <p:nvPr/>
        </p:nvSpPr>
        <p:spPr>
          <a:xfrm>
            <a:off x="176487" y="936472"/>
            <a:ext cx="2283458" cy="2637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tax_table</a:t>
            </a:r>
            <a:endParaRPr lang="en-US" u="sng" dirty="0"/>
          </a:p>
          <a:p>
            <a:pPr algn="ctr"/>
            <a:r>
              <a:rPr lang="en-US" dirty="0"/>
              <a:t>TTID(int AI)</a:t>
            </a:r>
          </a:p>
          <a:p>
            <a:pPr algn="ctr"/>
            <a:r>
              <a:rPr lang="en-US" dirty="0" err="1"/>
              <a:t>tax_year</a:t>
            </a:r>
            <a:r>
              <a:rPr lang="en-US" dirty="0"/>
              <a:t>(date)</a:t>
            </a:r>
          </a:p>
          <a:p>
            <a:pPr algn="ctr"/>
            <a:r>
              <a:rPr lang="en-US" dirty="0" err="1"/>
              <a:t>state_rate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county_rate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city_rate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tax_rate</a:t>
            </a:r>
            <a:r>
              <a:rPr lang="en-US" dirty="0"/>
              <a:t>(float)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14:cNvPr>
              <p14:cNvContentPartPr/>
              <p14:nvPr/>
            </p14:nvContentPartPr>
            <p14:xfrm>
              <a:off x="4848315" y="1523609"/>
              <a:ext cx="2327760" cy="242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9315" y="1514610"/>
                <a:ext cx="2345400" cy="2438637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4BE1116-B3C9-43F8-BF61-ECC6F90BC7F0}"/>
              </a:ext>
            </a:extLst>
          </p:cNvPr>
          <p:cNvSpPr txBox="1"/>
          <p:nvPr/>
        </p:nvSpPr>
        <p:spPr>
          <a:xfrm>
            <a:off x="6172208" y="3750727"/>
            <a:ext cx="244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tax_rate</a:t>
            </a:r>
            <a:r>
              <a:rPr lang="en-US" dirty="0"/>
              <a:t>(float)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6CC81-A01B-4DCA-9F94-B8C9A93DDAC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700324" y="3209723"/>
            <a:ext cx="4471884" cy="725670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67088-0E88-4827-BA5A-1A237952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14:cNvPr>
              <p14:cNvContentPartPr/>
              <p14:nvPr/>
            </p14:nvContentPartPr>
            <p14:xfrm>
              <a:off x="6490120" y="1653209"/>
              <a:ext cx="3442320" cy="164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1480" y="1644569"/>
                <a:ext cx="3459960" cy="16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47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8</cp:revision>
  <dcterms:created xsi:type="dcterms:W3CDTF">2020-10-28T21:05:36Z</dcterms:created>
  <dcterms:modified xsi:type="dcterms:W3CDTF">2020-10-28T21:49:25Z</dcterms:modified>
</cp:coreProperties>
</file>