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lvl1pPr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1pPr>
    <a:lvl2pPr indent="2286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2pPr>
    <a:lvl3pPr indent="4572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3pPr>
    <a:lvl4pPr indent="6858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4pPr>
    <a:lvl5pPr indent="9144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5pPr>
    <a:lvl6pPr indent="11430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6pPr>
    <a:lvl7pPr indent="13716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7pPr>
    <a:lvl8pPr indent="16002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8pPr>
    <a:lvl9pPr indent="18288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25400" cap="flat">
              <a:solidFill>
                <a:srgbClr val="66635E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D6D5CB"/>
              </a:solidFill>
              <a:prstDash val="solid"/>
              <a:miter lim="400000"/>
            </a:ln>
          </a:left>
          <a:right>
            <a:ln w="12700" cap="flat">
              <a:solidFill>
                <a:srgbClr val="D6D5CB"/>
              </a:solidFill>
              <a:prstDash val="solid"/>
              <a:miter lim="400000"/>
            </a:ln>
          </a:right>
          <a:top>
            <a:ln w="12700" cap="flat">
              <a:solidFill>
                <a:srgbClr val="D6D5CB"/>
              </a:solidFill>
              <a:prstDash val="solid"/>
              <a:miter lim="400000"/>
            </a:ln>
          </a:top>
          <a:bottom>
            <a:ln w="12700" cap="flat">
              <a:solidFill>
                <a:srgbClr val="D6D5CB"/>
              </a:solidFill>
              <a:prstDash val="solid"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solidFill>
                <a:srgbClr val="D6D5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87660F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87660F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87660F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87660F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87660F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87660F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87660F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5CB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87660F"/>
              </a:solidFill>
              <a:prstDash val="solid"/>
              <a:miter lim="400000"/>
            </a:ln>
          </a:top>
          <a:bottom>
            <a:ln w="12700" cap="flat">
              <a:solidFill>
                <a:srgbClr val="87660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87660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insideV>
        </a:tcBdr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insideV>
        </a:tcBdr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EADA0"/>
              </a:solidFill>
              <a:prstDash val="solid"/>
              <a:miter lim="400000"/>
            </a:ln>
          </a:left>
          <a:right>
            <a:ln w="12700" cap="flat">
              <a:solidFill>
                <a:srgbClr val="AEADA0"/>
              </a:solidFill>
              <a:prstDash val="solid"/>
              <a:miter lim="400000"/>
            </a:ln>
          </a:right>
          <a:top>
            <a:ln w="12700" cap="flat">
              <a:solidFill>
                <a:srgbClr val="AEADA0"/>
              </a:solidFill>
              <a:prstDash val="solid"/>
              <a:miter lim="400000"/>
            </a:ln>
          </a:top>
          <a:bottom>
            <a:ln w="12700" cap="flat">
              <a:solidFill>
                <a:srgbClr val="AEADA0"/>
              </a:solidFill>
              <a:prstDash val="solid"/>
              <a:miter lim="400000"/>
            </a:ln>
          </a:bottom>
          <a:insideH>
            <a:ln w="12700" cap="flat">
              <a:solidFill>
                <a:srgbClr val="AEADA0"/>
              </a:solidFill>
              <a:prstDash val="solid"/>
              <a:miter lim="400000"/>
            </a:ln>
          </a:insideH>
          <a:insideV>
            <a:ln w="12700" cap="flat">
              <a:solidFill>
                <a:srgbClr val="AEADA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83827D"/>
              </a:solidFill>
              <a:prstDash val="solid"/>
              <a:miter lim="400000"/>
            </a:ln>
          </a:right>
          <a:top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H>
          <a:insideV>
            <a:ln w="25400" cap="flat">
              <a:solidFill>
                <a:srgbClr val="83827D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25400" cap="flat">
              <a:solidFill>
                <a:srgbClr val="83827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83827D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422400" y="5245100"/>
            <a:ext cx="10541000" cy="26289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DEDEDE"/>
                </a:solidFill>
              </a:rPr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422400" y="7861300"/>
            <a:ext cx="10541000" cy="13716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558AAB"/>
                </a:solidFill>
              </a:rPr>
              <a:t>Body Level One</a:t>
            </a:r>
            <a:endParaRPr cap="all" sz="3600">
              <a:solidFill>
                <a:srgbClr val="558AAB"/>
              </a:solidFill>
            </a:endParaRPr>
          </a:p>
          <a:p>
            <a:pPr lvl="1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558AAB"/>
                </a:solidFill>
              </a:rPr>
              <a:t>Body Level Two</a:t>
            </a:r>
            <a:endParaRPr cap="all" sz="3600">
              <a:solidFill>
                <a:srgbClr val="558AAB"/>
              </a:solidFill>
            </a:endParaRPr>
          </a:p>
          <a:p>
            <a:pPr lvl="2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558AAB"/>
                </a:solidFill>
              </a:rPr>
              <a:t>Body Level Three</a:t>
            </a:r>
            <a:endParaRPr cap="all" sz="3600">
              <a:solidFill>
                <a:srgbClr val="558AAB"/>
              </a:solidFill>
            </a:endParaRPr>
          </a:p>
          <a:p>
            <a:pPr lvl="3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558AAB"/>
                </a:solidFill>
              </a:rPr>
              <a:t>Body Level Four</a:t>
            </a:r>
            <a:endParaRPr cap="all" sz="3600">
              <a:solidFill>
                <a:srgbClr val="558AAB"/>
              </a:solidFill>
            </a:endParaRPr>
          </a:p>
          <a:p>
            <a:pPr lvl="4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558AAB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78468" y="8356600"/>
            <a:ext cx="1245950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" name="Shape 39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40" name="Shape 40"/>
          <p:cNvSpPr/>
          <p:nvPr>
            <p:ph type="title"/>
          </p:nvPr>
        </p:nvSpPr>
        <p:spPr>
          <a:xfrm>
            <a:off x="368300" y="8369300"/>
            <a:ext cx="10845800" cy="660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cap="all" sz="4200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200">
                <a:solidFill>
                  <a:srgbClr val="DEDEDE"/>
                </a:solidFill>
              </a:rPr>
              <a:t>Title Text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xfrm>
            <a:off x="368300" y="9017000"/>
            <a:ext cx="10845800" cy="431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558AAB"/>
                </a:solidFill>
              </a:rPr>
              <a:t>Body Level One</a:t>
            </a:r>
            <a:endParaRPr cap="all" sz="2400">
              <a:solidFill>
                <a:srgbClr val="558AAB"/>
              </a:solidFill>
            </a:endParaRPr>
          </a:p>
          <a:p>
            <a:pPr lvl="1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558AAB"/>
                </a:solidFill>
              </a:rPr>
              <a:t>Body Level Two</a:t>
            </a:r>
            <a:endParaRPr cap="all" sz="2400">
              <a:solidFill>
                <a:srgbClr val="558AAB"/>
              </a:solidFill>
            </a:endParaRPr>
          </a:p>
          <a:p>
            <a:pPr lvl="2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558AAB"/>
                </a:solidFill>
              </a:rPr>
              <a:t>Body Level Three</a:t>
            </a:r>
            <a:endParaRPr cap="all" sz="2400">
              <a:solidFill>
                <a:srgbClr val="558AAB"/>
              </a:solidFill>
            </a:endParaRPr>
          </a:p>
          <a:p>
            <a:pPr lvl="3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558AAB"/>
                </a:solidFill>
              </a:rPr>
              <a:t>Body Level Four</a:t>
            </a:r>
            <a:endParaRPr cap="all" sz="2400">
              <a:solidFill>
                <a:srgbClr val="558AAB"/>
              </a:solidFill>
            </a:endParaRPr>
          </a:p>
          <a:p>
            <a:pPr lvl="4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558AAB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1 Up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78468" y="8356600"/>
            <a:ext cx="1245950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45" name="Shape 45"/>
          <p:cNvSpPr/>
          <p:nvPr>
            <p:ph type="title"/>
          </p:nvPr>
        </p:nvSpPr>
        <p:spPr>
          <a:xfrm>
            <a:off x="368300" y="8369300"/>
            <a:ext cx="10845800" cy="660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cap="all" sz="4200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200">
                <a:solidFill>
                  <a:srgbClr val="DEDEDE"/>
                </a:solidFill>
              </a:rPr>
              <a:t>Title Text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xfrm>
            <a:off x="368300" y="9017000"/>
            <a:ext cx="10845800" cy="431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558AAB"/>
                </a:solidFill>
              </a:rPr>
              <a:t>Body Level One</a:t>
            </a:r>
            <a:endParaRPr cap="all" sz="2400">
              <a:solidFill>
                <a:srgbClr val="558AAB"/>
              </a:solidFill>
            </a:endParaRPr>
          </a:p>
          <a:p>
            <a:pPr lvl="1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558AAB"/>
                </a:solidFill>
              </a:rPr>
              <a:t>Body Level Two</a:t>
            </a:r>
            <a:endParaRPr cap="all" sz="2400">
              <a:solidFill>
                <a:srgbClr val="558AAB"/>
              </a:solidFill>
            </a:endParaRPr>
          </a:p>
          <a:p>
            <a:pPr lvl="2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558AAB"/>
                </a:solidFill>
              </a:rPr>
              <a:t>Body Level Three</a:t>
            </a:r>
            <a:endParaRPr cap="all" sz="2400">
              <a:solidFill>
                <a:srgbClr val="558AAB"/>
              </a:solidFill>
            </a:endParaRPr>
          </a:p>
          <a:p>
            <a:pPr lvl="3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558AAB"/>
                </a:solidFill>
              </a:rPr>
              <a:t>Body Level Four</a:t>
            </a:r>
            <a:endParaRPr cap="all" sz="2400">
              <a:solidFill>
                <a:srgbClr val="558AAB"/>
              </a:solidFill>
            </a:endParaRPr>
          </a:p>
          <a:p>
            <a:pPr lvl="4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558AAB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78468" y="8915400"/>
            <a:ext cx="1244693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" name="Shape 10"/>
          <p:cNvSpPr/>
          <p:nvPr/>
        </p:nvSpPr>
        <p:spPr>
          <a:xfrm rot="5400000">
            <a:off x="4960888" y="9198807"/>
            <a:ext cx="59221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" name="Shape 11"/>
          <p:cNvSpPr/>
          <p:nvPr/>
        </p:nvSpPr>
        <p:spPr>
          <a:xfrm>
            <a:off x="278468" y="7188200"/>
            <a:ext cx="1244693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Shape 12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1422400" y="7099300"/>
            <a:ext cx="10845800" cy="10287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DEDEDE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1422400" y="8115300"/>
            <a:ext cx="10845800" cy="7493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 cap="all" sz="4200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200">
                <a:solidFill>
                  <a:srgbClr val="DEDEDE"/>
                </a:solidFill>
              </a:rPr>
              <a:t>Body Level One</a:t>
            </a:r>
            <a:endParaRPr cap="all" sz="4200">
              <a:solidFill>
                <a:srgbClr val="DEDEDE"/>
              </a:solidFill>
            </a:endParaRPr>
          </a:p>
          <a:p>
            <a:pPr lvl="1">
              <a:defRPr cap="none" sz="1800">
                <a:solidFill>
                  <a:srgbClr val="000000"/>
                </a:solidFill>
              </a:defRPr>
            </a:pPr>
            <a:r>
              <a:rPr cap="all" sz="4500">
                <a:solidFill>
                  <a:srgbClr val="DDDDDE"/>
                </a:solidFill>
              </a:rPr>
              <a:t>Body Level Two</a:t>
            </a:r>
            <a:endParaRPr cap="all" sz="4500">
              <a:solidFill>
                <a:srgbClr val="DDDDDE"/>
              </a:solidFill>
            </a:endParaRPr>
          </a:p>
          <a:p>
            <a:pPr lvl="2">
              <a:defRPr cap="none" sz="1800">
                <a:solidFill>
                  <a:srgbClr val="000000"/>
                </a:solidFill>
              </a:defRPr>
            </a:pPr>
            <a:r>
              <a:rPr cap="all" sz="4500">
                <a:solidFill>
                  <a:srgbClr val="DDDDDE"/>
                </a:solidFill>
              </a:rPr>
              <a:t>Body Level Three</a:t>
            </a:r>
            <a:endParaRPr cap="all" sz="4500">
              <a:solidFill>
                <a:srgbClr val="DDDDDE"/>
              </a:solidFill>
            </a:endParaRPr>
          </a:p>
          <a:p>
            <a:pPr lvl="3">
              <a:defRPr cap="none" sz="1800">
                <a:solidFill>
                  <a:srgbClr val="000000"/>
                </a:solidFill>
              </a:defRPr>
            </a:pPr>
            <a:r>
              <a:rPr cap="all" sz="4500">
                <a:solidFill>
                  <a:srgbClr val="DDDDDE"/>
                </a:solidFill>
              </a:rPr>
              <a:t>Body Level Four</a:t>
            </a:r>
            <a:endParaRPr cap="all" sz="4500">
              <a:solidFill>
                <a:srgbClr val="DDDDDE"/>
              </a:solidFill>
            </a:endParaRPr>
          </a:p>
          <a:p>
            <a:pPr lvl="4">
              <a:defRPr cap="none" sz="1800">
                <a:solidFill>
                  <a:srgbClr val="000000"/>
                </a:solidFill>
              </a:defRPr>
            </a:pPr>
            <a:r>
              <a:rPr cap="all" sz="4500">
                <a:solidFill>
                  <a:srgbClr val="DDDDD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 4 Up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278468" y="8915400"/>
            <a:ext cx="1244693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" name="Shape 17"/>
          <p:cNvSpPr/>
          <p:nvPr/>
        </p:nvSpPr>
        <p:spPr>
          <a:xfrm rot="5400000">
            <a:off x="4960888" y="9198807"/>
            <a:ext cx="59221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" name="Shape 18"/>
          <p:cNvSpPr/>
          <p:nvPr/>
        </p:nvSpPr>
        <p:spPr>
          <a:xfrm>
            <a:off x="278468" y="7188200"/>
            <a:ext cx="1244693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" name="Shape 19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20" name="Shape 20"/>
          <p:cNvSpPr/>
          <p:nvPr>
            <p:ph type="title"/>
          </p:nvPr>
        </p:nvSpPr>
        <p:spPr>
          <a:xfrm>
            <a:off x="1422400" y="7099300"/>
            <a:ext cx="10845800" cy="10287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DEDEDE"/>
                </a:solidFill>
              </a:rP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xfrm>
            <a:off x="1422400" y="8115300"/>
            <a:ext cx="10845800" cy="7493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 cap="all" sz="4200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200">
                <a:solidFill>
                  <a:srgbClr val="DEDEDE"/>
                </a:solidFill>
              </a:rPr>
              <a:t>Body Level One</a:t>
            </a:r>
            <a:endParaRPr cap="all" sz="4200">
              <a:solidFill>
                <a:srgbClr val="DEDEDE"/>
              </a:solidFill>
            </a:endParaRPr>
          </a:p>
          <a:p>
            <a:pPr lvl="1">
              <a:defRPr cap="none" sz="1800">
                <a:solidFill>
                  <a:srgbClr val="000000"/>
                </a:solidFill>
              </a:defRPr>
            </a:pPr>
            <a:r>
              <a:rPr cap="all" sz="4500">
                <a:solidFill>
                  <a:srgbClr val="DDDDDE"/>
                </a:solidFill>
              </a:rPr>
              <a:t>Body Level Two</a:t>
            </a:r>
            <a:endParaRPr cap="all" sz="4500">
              <a:solidFill>
                <a:srgbClr val="DDDDDE"/>
              </a:solidFill>
            </a:endParaRPr>
          </a:p>
          <a:p>
            <a:pPr lvl="2">
              <a:defRPr cap="none" sz="1800">
                <a:solidFill>
                  <a:srgbClr val="000000"/>
                </a:solidFill>
              </a:defRPr>
            </a:pPr>
            <a:r>
              <a:rPr cap="all" sz="4500">
                <a:solidFill>
                  <a:srgbClr val="DDDDDE"/>
                </a:solidFill>
              </a:rPr>
              <a:t>Body Level Three</a:t>
            </a:r>
            <a:endParaRPr cap="all" sz="4500">
              <a:solidFill>
                <a:srgbClr val="DDDDDE"/>
              </a:solidFill>
            </a:endParaRPr>
          </a:p>
          <a:p>
            <a:pPr lvl="3">
              <a:defRPr cap="none" sz="1800">
                <a:solidFill>
                  <a:srgbClr val="000000"/>
                </a:solidFill>
              </a:defRPr>
            </a:pPr>
            <a:r>
              <a:rPr cap="all" sz="4500">
                <a:solidFill>
                  <a:srgbClr val="DDDDDE"/>
                </a:solidFill>
              </a:rPr>
              <a:t>Body Level Four</a:t>
            </a:r>
            <a:endParaRPr cap="all" sz="4500">
              <a:solidFill>
                <a:srgbClr val="DDDDDE"/>
              </a:solidFill>
            </a:endParaRPr>
          </a:p>
          <a:p>
            <a:pPr lvl="4">
              <a:defRPr cap="none" sz="1800">
                <a:solidFill>
                  <a:srgbClr val="000000"/>
                </a:solidFill>
              </a:defRPr>
            </a:pPr>
            <a:r>
              <a:rPr cap="all" sz="4500">
                <a:solidFill>
                  <a:srgbClr val="DDDDD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xfrm>
            <a:off x="1231900" y="3568700"/>
            <a:ext cx="10541000" cy="2628900"/>
          </a:xfrm>
          <a:prstGeom prst="rect">
            <a:avLst/>
          </a:prstGeom>
        </p:spPr>
        <p:txBody>
          <a:bodyPr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DEDEDE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xfrm>
            <a:off x="1041400" y="1295400"/>
            <a:ext cx="5334000" cy="3924300"/>
          </a:xfrm>
          <a:prstGeom prst="rect">
            <a:avLst/>
          </a:prstGeom>
        </p:spPr>
        <p:txBody>
          <a:bodyPr anchor="b"/>
          <a:lstStyle>
            <a:lvl1pPr>
              <a:defRPr cap="all" sz="6500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500">
                <a:solidFill>
                  <a:srgbClr val="DEDEDE"/>
                </a:solidFill>
              </a:rPr>
              <a:t>Title Text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xfrm>
            <a:off x="1041400" y="5207000"/>
            <a:ext cx="5334000" cy="3225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558AAB"/>
                </a:solidFill>
              </a:rPr>
              <a:t>Body Level One</a:t>
            </a:r>
            <a:endParaRPr cap="all" sz="3600">
              <a:solidFill>
                <a:srgbClr val="558AAB"/>
              </a:solidFill>
            </a:endParaRPr>
          </a:p>
          <a:p>
            <a:pPr lvl="1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558AAB"/>
                </a:solidFill>
              </a:rPr>
              <a:t>Body Level Two</a:t>
            </a:r>
            <a:endParaRPr cap="all" sz="3600">
              <a:solidFill>
                <a:srgbClr val="558AAB"/>
              </a:solidFill>
            </a:endParaRPr>
          </a:p>
          <a:p>
            <a:pPr lvl="2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558AAB"/>
                </a:solidFill>
              </a:rPr>
              <a:t>Body Level Three</a:t>
            </a:r>
            <a:endParaRPr cap="all" sz="3600">
              <a:solidFill>
                <a:srgbClr val="558AAB"/>
              </a:solidFill>
            </a:endParaRPr>
          </a:p>
          <a:p>
            <a:pPr lvl="3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558AAB"/>
                </a:solidFill>
              </a:rPr>
              <a:t>Body Level Four</a:t>
            </a:r>
            <a:endParaRPr cap="all" sz="3600">
              <a:solidFill>
                <a:srgbClr val="558AAB"/>
              </a:solidFill>
            </a:endParaRPr>
          </a:p>
          <a:p>
            <a:pPr lvl="4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558AAB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Title Text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One</a:t>
            </a:r>
            <a:endParaRPr sz="3600">
              <a:solidFill>
                <a:srgbClr val="73737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Two</a:t>
            </a:r>
            <a:endParaRPr sz="3600">
              <a:solidFill>
                <a:srgbClr val="73737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Three</a:t>
            </a:r>
            <a:endParaRPr sz="3600">
              <a:solidFill>
                <a:srgbClr val="73737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Four</a:t>
            </a:r>
            <a:endParaRPr sz="3600">
              <a:solidFill>
                <a:srgbClr val="73737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Title Text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1041400" y="2768600"/>
            <a:ext cx="5334000" cy="57150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2800"/>
              </a:spcBef>
              <a:buBlip>
                <a:blip r:embed="rId2"/>
              </a:buBlip>
              <a:defRPr sz="3000"/>
            </a:lvl1pPr>
            <a:lvl2pPr marL="762000" indent="-381000">
              <a:spcBef>
                <a:spcPts val="2800"/>
              </a:spcBef>
              <a:buBlip>
                <a:blip r:embed="rId2"/>
              </a:buBlip>
              <a:defRPr sz="3000"/>
            </a:lvl2pPr>
            <a:lvl3pPr marL="1143000" indent="-381000">
              <a:spcBef>
                <a:spcPts val="2800"/>
              </a:spcBef>
              <a:buBlip>
                <a:blip r:embed="rId2"/>
              </a:buBlip>
              <a:defRPr sz="3000"/>
            </a:lvl3pPr>
            <a:lvl4pPr marL="1524000" indent="-381000">
              <a:spcBef>
                <a:spcPts val="2800"/>
              </a:spcBef>
              <a:buBlip>
                <a:blip r:embed="rId2"/>
              </a:buBlip>
              <a:defRPr sz="3000"/>
            </a:lvl4pPr>
            <a:lvl5pPr marL="1905000" indent="-3810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37373"/>
                </a:solidFill>
              </a:rPr>
              <a:t>Body Level One</a:t>
            </a:r>
            <a:endParaRPr sz="3000">
              <a:solidFill>
                <a:srgbClr val="73737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37373"/>
                </a:solidFill>
              </a:rPr>
              <a:t>Body Level Two</a:t>
            </a:r>
            <a:endParaRPr sz="3000">
              <a:solidFill>
                <a:srgbClr val="73737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37373"/>
                </a:solidFill>
              </a:rPr>
              <a:t>Body Level Three</a:t>
            </a:r>
            <a:endParaRPr sz="3000">
              <a:solidFill>
                <a:srgbClr val="73737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37373"/>
                </a:solidFill>
              </a:rPr>
              <a:t>Body Level Four</a:t>
            </a:r>
            <a:endParaRPr sz="3000">
              <a:solidFill>
                <a:srgbClr val="73737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3737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body" idx="1"/>
          </p:nvPr>
        </p:nvSpPr>
        <p:spPr>
          <a:xfrm>
            <a:off x="1041400" y="1473200"/>
            <a:ext cx="10922000" cy="68072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One</a:t>
            </a:r>
            <a:endParaRPr sz="3600">
              <a:solidFill>
                <a:srgbClr val="73737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Two</a:t>
            </a:r>
            <a:endParaRPr sz="3600">
              <a:solidFill>
                <a:srgbClr val="73737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Three</a:t>
            </a:r>
            <a:endParaRPr sz="3600">
              <a:solidFill>
                <a:srgbClr val="73737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Four</a:t>
            </a:r>
            <a:endParaRPr sz="3600">
              <a:solidFill>
                <a:srgbClr val="73737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1041400" y="2768600"/>
            <a:ext cx="109220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One</a:t>
            </a:r>
            <a:endParaRPr sz="3600">
              <a:solidFill>
                <a:srgbClr val="73737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Two</a:t>
            </a:r>
            <a:endParaRPr sz="3600">
              <a:solidFill>
                <a:srgbClr val="73737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Three</a:t>
            </a:r>
            <a:endParaRPr sz="3600">
              <a:solidFill>
                <a:srgbClr val="73737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Four</a:t>
            </a:r>
            <a:endParaRPr sz="3600">
              <a:solidFill>
                <a:srgbClr val="73737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transition spd="med" advClick="1"/>
  <p:txStyles>
    <p:titleStyle>
      <a:lvl1pPr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 Light"/>
        </a:defRPr>
      </a:lvl1pPr>
      <a:lvl2pPr indent="2286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 Light"/>
        </a:defRPr>
      </a:lvl2pPr>
      <a:lvl3pPr indent="4572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 Light"/>
        </a:defRPr>
      </a:lvl3pPr>
      <a:lvl4pPr indent="6858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 Light"/>
        </a:defRPr>
      </a:lvl4pPr>
      <a:lvl5pPr indent="9144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 Light"/>
        </a:defRPr>
      </a:lvl5pPr>
      <a:lvl6pPr indent="11430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 Light"/>
        </a:defRPr>
      </a:lvl6pPr>
      <a:lvl7pPr indent="13716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 Light"/>
        </a:defRPr>
      </a:lvl7pPr>
      <a:lvl8pPr indent="16002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 Light"/>
        </a:defRPr>
      </a:lvl8pPr>
      <a:lvl9pPr indent="18288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 Light"/>
        </a:defRPr>
      </a:lvl9pPr>
    </p:titleStyle>
    <p:bodyStyle>
      <a:lvl1pPr marL="444500" indent="-444500" defTabSz="584200">
        <a:spcBef>
          <a:spcPts val="3200"/>
        </a:spcBef>
        <a:buSzPct val="40000"/>
        <a:buBlip>
          <a:blip r:embed="rId3"/>
        </a:buBlip>
        <a:defRPr sz="3600">
          <a:solidFill>
            <a:srgbClr val="737373"/>
          </a:solidFill>
          <a:latin typeface="Helvetica Neue"/>
          <a:ea typeface="Helvetica Neue"/>
          <a:cs typeface="Helvetica Neue"/>
          <a:sym typeface="Helvetica Neue"/>
        </a:defRPr>
      </a:lvl1pPr>
      <a:lvl2pPr marL="889000" indent="-444500" defTabSz="584200">
        <a:spcBef>
          <a:spcPts val="3200"/>
        </a:spcBef>
        <a:buSzPct val="40000"/>
        <a:buBlip>
          <a:blip r:embed="rId3"/>
        </a:buBlip>
        <a:defRPr sz="3600">
          <a:solidFill>
            <a:srgbClr val="737373"/>
          </a:solidFill>
          <a:latin typeface="Helvetica Neue"/>
          <a:ea typeface="Helvetica Neue"/>
          <a:cs typeface="Helvetica Neue"/>
          <a:sym typeface="Helvetica Neue"/>
        </a:defRPr>
      </a:lvl2pPr>
      <a:lvl3pPr marL="1333500" indent="-444500" defTabSz="584200">
        <a:spcBef>
          <a:spcPts val="3200"/>
        </a:spcBef>
        <a:buSzPct val="40000"/>
        <a:buBlip>
          <a:blip r:embed="rId3"/>
        </a:buBlip>
        <a:defRPr sz="3600">
          <a:solidFill>
            <a:srgbClr val="737373"/>
          </a:solidFill>
          <a:latin typeface="Helvetica Neue"/>
          <a:ea typeface="Helvetica Neue"/>
          <a:cs typeface="Helvetica Neue"/>
          <a:sym typeface="Helvetica Neue"/>
        </a:defRPr>
      </a:lvl3pPr>
      <a:lvl4pPr marL="1778000" indent="-444500" defTabSz="584200">
        <a:spcBef>
          <a:spcPts val="3200"/>
        </a:spcBef>
        <a:buSzPct val="40000"/>
        <a:buBlip>
          <a:blip r:embed="rId3"/>
        </a:buBlip>
        <a:defRPr sz="3600">
          <a:solidFill>
            <a:srgbClr val="737373"/>
          </a:solidFill>
          <a:latin typeface="Helvetica Neue"/>
          <a:ea typeface="Helvetica Neue"/>
          <a:cs typeface="Helvetica Neue"/>
          <a:sym typeface="Helvetica Neue"/>
        </a:defRPr>
      </a:lvl4pPr>
      <a:lvl5pPr marL="2222500" indent="-444500" defTabSz="584200">
        <a:spcBef>
          <a:spcPts val="3200"/>
        </a:spcBef>
        <a:buSzPct val="40000"/>
        <a:buBlip>
          <a:blip r:embed="rId3"/>
        </a:buBlip>
        <a:defRPr sz="3600">
          <a:solidFill>
            <a:srgbClr val="737373"/>
          </a:solidFill>
          <a:latin typeface="Helvetica Neue"/>
          <a:ea typeface="Helvetica Neue"/>
          <a:cs typeface="Helvetica Neue"/>
          <a:sym typeface="Helvetica Neue"/>
        </a:defRPr>
      </a:lvl5pPr>
      <a:lvl6pPr marL="2667000" indent="-444500" defTabSz="584200">
        <a:spcBef>
          <a:spcPts val="3200"/>
        </a:spcBef>
        <a:buSzPct val="40000"/>
        <a:buBlip>
          <a:blip r:embed="rId3"/>
        </a:buBlip>
        <a:defRPr sz="3600">
          <a:solidFill>
            <a:srgbClr val="737373"/>
          </a:solidFill>
          <a:latin typeface="Helvetica Neue"/>
          <a:ea typeface="Helvetica Neue"/>
          <a:cs typeface="Helvetica Neue"/>
          <a:sym typeface="Helvetica Neue"/>
        </a:defRPr>
      </a:lvl6pPr>
      <a:lvl7pPr marL="3111500" indent="-444500" defTabSz="584200">
        <a:spcBef>
          <a:spcPts val="3200"/>
        </a:spcBef>
        <a:buSzPct val="40000"/>
        <a:buBlip>
          <a:blip r:embed="rId3"/>
        </a:buBlip>
        <a:defRPr sz="3600">
          <a:solidFill>
            <a:srgbClr val="737373"/>
          </a:solidFill>
          <a:latin typeface="Helvetica Neue"/>
          <a:ea typeface="Helvetica Neue"/>
          <a:cs typeface="Helvetica Neue"/>
          <a:sym typeface="Helvetica Neue"/>
        </a:defRPr>
      </a:lvl7pPr>
      <a:lvl8pPr marL="3556000" indent="-444500" defTabSz="584200">
        <a:spcBef>
          <a:spcPts val="3200"/>
        </a:spcBef>
        <a:buSzPct val="40000"/>
        <a:buBlip>
          <a:blip r:embed="rId3"/>
        </a:buBlip>
        <a:defRPr sz="3600">
          <a:solidFill>
            <a:srgbClr val="737373"/>
          </a:solidFill>
          <a:latin typeface="Helvetica Neue"/>
          <a:ea typeface="Helvetica Neue"/>
          <a:cs typeface="Helvetica Neue"/>
          <a:sym typeface="Helvetica Neue"/>
        </a:defRPr>
      </a:lvl8pPr>
      <a:lvl9pPr marL="4000500" indent="-444500" defTabSz="584200">
        <a:spcBef>
          <a:spcPts val="3200"/>
        </a:spcBef>
        <a:buSzPct val="40000"/>
        <a:buBlip>
          <a:blip r:embed="rId3"/>
        </a:buBlip>
        <a:defRPr sz="3600">
          <a:solidFill>
            <a:srgbClr val="737373"/>
          </a:solidFill>
          <a:latin typeface="Helvetica Neue"/>
          <a:ea typeface="Helvetica Neue"/>
          <a:cs typeface="Helvetica Neue"/>
          <a:sym typeface="Helvetica Neue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jpe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6359707" y="8877300"/>
            <a:ext cx="4276955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cap="all" sz="24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558AAB"/>
                </a:solidFill>
              </a:rPr>
              <a:t>dx2152, mw2987, XK2122, yt2443</a:t>
            </a:r>
          </a:p>
        </p:txBody>
      </p:sp>
      <p:sp>
        <p:nvSpPr>
          <p:cNvPr id="54" name="Shape 54"/>
          <p:cNvSpPr/>
          <p:nvPr/>
        </p:nvSpPr>
        <p:spPr>
          <a:xfrm>
            <a:off x="339854" y="7197750"/>
            <a:ext cx="93543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cap="all" sz="1800">
                <a:solidFill>
                  <a:srgbClr val="737373"/>
                </a:solidFill>
              </a:defRPr>
            </a:lvl1pPr>
          </a:lstStyle>
          <a:p>
            <a:pPr lvl="0">
              <a:defRPr cap="none">
                <a:solidFill>
                  <a:srgbClr val="000000"/>
                </a:solidFill>
              </a:defRPr>
            </a:pPr>
            <a:r>
              <a:rPr cap="all">
                <a:solidFill>
                  <a:srgbClr val="737373"/>
                </a:solidFill>
              </a:rPr>
              <a:t>PROJECT</a:t>
            </a:r>
          </a:p>
        </p:txBody>
      </p:sp>
      <p:sp>
        <p:nvSpPr>
          <p:cNvPr id="55" name="Shape 55"/>
          <p:cNvSpPr/>
          <p:nvPr/>
        </p:nvSpPr>
        <p:spPr>
          <a:xfrm>
            <a:off x="339905" y="8912250"/>
            <a:ext cx="579730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cap="all" sz="1800">
                <a:solidFill>
                  <a:srgbClr val="737373"/>
                </a:solidFill>
              </a:defRPr>
            </a:lvl1pPr>
          </a:lstStyle>
          <a:p>
            <a:pPr lvl="0">
              <a:defRPr cap="none">
                <a:solidFill>
                  <a:srgbClr val="000000"/>
                </a:solidFill>
              </a:defRPr>
            </a:pPr>
            <a:r>
              <a:rPr cap="all">
                <a:solidFill>
                  <a:srgbClr val="737373"/>
                </a:solidFill>
              </a:rPr>
              <a:t>DATE</a:t>
            </a:r>
          </a:p>
        </p:txBody>
      </p:sp>
      <p:sp>
        <p:nvSpPr>
          <p:cNvPr id="56" name="Shape 56"/>
          <p:cNvSpPr/>
          <p:nvPr/>
        </p:nvSpPr>
        <p:spPr>
          <a:xfrm>
            <a:off x="5318308" y="8912250"/>
            <a:ext cx="752770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cap="all" sz="1800">
                <a:solidFill>
                  <a:srgbClr val="737373"/>
                </a:solidFill>
              </a:defRPr>
            </a:lvl1pPr>
          </a:lstStyle>
          <a:p>
            <a:pPr lvl="0">
              <a:defRPr cap="none">
                <a:solidFill>
                  <a:srgbClr val="000000"/>
                </a:solidFill>
              </a:defRPr>
            </a:pPr>
            <a:r>
              <a:rPr cap="all">
                <a:solidFill>
                  <a:srgbClr val="737373"/>
                </a:solidFill>
              </a:rPr>
              <a:t>tEAM</a:t>
            </a:r>
          </a:p>
        </p:txBody>
      </p:sp>
      <p:sp>
        <p:nvSpPr>
          <p:cNvPr id="57" name="Shape 57"/>
          <p:cNvSpPr/>
          <p:nvPr/>
        </p:nvSpPr>
        <p:spPr>
          <a:xfrm>
            <a:off x="1419408" y="8877300"/>
            <a:ext cx="1954073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cap="all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558AAB"/>
                </a:solidFill>
              </a:rPr>
              <a:t>5/24/2015</a:t>
            </a:r>
          </a:p>
        </p:txBody>
      </p:sp>
      <p:pic>
        <p:nvPicPr>
          <p:cNvPr id="58" name="cover1.jpg"/>
          <p:cNvPicPr/>
          <p:nvPr/>
        </p:nvPicPr>
        <p:blipFill>
          <a:blip r:embed="rId2">
            <a:extLst/>
          </a:blip>
          <a:srcRect l="31380" t="0" r="31380" b="0"/>
          <a:stretch>
            <a:fillRect/>
          </a:stretch>
        </p:blipFill>
        <p:spPr>
          <a:xfrm>
            <a:off x="368300" y="368300"/>
            <a:ext cx="4851400" cy="673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background3.jpg"/>
          <p:cNvPicPr/>
          <p:nvPr/>
        </p:nvPicPr>
        <p:blipFill>
          <a:blip r:embed="rId3">
            <a:extLst/>
          </a:blip>
          <a:srcRect l="1137" t="0" r="1137" b="0"/>
          <a:stretch>
            <a:fillRect/>
          </a:stretch>
        </p:blipFill>
        <p:spPr>
          <a:xfrm>
            <a:off x="5295900" y="368300"/>
            <a:ext cx="2413000" cy="332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cover1.jpg"/>
          <p:cNvPicPr/>
          <p:nvPr/>
        </p:nvPicPr>
        <p:blipFill>
          <a:blip r:embed="rId2">
            <a:extLst/>
          </a:blip>
          <a:srcRect l="31265" t="0" r="31265" b="0"/>
          <a:stretch>
            <a:fillRect/>
          </a:stretch>
        </p:blipFill>
        <p:spPr>
          <a:xfrm>
            <a:off x="5295899" y="3771900"/>
            <a:ext cx="2413001" cy="332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background3.jpg"/>
          <p:cNvPicPr/>
          <p:nvPr/>
        </p:nvPicPr>
        <p:blipFill>
          <a:blip r:embed="rId3">
            <a:extLst/>
          </a:blip>
          <a:srcRect l="1436" t="0" r="1436" b="0"/>
          <a:stretch>
            <a:fillRect/>
          </a:stretch>
        </p:blipFill>
        <p:spPr>
          <a:xfrm>
            <a:off x="7785100" y="368300"/>
            <a:ext cx="4851401" cy="6731000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048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048">
                <a:solidFill>
                  <a:srgbClr val="DEDEDE"/>
                </a:solidFill>
              </a:rPr>
              <a:t>Snail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4074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74">
                <a:solidFill>
                  <a:srgbClr val="DEDEDE"/>
                </a:solidFill>
              </a:rPr>
              <a:t>social network application based on Android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Goal&amp;Motivation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Build first mobile app based on Android</a:t>
            </a:r>
            <a:endParaRPr sz="3600">
              <a:solidFill>
                <a:srgbClr val="737373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Get more familiar with google play and google map API</a:t>
            </a:r>
            <a:endParaRPr sz="3600">
              <a:solidFill>
                <a:srgbClr val="737373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Use cloud to store huge amounts of data</a:t>
            </a:r>
          </a:p>
        </p:txBody>
      </p:sp>
      <p:pic>
        <p:nvPicPr>
          <p:cNvPr id="67" name="logoVide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83307" y="-168885"/>
            <a:ext cx="7996156" cy="56012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  <a:latin typeface="Hannotate TC Regular"/>
                <a:ea typeface="Hannotate TC Regular"/>
                <a:cs typeface="Hannotate TC Regular"/>
                <a:sym typeface="Hannotate TC Regular"/>
              </a:rPr>
              <a:t>Snail</a:t>
            </a:r>
            <a:r>
              <a:rPr sz="7200">
                <a:solidFill>
                  <a:srgbClr val="558AAB"/>
                </a:solidFill>
              </a:rPr>
              <a:t> Structure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</a:pPr>
          </a:p>
        </p:txBody>
      </p:sp>
      <p:pic>
        <p:nvPicPr>
          <p:cNvPr id="71" name="googlemap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6888" y="3445130"/>
            <a:ext cx="7993865" cy="4720684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/>
        </p:nvSpPr>
        <p:spPr>
          <a:xfrm>
            <a:off x="10177126" y="3884693"/>
            <a:ext cx="1576884" cy="12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58AAB"/>
                </a:solidFill>
              </a:rPr>
              <a:t>Google </a:t>
            </a:r>
            <a:endParaRPr sz="3600">
              <a:solidFill>
                <a:srgbClr val="558AAB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58AAB"/>
                </a:solidFill>
              </a:rPr>
              <a:t>Server</a:t>
            </a:r>
          </a:p>
        </p:txBody>
      </p:sp>
      <p:sp>
        <p:nvSpPr>
          <p:cNvPr id="73" name="Shape 73"/>
          <p:cNvSpPr/>
          <p:nvPr/>
        </p:nvSpPr>
        <p:spPr>
          <a:xfrm>
            <a:off x="10224700" y="6960518"/>
            <a:ext cx="1815085" cy="64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58AAB"/>
                </a:solidFill>
              </a:rPr>
              <a:t>Database</a:t>
            </a:r>
          </a:p>
        </p:txBody>
      </p:sp>
      <p:sp>
        <p:nvSpPr>
          <p:cNvPr id="74" name="Shape 74"/>
          <p:cNvSpPr/>
          <p:nvPr/>
        </p:nvSpPr>
        <p:spPr>
          <a:xfrm>
            <a:off x="9015692" y="3926970"/>
            <a:ext cx="1270001" cy="493128"/>
          </a:xfrm>
          <a:prstGeom prst="rightArrow">
            <a:avLst>
              <a:gd name="adj1" fmla="val 32000"/>
              <a:gd name="adj2" fmla="val 164826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DEDE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75" name="Shape 75"/>
          <p:cNvSpPr/>
          <p:nvPr/>
        </p:nvSpPr>
        <p:spPr>
          <a:xfrm>
            <a:off x="9015692" y="6887433"/>
            <a:ext cx="1270001" cy="493128"/>
          </a:xfrm>
          <a:prstGeom prst="rightArrow">
            <a:avLst>
              <a:gd name="adj1" fmla="val 32000"/>
              <a:gd name="adj2" fmla="val 164826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DEDE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76" name="Shape 76"/>
          <p:cNvSpPr/>
          <p:nvPr/>
        </p:nvSpPr>
        <p:spPr>
          <a:xfrm rot="10800000">
            <a:off x="9015692" y="7310743"/>
            <a:ext cx="1270001" cy="493128"/>
          </a:xfrm>
          <a:prstGeom prst="rightArrow">
            <a:avLst>
              <a:gd name="adj1" fmla="val 32000"/>
              <a:gd name="adj2" fmla="val 164826"/>
            </a:avLst>
          </a:prstGeom>
          <a:blipFill>
            <a:blip r:embed="rId4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DEDE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77" name="Shape 77"/>
          <p:cNvSpPr/>
          <p:nvPr/>
        </p:nvSpPr>
        <p:spPr>
          <a:xfrm rot="10800000">
            <a:off x="9015692" y="4549703"/>
            <a:ext cx="1270001" cy="493128"/>
          </a:xfrm>
          <a:prstGeom prst="rightArrow">
            <a:avLst>
              <a:gd name="adj1" fmla="val 32000"/>
              <a:gd name="adj2" fmla="val 164826"/>
            </a:avLst>
          </a:prstGeom>
          <a:blipFill>
            <a:blip r:embed="rId4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DEDE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pic>
        <p:nvPicPr>
          <p:cNvPr id="78" name="snaillogotemp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 flipH="1" rot="19800000">
            <a:off x="2887735" y="3031115"/>
            <a:ext cx="1682331" cy="12919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Front-end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XML layout language</a:t>
            </a:r>
            <a:endParaRPr sz="3600">
              <a:solidFill>
                <a:srgbClr val="737373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Mobile device interaction</a:t>
            </a:r>
            <a:endParaRPr sz="3600">
              <a:solidFill>
                <a:srgbClr val="737373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Login security check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Back-end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xfrm>
            <a:off x="1041400" y="1753723"/>
            <a:ext cx="10922000" cy="7744754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Google map API</a:t>
            </a:r>
            <a:endParaRPr sz="3600">
              <a:solidFill>
                <a:srgbClr val="737373"/>
              </a:solidFill>
            </a:endParaRPr>
          </a:p>
          <a:p>
            <a:pPr lvl="1">
              <a:lnSpc>
                <a:spcPct val="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737373"/>
                </a:solidFill>
              </a:rPr>
              <a:t>Get current location</a:t>
            </a:r>
            <a:endParaRPr sz="2700">
              <a:solidFill>
                <a:srgbClr val="737373"/>
              </a:solidFill>
            </a:endParaRPr>
          </a:p>
          <a:p>
            <a:pPr lvl="1">
              <a:lnSpc>
                <a:spcPct val="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737373"/>
                </a:solidFill>
              </a:rPr>
              <a:t>Draw trace behind a moving marker</a:t>
            </a:r>
            <a:endParaRPr sz="2700">
              <a:solidFill>
                <a:srgbClr val="737373"/>
              </a:solidFill>
            </a:endParaRPr>
          </a:p>
          <a:p>
            <a:pPr lvl="1">
              <a:lnSpc>
                <a:spcPct val="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737373"/>
                </a:solidFill>
              </a:rPr>
              <a:t>Get recommended route from starting point to destination</a:t>
            </a:r>
            <a:endParaRPr sz="2700">
              <a:solidFill>
                <a:srgbClr val="737373"/>
              </a:solidFill>
            </a:endParaRPr>
          </a:p>
          <a:p>
            <a:pPr lvl="1">
              <a:lnSpc>
                <a:spcPct val="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737373"/>
                </a:solidFill>
              </a:rPr>
              <a:t>Display old routes and friends' previous moments</a:t>
            </a:r>
            <a:endParaRPr sz="2700">
              <a:solidFill>
                <a:srgbClr val="737373"/>
              </a:solidFill>
            </a:endParaRPr>
          </a:p>
          <a:p>
            <a:pPr lvl="0" marL="444499" indent="-444499">
              <a:lnSpc>
                <a:spcPct val="3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737373"/>
              </a:solidFill>
            </a:endParaRPr>
          </a:p>
          <a:p>
            <a:pPr lvl="0" marL="444499" indent="-444499">
              <a:lnSpc>
                <a:spcPct val="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Database</a:t>
            </a:r>
            <a:endParaRPr sz="3600">
              <a:solidFill>
                <a:srgbClr val="737373"/>
              </a:solidFill>
            </a:endParaRPr>
          </a:p>
          <a:p>
            <a:pPr lvl="1">
              <a:lnSpc>
                <a:spcPct val="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737373"/>
                </a:solidFill>
              </a:rPr>
              <a:t>UserInfo table</a:t>
            </a:r>
            <a:endParaRPr sz="2700">
              <a:solidFill>
                <a:srgbClr val="737373"/>
              </a:solidFill>
            </a:endParaRPr>
          </a:p>
          <a:p>
            <a:pPr lvl="1">
              <a:lnSpc>
                <a:spcPct val="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737373"/>
                </a:solidFill>
              </a:rPr>
              <a:t>Follow table</a:t>
            </a:r>
            <a:endParaRPr sz="2700">
              <a:solidFill>
                <a:srgbClr val="737373"/>
              </a:solidFill>
            </a:endParaRPr>
          </a:p>
          <a:p>
            <a:pPr lvl="1">
              <a:lnSpc>
                <a:spcPct val="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737373"/>
                </a:solidFill>
              </a:rPr>
              <a:t>Moments table</a:t>
            </a:r>
            <a:endParaRPr sz="2700">
              <a:solidFill>
                <a:srgbClr val="737373"/>
              </a:solidFill>
            </a:endParaRPr>
          </a:p>
          <a:p>
            <a:pPr lvl="1">
              <a:lnSpc>
                <a:spcPct val="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737373"/>
                </a:solidFill>
              </a:rPr>
              <a:t>RoutePoints table</a:t>
            </a:r>
            <a:endParaRPr sz="2700">
              <a:solidFill>
                <a:srgbClr val="737373"/>
              </a:solidFill>
            </a:endParaRPr>
          </a:p>
          <a:p>
            <a:pPr lvl="1">
              <a:lnSpc>
                <a:spcPct val="20000"/>
              </a:lnSpc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737373"/>
                </a:solidFill>
              </a:rPr>
              <a:t>RouteStartEnd table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Future Work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algn="ctr">
              <a:lnSpc>
                <a:spcPct val="209999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rPr>
              <a:t>1. team route</a:t>
            </a:r>
            <a:endParaRPr sz="3600">
              <a:solidFill>
                <a:srgbClr val="558AAB"/>
              </a:solidFill>
              <a:latin typeface="+mj-lt"/>
              <a:ea typeface="+mj-ea"/>
              <a:cs typeface="+mj-cs"/>
              <a:sym typeface="Helvetica Neue Bold Condensed"/>
            </a:endParaRPr>
          </a:p>
          <a:p>
            <a:pPr lvl="0" marL="0" indent="0" algn="ctr">
              <a:lnSpc>
                <a:spcPct val="209999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rPr>
              <a:t>2. peer-to-peer chat</a:t>
            </a:r>
            <a:endParaRPr sz="3600">
              <a:solidFill>
                <a:srgbClr val="558AAB"/>
              </a:solidFill>
              <a:latin typeface="+mj-lt"/>
              <a:ea typeface="+mj-ea"/>
              <a:cs typeface="+mj-cs"/>
              <a:sym typeface="Helvetica Neue Bold Condensed"/>
            </a:endParaRPr>
          </a:p>
          <a:p>
            <a:pPr lvl="0" marL="0" indent="0" algn="ctr">
              <a:lnSpc>
                <a:spcPct val="209999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rPr>
              <a:t>3. group chat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1"/>
          <p:cNvGrpSpPr/>
          <p:nvPr/>
        </p:nvGrpSpPr>
        <p:grpSpPr>
          <a:xfrm>
            <a:off x="6845300" y="1291041"/>
            <a:ext cx="5295900" cy="7175501"/>
            <a:chOff x="-76200" y="-63500"/>
            <a:chExt cx="5295900" cy="7175500"/>
          </a:xfrm>
        </p:grpSpPr>
        <p:pic>
          <p:nvPicPr>
            <p:cNvPr id="90" name="travel1.jpg"/>
            <p:cNvPicPr/>
            <p:nvPr/>
          </p:nvPicPr>
          <p:blipFill>
            <a:blip r:embed="rId2">
              <a:extLst/>
            </a:blip>
            <a:srcRect l="29388" t="0" r="29388" b="0"/>
            <a:stretch>
              <a:fillRect/>
            </a:stretch>
          </p:blipFill>
          <p:spPr>
            <a:xfrm>
              <a:off x="0" y="0"/>
              <a:ext cx="5156200" cy="70358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89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76200" y="-63500"/>
              <a:ext cx="5295900" cy="7175500"/>
            </a:xfrm>
            <a:prstGeom prst="rect">
              <a:avLst/>
            </a:prstGeom>
            <a:effectLst/>
          </p:spPr>
        </p:pic>
      </p:grpSp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500">
                <a:solidFill>
                  <a:srgbClr val="DEDEDE"/>
                </a:solidFill>
              </a:rPr>
              <a:t>Demo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Blueprint">
  <a:themeElements>
    <a:clrScheme name="Blueprint">
      <a:dk1>
        <a:srgbClr val="AB7655"/>
      </a:dk1>
      <a:lt1>
        <a:srgbClr val="558AAB"/>
      </a:lt1>
      <a:dk2>
        <a:srgbClr val="53585F"/>
      </a:dk2>
      <a:lt2>
        <a:srgbClr val="DCDEE0"/>
      </a:lt2>
      <a:accent1>
        <a:srgbClr val="577198"/>
      </a:accent1>
      <a:accent2>
        <a:srgbClr val="59824B"/>
      </a:accent2>
      <a:accent3>
        <a:srgbClr val="B98F20"/>
      </a:accent3>
      <a:accent4>
        <a:srgbClr val="BF6322"/>
      </a:accent4>
      <a:accent5>
        <a:srgbClr val="902422"/>
      </a:accent5>
      <a:accent6>
        <a:srgbClr val="574170"/>
      </a:accent6>
      <a:hlink>
        <a:srgbClr val="0000FF"/>
      </a:hlink>
      <a:folHlink>
        <a:srgbClr val="FF00FF"/>
      </a:folHlink>
    </a:clrScheme>
    <a:fontScheme name="Blueprint">
      <a:majorFont>
        <a:latin typeface="Helvetica Neue Bold Condensed"/>
        <a:ea typeface="Helvetica Neue Bold Condensed"/>
        <a:cs typeface="Helvetica Neue Bold Condensed"/>
      </a:majorFont>
      <a:minorFont>
        <a:latin typeface="Helvetica Neue Light"/>
        <a:ea typeface="Helvetica Neue Light"/>
        <a:cs typeface="Helvetica Neue Light"/>
      </a:minorFont>
    </a:fontScheme>
    <a:fmtScheme name="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DEDED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77198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58AAB"/>
            </a:solidFill>
            <a:effectLst/>
            <a:uFillTx/>
            <a:latin typeface="+mj-lt"/>
            <a:ea typeface="+mj-ea"/>
            <a:cs typeface="+mj-cs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ueprint">
  <a:themeElements>
    <a:clrScheme name="Bluepri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77198"/>
      </a:accent1>
      <a:accent2>
        <a:srgbClr val="59824B"/>
      </a:accent2>
      <a:accent3>
        <a:srgbClr val="B98F20"/>
      </a:accent3>
      <a:accent4>
        <a:srgbClr val="BF6322"/>
      </a:accent4>
      <a:accent5>
        <a:srgbClr val="902422"/>
      </a:accent5>
      <a:accent6>
        <a:srgbClr val="574170"/>
      </a:accent6>
      <a:hlink>
        <a:srgbClr val="0000FF"/>
      </a:hlink>
      <a:folHlink>
        <a:srgbClr val="FF00FF"/>
      </a:folHlink>
    </a:clrScheme>
    <a:fontScheme name="Blueprint">
      <a:majorFont>
        <a:latin typeface="Helvetica Neue Bold Condensed"/>
        <a:ea typeface="Helvetica Neue Bold Condensed"/>
        <a:cs typeface="Helvetica Neue Bold Condensed"/>
      </a:majorFont>
      <a:minorFont>
        <a:latin typeface="Helvetica Neue Light"/>
        <a:ea typeface="Helvetica Neue Light"/>
        <a:cs typeface="Helvetica Neue Light"/>
      </a:minorFont>
    </a:fontScheme>
    <a:fmtScheme name="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DEDED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77198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58AAB"/>
            </a:solidFill>
            <a:effectLst/>
            <a:uFillTx/>
            <a:latin typeface="+mj-lt"/>
            <a:ea typeface="+mj-ea"/>
            <a:cs typeface="+mj-cs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