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34" autoAdjust="0"/>
    <p:restoredTop sz="94291" autoAdjust="0"/>
  </p:normalViewPr>
  <p:slideViewPr>
    <p:cSldViewPr snapToGrid="0">
      <p:cViewPr>
        <p:scale>
          <a:sx n="112" d="100"/>
          <a:sy n="112" d="100"/>
        </p:scale>
        <p:origin x="-7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309F4-3B4C-47D4-B1EC-99EB1EBCD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D63AE-CA4C-4972-8654-85CB2E6CB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E7459-1513-4838-B422-96B4DA054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23F7-B818-4FEB-B1EB-51EAAF1C2753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85CC9-1E12-4CE5-96D6-6B24CFAFE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21F81-98FB-4D4C-8B11-368101338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2119-15D8-42B5-A9BA-432B2FAC2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1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D5874-5203-4942-8A7F-52BECF7B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CEB68-B553-4277-A033-EE1F60CF3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72BA1-6FEB-4290-9F59-5AB95858E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23F7-B818-4FEB-B1EB-51EAAF1C2753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499E4-0843-4AD3-AD7A-01B29C9C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AE075-474F-4CC5-84FF-0847238B1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2119-15D8-42B5-A9BA-432B2FAC2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45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1993A1-DC0C-41CD-93D7-B68E12BFE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5E557-94C0-47FA-B153-B196C63AB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A04A9-02A0-4C48-8017-92E270F1B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23F7-B818-4FEB-B1EB-51EAAF1C2753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CB8B7-CDAA-4DD4-BD4E-0B3F33A73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7DF8C-E004-4630-A231-202FDCD1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2119-15D8-42B5-A9BA-432B2FAC2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35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5A72-3617-40C6-8A42-87E020E91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D4571-741D-4CC6-B1F2-43FA07F88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422A5-A0EB-4E74-97B2-BA3870EC1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23F7-B818-4FEB-B1EB-51EAAF1C2753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EA8AD-581A-4111-8008-F6F1D5A50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701D1-2B5F-45AD-9751-CF04E3EEC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2119-15D8-42B5-A9BA-432B2FAC2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2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1FA5B-B5B5-4C1B-BDFF-F6726711F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1248F-3F49-4720-B1AC-088D65725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A63F0-70EC-4A17-91E4-94EA0C0C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23F7-B818-4FEB-B1EB-51EAAF1C2753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10CE0-6E94-4334-9B06-C6B8AAF2D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D1CF2-E198-400E-85D8-0C5767758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2119-15D8-42B5-A9BA-432B2FAC2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22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84069-985D-4A68-89D2-73E809472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472DC-5FA9-4BA5-BC85-3B6738C2B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432E74-90B2-4264-8671-F911EFA13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843FE-8A25-40BE-A18B-DA05D52FB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23F7-B818-4FEB-B1EB-51EAAF1C2753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55EAF-E0A1-4DC0-9027-3D79B7F7E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24A79-C9AD-481E-98B0-923D9DD87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2119-15D8-42B5-A9BA-432B2FAC2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6EC82-F811-4CFD-8D77-C529A3A97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37162-CDCA-4B65-B371-26C07EACB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FD53B-568B-4710-A3D0-6537A80CB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1ABD0B-CF21-4205-8570-303682BDA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4D3D83-0529-4B1D-8361-2145BE40B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4BB0CA-1F1D-4605-BB4A-7B81826A3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23F7-B818-4FEB-B1EB-51EAAF1C2753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55B8C0-E793-4322-BBF9-19D996AB8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CD56AA-5EAF-4273-8475-67FBB67D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2119-15D8-42B5-A9BA-432B2FAC2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21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486CE-C99E-407E-B721-1B117DFBF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AECB16-1B62-498B-A90C-E818FF0AD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23F7-B818-4FEB-B1EB-51EAAF1C2753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33B14-514E-42E8-BCB2-35FEC4BCA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EF558E-16AC-4DDC-B621-C4768B031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2119-15D8-42B5-A9BA-432B2FAC2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9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EA9C54-F848-44EA-B6C5-BD56CBED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23F7-B818-4FEB-B1EB-51EAAF1C2753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3D41F8-E52F-4890-85FB-50A8A2416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59BA7-A7F3-49BF-93A9-69F4EE680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2119-15D8-42B5-A9BA-432B2FAC2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9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E7D58-21B5-4A16-95A7-898E61259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F8F16-6788-4561-972E-975866D28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F14AE-F87B-44F9-842D-B09E5B8FD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02EF6-80A6-434B-BB14-4E8C972FB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23F7-B818-4FEB-B1EB-51EAAF1C2753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3FE3C-0AC0-4B4A-9535-A3B220AF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4BB35-D1E1-44DF-8028-DC274FF3D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2119-15D8-42B5-A9BA-432B2FAC2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2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71CB-961A-407D-970E-8884973A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B0607F-B310-4B6A-9AC9-DC96E4D4E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C1221-1FF6-4C9D-93A8-CBADB4B58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45C5A-80A5-4BAE-8665-15E8CF0C0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23F7-B818-4FEB-B1EB-51EAAF1C2753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34774-2512-4AD0-A600-3BEB914A9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CE222-672E-4B6E-95F0-1B4A9443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2119-15D8-42B5-A9BA-432B2FAC2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7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B0FF16-37C7-446A-BC10-667213248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69048-DB00-4BCA-B191-F2F74A17B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77B43-FE58-45B4-B64E-DB6C407C4A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B23F7-B818-4FEB-B1EB-51EAAF1C2753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87631-9C27-4520-94D3-D45CE0DB3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99147-C70B-46B4-B856-1FAC04091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E2119-15D8-42B5-A9BA-432B2FAC2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3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3035BD9-37CA-40F0-A868-BA9E60FC3962}"/>
              </a:ext>
            </a:extLst>
          </p:cNvPr>
          <p:cNvSpPr/>
          <p:nvPr/>
        </p:nvSpPr>
        <p:spPr>
          <a:xfrm>
            <a:off x="1398089" y="62946"/>
            <a:ext cx="596348" cy="12514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87CA07B-1EB0-4249-994B-84C456459A56}"/>
              </a:ext>
            </a:extLst>
          </p:cNvPr>
          <p:cNvSpPr/>
          <p:nvPr/>
        </p:nvSpPr>
        <p:spPr>
          <a:xfrm>
            <a:off x="1696263" y="180972"/>
            <a:ext cx="172278" cy="18553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A7B19C-88B0-4097-BA9A-F334FF628DCC}"/>
              </a:ext>
            </a:extLst>
          </p:cNvPr>
          <p:cNvSpPr/>
          <p:nvPr/>
        </p:nvSpPr>
        <p:spPr>
          <a:xfrm>
            <a:off x="1656506" y="473349"/>
            <a:ext cx="212035" cy="17227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3D23BF-8603-45AF-A14A-DEFC72609CC3}"/>
              </a:ext>
            </a:extLst>
          </p:cNvPr>
          <p:cNvSpPr/>
          <p:nvPr/>
        </p:nvSpPr>
        <p:spPr>
          <a:xfrm>
            <a:off x="1656506" y="711888"/>
            <a:ext cx="212035" cy="17227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812E75-9F44-47FB-911B-2CD9355C418B}"/>
              </a:ext>
            </a:extLst>
          </p:cNvPr>
          <p:cNvSpPr/>
          <p:nvPr/>
        </p:nvSpPr>
        <p:spPr>
          <a:xfrm>
            <a:off x="1656506" y="950427"/>
            <a:ext cx="212035" cy="17227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57CEB9-47CA-48CE-AA24-E416A6B79434}"/>
              </a:ext>
            </a:extLst>
          </p:cNvPr>
          <p:cNvCxnSpPr>
            <a:cxnSpLocks/>
          </p:cNvCxnSpPr>
          <p:nvPr/>
        </p:nvCxnSpPr>
        <p:spPr>
          <a:xfrm>
            <a:off x="2137223" y="320120"/>
            <a:ext cx="3776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6AA0571A-5507-4986-9E2B-634B92A5F0F8}"/>
              </a:ext>
            </a:extLst>
          </p:cNvPr>
          <p:cNvSpPr/>
          <p:nvPr/>
        </p:nvSpPr>
        <p:spPr>
          <a:xfrm rot="16200000">
            <a:off x="2098943" y="106222"/>
            <a:ext cx="185531" cy="132523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EDCA66-CD71-41AD-882B-310882750D01}"/>
              </a:ext>
            </a:extLst>
          </p:cNvPr>
          <p:cNvSpPr/>
          <p:nvPr/>
        </p:nvSpPr>
        <p:spPr>
          <a:xfrm>
            <a:off x="2640464" y="62947"/>
            <a:ext cx="596348" cy="591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D9BDB28-F4A6-449D-864F-CC0714F08A03}"/>
              </a:ext>
            </a:extLst>
          </p:cNvPr>
          <p:cNvSpPr/>
          <p:nvPr/>
        </p:nvSpPr>
        <p:spPr>
          <a:xfrm>
            <a:off x="2696958" y="180972"/>
            <a:ext cx="172278" cy="18553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608800B-01DA-4541-91BE-90D09876B3DE}"/>
              </a:ext>
            </a:extLst>
          </p:cNvPr>
          <p:cNvSpPr/>
          <p:nvPr/>
        </p:nvSpPr>
        <p:spPr>
          <a:xfrm>
            <a:off x="2682626" y="419344"/>
            <a:ext cx="212035" cy="17227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5D2FCD7-B3A8-47D5-9A5A-842C70367029}"/>
              </a:ext>
            </a:extLst>
          </p:cNvPr>
          <p:cNvSpPr/>
          <p:nvPr/>
        </p:nvSpPr>
        <p:spPr>
          <a:xfrm>
            <a:off x="2968775" y="191242"/>
            <a:ext cx="212035" cy="17227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6DE8C08-1CBE-4BA6-9ACD-6E62AE5ED9B3}"/>
              </a:ext>
            </a:extLst>
          </p:cNvPr>
          <p:cNvSpPr/>
          <p:nvPr/>
        </p:nvSpPr>
        <p:spPr>
          <a:xfrm>
            <a:off x="2971719" y="419344"/>
            <a:ext cx="212035" cy="17227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750F1B3-1DF2-43A8-92AA-FFCB2D0E0349}"/>
              </a:ext>
            </a:extLst>
          </p:cNvPr>
          <p:cNvCxnSpPr>
            <a:cxnSpLocks/>
          </p:cNvCxnSpPr>
          <p:nvPr/>
        </p:nvCxnSpPr>
        <p:spPr>
          <a:xfrm>
            <a:off x="2118717" y="1248986"/>
            <a:ext cx="3776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993DC360-A32A-4312-87A2-8C5EBDA3EA77}"/>
              </a:ext>
            </a:extLst>
          </p:cNvPr>
          <p:cNvSpPr/>
          <p:nvPr/>
        </p:nvSpPr>
        <p:spPr>
          <a:xfrm rot="16200000">
            <a:off x="2126209" y="991791"/>
            <a:ext cx="185531" cy="132523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CF55B14-95A7-43CF-83FA-CCD99DA40A4C}"/>
              </a:ext>
            </a:extLst>
          </p:cNvPr>
          <p:cNvSpPr/>
          <p:nvPr/>
        </p:nvSpPr>
        <p:spPr>
          <a:xfrm>
            <a:off x="2636796" y="976421"/>
            <a:ext cx="596348" cy="591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91B1E21-6C34-46B3-9148-291C9CDE4A4D}"/>
              </a:ext>
            </a:extLst>
          </p:cNvPr>
          <p:cNvSpPr/>
          <p:nvPr/>
        </p:nvSpPr>
        <p:spPr>
          <a:xfrm>
            <a:off x="2717255" y="1074573"/>
            <a:ext cx="172278" cy="18553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D495997-15CB-44A0-9FD5-B57F0025AC18}"/>
              </a:ext>
            </a:extLst>
          </p:cNvPr>
          <p:cNvSpPr/>
          <p:nvPr/>
        </p:nvSpPr>
        <p:spPr>
          <a:xfrm>
            <a:off x="2970589" y="1094446"/>
            <a:ext cx="212035" cy="17227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9C82C40-4348-42A0-AEBC-F6951F3188DB}"/>
              </a:ext>
            </a:extLst>
          </p:cNvPr>
          <p:cNvSpPr/>
          <p:nvPr/>
        </p:nvSpPr>
        <p:spPr>
          <a:xfrm>
            <a:off x="2690234" y="1338784"/>
            <a:ext cx="212035" cy="17227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F5611FC-85AA-4A5B-8BED-3C14BB0863F0}"/>
              </a:ext>
            </a:extLst>
          </p:cNvPr>
          <p:cNvSpPr/>
          <p:nvPr/>
        </p:nvSpPr>
        <p:spPr>
          <a:xfrm>
            <a:off x="2968051" y="1332818"/>
            <a:ext cx="212035" cy="17227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D06876A3-1249-49CD-B2C3-A5B973AC7508}"/>
              </a:ext>
            </a:extLst>
          </p:cNvPr>
          <p:cNvSpPr/>
          <p:nvPr/>
        </p:nvSpPr>
        <p:spPr>
          <a:xfrm rot="16200000">
            <a:off x="2282730" y="106221"/>
            <a:ext cx="185531" cy="132523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>
            <a:extLst>
              <a:ext uri="{FF2B5EF4-FFF2-40B4-BE49-F238E27FC236}">
                <a16:creationId xmlns:a16="http://schemas.microsoft.com/office/drawing/2014/main" id="{5B22F31D-0D27-4975-85BD-0137D2908E7F}"/>
              </a:ext>
            </a:extLst>
          </p:cNvPr>
          <p:cNvSpPr/>
          <p:nvPr/>
        </p:nvSpPr>
        <p:spPr>
          <a:xfrm rot="16200000">
            <a:off x="1410822" y="1798381"/>
            <a:ext cx="185531" cy="132523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0A42860-4E52-4A72-A93B-986F54255249}"/>
              </a:ext>
            </a:extLst>
          </p:cNvPr>
          <p:cNvSpPr/>
          <p:nvPr/>
        </p:nvSpPr>
        <p:spPr>
          <a:xfrm>
            <a:off x="1410551" y="2231468"/>
            <a:ext cx="596348" cy="591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8053DDA-693A-4E67-B432-3F0F185AC511}"/>
              </a:ext>
            </a:extLst>
          </p:cNvPr>
          <p:cNvSpPr/>
          <p:nvPr/>
        </p:nvSpPr>
        <p:spPr>
          <a:xfrm>
            <a:off x="1491309" y="2326486"/>
            <a:ext cx="172278" cy="18553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534BEEE-6882-474A-A726-EF8280B4729B}"/>
              </a:ext>
            </a:extLst>
          </p:cNvPr>
          <p:cNvSpPr/>
          <p:nvPr/>
        </p:nvSpPr>
        <p:spPr>
          <a:xfrm>
            <a:off x="1744344" y="2349493"/>
            <a:ext cx="212035" cy="17227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390F247-3F57-4396-B1D7-5C38A6D180A6}"/>
              </a:ext>
            </a:extLst>
          </p:cNvPr>
          <p:cNvSpPr/>
          <p:nvPr/>
        </p:nvSpPr>
        <p:spPr>
          <a:xfrm>
            <a:off x="1744343" y="2584318"/>
            <a:ext cx="212035" cy="17227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2514FF6-A722-466D-98D0-93E237B7287D}"/>
              </a:ext>
            </a:extLst>
          </p:cNvPr>
          <p:cNvSpPr/>
          <p:nvPr/>
        </p:nvSpPr>
        <p:spPr>
          <a:xfrm>
            <a:off x="1467045" y="2584318"/>
            <a:ext cx="212035" cy="17227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BF7D1901-B118-4229-97FD-B22186A5952E}"/>
              </a:ext>
            </a:extLst>
          </p:cNvPr>
          <p:cNvSpPr/>
          <p:nvPr/>
        </p:nvSpPr>
        <p:spPr>
          <a:xfrm rot="16200000">
            <a:off x="1206816" y="1794043"/>
            <a:ext cx="185531" cy="13252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Isosceles Triangle 114">
            <a:extLst>
              <a:ext uri="{FF2B5EF4-FFF2-40B4-BE49-F238E27FC236}">
                <a16:creationId xmlns:a16="http://schemas.microsoft.com/office/drawing/2014/main" id="{8D460A93-A73D-4B72-99D6-9B5E7AA1DCE8}"/>
              </a:ext>
            </a:extLst>
          </p:cNvPr>
          <p:cNvSpPr/>
          <p:nvPr/>
        </p:nvSpPr>
        <p:spPr>
          <a:xfrm rot="16200000">
            <a:off x="2328316" y="991790"/>
            <a:ext cx="185531" cy="132523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EEBDFFD-3445-4435-A46B-1ACA54C6674E}"/>
              </a:ext>
            </a:extLst>
          </p:cNvPr>
          <p:cNvCxnSpPr>
            <a:cxnSpLocks/>
          </p:cNvCxnSpPr>
          <p:nvPr/>
        </p:nvCxnSpPr>
        <p:spPr>
          <a:xfrm>
            <a:off x="3381033" y="298381"/>
            <a:ext cx="3776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2E1E7169-591F-4DA2-A2D1-E7285CB255B7}"/>
              </a:ext>
            </a:extLst>
          </p:cNvPr>
          <p:cNvSpPr/>
          <p:nvPr/>
        </p:nvSpPr>
        <p:spPr>
          <a:xfrm>
            <a:off x="4232463" y="619099"/>
            <a:ext cx="172278" cy="18553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31B4343-0550-4FDA-8DE2-2F06D680F1C8}"/>
              </a:ext>
            </a:extLst>
          </p:cNvPr>
          <p:cNvSpPr/>
          <p:nvPr/>
        </p:nvSpPr>
        <p:spPr>
          <a:xfrm>
            <a:off x="3906280" y="390319"/>
            <a:ext cx="212035" cy="17227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896364D-30F2-4F43-83DB-B4740D56413A}"/>
              </a:ext>
            </a:extLst>
          </p:cNvPr>
          <p:cNvSpPr/>
          <p:nvPr/>
        </p:nvSpPr>
        <p:spPr>
          <a:xfrm>
            <a:off x="4212585" y="169503"/>
            <a:ext cx="212035" cy="17227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01DCA87-D818-4A54-A5B4-C7EA3F38C6EE}"/>
              </a:ext>
            </a:extLst>
          </p:cNvPr>
          <p:cNvSpPr/>
          <p:nvPr/>
        </p:nvSpPr>
        <p:spPr>
          <a:xfrm>
            <a:off x="4215529" y="397605"/>
            <a:ext cx="212035" cy="17227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D8B5FA7-2E6F-4E52-9E6B-28DAEAC1C1E7}"/>
              </a:ext>
            </a:extLst>
          </p:cNvPr>
          <p:cNvSpPr/>
          <p:nvPr/>
        </p:nvSpPr>
        <p:spPr>
          <a:xfrm>
            <a:off x="3880602" y="76199"/>
            <a:ext cx="596348" cy="798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Isosceles Triangle 126">
            <a:extLst>
              <a:ext uri="{FF2B5EF4-FFF2-40B4-BE49-F238E27FC236}">
                <a16:creationId xmlns:a16="http://schemas.microsoft.com/office/drawing/2014/main" id="{AFC505EF-CB3E-42A8-823C-98A31D683F96}"/>
              </a:ext>
            </a:extLst>
          </p:cNvPr>
          <p:cNvSpPr/>
          <p:nvPr/>
        </p:nvSpPr>
        <p:spPr>
          <a:xfrm rot="5400000">
            <a:off x="3476029" y="90291"/>
            <a:ext cx="185531" cy="132523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EFF0251-5DB2-463D-8B5A-9AB082779E1F}"/>
              </a:ext>
            </a:extLst>
          </p:cNvPr>
          <p:cNvCxnSpPr>
            <a:cxnSpLocks/>
          </p:cNvCxnSpPr>
          <p:nvPr/>
        </p:nvCxnSpPr>
        <p:spPr>
          <a:xfrm>
            <a:off x="4273282" y="1120087"/>
            <a:ext cx="0" cy="4996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5DB44F7-5FB1-463D-8EC4-2471D080BA0F}"/>
              </a:ext>
            </a:extLst>
          </p:cNvPr>
          <p:cNvCxnSpPr>
            <a:cxnSpLocks/>
          </p:cNvCxnSpPr>
          <p:nvPr/>
        </p:nvCxnSpPr>
        <p:spPr>
          <a:xfrm>
            <a:off x="4608545" y="459268"/>
            <a:ext cx="3776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94C13551-2F54-4160-A0B6-224F4EF18ECD}"/>
              </a:ext>
            </a:extLst>
          </p:cNvPr>
          <p:cNvSpPr/>
          <p:nvPr/>
        </p:nvSpPr>
        <p:spPr>
          <a:xfrm>
            <a:off x="5140618" y="645627"/>
            <a:ext cx="172278" cy="18553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3211D2B-E0FD-4E3E-A60A-AFFF451B1273}"/>
              </a:ext>
            </a:extLst>
          </p:cNvPr>
          <p:cNvSpPr/>
          <p:nvPr/>
        </p:nvSpPr>
        <p:spPr>
          <a:xfrm>
            <a:off x="5120740" y="177725"/>
            <a:ext cx="212035" cy="17227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5AD58C7-77E0-43F1-9334-0A3FE73972E7}"/>
              </a:ext>
            </a:extLst>
          </p:cNvPr>
          <p:cNvSpPr/>
          <p:nvPr/>
        </p:nvSpPr>
        <p:spPr>
          <a:xfrm>
            <a:off x="5402649" y="172255"/>
            <a:ext cx="212035" cy="17227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A1C99DC-99D5-41A4-A50B-7203F7366257}"/>
              </a:ext>
            </a:extLst>
          </p:cNvPr>
          <p:cNvSpPr/>
          <p:nvPr/>
        </p:nvSpPr>
        <p:spPr>
          <a:xfrm>
            <a:off x="5120740" y="397605"/>
            <a:ext cx="212035" cy="17227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396ACAF-E19C-4324-9082-99E158ABD552}"/>
              </a:ext>
            </a:extLst>
          </p:cNvPr>
          <p:cNvSpPr/>
          <p:nvPr/>
        </p:nvSpPr>
        <p:spPr>
          <a:xfrm>
            <a:off x="5070666" y="78951"/>
            <a:ext cx="596348" cy="798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1614D690-5FCC-44C8-B1B6-238341EED1E4}"/>
              </a:ext>
            </a:extLst>
          </p:cNvPr>
          <p:cNvSpPr/>
          <p:nvPr/>
        </p:nvSpPr>
        <p:spPr>
          <a:xfrm>
            <a:off x="3960454" y="2206857"/>
            <a:ext cx="172278" cy="18553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2F444B6-CFD6-4AE3-8D9A-BEAAC391CB53}"/>
              </a:ext>
            </a:extLst>
          </p:cNvPr>
          <p:cNvSpPr/>
          <p:nvPr/>
        </p:nvSpPr>
        <p:spPr>
          <a:xfrm>
            <a:off x="3940576" y="1751301"/>
            <a:ext cx="212035" cy="17227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4309A67-A999-4CCC-9D26-312D6F7E0072}"/>
              </a:ext>
            </a:extLst>
          </p:cNvPr>
          <p:cNvSpPr/>
          <p:nvPr/>
        </p:nvSpPr>
        <p:spPr>
          <a:xfrm>
            <a:off x="3940576" y="1970895"/>
            <a:ext cx="212035" cy="17227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DE8BE34-439C-4502-B5B2-5A096FFD7ED1}"/>
              </a:ext>
            </a:extLst>
          </p:cNvPr>
          <p:cNvSpPr/>
          <p:nvPr/>
        </p:nvSpPr>
        <p:spPr>
          <a:xfrm>
            <a:off x="4215529" y="1751301"/>
            <a:ext cx="212035" cy="17227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5A481C13-7B84-48CC-9ED9-D23907B35624}"/>
              </a:ext>
            </a:extLst>
          </p:cNvPr>
          <p:cNvSpPr/>
          <p:nvPr/>
        </p:nvSpPr>
        <p:spPr>
          <a:xfrm>
            <a:off x="3880602" y="1657997"/>
            <a:ext cx="596348" cy="798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Isosceles Triangle 145">
            <a:extLst>
              <a:ext uri="{FF2B5EF4-FFF2-40B4-BE49-F238E27FC236}">
                <a16:creationId xmlns:a16="http://schemas.microsoft.com/office/drawing/2014/main" id="{743EE226-C4B4-434C-BCE4-638354DA9918}"/>
              </a:ext>
            </a:extLst>
          </p:cNvPr>
          <p:cNvSpPr/>
          <p:nvPr/>
        </p:nvSpPr>
        <p:spPr>
          <a:xfrm rot="16200000">
            <a:off x="4335516" y="1284728"/>
            <a:ext cx="185531" cy="132523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Isosceles Triangle 146">
            <a:extLst>
              <a:ext uri="{FF2B5EF4-FFF2-40B4-BE49-F238E27FC236}">
                <a16:creationId xmlns:a16="http://schemas.microsoft.com/office/drawing/2014/main" id="{706DF66A-6A9D-4722-9CD9-EE14F1A3E794}"/>
              </a:ext>
            </a:extLst>
          </p:cNvPr>
          <p:cNvSpPr/>
          <p:nvPr/>
        </p:nvSpPr>
        <p:spPr>
          <a:xfrm rot="16200000">
            <a:off x="4537623" y="1284727"/>
            <a:ext cx="185531" cy="132523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FDCA8CEB-81CD-406D-B789-56F571523017}"/>
              </a:ext>
            </a:extLst>
          </p:cNvPr>
          <p:cNvSpPr/>
          <p:nvPr/>
        </p:nvSpPr>
        <p:spPr>
          <a:xfrm rot="16200000">
            <a:off x="4774699" y="182754"/>
            <a:ext cx="185531" cy="132523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Isosceles Triangle 148">
            <a:extLst>
              <a:ext uri="{FF2B5EF4-FFF2-40B4-BE49-F238E27FC236}">
                <a16:creationId xmlns:a16="http://schemas.microsoft.com/office/drawing/2014/main" id="{8E36C93C-936B-4294-A6BE-ACF1A0C57696}"/>
              </a:ext>
            </a:extLst>
          </p:cNvPr>
          <p:cNvSpPr/>
          <p:nvPr/>
        </p:nvSpPr>
        <p:spPr>
          <a:xfrm rot="16200000">
            <a:off x="4570693" y="178416"/>
            <a:ext cx="185531" cy="13252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0BB19EAD-C1DB-4DE2-9DB3-0999DF15F949}"/>
              </a:ext>
            </a:extLst>
          </p:cNvPr>
          <p:cNvCxnSpPr>
            <a:cxnSpLocks/>
          </p:cNvCxnSpPr>
          <p:nvPr/>
        </p:nvCxnSpPr>
        <p:spPr>
          <a:xfrm flipH="1" flipV="1">
            <a:off x="3227688" y="2264260"/>
            <a:ext cx="55193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158">
            <a:extLst>
              <a:ext uri="{FF2B5EF4-FFF2-40B4-BE49-F238E27FC236}">
                <a16:creationId xmlns:a16="http://schemas.microsoft.com/office/drawing/2014/main" id="{51AE3FB4-289E-409C-A6D6-8B75B44CE416}"/>
              </a:ext>
            </a:extLst>
          </p:cNvPr>
          <p:cNvSpPr/>
          <p:nvPr/>
        </p:nvSpPr>
        <p:spPr>
          <a:xfrm>
            <a:off x="5432102" y="2209819"/>
            <a:ext cx="172278" cy="18553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BFACB2D6-C70F-4EAD-87FD-F1AE2E461C25}"/>
              </a:ext>
            </a:extLst>
          </p:cNvPr>
          <p:cNvSpPr/>
          <p:nvPr/>
        </p:nvSpPr>
        <p:spPr>
          <a:xfrm>
            <a:off x="5419307" y="1749403"/>
            <a:ext cx="212035" cy="17227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5567AD96-409D-49EC-A4A1-2E9BDE509513}"/>
              </a:ext>
            </a:extLst>
          </p:cNvPr>
          <p:cNvSpPr/>
          <p:nvPr/>
        </p:nvSpPr>
        <p:spPr>
          <a:xfrm>
            <a:off x="5419307" y="1979280"/>
            <a:ext cx="212035" cy="17227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435F04E-C983-47FB-BC4E-231B6C6DE0E6}"/>
              </a:ext>
            </a:extLst>
          </p:cNvPr>
          <p:cNvSpPr/>
          <p:nvPr/>
        </p:nvSpPr>
        <p:spPr>
          <a:xfrm>
            <a:off x="5143996" y="1752058"/>
            <a:ext cx="212035" cy="17227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487B0D9F-C94F-4281-89E3-996D49599923}"/>
              </a:ext>
            </a:extLst>
          </p:cNvPr>
          <p:cNvSpPr/>
          <p:nvPr/>
        </p:nvSpPr>
        <p:spPr>
          <a:xfrm>
            <a:off x="5093822" y="1666382"/>
            <a:ext cx="596348" cy="798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1EB3D331-DF88-4231-962A-31FB371523DE}"/>
              </a:ext>
            </a:extLst>
          </p:cNvPr>
          <p:cNvCxnSpPr>
            <a:cxnSpLocks/>
          </p:cNvCxnSpPr>
          <p:nvPr/>
        </p:nvCxnSpPr>
        <p:spPr>
          <a:xfrm flipV="1">
            <a:off x="4126547" y="1120087"/>
            <a:ext cx="0" cy="4795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Isosceles Triangle 165">
            <a:extLst>
              <a:ext uri="{FF2B5EF4-FFF2-40B4-BE49-F238E27FC236}">
                <a16:creationId xmlns:a16="http://schemas.microsoft.com/office/drawing/2014/main" id="{D8960859-1023-48BB-AABF-5C9E9B437CFB}"/>
              </a:ext>
            </a:extLst>
          </p:cNvPr>
          <p:cNvSpPr/>
          <p:nvPr/>
        </p:nvSpPr>
        <p:spPr>
          <a:xfrm rot="5400000">
            <a:off x="3879499" y="1293608"/>
            <a:ext cx="185531" cy="132523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Isosceles Triangle 166">
            <a:extLst>
              <a:ext uri="{FF2B5EF4-FFF2-40B4-BE49-F238E27FC236}">
                <a16:creationId xmlns:a16="http://schemas.microsoft.com/office/drawing/2014/main" id="{62F6F5E6-E15D-4428-8345-3565138223FF}"/>
              </a:ext>
            </a:extLst>
          </p:cNvPr>
          <p:cNvSpPr/>
          <p:nvPr/>
        </p:nvSpPr>
        <p:spPr>
          <a:xfrm rot="5400000">
            <a:off x="3683671" y="1293608"/>
            <a:ext cx="185531" cy="132523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711806F9-F1E9-4D77-B47C-3CF20AA749DB}"/>
              </a:ext>
            </a:extLst>
          </p:cNvPr>
          <p:cNvSpPr/>
          <p:nvPr/>
        </p:nvSpPr>
        <p:spPr>
          <a:xfrm>
            <a:off x="2948794" y="2290782"/>
            <a:ext cx="172278" cy="18553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81F06B61-7800-417B-9BC0-3965627CB941}"/>
              </a:ext>
            </a:extLst>
          </p:cNvPr>
          <p:cNvSpPr/>
          <p:nvPr/>
        </p:nvSpPr>
        <p:spPr>
          <a:xfrm>
            <a:off x="2656714" y="2071188"/>
            <a:ext cx="212035" cy="17227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7122B029-F29E-44A6-8282-FEC93757B7FB}"/>
              </a:ext>
            </a:extLst>
          </p:cNvPr>
          <p:cNvSpPr/>
          <p:nvPr/>
        </p:nvSpPr>
        <p:spPr>
          <a:xfrm>
            <a:off x="2656714" y="2290782"/>
            <a:ext cx="212035" cy="17227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F1963E9C-13A7-437E-BA8B-68AE812A0A08}"/>
              </a:ext>
            </a:extLst>
          </p:cNvPr>
          <p:cNvSpPr/>
          <p:nvPr/>
        </p:nvSpPr>
        <p:spPr>
          <a:xfrm>
            <a:off x="2931667" y="2071188"/>
            <a:ext cx="212035" cy="17227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D466A78D-8113-4DFA-B87A-5FB744A75A8B}"/>
              </a:ext>
            </a:extLst>
          </p:cNvPr>
          <p:cNvSpPr/>
          <p:nvPr/>
        </p:nvSpPr>
        <p:spPr>
          <a:xfrm>
            <a:off x="2596740" y="1977884"/>
            <a:ext cx="596348" cy="591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Isosceles Triangle 172">
            <a:extLst>
              <a:ext uri="{FF2B5EF4-FFF2-40B4-BE49-F238E27FC236}">
                <a16:creationId xmlns:a16="http://schemas.microsoft.com/office/drawing/2014/main" id="{9CF298A3-B1C5-4A61-AF78-4D0D262BFA72}"/>
              </a:ext>
            </a:extLst>
          </p:cNvPr>
          <p:cNvSpPr/>
          <p:nvPr/>
        </p:nvSpPr>
        <p:spPr>
          <a:xfrm rot="5400000">
            <a:off x="3453590" y="1987713"/>
            <a:ext cx="185531" cy="132523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B8A1A808-3862-4ABE-AE05-20580628E807}"/>
              </a:ext>
            </a:extLst>
          </p:cNvPr>
          <p:cNvCxnSpPr>
            <a:cxnSpLocks/>
          </p:cNvCxnSpPr>
          <p:nvPr/>
        </p:nvCxnSpPr>
        <p:spPr>
          <a:xfrm>
            <a:off x="5428749" y="1109417"/>
            <a:ext cx="0" cy="4996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0391ECC-4685-4EBB-B9BA-9DE0A61B3411}"/>
              </a:ext>
            </a:extLst>
          </p:cNvPr>
          <p:cNvCxnSpPr>
            <a:cxnSpLocks/>
          </p:cNvCxnSpPr>
          <p:nvPr/>
        </p:nvCxnSpPr>
        <p:spPr>
          <a:xfrm flipV="1">
            <a:off x="5282014" y="1109417"/>
            <a:ext cx="0" cy="4795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Isosceles Triangle 185">
            <a:extLst>
              <a:ext uri="{FF2B5EF4-FFF2-40B4-BE49-F238E27FC236}">
                <a16:creationId xmlns:a16="http://schemas.microsoft.com/office/drawing/2014/main" id="{9F353298-0986-4B49-A5F9-AB42602B304A}"/>
              </a:ext>
            </a:extLst>
          </p:cNvPr>
          <p:cNvSpPr/>
          <p:nvPr/>
        </p:nvSpPr>
        <p:spPr>
          <a:xfrm rot="5400000">
            <a:off x="5692345" y="1284727"/>
            <a:ext cx="185531" cy="132523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Isosceles Triangle 186">
            <a:extLst>
              <a:ext uri="{FF2B5EF4-FFF2-40B4-BE49-F238E27FC236}">
                <a16:creationId xmlns:a16="http://schemas.microsoft.com/office/drawing/2014/main" id="{8CDBA267-E908-481D-BBC0-787FA5057B20}"/>
              </a:ext>
            </a:extLst>
          </p:cNvPr>
          <p:cNvSpPr/>
          <p:nvPr/>
        </p:nvSpPr>
        <p:spPr>
          <a:xfrm rot="5400000">
            <a:off x="5504197" y="1297027"/>
            <a:ext cx="185531" cy="132523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Isosceles Triangle 187">
            <a:extLst>
              <a:ext uri="{FF2B5EF4-FFF2-40B4-BE49-F238E27FC236}">
                <a16:creationId xmlns:a16="http://schemas.microsoft.com/office/drawing/2014/main" id="{820E2603-C2C9-4EA6-9866-961D508688B1}"/>
              </a:ext>
            </a:extLst>
          </p:cNvPr>
          <p:cNvSpPr/>
          <p:nvPr/>
        </p:nvSpPr>
        <p:spPr>
          <a:xfrm rot="16200000">
            <a:off x="4822867" y="1293114"/>
            <a:ext cx="185531" cy="132523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Isosceles Triangle 188">
            <a:extLst>
              <a:ext uri="{FF2B5EF4-FFF2-40B4-BE49-F238E27FC236}">
                <a16:creationId xmlns:a16="http://schemas.microsoft.com/office/drawing/2014/main" id="{B56A2886-E897-462B-AA4A-241BDF9DC8A3}"/>
              </a:ext>
            </a:extLst>
          </p:cNvPr>
          <p:cNvSpPr/>
          <p:nvPr/>
        </p:nvSpPr>
        <p:spPr>
          <a:xfrm rot="16200000">
            <a:off x="5006654" y="1293113"/>
            <a:ext cx="185531" cy="132523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6C32F949-110C-4EB3-B695-219CDABC255D}"/>
              </a:ext>
            </a:extLst>
          </p:cNvPr>
          <p:cNvCxnSpPr>
            <a:cxnSpLocks/>
          </p:cNvCxnSpPr>
          <p:nvPr/>
        </p:nvCxnSpPr>
        <p:spPr>
          <a:xfrm flipH="1" flipV="1">
            <a:off x="2100737" y="453895"/>
            <a:ext cx="400100" cy="91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Isosceles Triangle 191">
            <a:extLst>
              <a:ext uri="{FF2B5EF4-FFF2-40B4-BE49-F238E27FC236}">
                <a16:creationId xmlns:a16="http://schemas.microsoft.com/office/drawing/2014/main" id="{890C93C3-0621-4381-9FA9-D636A4F5F31C}"/>
              </a:ext>
            </a:extLst>
          </p:cNvPr>
          <p:cNvSpPr/>
          <p:nvPr/>
        </p:nvSpPr>
        <p:spPr>
          <a:xfrm rot="5400000">
            <a:off x="2330687" y="585992"/>
            <a:ext cx="185531" cy="132523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Isosceles Triangle 192">
            <a:extLst>
              <a:ext uri="{FF2B5EF4-FFF2-40B4-BE49-F238E27FC236}">
                <a16:creationId xmlns:a16="http://schemas.microsoft.com/office/drawing/2014/main" id="{99D41AD1-C640-4197-88F0-CC86246557D6}"/>
              </a:ext>
            </a:extLst>
          </p:cNvPr>
          <p:cNvSpPr/>
          <p:nvPr/>
        </p:nvSpPr>
        <p:spPr>
          <a:xfrm rot="5400000">
            <a:off x="2113734" y="579365"/>
            <a:ext cx="185531" cy="132523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86996553-910B-4C40-ADED-7CA986078AC3}"/>
              </a:ext>
            </a:extLst>
          </p:cNvPr>
          <p:cNvCxnSpPr>
            <a:cxnSpLocks/>
          </p:cNvCxnSpPr>
          <p:nvPr/>
        </p:nvCxnSpPr>
        <p:spPr>
          <a:xfrm flipH="1" flipV="1">
            <a:off x="3349681" y="457738"/>
            <a:ext cx="400100" cy="91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Isosceles Triangle 194">
            <a:extLst>
              <a:ext uri="{FF2B5EF4-FFF2-40B4-BE49-F238E27FC236}">
                <a16:creationId xmlns:a16="http://schemas.microsoft.com/office/drawing/2014/main" id="{06881CFA-B81E-47CE-9284-4BA472EB96E0}"/>
              </a:ext>
            </a:extLst>
          </p:cNvPr>
          <p:cNvSpPr/>
          <p:nvPr/>
        </p:nvSpPr>
        <p:spPr>
          <a:xfrm rot="16200000">
            <a:off x="3453137" y="574651"/>
            <a:ext cx="185531" cy="132523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FA1DF5BA-EF40-4C3B-AF55-17190F4F6174}"/>
              </a:ext>
            </a:extLst>
          </p:cNvPr>
          <p:cNvCxnSpPr>
            <a:cxnSpLocks/>
          </p:cNvCxnSpPr>
          <p:nvPr/>
        </p:nvCxnSpPr>
        <p:spPr>
          <a:xfrm flipH="1" flipV="1">
            <a:off x="4586136" y="589924"/>
            <a:ext cx="400100" cy="91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Isosceles Triangle 196">
            <a:extLst>
              <a:ext uri="{FF2B5EF4-FFF2-40B4-BE49-F238E27FC236}">
                <a16:creationId xmlns:a16="http://schemas.microsoft.com/office/drawing/2014/main" id="{A705807F-9C4D-4A8E-98DD-6D2DF272FC28}"/>
              </a:ext>
            </a:extLst>
          </p:cNvPr>
          <p:cNvSpPr/>
          <p:nvPr/>
        </p:nvSpPr>
        <p:spPr>
          <a:xfrm rot="5400000">
            <a:off x="4815553" y="723405"/>
            <a:ext cx="185531" cy="132523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Isosceles Triangle 198">
            <a:extLst>
              <a:ext uri="{FF2B5EF4-FFF2-40B4-BE49-F238E27FC236}">
                <a16:creationId xmlns:a16="http://schemas.microsoft.com/office/drawing/2014/main" id="{68614E2E-05B2-4D64-BBE7-5E64D7832E09}"/>
              </a:ext>
            </a:extLst>
          </p:cNvPr>
          <p:cNvSpPr/>
          <p:nvPr/>
        </p:nvSpPr>
        <p:spPr>
          <a:xfrm rot="5400000">
            <a:off x="4615961" y="731765"/>
            <a:ext cx="185531" cy="13252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B86F613B-D3F0-40DF-9610-8DA9C1B8F5F0}"/>
              </a:ext>
            </a:extLst>
          </p:cNvPr>
          <p:cNvCxnSpPr>
            <a:cxnSpLocks/>
          </p:cNvCxnSpPr>
          <p:nvPr/>
        </p:nvCxnSpPr>
        <p:spPr>
          <a:xfrm>
            <a:off x="5779853" y="450421"/>
            <a:ext cx="3776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Oval 200">
            <a:extLst>
              <a:ext uri="{FF2B5EF4-FFF2-40B4-BE49-F238E27FC236}">
                <a16:creationId xmlns:a16="http://schemas.microsoft.com/office/drawing/2014/main" id="{89E7362A-19FF-4C01-B38F-C5078767A23A}"/>
              </a:ext>
            </a:extLst>
          </p:cNvPr>
          <p:cNvSpPr/>
          <p:nvPr/>
        </p:nvSpPr>
        <p:spPr>
          <a:xfrm>
            <a:off x="6612849" y="397269"/>
            <a:ext cx="172278" cy="18553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E67E3FDE-C6CB-4C51-A1A2-BE6D1E01E5BE}"/>
              </a:ext>
            </a:extLst>
          </p:cNvPr>
          <p:cNvSpPr/>
          <p:nvPr/>
        </p:nvSpPr>
        <p:spPr>
          <a:xfrm>
            <a:off x="6310804" y="161720"/>
            <a:ext cx="212035" cy="17227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2D44D8E6-472F-4CE5-BE04-F31F67CDE9C0}"/>
              </a:ext>
            </a:extLst>
          </p:cNvPr>
          <p:cNvSpPr/>
          <p:nvPr/>
        </p:nvSpPr>
        <p:spPr>
          <a:xfrm>
            <a:off x="6592713" y="156250"/>
            <a:ext cx="212035" cy="17227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B8A9B74D-4662-40E0-8CBA-2B6E15D20FB2}"/>
              </a:ext>
            </a:extLst>
          </p:cNvPr>
          <p:cNvSpPr/>
          <p:nvPr/>
        </p:nvSpPr>
        <p:spPr>
          <a:xfrm>
            <a:off x="6310804" y="381600"/>
            <a:ext cx="212035" cy="17227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EE7D6CA9-349D-4597-B296-6F3B15FDEF30}"/>
              </a:ext>
            </a:extLst>
          </p:cNvPr>
          <p:cNvSpPr/>
          <p:nvPr/>
        </p:nvSpPr>
        <p:spPr>
          <a:xfrm>
            <a:off x="6260730" y="62946"/>
            <a:ext cx="596348" cy="591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Isosceles Triangle 205">
            <a:extLst>
              <a:ext uri="{FF2B5EF4-FFF2-40B4-BE49-F238E27FC236}">
                <a16:creationId xmlns:a16="http://schemas.microsoft.com/office/drawing/2014/main" id="{727E132E-0281-44F1-ADA0-3B99A2C7984C}"/>
              </a:ext>
            </a:extLst>
          </p:cNvPr>
          <p:cNvSpPr/>
          <p:nvPr/>
        </p:nvSpPr>
        <p:spPr>
          <a:xfrm rot="5400000">
            <a:off x="5875932" y="210592"/>
            <a:ext cx="185531" cy="110555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98392D38-ECBA-4CAC-BB33-B07835164F21}"/>
              </a:ext>
            </a:extLst>
          </p:cNvPr>
          <p:cNvSpPr/>
          <p:nvPr/>
        </p:nvSpPr>
        <p:spPr>
          <a:xfrm>
            <a:off x="4216575" y="4002402"/>
            <a:ext cx="172278" cy="18553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90ED7B18-937B-443C-A3C2-A7D29F501456}"/>
              </a:ext>
            </a:extLst>
          </p:cNvPr>
          <p:cNvSpPr/>
          <p:nvPr/>
        </p:nvSpPr>
        <p:spPr>
          <a:xfrm>
            <a:off x="4206985" y="3766440"/>
            <a:ext cx="212035" cy="17227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B0BDDA6-03E8-4C63-B78C-5B2EC3E6B849}"/>
              </a:ext>
            </a:extLst>
          </p:cNvPr>
          <p:cNvSpPr/>
          <p:nvPr/>
        </p:nvSpPr>
        <p:spPr>
          <a:xfrm>
            <a:off x="3931452" y="3766440"/>
            <a:ext cx="212035" cy="17227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28D114D1-6D6E-4A94-88B9-82BD82D2D4AB}"/>
              </a:ext>
            </a:extLst>
          </p:cNvPr>
          <p:cNvSpPr/>
          <p:nvPr/>
        </p:nvSpPr>
        <p:spPr>
          <a:xfrm>
            <a:off x="4206405" y="3546846"/>
            <a:ext cx="212035" cy="17227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94DD82EF-0342-40C7-8C67-36A7D6EA0B98}"/>
              </a:ext>
            </a:extLst>
          </p:cNvPr>
          <p:cNvSpPr/>
          <p:nvPr/>
        </p:nvSpPr>
        <p:spPr>
          <a:xfrm>
            <a:off x="3871478" y="3453542"/>
            <a:ext cx="596348" cy="798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0D1EF7FA-524E-4A55-8683-065DAB6C78FF}"/>
              </a:ext>
            </a:extLst>
          </p:cNvPr>
          <p:cNvSpPr/>
          <p:nvPr/>
        </p:nvSpPr>
        <p:spPr>
          <a:xfrm>
            <a:off x="5243322" y="4015210"/>
            <a:ext cx="172278" cy="18553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2A374B00-4005-43C1-BB35-B62A1EDF6796}"/>
              </a:ext>
            </a:extLst>
          </p:cNvPr>
          <p:cNvSpPr/>
          <p:nvPr/>
        </p:nvSpPr>
        <p:spPr>
          <a:xfrm>
            <a:off x="5490946" y="3768345"/>
            <a:ext cx="212035" cy="17227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8755E9D6-8350-4117-B1FA-93706AA6468E}"/>
              </a:ext>
            </a:extLst>
          </p:cNvPr>
          <p:cNvSpPr/>
          <p:nvPr/>
        </p:nvSpPr>
        <p:spPr>
          <a:xfrm>
            <a:off x="5215413" y="3768345"/>
            <a:ext cx="212035" cy="17227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63EB362A-6FAB-4A3C-AFD8-073FD00A6D02}"/>
              </a:ext>
            </a:extLst>
          </p:cNvPr>
          <p:cNvSpPr/>
          <p:nvPr/>
        </p:nvSpPr>
        <p:spPr>
          <a:xfrm>
            <a:off x="5217015" y="3521480"/>
            <a:ext cx="212035" cy="17227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41A0FFCE-F5A9-407B-8443-56B8BB094065}"/>
              </a:ext>
            </a:extLst>
          </p:cNvPr>
          <p:cNvSpPr/>
          <p:nvPr/>
        </p:nvSpPr>
        <p:spPr>
          <a:xfrm>
            <a:off x="5155439" y="3455447"/>
            <a:ext cx="596348" cy="798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B7253FBB-275D-441C-9A51-96EA472EE1F6}"/>
              </a:ext>
            </a:extLst>
          </p:cNvPr>
          <p:cNvSpPr/>
          <p:nvPr/>
        </p:nvSpPr>
        <p:spPr>
          <a:xfrm>
            <a:off x="2687834" y="3525648"/>
            <a:ext cx="172278" cy="18553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FA61AE63-E72F-41D1-8E1B-09292F146C79}"/>
              </a:ext>
            </a:extLst>
          </p:cNvPr>
          <p:cNvSpPr/>
          <p:nvPr/>
        </p:nvSpPr>
        <p:spPr>
          <a:xfrm>
            <a:off x="2931613" y="3516593"/>
            <a:ext cx="212035" cy="17227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5FED2B4D-6BB1-43ED-A860-E0FD5D4CEE31}"/>
              </a:ext>
            </a:extLst>
          </p:cNvPr>
          <p:cNvSpPr/>
          <p:nvPr/>
        </p:nvSpPr>
        <p:spPr>
          <a:xfrm>
            <a:off x="2656714" y="3765110"/>
            <a:ext cx="212035" cy="17227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7A419CF1-FA0C-4879-B0CE-09B0D692FF54}"/>
              </a:ext>
            </a:extLst>
          </p:cNvPr>
          <p:cNvSpPr/>
          <p:nvPr/>
        </p:nvSpPr>
        <p:spPr>
          <a:xfrm>
            <a:off x="2939451" y="3768345"/>
            <a:ext cx="212035" cy="17227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53EB714D-4354-4CA5-8B6A-8D99ABC6BD87}"/>
              </a:ext>
            </a:extLst>
          </p:cNvPr>
          <p:cNvSpPr/>
          <p:nvPr/>
        </p:nvSpPr>
        <p:spPr>
          <a:xfrm>
            <a:off x="2596740" y="3452212"/>
            <a:ext cx="596348" cy="591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C77E03B0-C588-4CF6-8FE2-3700911924FF}"/>
              </a:ext>
            </a:extLst>
          </p:cNvPr>
          <p:cNvSpPr/>
          <p:nvPr/>
        </p:nvSpPr>
        <p:spPr>
          <a:xfrm>
            <a:off x="6596583" y="1776155"/>
            <a:ext cx="172278" cy="18553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E615273A-F66D-4F66-93F0-EB30D723BD31}"/>
              </a:ext>
            </a:extLst>
          </p:cNvPr>
          <p:cNvSpPr/>
          <p:nvPr/>
        </p:nvSpPr>
        <p:spPr>
          <a:xfrm>
            <a:off x="6855586" y="1767539"/>
            <a:ext cx="212035" cy="17227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5161B504-DB0A-4D0B-A6D5-9CAABC4A1051}"/>
              </a:ext>
            </a:extLst>
          </p:cNvPr>
          <p:cNvSpPr/>
          <p:nvPr/>
        </p:nvSpPr>
        <p:spPr>
          <a:xfrm>
            <a:off x="6855586" y="1997416"/>
            <a:ext cx="212035" cy="17227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570E77D0-6BFA-4D23-AC46-8BB880B7297F}"/>
              </a:ext>
            </a:extLst>
          </p:cNvPr>
          <p:cNvSpPr/>
          <p:nvPr/>
        </p:nvSpPr>
        <p:spPr>
          <a:xfrm>
            <a:off x="6584723" y="2009124"/>
            <a:ext cx="212035" cy="17227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C2DEAEEE-3880-4504-9F9E-32956CDCEB10}"/>
              </a:ext>
            </a:extLst>
          </p:cNvPr>
          <p:cNvSpPr/>
          <p:nvPr/>
        </p:nvSpPr>
        <p:spPr>
          <a:xfrm>
            <a:off x="6530101" y="1684518"/>
            <a:ext cx="596348" cy="581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2003D186-58D8-4A35-8801-306569B8C38E}"/>
              </a:ext>
            </a:extLst>
          </p:cNvPr>
          <p:cNvCxnSpPr>
            <a:cxnSpLocks/>
          </p:cNvCxnSpPr>
          <p:nvPr/>
        </p:nvCxnSpPr>
        <p:spPr>
          <a:xfrm flipH="1" flipV="1">
            <a:off x="3257481" y="3846342"/>
            <a:ext cx="55193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Isosceles Triangle 243">
            <a:extLst>
              <a:ext uri="{FF2B5EF4-FFF2-40B4-BE49-F238E27FC236}">
                <a16:creationId xmlns:a16="http://schemas.microsoft.com/office/drawing/2014/main" id="{44F46199-9149-4B78-B354-A8B1AE3777B0}"/>
              </a:ext>
            </a:extLst>
          </p:cNvPr>
          <p:cNvSpPr/>
          <p:nvPr/>
        </p:nvSpPr>
        <p:spPr>
          <a:xfrm rot="16200000">
            <a:off x="3483383" y="3569795"/>
            <a:ext cx="185531" cy="132523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2239DCB8-14CB-4AEA-8AD7-FFEC2F3D994A}"/>
              </a:ext>
            </a:extLst>
          </p:cNvPr>
          <p:cNvCxnSpPr>
            <a:cxnSpLocks/>
          </p:cNvCxnSpPr>
          <p:nvPr/>
        </p:nvCxnSpPr>
        <p:spPr>
          <a:xfrm>
            <a:off x="5490942" y="2834594"/>
            <a:ext cx="0" cy="4996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Isosceles Triangle 245">
            <a:extLst>
              <a:ext uri="{FF2B5EF4-FFF2-40B4-BE49-F238E27FC236}">
                <a16:creationId xmlns:a16="http://schemas.microsoft.com/office/drawing/2014/main" id="{B4FAC4C0-DAF2-473A-8DF9-67B771933369}"/>
              </a:ext>
            </a:extLst>
          </p:cNvPr>
          <p:cNvSpPr/>
          <p:nvPr/>
        </p:nvSpPr>
        <p:spPr>
          <a:xfrm rot="16200000">
            <a:off x="5553176" y="2999235"/>
            <a:ext cx="185531" cy="132523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Isosceles Triangle 246">
            <a:extLst>
              <a:ext uri="{FF2B5EF4-FFF2-40B4-BE49-F238E27FC236}">
                <a16:creationId xmlns:a16="http://schemas.microsoft.com/office/drawing/2014/main" id="{BDFE73C9-237D-4590-86DB-66F65332D627}"/>
              </a:ext>
            </a:extLst>
          </p:cNvPr>
          <p:cNvSpPr/>
          <p:nvPr/>
        </p:nvSpPr>
        <p:spPr>
          <a:xfrm rot="16200000">
            <a:off x="5755283" y="2999234"/>
            <a:ext cx="185531" cy="132523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3E379D19-FBB3-4773-B2E1-845F60FE2959}"/>
              </a:ext>
            </a:extLst>
          </p:cNvPr>
          <p:cNvCxnSpPr>
            <a:cxnSpLocks/>
          </p:cNvCxnSpPr>
          <p:nvPr/>
        </p:nvCxnSpPr>
        <p:spPr>
          <a:xfrm flipV="1">
            <a:off x="5344207" y="2834594"/>
            <a:ext cx="0" cy="4795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Isosceles Triangle 248">
            <a:extLst>
              <a:ext uri="{FF2B5EF4-FFF2-40B4-BE49-F238E27FC236}">
                <a16:creationId xmlns:a16="http://schemas.microsoft.com/office/drawing/2014/main" id="{CFE6AF54-294E-4792-AB86-7D795B2FC5A5}"/>
              </a:ext>
            </a:extLst>
          </p:cNvPr>
          <p:cNvSpPr/>
          <p:nvPr/>
        </p:nvSpPr>
        <p:spPr>
          <a:xfrm rot="5400000">
            <a:off x="5097159" y="3008115"/>
            <a:ext cx="185531" cy="132523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Isosceles Triangle 249">
            <a:extLst>
              <a:ext uri="{FF2B5EF4-FFF2-40B4-BE49-F238E27FC236}">
                <a16:creationId xmlns:a16="http://schemas.microsoft.com/office/drawing/2014/main" id="{1E37F339-0092-4323-ACD3-A7DF22FEC099}"/>
              </a:ext>
            </a:extLst>
          </p:cNvPr>
          <p:cNvSpPr/>
          <p:nvPr/>
        </p:nvSpPr>
        <p:spPr>
          <a:xfrm rot="5400000">
            <a:off x="4901331" y="3008115"/>
            <a:ext cx="185531" cy="132523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33EFACD3-7E7E-4796-A3FD-8AF6AFA798D7}"/>
              </a:ext>
            </a:extLst>
          </p:cNvPr>
          <p:cNvCxnSpPr>
            <a:cxnSpLocks/>
          </p:cNvCxnSpPr>
          <p:nvPr/>
        </p:nvCxnSpPr>
        <p:spPr>
          <a:xfrm>
            <a:off x="5956191" y="1890466"/>
            <a:ext cx="3776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Isosceles Triangle 253">
            <a:extLst>
              <a:ext uri="{FF2B5EF4-FFF2-40B4-BE49-F238E27FC236}">
                <a16:creationId xmlns:a16="http://schemas.microsoft.com/office/drawing/2014/main" id="{09D120EF-65DD-4E0B-8803-B24587C20579}"/>
              </a:ext>
            </a:extLst>
          </p:cNvPr>
          <p:cNvSpPr/>
          <p:nvPr/>
        </p:nvSpPr>
        <p:spPr>
          <a:xfrm rot="5400000">
            <a:off x="6071350" y="2178062"/>
            <a:ext cx="185531" cy="132523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Isosceles Triangle 254">
            <a:extLst>
              <a:ext uri="{FF2B5EF4-FFF2-40B4-BE49-F238E27FC236}">
                <a16:creationId xmlns:a16="http://schemas.microsoft.com/office/drawing/2014/main" id="{F1253431-EFE7-4360-8B2B-6125CF32066C}"/>
              </a:ext>
            </a:extLst>
          </p:cNvPr>
          <p:cNvSpPr/>
          <p:nvPr/>
        </p:nvSpPr>
        <p:spPr>
          <a:xfrm rot="16200000">
            <a:off x="6036935" y="1658582"/>
            <a:ext cx="185531" cy="132523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2273192B-2A41-4AAC-8DF5-C7F9FD46910C}"/>
              </a:ext>
            </a:extLst>
          </p:cNvPr>
          <p:cNvCxnSpPr/>
          <p:nvPr/>
        </p:nvCxnSpPr>
        <p:spPr>
          <a:xfrm flipH="1">
            <a:off x="5949568" y="2029614"/>
            <a:ext cx="3843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37E9C0F2-FF21-4552-BDAE-A9A1D961F146}"/>
              </a:ext>
            </a:extLst>
          </p:cNvPr>
          <p:cNvCxnSpPr/>
          <p:nvPr/>
        </p:nvCxnSpPr>
        <p:spPr>
          <a:xfrm flipH="1">
            <a:off x="4621411" y="3935843"/>
            <a:ext cx="3843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9D8162C5-9222-4D2A-85FB-A2015D8CE7C1}"/>
              </a:ext>
            </a:extLst>
          </p:cNvPr>
          <p:cNvCxnSpPr>
            <a:cxnSpLocks/>
          </p:cNvCxnSpPr>
          <p:nvPr/>
        </p:nvCxnSpPr>
        <p:spPr>
          <a:xfrm>
            <a:off x="4642465" y="3789523"/>
            <a:ext cx="3776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Isosceles Triangle 261">
            <a:extLst>
              <a:ext uri="{FF2B5EF4-FFF2-40B4-BE49-F238E27FC236}">
                <a16:creationId xmlns:a16="http://schemas.microsoft.com/office/drawing/2014/main" id="{5F30EE74-90E0-408D-96EC-861375B00708}"/>
              </a:ext>
            </a:extLst>
          </p:cNvPr>
          <p:cNvSpPr/>
          <p:nvPr/>
        </p:nvSpPr>
        <p:spPr>
          <a:xfrm rot="16200000">
            <a:off x="4808619" y="3513009"/>
            <a:ext cx="185531" cy="132523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Isosceles Triangle 262">
            <a:extLst>
              <a:ext uri="{FF2B5EF4-FFF2-40B4-BE49-F238E27FC236}">
                <a16:creationId xmlns:a16="http://schemas.microsoft.com/office/drawing/2014/main" id="{FE6704AF-D998-4132-BF29-ABB6A8925A06}"/>
              </a:ext>
            </a:extLst>
          </p:cNvPr>
          <p:cNvSpPr/>
          <p:nvPr/>
        </p:nvSpPr>
        <p:spPr>
          <a:xfrm rot="16200000">
            <a:off x="4604613" y="3508671"/>
            <a:ext cx="185531" cy="13252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Isosceles Triangle 263">
            <a:extLst>
              <a:ext uri="{FF2B5EF4-FFF2-40B4-BE49-F238E27FC236}">
                <a16:creationId xmlns:a16="http://schemas.microsoft.com/office/drawing/2014/main" id="{D38D79C1-5BDB-4A86-A3B5-AD4CA881EC1D}"/>
              </a:ext>
            </a:extLst>
          </p:cNvPr>
          <p:cNvSpPr/>
          <p:nvPr/>
        </p:nvSpPr>
        <p:spPr>
          <a:xfrm rot="5400000">
            <a:off x="4829759" y="4052791"/>
            <a:ext cx="185531" cy="132523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Isosceles Triangle 264">
            <a:extLst>
              <a:ext uri="{FF2B5EF4-FFF2-40B4-BE49-F238E27FC236}">
                <a16:creationId xmlns:a16="http://schemas.microsoft.com/office/drawing/2014/main" id="{4259E328-3472-48A3-B1F1-7015C34B41C9}"/>
              </a:ext>
            </a:extLst>
          </p:cNvPr>
          <p:cNvSpPr/>
          <p:nvPr/>
        </p:nvSpPr>
        <p:spPr>
          <a:xfrm rot="5400000">
            <a:off x="4636607" y="4070093"/>
            <a:ext cx="185531" cy="13252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185A7931-0775-40B8-A8AC-8C31587C5E7D}"/>
              </a:ext>
            </a:extLst>
          </p:cNvPr>
          <p:cNvSpPr/>
          <p:nvPr/>
        </p:nvSpPr>
        <p:spPr>
          <a:xfrm>
            <a:off x="6682722" y="3511619"/>
            <a:ext cx="172278" cy="18553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D6F969E8-3F86-4B9C-9887-098CCAAEE731}"/>
              </a:ext>
            </a:extLst>
          </p:cNvPr>
          <p:cNvSpPr/>
          <p:nvPr/>
        </p:nvSpPr>
        <p:spPr>
          <a:xfrm>
            <a:off x="6669389" y="3765110"/>
            <a:ext cx="212035" cy="17227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15413262-B44F-4329-8B08-5B161BD52645}"/>
              </a:ext>
            </a:extLst>
          </p:cNvPr>
          <p:cNvSpPr/>
          <p:nvPr/>
        </p:nvSpPr>
        <p:spPr>
          <a:xfrm>
            <a:off x="6393856" y="3765110"/>
            <a:ext cx="212035" cy="17227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3443E35C-42C7-404E-999A-DD380DD7CC10}"/>
              </a:ext>
            </a:extLst>
          </p:cNvPr>
          <p:cNvSpPr/>
          <p:nvPr/>
        </p:nvSpPr>
        <p:spPr>
          <a:xfrm>
            <a:off x="6395458" y="3518245"/>
            <a:ext cx="212035" cy="17227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B1719A57-C72D-42F2-A5B5-9A77F90119CD}"/>
              </a:ext>
            </a:extLst>
          </p:cNvPr>
          <p:cNvSpPr/>
          <p:nvPr/>
        </p:nvSpPr>
        <p:spPr>
          <a:xfrm>
            <a:off x="6333882" y="3452212"/>
            <a:ext cx="596348" cy="5740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1AD614BA-6B34-49E7-9BF8-469C0424C841}"/>
              </a:ext>
            </a:extLst>
          </p:cNvPr>
          <p:cNvCxnSpPr>
            <a:cxnSpLocks/>
          </p:cNvCxnSpPr>
          <p:nvPr/>
        </p:nvCxnSpPr>
        <p:spPr>
          <a:xfrm>
            <a:off x="5851372" y="3725348"/>
            <a:ext cx="3776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Isosceles Triangle 271">
            <a:extLst>
              <a:ext uri="{FF2B5EF4-FFF2-40B4-BE49-F238E27FC236}">
                <a16:creationId xmlns:a16="http://schemas.microsoft.com/office/drawing/2014/main" id="{B923BB3D-E2F7-4B06-AC80-39A7B0D01FC3}"/>
              </a:ext>
            </a:extLst>
          </p:cNvPr>
          <p:cNvSpPr/>
          <p:nvPr/>
        </p:nvSpPr>
        <p:spPr>
          <a:xfrm rot="5400000">
            <a:off x="5951817" y="3478716"/>
            <a:ext cx="185531" cy="132523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Isosceles Triangle 272">
            <a:extLst>
              <a:ext uri="{FF2B5EF4-FFF2-40B4-BE49-F238E27FC236}">
                <a16:creationId xmlns:a16="http://schemas.microsoft.com/office/drawing/2014/main" id="{03D436C2-E985-49DD-8B81-A345D79FE1A7}"/>
              </a:ext>
            </a:extLst>
          </p:cNvPr>
          <p:cNvSpPr/>
          <p:nvPr/>
        </p:nvSpPr>
        <p:spPr>
          <a:xfrm rot="16200000">
            <a:off x="5937663" y="4028905"/>
            <a:ext cx="185531" cy="132523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734BB9DB-2684-4F55-8386-2C6CFEBA184E}"/>
              </a:ext>
            </a:extLst>
          </p:cNvPr>
          <p:cNvCxnSpPr/>
          <p:nvPr/>
        </p:nvCxnSpPr>
        <p:spPr>
          <a:xfrm flipH="1">
            <a:off x="5844749" y="3864496"/>
            <a:ext cx="3843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CC5E9416-369F-4104-BEC2-ECA3A38D6349}"/>
              </a:ext>
            </a:extLst>
          </p:cNvPr>
          <p:cNvCxnSpPr>
            <a:cxnSpLocks/>
          </p:cNvCxnSpPr>
          <p:nvPr/>
        </p:nvCxnSpPr>
        <p:spPr>
          <a:xfrm>
            <a:off x="7063324" y="3700055"/>
            <a:ext cx="3409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Isosceles Triangle 275">
            <a:extLst>
              <a:ext uri="{FF2B5EF4-FFF2-40B4-BE49-F238E27FC236}">
                <a16:creationId xmlns:a16="http://schemas.microsoft.com/office/drawing/2014/main" id="{C0F1CAF1-41DD-428B-ADBC-0F7BCA5464AB}"/>
              </a:ext>
            </a:extLst>
          </p:cNvPr>
          <p:cNvSpPr/>
          <p:nvPr/>
        </p:nvSpPr>
        <p:spPr>
          <a:xfrm rot="16200000">
            <a:off x="7009464" y="3483483"/>
            <a:ext cx="203786" cy="119616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Isosceles Triangle 276">
            <a:extLst>
              <a:ext uri="{FF2B5EF4-FFF2-40B4-BE49-F238E27FC236}">
                <a16:creationId xmlns:a16="http://schemas.microsoft.com/office/drawing/2014/main" id="{22E9685A-E655-4670-A09C-3B522DF489AF}"/>
              </a:ext>
            </a:extLst>
          </p:cNvPr>
          <p:cNvSpPr/>
          <p:nvPr/>
        </p:nvSpPr>
        <p:spPr>
          <a:xfrm rot="16200000">
            <a:off x="7193251" y="3483482"/>
            <a:ext cx="203786" cy="119616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Isosceles Triangle 277">
            <a:extLst>
              <a:ext uri="{FF2B5EF4-FFF2-40B4-BE49-F238E27FC236}">
                <a16:creationId xmlns:a16="http://schemas.microsoft.com/office/drawing/2014/main" id="{5DFCF395-555C-48DD-8A34-7EE435719CAA}"/>
              </a:ext>
            </a:extLst>
          </p:cNvPr>
          <p:cNvSpPr/>
          <p:nvPr/>
        </p:nvSpPr>
        <p:spPr>
          <a:xfrm rot="5400000">
            <a:off x="7030839" y="3978578"/>
            <a:ext cx="203786" cy="119616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Isosceles Triangle 278">
            <a:extLst>
              <a:ext uri="{FF2B5EF4-FFF2-40B4-BE49-F238E27FC236}">
                <a16:creationId xmlns:a16="http://schemas.microsoft.com/office/drawing/2014/main" id="{76A5EF21-AD4F-455B-BBA4-5938162C65B8}"/>
              </a:ext>
            </a:extLst>
          </p:cNvPr>
          <p:cNvSpPr/>
          <p:nvPr/>
        </p:nvSpPr>
        <p:spPr>
          <a:xfrm rot="5400000">
            <a:off x="7232861" y="3968826"/>
            <a:ext cx="203786" cy="119616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99A45BB6-9C25-4F43-87D2-BF9BF1C07535}"/>
              </a:ext>
            </a:extLst>
          </p:cNvPr>
          <p:cNvCxnSpPr/>
          <p:nvPr/>
        </p:nvCxnSpPr>
        <p:spPr>
          <a:xfrm flipH="1">
            <a:off x="7019916" y="3864496"/>
            <a:ext cx="3843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937780EF-FF3C-4F5A-8B8B-FE190FAD822A}"/>
              </a:ext>
            </a:extLst>
          </p:cNvPr>
          <p:cNvSpPr/>
          <p:nvPr/>
        </p:nvSpPr>
        <p:spPr>
          <a:xfrm>
            <a:off x="7593034" y="4233862"/>
            <a:ext cx="172278" cy="18553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FA0427AA-0C83-495B-8F92-BC43222D5B9A}"/>
              </a:ext>
            </a:extLst>
          </p:cNvPr>
          <p:cNvSpPr/>
          <p:nvPr/>
        </p:nvSpPr>
        <p:spPr>
          <a:xfrm>
            <a:off x="7583335" y="4002400"/>
            <a:ext cx="212035" cy="17227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E448935B-63A8-43C4-85C7-85CE4FF1B5EB}"/>
              </a:ext>
            </a:extLst>
          </p:cNvPr>
          <p:cNvSpPr/>
          <p:nvPr/>
        </p:nvSpPr>
        <p:spPr>
          <a:xfrm>
            <a:off x="7593034" y="3765110"/>
            <a:ext cx="212035" cy="17227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F2A26DC5-E508-4509-9A8E-38194AF4CF49}"/>
              </a:ext>
            </a:extLst>
          </p:cNvPr>
          <p:cNvSpPr/>
          <p:nvPr/>
        </p:nvSpPr>
        <p:spPr>
          <a:xfrm>
            <a:off x="7594636" y="3518245"/>
            <a:ext cx="212035" cy="17227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1F1A6AE2-0878-4FEF-8D56-5594C6F5CC8F}"/>
              </a:ext>
            </a:extLst>
          </p:cNvPr>
          <p:cNvSpPr/>
          <p:nvPr/>
        </p:nvSpPr>
        <p:spPr>
          <a:xfrm>
            <a:off x="7533060" y="3452212"/>
            <a:ext cx="596348" cy="10045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0C96D10-8984-4F74-8430-E8D028DE016F}"/>
              </a:ext>
            </a:extLst>
          </p:cNvPr>
          <p:cNvCxnSpPr>
            <a:cxnSpLocks/>
          </p:cNvCxnSpPr>
          <p:nvPr/>
        </p:nvCxnSpPr>
        <p:spPr>
          <a:xfrm>
            <a:off x="1734751" y="1693744"/>
            <a:ext cx="0" cy="4996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D1613075-1006-4836-9660-20D7A3A1BFAB}"/>
              </a:ext>
            </a:extLst>
          </p:cNvPr>
          <p:cNvSpPr/>
          <p:nvPr/>
        </p:nvSpPr>
        <p:spPr>
          <a:xfrm>
            <a:off x="165648" y="119269"/>
            <a:ext cx="596348" cy="9011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FEB8EABD-3C07-4066-BA81-E32706E46F9F}"/>
              </a:ext>
            </a:extLst>
          </p:cNvPr>
          <p:cNvSpPr/>
          <p:nvPr/>
        </p:nvSpPr>
        <p:spPr>
          <a:xfrm>
            <a:off x="192152" y="482048"/>
            <a:ext cx="172278" cy="18553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30A8A13-325F-426F-B653-943F7FEA1A3F}"/>
              </a:ext>
            </a:extLst>
          </p:cNvPr>
          <p:cNvSpPr/>
          <p:nvPr/>
        </p:nvSpPr>
        <p:spPr>
          <a:xfrm>
            <a:off x="457195" y="243509"/>
            <a:ext cx="212035" cy="17227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A0CCCA12-CB2A-44CC-B310-DA5D3B4FF08E}"/>
              </a:ext>
            </a:extLst>
          </p:cNvPr>
          <p:cNvSpPr/>
          <p:nvPr/>
        </p:nvSpPr>
        <p:spPr>
          <a:xfrm>
            <a:off x="457195" y="482048"/>
            <a:ext cx="212035" cy="17227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9232FE7E-0D3B-40FF-9646-198B451D8CA2}"/>
              </a:ext>
            </a:extLst>
          </p:cNvPr>
          <p:cNvSpPr/>
          <p:nvPr/>
        </p:nvSpPr>
        <p:spPr>
          <a:xfrm>
            <a:off x="457195" y="720587"/>
            <a:ext cx="212035" cy="17227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4577B70C-A61E-4CD4-9298-AD7AAB64B4BC}"/>
              </a:ext>
            </a:extLst>
          </p:cNvPr>
          <p:cNvCxnSpPr>
            <a:cxnSpLocks/>
          </p:cNvCxnSpPr>
          <p:nvPr/>
        </p:nvCxnSpPr>
        <p:spPr>
          <a:xfrm>
            <a:off x="854761" y="553278"/>
            <a:ext cx="3776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Isosceles Triangle 180">
            <a:extLst>
              <a:ext uri="{FF2B5EF4-FFF2-40B4-BE49-F238E27FC236}">
                <a16:creationId xmlns:a16="http://schemas.microsoft.com/office/drawing/2014/main" id="{7446FD5F-8767-4BED-90A3-19846ABA5D98}"/>
              </a:ext>
            </a:extLst>
          </p:cNvPr>
          <p:cNvSpPr/>
          <p:nvPr/>
        </p:nvSpPr>
        <p:spPr>
          <a:xfrm rot="5400000">
            <a:off x="987277" y="300241"/>
            <a:ext cx="185531" cy="132523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Isosceles Triangle 181">
            <a:extLst>
              <a:ext uri="{FF2B5EF4-FFF2-40B4-BE49-F238E27FC236}">
                <a16:creationId xmlns:a16="http://schemas.microsoft.com/office/drawing/2014/main" id="{7016AEB8-8E1C-4B89-9ECA-248170EA25AC}"/>
              </a:ext>
            </a:extLst>
          </p:cNvPr>
          <p:cNvSpPr/>
          <p:nvPr/>
        </p:nvSpPr>
        <p:spPr>
          <a:xfrm rot="16200000">
            <a:off x="952497" y="849172"/>
            <a:ext cx="185531" cy="132523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01CC2F0-1280-460F-A1E8-03A3DF96DEB5}"/>
              </a:ext>
            </a:extLst>
          </p:cNvPr>
          <p:cNvCxnSpPr/>
          <p:nvPr/>
        </p:nvCxnSpPr>
        <p:spPr>
          <a:xfrm flipH="1">
            <a:off x="848138" y="692426"/>
            <a:ext cx="3843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9791DF4A-48B7-43E5-960E-87FE41C54C86}"/>
              </a:ext>
            </a:extLst>
          </p:cNvPr>
          <p:cNvCxnSpPr>
            <a:cxnSpLocks/>
          </p:cNvCxnSpPr>
          <p:nvPr/>
        </p:nvCxnSpPr>
        <p:spPr>
          <a:xfrm flipV="1">
            <a:off x="4088597" y="2859712"/>
            <a:ext cx="0" cy="4795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Isosceles Triangle 190">
            <a:extLst>
              <a:ext uri="{FF2B5EF4-FFF2-40B4-BE49-F238E27FC236}">
                <a16:creationId xmlns:a16="http://schemas.microsoft.com/office/drawing/2014/main" id="{3E17511D-EE0A-49D2-92A1-C3CDD0B5F22D}"/>
              </a:ext>
            </a:extLst>
          </p:cNvPr>
          <p:cNvSpPr/>
          <p:nvPr/>
        </p:nvSpPr>
        <p:spPr>
          <a:xfrm rot="5400000">
            <a:off x="4498928" y="3035022"/>
            <a:ext cx="185531" cy="132523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Isosceles Triangle 197">
            <a:extLst>
              <a:ext uri="{FF2B5EF4-FFF2-40B4-BE49-F238E27FC236}">
                <a16:creationId xmlns:a16="http://schemas.microsoft.com/office/drawing/2014/main" id="{0896F9AB-4D78-4B4F-917F-EACA407B2128}"/>
              </a:ext>
            </a:extLst>
          </p:cNvPr>
          <p:cNvSpPr/>
          <p:nvPr/>
        </p:nvSpPr>
        <p:spPr>
          <a:xfrm rot="5400000">
            <a:off x="4310780" y="3047322"/>
            <a:ext cx="185531" cy="132523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Isosceles Triangle 206">
            <a:extLst>
              <a:ext uri="{FF2B5EF4-FFF2-40B4-BE49-F238E27FC236}">
                <a16:creationId xmlns:a16="http://schemas.microsoft.com/office/drawing/2014/main" id="{00ABDF7A-B9C7-4CB8-B9C4-8B4A82C41065}"/>
              </a:ext>
            </a:extLst>
          </p:cNvPr>
          <p:cNvSpPr/>
          <p:nvPr/>
        </p:nvSpPr>
        <p:spPr>
          <a:xfrm rot="16200000">
            <a:off x="3629450" y="3043409"/>
            <a:ext cx="185531" cy="132523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Isosceles Triangle 207">
            <a:extLst>
              <a:ext uri="{FF2B5EF4-FFF2-40B4-BE49-F238E27FC236}">
                <a16:creationId xmlns:a16="http://schemas.microsoft.com/office/drawing/2014/main" id="{970189C3-9876-4D59-AD26-12859EDDA4B2}"/>
              </a:ext>
            </a:extLst>
          </p:cNvPr>
          <p:cNvSpPr/>
          <p:nvPr/>
        </p:nvSpPr>
        <p:spPr>
          <a:xfrm rot="16200000">
            <a:off x="3813237" y="3043408"/>
            <a:ext cx="185531" cy="132523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61B7095B-E873-4BB3-B384-4FFD9F217FB7}"/>
              </a:ext>
            </a:extLst>
          </p:cNvPr>
          <p:cNvCxnSpPr>
            <a:cxnSpLocks/>
          </p:cNvCxnSpPr>
          <p:nvPr/>
        </p:nvCxnSpPr>
        <p:spPr>
          <a:xfrm>
            <a:off x="4242688" y="2859712"/>
            <a:ext cx="0" cy="4996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ACE5156-5375-43D5-A4B1-D071AA12B631}"/>
              </a:ext>
            </a:extLst>
          </p:cNvPr>
          <p:cNvSpPr txBox="1"/>
          <p:nvPr/>
        </p:nvSpPr>
        <p:spPr>
          <a:xfrm>
            <a:off x="1109973" y="1319426"/>
            <a:ext cx="124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AC0E4EAA-59C9-44B8-A367-F3F644392648}"/>
              </a:ext>
            </a:extLst>
          </p:cNvPr>
          <p:cNvSpPr txBox="1"/>
          <p:nvPr/>
        </p:nvSpPr>
        <p:spPr>
          <a:xfrm>
            <a:off x="1293773" y="2860963"/>
            <a:ext cx="832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3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1448ED1C-E0B4-4284-BFEE-DFDA7A4A88BA}"/>
              </a:ext>
            </a:extLst>
          </p:cNvPr>
          <p:cNvSpPr txBox="1"/>
          <p:nvPr/>
        </p:nvSpPr>
        <p:spPr>
          <a:xfrm>
            <a:off x="69835" y="1071500"/>
            <a:ext cx="832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4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1B0E1999-9530-4131-8AEE-682E4C64CA66}"/>
              </a:ext>
            </a:extLst>
          </p:cNvPr>
          <p:cNvSpPr txBox="1"/>
          <p:nvPr/>
        </p:nvSpPr>
        <p:spPr>
          <a:xfrm>
            <a:off x="2521976" y="615991"/>
            <a:ext cx="832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1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90CABA6-7CF6-4574-BF45-C8B29DA6A2E2}"/>
              </a:ext>
            </a:extLst>
          </p:cNvPr>
          <p:cNvSpPr txBox="1"/>
          <p:nvPr/>
        </p:nvSpPr>
        <p:spPr>
          <a:xfrm>
            <a:off x="2508314" y="1536906"/>
            <a:ext cx="832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2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BE6E7A2-5FDE-4A47-A293-000BECEC6C15}"/>
              </a:ext>
            </a:extLst>
          </p:cNvPr>
          <p:cNvSpPr txBox="1"/>
          <p:nvPr/>
        </p:nvSpPr>
        <p:spPr>
          <a:xfrm>
            <a:off x="2485840" y="4043589"/>
            <a:ext cx="832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2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F9005EF-A625-4E9B-BEC4-121293AEA5C5}"/>
              </a:ext>
            </a:extLst>
          </p:cNvPr>
          <p:cNvSpPr txBox="1"/>
          <p:nvPr/>
        </p:nvSpPr>
        <p:spPr>
          <a:xfrm>
            <a:off x="6411846" y="2270438"/>
            <a:ext cx="832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3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53FEE6FC-5981-4FD8-A5DF-D88AD6664EAE}"/>
              </a:ext>
            </a:extLst>
          </p:cNvPr>
          <p:cNvSpPr txBox="1"/>
          <p:nvPr/>
        </p:nvSpPr>
        <p:spPr>
          <a:xfrm>
            <a:off x="3764007" y="813992"/>
            <a:ext cx="832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5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90721B6C-432A-444A-A94B-6C0222DFC137}"/>
              </a:ext>
            </a:extLst>
          </p:cNvPr>
          <p:cNvSpPr txBox="1"/>
          <p:nvPr/>
        </p:nvSpPr>
        <p:spPr>
          <a:xfrm>
            <a:off x="4988194" y="814942"/>
            <a:ext cx="832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6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126ADEC7-9434-4485-877B-72159E631FCF}"/>
              </a:ext>
            </a:extLst>
          </p:cNvPr>
          <p:cNvSpPr txBox="1"/>
          <p:nvPr/>
        </p:nvSpPr>
        <p:spPr>
          <a:xfrm>
            <a:off x="6194140" y="798026"/>
            <a:ext cx="832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7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4A0B5F4B-69D1-4074-B4F5-C9903CD2C86B}"/>
              </a:ext>
            </a:extLst>
          </p:cNvPr>
          <p:cNvSpPr txBox="1"/>
          <p:nvPr/>
        </p:nvSpPr>
        <p:spPr>
          <a:xfrm>
            <a:off x="3780520" y="2443288"/>
            <a:ext cx="832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8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4B563712-6886-4CD0-9E3C-307FC9D93479}"/>
              </a:ext>
            </a:extLst>
          </p:cNvPr>
          <p:cNvSpPr txBox="1"/>
          <p:nvPr/>
        </p:nvSpPr>
        <p:spPr>
          <a:xfrm>
            <a:off x="4986377" y="2434947"/>
            <a:ext cx="94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11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AD6546A7-29E9-4C08-AB22-38B401818F47}"/>
              </a:ext>
            </a:extLst>
          </p:cNvPr>
          <p:cNvSpPr txBox="1"/>
          <p:nvPr/>
        </p:nvSpPr>
        <p:spPr>
          <a:xfrm>
            <a:off x="3759849" y="4251616"/>
            <a:ext cx="94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10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607870AE-78C0-4DC1-9340-D9522CB25E4A}"/>
              </a:ext>
            </a:extLst>
          </p:cNvPr>
          <p:cNvSpPr txBox="1"/>
          <p:nvPr/>
        </p:nvSpPr>
        <p:spPr>
          <a:xfrm>
            <a:off x="5074513" y="4241680"/>
            <a:ext cx="94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12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3238EDCA-077B-4F56-A937-8EC329EC4175}"/>
              </a:ext>
            </a:extLst>
          </p:cNvPr>
          <p:cNvSpPr txBox="1"/>
          <p:nvPr/>
        </p:nvSpPr>
        <p:spPr>
          <a:xfrm>
            <a:off x="6171116" y="4034052"/>
            <a:ext cx="94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13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F96A5BC7-08DB-4F0D-9C0E-AE65D39F1A10}"/>
              </a:ext>
            </a:extLst>
          </p:cNvPr>
          <p:cNvSpPr txBox="1"/>
          <p:nvPr/>
        </p:nvSpPr>
        <p:spPr>
          <a:xfrm>
            <a:off x="7274946" y="445673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35502A05-F830-4913-BAAD-7930566586F0}"/>
              </a:ext>
            </a:extLst>
          </p:cNvPr>
          <p:cNvSpPr txBox="1"/>
          <p:nvPr/>
        </p:nvSpPr>
        <p:spPr>
          <a:xfrm>
            <a:off x="2473068" y="2533197"/>
            <a:ext cx="832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9</a:t>
            </a:r>
          </a:p>
        </p:txBody>
      </p:sp>
    </p:spTree>
    <p:extLst>
      <p:ext uri="{BB962C8B-B14F-4D97-AF65-F5344CB8AC3E}">
        <p14:creationId xmlns:p14="http://schemas.microsoft.com/office/powerpoint/2010/main" val="281460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57EEBE-DEB9-4FCB-8EF5-FA4F988047C0}"/>
              </a:ext>
            </a:extLst>
          </p:cNvPr>
          <p:cNvSpPr/>
          <p:nvPr/>
        </p:nvSpPr>
        <p:spPr>
          <a:xfrm>
            <a:off x="1230594" y="268045"/>
            <a:ext cx="763843" cy="12514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3A6156-1C88-4D44-B42D-251C95891399}"/>
              </a:ext>
            </a:extLst>
          </p:cNvPr>
          <p:cNvSpPr/>
          <p:nvPr/>
        </p:nvSpPr>
        <p:spPr>
          <a:xfrm>
            <a:off x="1696263" y="386071"/>
            <a:ext cx="172278" cy="18553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EAB17C-C25C-4ECB-802D-E7D9A560BC63}"/>
              </a:ext>
            </a:extLst>
          </p:cNvPr>
          <p:cNvSpPr/>
          <p:nvPr/>
        </p:nvSpPr>
        <p:spPr>
          <a:xfrm>
            <a:off x="1656506" y="678448"/>
            <a:ext cx="212035" cy="17227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4EB480-27FC-49D9-BB2F-EE40B3A34393}"/>
              </a:ext>
            </a:extLst>
          </p:cNvPr>
          <p:cNvSpPr/>
          <p:nvPr/>
        </p:nvSpPr>
        <p:spPr>
          <a:xfrm>
            <a:off x="1656506" y="916987"/>
            <a:ext cx="212035" cy="17227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7BF50A-9658-4AFF-A6F2-1A2B461886E0}"/>
              </a:ext>
            </a:extLst>
          </p:cNvPr>
          <p:cNvSpPr/>
          <p:nvPr/>
        </p:nvSpPr>
        <p:spPr>
          <a:xfrm>
            <a:off x="1656506" y="1155526"/>
            <a:ext cx="212035" cy="17227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9CE51CF-AAD3-4FE9-8604-A2E2A84C3B41}"/>
              </a:ext>
            </a:extLst>
          </p:cNvPr>
          <p:cNvCxnSpPr>
            <a:cxnSpLocks/>
          </p:cNvCxnSpPr>
          <p:nvPr/>
        </p:nvCxnSpPr>
        <p:spPr>
          <a:xfrm>
            <a:off x="2130733" y="873920"/>
            <a:ext cx="12029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CF0B80B-72D1-4D36-B80D-6455176EAA19}"/>
              </a:ext>
            </a:extLst>
          </p:cNvPr>
          <p:cNvSpPr/>
          <p:nvPr/>
        </p:nvSpPr>
        <p:spPr>
          <a:xfrm>
            <a:off x="3568603" y="248172"/>
            <a:ext cx="763843" cy="12514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59777C4-1B57-4236-8E9D-55B86D3E7727}"/>
              </a:ext>
            </a:extLst>
          </p:cNvPr>
          <p:cNvSpPr/>
          <p:nvPr/>
        </p:nvSpPr>
        <p:spPr>
          <a:xfrm>
            <a:off x="3778246" y="400354"/>
            <a:ext cx="172278" cy="18553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4DF726-CEA2-4BB7-B8DC-041A66AE5375}"/>
              </a:ext>
            </a:extLst>
          </p:cNvPr>
          <p:cNvSpPr/>
          <p:nvPr/>
        </p:nvSpPr>
        <p:spPr>
          <a:xfrm>
            <a:off x="3738489" y="692731"/>
            <a:ext cx="212035" cy="17227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7A3BE3-6B82-44D0-BD26-4963AB8734C2}"/>
              </a:ext>
            </a:extLst>
          </p:cNvPr>
          <p:cNvSpPr/>
          <p:nvPr/>
        </p:nvSpPr>
        <p:spPr>
          <a:xfrm>
            <a:off x="3738489" y="931270"/>
            <a:ext cx="212035" cy="17227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B26F79-7CE9-4A5C-B0DA-4207E47D9ECC}"/>
              </a:ext>
            </a:extLst>
          </p:cNvPr>
          <p:cNvSpPr/>
          <p:nvPr/>
        </p:nvSpPr>
        <p:spPr>
          <a:xfrm>
            <a:off x="3738489" y="1169809"/>
            <a:ext cx="212035" cy="17227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606604-E6BC-46D9-BC83-C85910190B20}"/>
              </a:ext>
            </a:extLst>
          </p:cNvPr>
          <p:cNvSpPr txBox="1"/>
          <p:nvPr/>
        </p:nvSpPr>
        <p:spPr>
          <a:xfrm>
            <a:off x="1035695" y="1539837"/>
            <a:ext cx="124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122153-ADBC-4E94-90C0-4F7E1A9E4481}"/>
              </a:ext>
            </a:extLst>
          </p:cNvPr>
          <p:cNvSpPr txBox="1"/>
          <p:nvPr/>
        </p:nvSpPr>
        <p:spPr>
          <a:xfrm>
            <a:off x="3370589" y="153983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6F7BE0A4-8DA3-474E-8B3B-40CC19159770}"/>
              </a:ext>
            </a:extLst>
          </p:cNvPr>
          <p:cNvSpPr/>
          <p:nvPr/>
        </p:nvSpPr>
        <p:spPr>
          <a:xfrm rot="16200000">
            <a:off x="2201687" y="598105"/>
            <a:ext cx="185531" cy="132523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2DE76565-E67E-4D08-9A2E-748547EF324E}"/>
              </a:ext>
            </a:extLst>
          </p:cNvPr>
          <p:cNvSpPr/>
          <p:nvPr/>
        </p:nvSpPr>
        <p:spPr>
          <a:xfrm rot="16200000">
            <a:off x="2466803" y="605560"/>
            <a:ext cx="185531" cy="132523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A8271719-72E0-4863-BA37-22C8603E6EFA}"/>
              </a:ext>
            </a:extLst>
          </p:cNvPr>
          <p:cNvSpPr/>
          <p:nvPr/>
        </p:nvSpPr>
        <p:spPr>
          <a:xfrm rot="16200000">
            <a:off x="2730506" y="605559"/>
            <a:ext cx="185531" cy="132523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15741CB0-0FEC-437E-8F55-663CF3A3EC94}"/>
              </a:ext>
            </a:extLst>
          </p:cNvPr>
          <p:cNvSpPr/>
          <p:nvPr/>
        </p:nvSpPr>
        <p:spPr>
          <a:xfrm rot="16200000">
            <a:off x="2966653" y="612186"/>
            <a:ext cx="185531" cy="13252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15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3035BD9-37CA-40F0-A868-BA9E60FC3962}"/>
              </a:ext>
            </a:extLst>
          </p:cNvPr>
          <p:cNvSpPr/>
          <p:nvPr/>
        </p:nvSpPr>
        <p:spPr>
          <a:xfrm>
            <a:off x="1398089" y="62946"/>
            <a:ext cx="596348" cy="12514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87CA07B-1EB0-4249-994B-84C456459A56}"/>
              </a:ext>
            </a:extLst>
          </p:cNvPr>
          <p:cNvSpPr/>
          <p:nvPr/>
        </p:nvSpPr>
        <p:spPr>
          <a:xfrm>
            <a:off x="1466673" y="156250"/>
            <a:ext cx="172278" cy="18553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A7B19C-88B0-4097-BA9A-F334FF628DCC}"/>
              </a:ext>
            </a:extLst>
          </p:cNvPr>
          <p:cNvSpPr/>
          <p:nvPr/>
        </p:nvSpPr>
        <p:spPr>
          <a:xfrm>
            <a:off x="1488786" y="466788"/>
            <a:ext cx="212035" cy="17227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3D23BF-8603-45AF-A14A-DEFC72609CC3}"/>
              </a:ext>
            </a:extLst>
          </p:cNvPr>
          <p:cNvSpPr/>
          <p:nvPr/>
        </p:nvSpPr>
        <p:spPr>
          <a:xfrm>
            <a:off x="1477154" y="764075"/>
            <a:ext cx="212035" cy="17227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812E75-9F44-47FB-911B-2CD9355C418B}"/>
              </a:ext>
            </a:extLst>
          </p:cNvPr>
          <p:cNvSpPr/>
          <p:nvPr/>
        </p:nvSpPr>
        <p:spPr>
          <a:xfrm>
            <a:off x="1477154" y="1045366"/>
            <a:ext cx="212035" cy="17227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57CEB9-47CA-48CE-AA24-E416A6B79434}"/>
              </a:ext>
            </a:extLst>
          </p:cNvPr>
          <p:cNvCxnSpPr>
            <a:cxnSpLocks/>
          </p:cNvCxnSpPr>
          <p:nvPr/>
        </p:nvCxnSpPr>
        <p:spPr>
          <a:xfrm>
            <a:off x="2137223" y="320120"/>
            <a:ext cx="3776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6AA0571A-5507-4986-9E2B-634B92A5F0F8}"/>
              </a:ext>
            </a:extLst>
          </p:cNvPr>
          <p:cNvSpPr/>
          <p:nvPr/>
        </p:nvSpPr>
        <p:spPr>
          <a:xfrm rot="16200000">
            <a:off x="2098943" y="106222"/>
            <a:ext cx="185531" cy="132523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EDCA66-CD71-41AD-882B-310882750D01}"/>
              </a:ext>
            </a:extLst>
          </p:cNvPr>
          <p:cNvSpPr/>
          <p:nvPr/>
        </p:nvSpPr>
        <p:spPr>
          <a:xfrm>
            <a:off x="2640464" y="62947"/>
            <a:ext cx="596348" cy="591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D9BDB28-F4A6-449D-864F-CC0714F08A03}"/>
              </a:ext>
            </a:extLst>
          </p:cNvPr>
          <p:cNvSpPr/>
          <p:nvPr/>
        </p:nvSpPr>
        <p:spPr>
          <a:xfrm>
            <a:off x="2696958" y="180972"/>
            <a:ext cx="172278" cy="18553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608800B-01DA-4541-91BE-90D09876B3DE}"/>
              </a:ext>
            </a:extLst>
          </p:cNvPr>
          <p:cNvSpPr/>
          <p:nvPr/>
        </p:nvSpPr>
        <p:spPr>
          <a:xfrm>
            <a:off x="2682626" y="419344"/>
            <a:ext cx="212035" cy="17227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5D2FCD7-B3A8-47D5-9A5A-842C70367029}"/>
              </a:ext>
            </a:extLst>
          </p:cNvPr>
          <p:cNvSpPr/>
          <p:nvPr/>
        </p:nvSpPr>
        <p:spPr>
          <a:xfrm>
            <a:off x="2968775" y="191242"/>
            <a:ext cx="212035" cy="17227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6DE8C08-1CBE-4BA6-9ACD-6E62AE5ED9B3}"/>
              </a:ext>
            </a:extLst>
          </p:cNvPr>
          <p:cNvSpPr/>
          <p:nvPr/>
        </p:nvSpPr>
        <p:spPr>
          <a:xfrm>
            <a:off x="2971719" y="419344"/>
            <a:ext cx="212035" cy="17227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750F1B3-1DF2-43A8-92AA-FFCB2D0E0349}"/>
              </a:ext>
            </a:extLst>
          </p:cNvPr>
          <p:cNvCxnSpPr>
            <a:cxnSpLocks/>
          </p:cNvCxnSpPr>
          <p:nvPr/>
        </p:nvCxnSpPr>
        <p:spPr>
          <a:xfrm>
            <a:off x="2118717" y="1248986"/>
            <a:ext cx="3776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993DC360-A32A-4312-87A2-8C5EBDA3EA77}"/>
              </a:ext>
            </a:extLst>
          </p:cNvPr>
          <p:cNvSpPr/>
          <p:nvPr/>
        </p:nvSpPr>
        <p:spPr>
          <a:xfrm rot="16200000">
            <a:off x="2126209" y="991791"/>
            <a:ext cx="185531" cy="132523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CF55B14-95A7-43CF-83FA-CCD99DA40A4C}"/>
              </a:ext>
            </a:extLst>
          </p:cNvPr>
          <p:cNvSpPr/>
          <p:nvPr/>
        </p:nvSpPr>
        <p:spPr>
          <a:xfrm>
            <a:off x="2636796" y="976421"/>
            <a:ext cx="596348" cy="591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91B1E21-6C34-46B3-9148-291C9CDE4A4D}"/>
              </a:ext>
            </a:extLst>
          </p:cNvPr>
          <p:cNvSpPr/>
          <p:nvPr/>
        </p:nvSpPr>
        <p:spPr>
          <a:xfrm>
            <a:off x="2717255" y="1074573"/>
            <a:ext cx="172278" cy="18553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D495997-15CB-44A0-9FD5-B57F0025AC18}"/>
              </a:ext>
            </a:extLst>
          </p:cNvPr>
          <p:cNvSpPr/>
          <p:nvPr/>
        </p:nvSpPr>
        <p:spPr>
          <a:xfrm>
            <a:off x="2970589" y="1094446"/>
            <a:ext cx="212035" cy="17227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9C82C40-4348-42A0-AEBC-F6951F3188DB}"/>
              </a:ext>
            </a:extLst>
          </p:cNvPr>
          <p:cNvSpPr/>
          <p:nvPr/>
        </p:nvSpPr>
        <p:spPr>
          <a:xfrm>
            <a:off x="2690234" y="1338784"/>
            <a:ext cx="212035" cy="17227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F5611FC-85AA-4A5B-8BED-3C14BB0863F0}"/>
              </a:ext>
            </a:extLst>
          </p:cNvPr>
          <p:cNvSpPr/>
          <p:nvPr/>
        </p:nvSpPr>
        <p:spPr>
          <a:xfrm>
            <a:off x="2968051" y="1332818"/>
            <a:ext cx="212035" cy="17227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D06876A3-1249-49CD-B2C3-A5B973AC7508}"/>
              </a:ext>
            </a:extLst>
          </p:cNvPr>
          <p:cNvSpPr/>
          <p:nvPr/>
        </p:nvSpPr>
        <p:spPr>
          <a:xfrm rot="16200000">
            <a:off x="2282730" y="106221"/>
            <a:ext cx="185531" cy="132523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>
            <a:extLst>
              <a:ext uri="{FF2B5EF4-FFF2-40B4-BE49-F238E27FC236}">
                <a16:creationId xmlns:a16="http://schemas.microsoft.com/office/drawing/2014/main" id="{5B22F31D-0D27-4975-85BD-0137D2908E7F}"/>
              </a:ext>
            </a:extLst>
          </p:cNvPr>
          <p:cNvSpPr/>
          <p:nvPr/>
        </p:nvSpPr>
        <p:spPr>
          <a:xfrm rot="16200000">
            <a:off x="1410822" y="1798381"/>
            <a:ext cx="185531" cy="132523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0A42860-4E52-4A72-A93B-986F54255249}"/>
              </a:ext>
            </a:extLst>
          </p:cNvPr>
          <p:cNvSpPr/>
          <p:nvPr/>
        </p:nvSpPr>
        <p:spPr>
          <a:xfrm>
            <a:off x="1410551" y="2231468"/>
            <a:ext cx="596348" cy="591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8053DDA-693A-4E67-B432-3F0F185AC511}"/>
              </a:ext>
            </a:extLst>
          </p:cNvPr>
          <p:cNvSpPr/>
          <p:nvPr/>
        </p:nvSpPr>
        <p:spPr>
          <a:xfrm>
            <a:off x="1491309" y="2326486"/>
            <a:ext cx="172278" cy="18553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534BEEE-6882-474A-A726-EF8280B4729B}"/>
              </a:ext>
            </a:extLst>
          </p:cNvPr>
          <p:cNvSpPr/>
          <p:nvPr/>
        </p:nvSpPr>
        <p:spPr>
          <a:xfrm>
            <a:off x="1744344" y="2349493"/>
            <a:ext cx="212035" cy="17227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390F247-3F57-4396-B1D7-5C38A6D180A6}"/>
              </a:ext>
            </a:extLst>
          </p:cNvPr>
          <p:cNvSpPr/>
          <p:nvPr/>
        </p:nvSpPr>
        <p:spPr>
          <a:xfrm>
            <a:off x="1744343" y="2584318"/>
            <a:ext cx="212035" cy="17227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2514FF6-A722-466D-98D0-93E237B7287D}"/>
              </a:ext>
            </a:extLst>
          </p:cNvPr>
          <p:cNvSpPr/>
          <p:nvPr/>
        </p:nvSpPr>
        <p:spPr>
          <a:xfrm>
            <a:off x="1467045" y="2584318"/>
            <a:ext cx="212035" cy="17227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BF7D1901-B118-4229-97FD-B22186A5952E}"/>
              </a:ext>
            </a:extLst>
          </p:cNvPr>
          <p:cNvSpPr/>
          <p:nvPr/>
        </p:nvSpPr>
        <p:spPr>
          <a:xfrm rot="16200000">
            <a:off x="1206816" y="1794043"/>
            <a:ext cx="185531" cy="13252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Isosceles Triangle 114">
            <a:extLst>
              <a:ext uri="{FF2B5EF4-FFF2-40B4-BE49-F238E27FC236}">
                <a16:creationId xmlns:a16="http://schemas.microsoft.com/office/drawing/2014/main" id="{8D460A93-A73D-4B72-99D6-9B5E7AA1DCE8}"/>
              </a:ext>
            </a:extLst>
          </p:cNvPr>
          <p:cNvSpPr/>
          <p:nvPr/>
        </p:nvSpPr>
        <p:spPr>
          <a:xfrm rot="16200000">
            <a:off x="2328316" y="991790"/>
            <a:ext cx="185531" cy="132523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EEBDFFD-3445-4435-A46B-1ACA54C6674E}"/>
              </a:ext>
            </a:extLst>
          </p:cNvPr>
          <p:cNvCxnSpPr>
            <a:cxnSpLocks/>
          </p:cNvCxnSpPr>
          <p:nvPr/>
        </p:nvCxnSpPr>
        <p:spPr>
          <a:xfrm>
            <a:off x="3381033" y="298381"/>
            <a:ext cx="3776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2E1E7169-591F-4DA2-A2D1-E7285CB255B7}"/>
              </a:ext>
            </a:extLst>
          </p:cNvPr>
          <p:cNvSpPr/>
          <p:nvPr/>
        </p:nvSpPr>
        <p:spPr>
          <a:xfrm>
            <a:off x="4232463" y="619099"/>
            <a:ext cx="172278" cy="18553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31B4343-0550-4FDA-8DE2-2F06D680F1C8}"/>
              </a:ext>
            </a:extLst>
          </p:cNvPr>
          <p:cNvSpPr/>
          <p:nvPr/>
        </p:nvSpPr>
        <p:spPr>
          <a:xfrm>
            <a:off x="3906280" y="390319"/>
            <a:ext cx="212035" cy="17227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896364D-30F2-4F43-83DB-B4740D56413A}"/>
              </a:ext>
            </a:extLst>
          </p:cNvPr>
          <p:cNvSpPr/>
          <p:nvPr/>
        </p:nvSpPr>
        <p:spPr>
          <a:xfrm>
            <a:off x="4212585" y="169503"/>
            <a:ext cx="212035" cy="17227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01DCA87-D818-4A54-A5B4-C7EA3F38C6EE}"/>
              </a:ext>
            </a:extLst>
          </p:cNvPr>
          <p:cNvSpPr/>
          <p:nvPr/>
        </p:nvSpPr>
        <p:spPr>
          <a:xfrm>
            <a:off x="4215529" y="397605"/>
            <a:ext cx="212035" cy="17227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D8B5FA7-2E6F-4E52-9E6B-28DAEAC1C1E7}"/>
              </a:ext>
            </a:extLst>
          </p:cNvPr>
          <p:cNvSpPr/>
          <p:nvPr/>
        </p:nvSpPr>
        <p:spPr>
          <a:xfrm>
            <a:off x="3880602" y="76199"/>
            <a:ext cx="596348" cy="798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Isosceles Triangle 126">
            <a:extLst>
              <a:ext uri="{FF2B5EF4-FFF2-40B4-BE49-F238E27FC236}">
                <a16:creationId xmlns:a16="http://schemas.microsoft.com/office/drawing/2014/main" id="{AFC505EF-CB3E-42A8-823C-98A31D683F96}"/>
              </a:ext>
            </a:extLst>
          </p:cNvPr>
          <p:cNvSpPr/>
          <p:nvPr/>
        </p:nvSpPr>
        <p:spPr>
          <a:xfrm rot="5400000">
            <a:off x="3476029" y="90291"/>
            <a:ext cx="185531" cy="132523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EFF0251-5DB2-463D-8B5A-9AB082779E1F}"/>
              </a:ext>
            </a:extLst>
          </p:cNvPr>
          <p:cNvCxnSpPr>
            <a:cxnSpLocks/>
          </p:cNvCxnSpPr>
          <p:nvPr/>
        </p:nvCxnSpPr>
        <p:spPr>
          <a:xfrm>
            <a:off x="4273282" y="1120087"/>
            <a:ext cx="0" cy="4996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5DB44F7-5FB1-463D-8EC4-2471D080BA0F}"/>
              </a:ext>
            </a:extLst>
          </p:cNvPr>
          <p:cNvCxnSpPr>
            <a:cxnSpLocks/>
          </p:cNvCxnSpPr>
          <p:nvPr/>
        </p:nvCxnSpPr>
        <p:spPr>
          <a:xfrm>
            <a:off x="4608545" y="459268"/>
            <a:ext cx="3776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94C13551-2F54-4160-A0B6-224F4EF18ECD}"/>
              </a:ext>
            </a:extLst>
          </p:cNvPr>
          <p:cNvSpPr/>
          <p:nvPr/>
        </p:nvSpPr>
        <p:spPr>
          <a:xfrm>
            <a:off x="5140618" y="645627"/>
            <a:ext cx="172278" cy="18553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3211D2B-E0FD-4E3E-A60A-AFFF451B1273}"/>
              </a:ext>
            </a:extLst>
          </p:cNvPr>
          <p:cNvSpPr/>
          <p:nvPr/>
        </p:nvSpPr>
        <p:spPr>
          <a:xfrm>
            <a:off x="5120740" y="177725"/>
            <a:ext cx="212035" cy="17227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5AD58C7-77E0-43F1-9334-0A3FE73972E7}"/>
              </a:ext>
            </a:extLst>
          </p:cNvPr>
          <p:cNvSpPr/>
          <p:nvPr/>
        </p:nvSpPr>
        <p:spPr>
          <a:xfrm>
            <a:off x="5402649" y="172255"/>
            <a:ext cx="212035" cy="17227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A1C99DC-99D5-41A4-A50B-7203F7366257}"/>
              </a:ext>
            </a:extLst>
          </p:cNvPr>
          <p:cNvSpPr/>
          <p:nvPr/>
        </p:nvSpPr>
        <p:spPr>
          <a:xfrm>
            <a:off x="5120740" y="397605"/>
            <a:ext cx="212035" cy="17227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396ACAF-E19C-4324-9082-99E158ABD552}"/>
              </a:ext>
            </a:extLst>
          </p:cNvPr>
          <p:cNvSpPr/>
          <p:nvPr/>
        </p:nvSpPr>
        <p:spPr>
          <a:xfrm>
            <a:off x="5070666" y="78951"/>
            <a:ext cx="596348" cy="798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1614D690-5FCC-44C8-B1B6-238341EED1E4}"/>
              </a:ext>
            </a:extLst>
          </p:cNvPr>
          <p:cNvSpPr/>
          <p:nvPr/>
        </p:nvSpPr>
        <p:spPr>
          <a:xfrm>
            <a:off x="3960454" y="2206857"/>
            <a:ext cx="172278" cy="18553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2F444B6-CFD6-4AE3-8D9A-BEAAC391CB53}"/>
              </a:ext>
            </a:extLst>
          </p:cNvPr>
          <p:cNvSpPr/>
          <p:nvPr/>
        </p:nvSpPr>
        <p:spPr>
          <a:xfrm>
            <a:off x="3940576" y="1751301"/>
            <a:ext cx="212035" cy="17227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4309A67-A999-4CCC-9D26-312D6F7E0072}"/>
              </a:ext>
            </a:extLst>
          </p:cNvPr>
          <p:cNvSpPr/>
          <p:nvPr/>
        </p:nvSpPr>
        <p:spPr>
          <a:xfrm>
            <a:off x="3940576" y="1970895"/>
            <a:ext cx="212035" cy="17227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DE8BE34-439C-4502-B5B2-5A096FFD7ED1}"/>
              </a:ext>
            </a:extLst>
          </p:cNvPr>
          <p:cNvSpPr/>
          <p:nvPr/>
        </p:nvSpPr>
        <p:spPr>
          <a:xfrm>
            <a:off x="4215529" y="1751301"/>
            <a:ext cx="212035" cy="17227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5A481C13-7B84-48CC-9ED9-D23907B35624}"/>
              </a:ext>
            </a:extLst>
          </p:cNvPr>
          <p:cNvSpPr/>
          <p:nvPr/>
        </p:nvSpPr>
        <p:spPr>
          <a:xfrm>
            <a:off x="3880602" y="1657997"/>
            <a:ext cx="596348" cy="798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Isosceles Triangle 145">
            <a:extLst>
              <a:ext uri="{FF2B5EF4-FFF2-40B4-BE49-F238E27FC236}">
                <a16:creationId xmlns:a16="http://schemas.microsoft.com/office/drawing/2014/main" id="{743EE226-C4B4-434C-BCE4-638354DA9918}"/>
              </a:ext>
            </a:extLst>
          </p:cNvPr>
          <p:cNvSpPr/>
          <p:nvPr/>
        </p:nvSpPr>
        <p:spPr>
          <a:xfrm rot="16200000">
            <a:off x="4335516" y="1284728"/>
            <a:ext cx="185531" cy="132523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Isosceles Triangle 146">
            <a:extLst>
              <a:ext uri="{FF2B5EF4-FFF2-40B4-BE49-F238E27FC236}">
                <a16:creationId xmlns:a16="http://schemas.microsoft.com/office/drawing/2014/main" id="{706DF66A-6A9D-4722-9CD9-EE14F1A3E794}"/>
              </a:ext>
            </a:extLst>
          </p:cNvPr>
          <p:cNvSpPr/>
          <p:nvPr/>
        </p:nvSpPr>
        <p:spPr>
          <a:xfrm rot="16200000">
            <a:off x="4537623" y="1284727"/>
            <a:ext cx="185531" cy="132523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FDCA8CEB-81CD-406D-B789-56F571523017}"/>
              </a:ext>
            </a:extLst>
          </p:cNvPr>
          <p:cNvSpPr/>
          <p:nvPr/>
        </p:nvSpPr>
        <p:spPr>
          <a:xfrm rot="16200000">
            <a:off x="4774699" y="182754"/>
            <a:ext cx="185531" cy="132523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Isosceles Triangle 148">
            <a:extLst>
              <a:ext uri="{FF2B5EF4-FFF2-40B4-BE49-F238E27FC236}">
                <a16:creationId xmlns:a16="http://schemas.microsoft.com/office/drawing/2014/main" id="{8E36C93C-936B-4294-A6BE-ACF1A0C57696}"/>
              </a:ext>
            </a:extLst>
          </p:cNvPr>
          <p:cNvSpPr/>
          <p:nvPr/>
        </p:nvSpPr>
        <p:spPr>
          <a:xfrm rot="16200000">
            <a:off x="4570693" y="178416"/>
            <a:ext cx="185531" cy="13252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0BB19EAD-C1DB-4DE2-9DB3-0999DF15F949}"/>
              </a:ext>
            </a:extLst>
          </p:cNvPr>
          <p:cNvCxnSpPr>
            <a:cxnSpLocks/>
          </p:cNvCxnSpPr>
          <p:nvPr/>
        </p:nvCxnSpPr>
        <p:spPr>
          <a:xfrm flipH="1" flipV="1">
            <a:off x="3227688" y="2264260"/>
            <a:ext cx="55193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158">
            <a:extLst>
              <a:ext uri="{FF2B5EF4-FFF2-40B4-BE49-F238E27FC236}">
                <a16:creationId xmlns:a16="http://schemas.microsoft.com/office/drawing/2014/main" id="{51AE3FB4-289E-409C-A6D6-8B75B44CE416}"/>
              </a:ext>
            </a:extLst>
          </p:cNvPr>
          <p:cNvSpPr/>
          <p:nvPr/>
        </p:nvSpPr>
        <p:spPr>
          <a:xfrm>
            <a:off x="5432102" y="2209819"/>
            <a:ext cx="172278" cy="18553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BFACB2D6-C70F-4EAD-87FD-F1AE2E461C25}"/>
              </a:ext>
            </a:extLst>
          </p:cNvPr>
          <p:cNvSpPr/>
          <p:nvPr/>
        </p:nvSpPr>
        <p:spPr>
          <a:xfrm>
            <a:off x="5419307" y="1749403"/>
            <a:ext cx="212035" cy="17227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5567AD96-409D-49EC-A4A1-2E9BDE509513}"/>
              </a:ext>
            </a:extLst>
          </p:cNvPr>
          <p:cNvSpPr/>
          <p:nvPr/>
        </p:nvSpPr>
        <p:spPr>
          <a:xfrm>
            <a:off x="5419307" y="1979280"/>
            <a:ext cx="212035" cy="17227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435F04E-C983-47FB-BC4E-231B6C6DE0E6}"/>
              </a:ext>
            </a:extLst>
          </p:cNvPr>
          <p:cNvSpPr/>
          <p:nvPr/>
        </p:nvSpPr>
        <p:spPr>
          <a:xfrm>
            <a:off x="5143996" y="1752058"/>
            <a:ext cx="212035" cy="17227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487B0D9F-C94F-4281-89E3-996D49599923}"/>
              </a:ext>
            </a:extLst>
          </p:cNvPr>
          <p:cNvSpPr/>
          <p:nvPr/>
        </p:nvSpPr>
        <p:spPr>
          <a:xfrm>
            <a:off x="5093822" y="1666382"/>
            <a:ext cx="596348" cy="798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1EB3D331-DF88-4231-962A-31FB371523DE}"/>
              </a:ext>
            </a:extLst>
          </p:cNvPr>
          <p:cNvCxnSpPr>
            <a:cxnSpLocks/>
          </p:cNvCxnSpPr>
          <p:nvPr/>
        </p:nvCxnSpPr>
        <p:spPr>
          <a:xfrm flipV="1">
            <a:off x="4126547" y="1120087"/>
            <a:ext cx="0" cy="4795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Isosceles Triangle 165">
            <a:extLst>
              <a:ext uri="{FF2B5EF4-FFF2-40B4-BE49-F238E27FC236}">
                <a16:creationId xmlns:a16="http://schemas.microsoft.com/office/drawing/2014/main" id="{D8960859-1023-48BB-AABF-5C9E9B437CFB}"/>
              </a:ext>
            </a:extLst>
          </p:cNvPr>
          <p:cNvSpPr/>
          <p:nvPr/>
        </p:nvSpPr>
        <p:spPr>
          <a:xfrm rot="5400000">
            <a:off x="3879499" y="1293608"/>
            <a:ext cx="185531" cy="132523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Isosceles Triangle 166">
            <a:extLst>
              <a:ext uri="{FF2B5EF4-FFF2-40B4-BE49-F238E27FC236}">
                <a16:creationId xmlns:a16="http://schemas.microsoft.com/office/drawing/2014/main" id="{62F6F5E6-E15D-4428-8345-3565138223FF}"/>
              </a:ext>
            </a:extLst>
          </p:cNvPr>
          <p:cNvSpPr/>
          <p:nvPr/>
        </p:nvSpPr>
        <p:spPr>
          <a:xfrm rot="5400000">
            <a:off x="3683671" y="1293608"/>
            <a:ext cx="185531" cy="132523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711806F9-F1E9-4D77-B47C-3CF20AA749DB}"/>
              </a:ext>
            </a:extLst>
          </p:cNvPr>
          <p:cNvSpPr/>
          <p:nvPr/>
        </p:nvSpPr>
        <p:spPr>
          <a:xfrm>
            <a:off x="2948794" y="2290782"/>
            <a:ext cx="172278" cy="18553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81F06B61-7800-417B-9BC0-3965627CB941}"/>
              </a:ext>
            </a:extLst>
          </p:cNvPr>
          <p:cNvSpPr/>
          <p:nvPr/>
        </p:nvSpPr>
        <p:spPr>
          <a:xfrm>
            <a:off x="2656714" y="2071188"/>
            <a:ext cx="212035" cy="17227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7122B029-F29E-44A6-8282-FEC93757B7FB}"/>
              </a:ext>
            </a:extLst>
          </p:cNvPr>
          <p:cNvSpPr/>
          <p:nvPr/>
        </p:nvSpPr>
        <p:spPr>
          <a:xfrm>
            <a:off x="2656714" y="2290782"/>
            <a:ext cx="212035" cy="17227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F1963E9C-13A7-437E-BA8B-68AE812A0A08}"/>
              </a:ext>
            </a:extLst>
          </p:cNvPr>
          <p:cNvSpPr/>
          <p:nvPr/>
        </p:nvSpPr>
        <p:spPr>
          <a:xfrm>
            <a:off x="2931667" y="2071188"/>
            <a:ext cx="212035" cy="17227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D466A78D-8113-4DFA-B87A-5FB744A75A8B}"/>
              </a:ext>
            </a:extLst>
          </p:cNvPr>
          <p:cNvSpPr/>
          <p:nvPr/>
        </p:nvSpPr>
        <p:spPr>
          <a:xfrm>
            <a:off x="2596740" y="1977884"/>
            <a:ext cx="596348" cy="591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Isosceles Triangle 172">
            <a:extLst>
              <a:ext uri="{FF2B5EF4-FFF2-40B4-BE49-F238E27FC236}">
                <a16:creationId xmlns:a16="http://schemas.microsoft.com/office/drawing/2014/main" id="{9CF298A3-B1C5-4A61-AF78-4D0D262BFA72}"/>
              </a:ext>
            </a:extLst>
          </p:cNvPr>
          <p:cNvSpPr/>
          <p:nvPr/>
        </p:nvSpPr>
        <p:spPr>
          <a:xfrm rot="5400000">
            <a:off x="3453590" y="1987713"/>
            <a:ext cx="185531" cy="132523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B8A1A808-3862-4ABE-AE05-20580628E807}"/>
              </a:ext>
            </a:extLst>
          </p:cNvPr>
          <p:cNvCxnSpPr>
            <a:cxnSpLocks/>
          </p:cNvCxnSpPr>
          <p:nvPr/>
        </p:nvCxnSpPr>
        <p:spPr>
          <a:xfrm>
            <a:off x="5428749" y="1109417"/>
            <a:ext cx="0" cy="4996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0391ECC-4685-4EBB-B9BA-9DE0A61B3411}"/>
              </a:ext>
            </a:extLst>
          </p:cNvPr>
          <p:cNvCxnSpPr>
            <a:cxnSpLocks/>
          </p:cNvCxnSpPr>
          <p:nvPr/>
        </p:nvCxnSpPr>
        <p:spPr>
          <a:xfrm flipV="1">
            <a:off x="5282014" y="1109417"/>
            <a:ext cx="0" cy="4795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Isosceles Triangle 185">
            <a:extLst>
              <a:ext uri="{FF2B5EF4-FFF2-40B4-BE49-F238E27FC236}">
                <a16:creationId xmlns:a16="http://schemas.microsoft.com/office/drawing/2014/main" id="{9F353298-0986-4B49-A5F9-AB42602B304A}"/>
              </a:ext>
            </a:extLst>
          </p:cNvPr>
          <p:cNvSpPr/>
          <p:nvPr/>
        </p:nvSpPr>
        <p:spPr>
          <a:xfrm rot="5400000">
            <a:off x="5692345" y="1284727"/>
            <a:ext cx="185531" cy="132523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Isosceles Triangle 186">
            <a:extLst>
              <a:ext uri="{FF2B5EF4-FFF2-40B4-BE49-F238E27FC236}">
                <a16:creationId xmlns:a16="http://schemas.microsoft.com/office/drawing/2014/main" id="{8CDBA267-E908-481D-BBC0-787FA5057B20}"/>
              </a:ext>
            </a:extLst>
          </p:cNvPr>
          <p:cNvSpPr/>
          <p:nvPr/>
        </p:nvSpPr>
        <p:spPr>
          <a:xfrm rot="5400000">
            <a:off x="5504197" y="1297027"/>
            <a:ext cx="185531" cy="132523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Isosceles Triangle 187">
            <a:extLst>
              <a:ext uri="{FF2B5EF4-FFF2-40B4-BE49-F238E27FC236}">
                <a16:creationId xmlns:a16="http://schemas.microsoft.com/office/drawing/2014/main" id="{820E2603-C2C9-4EA6-9866-961D508688B1}"/>
              </a:ext>
            </a:extLst>
          </p:cNvPr>
          <p:cNvSpPr/>
          <p:nvPr/>
        </p:nvSpPr>
        <p:spPr>
          <a:xfrm rot="16200000">
            <a:off x="4822867" y="1293114"/>
            <a:ext cx="185531" cy="132523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Isosceles Triangle 188">
            <a:extLst>
              <a:ext uri="{FF2B5EF4-FFF2-40B4-BE49-F238E27FC236}">
                <a16:creationId xmlns:a16="http://schemas.microsoft.com/office/drawing/2014/main" id="{B56A2886-E897-462B-AA4A-241BDF9DC8A3}"/>
              </a:ext>
            </a:extLst>
          </p:cNvPr>
          <p:cNvSpPr/>
          <p:nvPr/>
        </p:nvSpPr>
        <p:spPr>
          <a:xfrm rot="16200000">
            <a:off x="5006654" y="1293113"/>
            <a:ext cx="185531" cy="132523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6C32F949-110C-4EB3-B695-219CDABC255D}"/>
              </a:ext>
            </a:extLst>
          </p:cNvPr>
          <p:cNvCxnSpPr>
            <a:cxnSpLocks/>
          </p:cNvCxnSpPr>
          <p:nvPr/>
        </p:nvCxnSpPr>
        <p:spPr>
          <a:xfrm flipH="1" flipV="1">
            <a:off x="2100737" y="453895"/>
            <a:ext cx="400100" cy="91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Isosceles Triangle 191">
            <a:extLst>
              <a:ext uri="{FF2B5EF4-FFF2-40B4-BE49-F238E27FC236}">
                <a16:creationId xmlns:a16="http://schemas.microsoft.com/office/drawing/2014/main" id="{890C93C3-0621-4381-9FA9-D636A4F5F31C}"/>
              </a:ext>
            </a:extLst>
          </p:cNvPr>
          <p:cNvSpPr/>
          <p:nvPr/>
        </p:nvSpPr>
        <p:spPr>
          <a:xfrm rot="5400000">
            <a:off x="2330687" y="585992"/>
            <a:ext cx="185531" cy="132523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Isosceles Triangle 192">
            <a:extLst>
              <a:ext uri="{FF2B5EF4-FFF2-40B4-BE49-F238E27FC236}">
                <a16:creationId xmlns:a16="http://schemas.microsoft.com/office/drawing/2014/main" id="{99D41AD1-C640-4197-88F0-CC86246557D6}"/>
              </a:ext>
            </a:extLst>
          </p:cNvPr>
          <p:cNvSpPr/>
          <p:nvPr/>
        </p:nvSpPr>
        <p:spPr>
          <a:xfrm rot="5400000">
            <a:off x="2113734" y="579365"/>
            <a:ext cx="185531" cy="132523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86996553-910B-4C40-ADED-7CA986078AC3}"/>
              </a:ext>
            </a:extLst>
          </p:cNvPr>
          <p:cNvCxnSpPr>
            <a:cxnSpLocks/>
          </p:cNvCxnSpPr>
          <p:nvPr/>
        </p:nvCxnSpPr>
        <p:spPr>
          <a:xfrm flipH="1" flipV="1">
            <a:off x="3349681" y="457738"/>
            <a:ext cx="400100" cy="91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Isosceles Triangle 194">
            <a:extLst>
              <a:ext uri="{FF2B5EF4-FFF2-40B4-BE49-F238E27FC236}">
                <a16:creationId xmlns:a16="http://schemas.microsoft.com/office/drawing/2014/main" id="{06881CFA-B81E-47CE-9284-4BA472EB96E0}"/>
              </a:ext>
            </a:extLst>
          </p:cNvPr>
          <p:cNvSpPr/>
          <p:nvPr/>
        </p:nvSpPr>
        <p:spPr>
          <a:xfrm rot="16200000">
            <a:off x="3453137" y="574651"/>
            <a:ext cx="185531" cy="132523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FA1DF5BA-EF40-4C3B-AF55-17190F4F6174}"/>
              </a:ext>
            </a:extLst>
          </p:cNvPr>
          <p:cNvCxnSpPr>
            <a:cxnSpLocks/>
          </p:cNvCxnSpPr>
          <p:nvPr/>
        </p:nvCxnSpPr>
        <p:spPr>
          <a:xfrm flipH="1" flipV="1">
            <a:off x="4586136" y="589924"/>
            <a:ext cx="400100" cy="91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Isosceles Triangle 196">
            <a:extLst>
              <a:ext uri="{FF2B5EF4-FFF2-40B4-BE49-F238E27FC236}">
                <a16:creationId xmlns:a16="http://schemas.microsoft.com/office/drawing/2014/main" id="{A705807F-9C4D-4A8E-98DD-6D2DF272FC28}"/>
              </a:ext>
            </a:extLst>
          </p:cNvPr>
          <p:cNvSpPr/>
          <p:nvPr/>
        </p:nvSpPr>
        <p:spPr>
          <a:xfrm rot="5400000">
            <a:off x="4815553" y="723405"/>
            <a:ext cx="185531" cy="132523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Isosceles Triangle 198">
            <a:extLst>
              <a:ext uri="{FF2B5EF4-FFF2-40B4-BE49-F238E27FC236}">
                <a16:creationId xmlns:a16="http://schemas.microsoft.com/office/drawing/2014/main" id="{68614E2E-05B2-4D64-BBE7-5E64D7832E09}"/>
              </a:ext>
            </a:extLst>
          </p:cNvPr>
          <p:cNvSpPr/>
          <p:nvPr/>
        </p:nvSpPr>
        <p:spPr>
          <a:xfrm rot="5400000">
            <a:off x="4615961" y="731765"/>
            <a:ext cx="185531" cy="13252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B86F613B-D3F0-40DF-9610-8DA9C1B8F5F0}"/>
              </a:ext>
            </a:extLst>
          </p:cNvPr>
          <p:cNvCxnSpPr>
            <a:cxnSpLocks/>
          </p:cNvCxnSpPr>
          <p:nvPr/>
        </p:nvCxnSpPr>
        <p:spPr>
          <a:xfrm>
            <a:off x="5779853" y="450421"/>
            <a:ext cx="3776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Oval 200">
            <a:extLst>
              <a:ext uri="{FF2B5EF4-FFF2-40B4-BE49-F238E27FC236}">
                <a16:creationId xmlns:a16="http://schemas.microsoft.com/office/drawing/2014/main" id="{89E7362A-19FF-4C01-B38F-C5078767A23A}"/>
              </a:ext>
            </a:extLst>
          </p:cNvPr>
          <p:cNvSpPr/>
          <p:nvPr/>
        </p:nvSpPr>
        <p:spPr>
          <a:xfrm>
            <a:off x="6612849" y="397269"/>
            <a:ext cx="172278" cy="18553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E67E3FDE-C6CB-4C51-A1A2-BE6D1E01E5BE}"/>
              </a:ext>
            </a:extLst>
          </p:cNvPr>
          <p:cNvSpPr/>
          <p:nvPr/>
        </p:nvSpPr>
        <p:spPr>
          <a:xfrm>
            <a:off x="6310804" y="161720"/>
            <a:ext cx="212035" cy="17227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2D44D8E6-472F-4CE5-BE04-F31F67CDE9C0}"/>
              </a:ext>
            </a:extLst>
          </p:cNvPr>
          <p:cNvSpPr/>
          <p:nvPr/>
        </p:nvSpPr>
        <p:spPr>
          <a:xfrm>
            <a:off x="6592713" y="156250"/>
            <a:ext cx="212035" cy="17227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B8A9B74D-4662-40E0-8CBA-2B6E15D20FB2}"/>
              </a:ext>
            </a:extLst>
          </p:cNvPr>
          <p:cNvSpPr/>
          <p:nvPr/>
        </p:nvSpPr>
        <p:spPr>
          <a:xfrm>
            <a:off x="6310804" y="381600"/>
            <a:ext cx="212035" cy="17227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EE7D6CA9-349D-4597-B296-6F3B15FDEF30}"/>
              </a:ext>
            </a:extLst>
          </p:cNvPr>
          <p:cNvSpPr/>
          <p:nvPr/>
        </p:nvSpPr>
        <p:spPr>
          <a:xfrm>
            <a:off x="6260730" y="62946"/>
            <a:ext cx="596348" cy="591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Isosceles Triangle 205">
            <a:extLst>
              <a:ext uri="{FF2B5EF4-FFF2-40B4-BE49-F238E27FC236}">
                <a16:creationId xmlns:a16="http://schemas.microsoft.com/office/drawing/2014/main" id="{727E132E-0281-44F1-ADA0-3B99A2C7984C}"/>
              </a:ext>
            </a:extLst>
          </p:cNvPr>
          <p:cNvSpPr/>
          <p:nvPr/>
        </p:nvSpPr>
        <p:spPr>
          <a:xfrm rot="5400000">
            <a:off x="5875932" y="210592"/>
            <a:ext cx="185531" cy="110555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98392D38-ECBA-4CAC-BB33-B07835164F21}"/>
              </a:ext>
            </a:extLst>
          </p:cNvPr>
          <p:cNvSpPr/>
          <p:nvPr/>
        </p:nvSpPr>
        <p:spPr>
          <a:xfrm>
            <a:off x="4216575" y="4002402"/>
            <a:ext cx="172278" cy="18553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90ED7B18-937B-443C-A3C2-A7D29F501456}"/>
              </a:ext>
            </a:extLst>
          </p:cNvPr>
          <p:cNvSpPr/>
          <p:nvPr/>
        </p:nvSpPr>
        <p:spPr>
          <a:xfrm>
            <a:off x="4206985" y="3766440"/>
            <a:ext cx="212035" cy="17227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B0BDDA6-03E8-4C63-B78C-5B2EC3E6B849}"/>
              </a:ext>
            </a:extLst>
          </p:cNvPr>
          <p:cNvSpPr/>
          <p:nvPr/>
        </p:nvSpPr>
        <p:spPr>
          <a:xfrm>
            <a:off x="3931452" y="3766440"/>
            <a:ext cx="212035" cy="17227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28D114D1-6D6E-4A94-88B9-82BD82D2D4AB}"/>
              </a:ext>
            </a:extLst>
          </p:cNvPr>
          <p:cNvSpPr/>
          <p:nvPr/>
        </p:nvSpPr>
        <p:spPr>
          <a:xfrm>
            <a:off x="4206405" y="3546846"/>
            <a:ext cx="212035" cy="17227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94DD82EF-0342-40C7-8C67-36A7D6EA0B98}"/>
              </a:ext>
            </a:extLst>
          </p:cNvPr>
          <p:cNvSpPr/>
          <p:nvPr/>
        </p:nvSpPr>
        <p:spPr>
          <a:xfrm>
            <a:off x="3871478" y="3453542"/>
            <a:ext cx="596348" cy="798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0D1EF7FA-524E-4A55-8683-065DAB6C78FF}"/>
              </a:ext>
            </a:extLst>
          </p:cNvPr>
          <p:cNvSpPr/>
          <p:nvPr/>
        </p:nvSpPr>
        <p:spPr>
          <a:xfrm>
            <a:off x="5243322" y="4015210"/>
            <a:ext cx="172278" cy="18553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2A374B00-4005-43C1-BB35-B62A1EDF6796}"/>
              </a:ext>
            </a:extLst>
          </p:cNvPr>
          <p:cNvSpPr/>
          <p:nvPr/>
        </p:nvSpPr>
        <p:spPr>
          <a:xfrm>
            <a:off x="5490946" y="3768345"/>
            <a:ext cx="212035" cy="17227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8755E9D6-8350-4117-B1FA-93706AA6468E}"/>
              </a:ext>
            </a:extLst>
          </p:cNvPr>
          <p:cNvSpPr/>
          <p:nvPr/>
        </p:nvSpPr>
        <p:spPr>
          <a:xfrm>
            <a:off x="5215413" y="3768345"/>
            <a:ext cx="212035" cy="17227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63EB362A-6FAB-4A3C-AFD8-073FD00A6D02}"/>
              </a:ext>
            </a:extLst>
          </p:cNvPr>
          <p:cNvSpPr/>
          <p:nvPr/>
        </p:nvSpPr>
        <p:spPr>
          <a:xfrm>
            <a:off x="5217015" y="3521480"/>
            <a:ext cx="212035" cy="17227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41A0FFCE-F5A9-407B-8443-56B8BB094065}"/>
              </a:ext>
            </a:extLst>
          </p:cNvPr>
          <p:cNvSpPr/>
          <p:nvPr/>
        </p:nvSpPr>
        <p:spPr>
          <a:xfrm>
            <a:off x="5155439" y="3455447"/>
            <a:ext cx="596348" cy="798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B7253FBB-275D-441C-9A51-96EA472EE1F6}"/>
              </a:ext>
            </a:extLst>
          </p:cNvPr>
          <p:cNvSpPr/>
          <p:nvPr/>
        </p:nvSpPr>
        <p:spPr>
          <a:xfrm>
            <a:off x="2687834" y="3525648"/>
            <a:ext cx="172278" cy="18553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FA61AE63-E72F-41D1-8E1B-09292F146C79}"/>
              </a:ext>
            </a:extLst>
          </p:cNvPr>
          <p:cNvSpPr/>
          <p:nvPr/>
        </p:nvSpPr>
        <p:spPr>
          <a:xfrm>
            <a:off x="2931613" y="3516593"/>
            <a:ext cx="212035" cy="17227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5FED2B4D-6BB1-43ED-A860-E0FD5D4CEE31}"/>
              </a:ext>
            </a:extLst>
          </p:cNvPr>
          <p:cNvSpPr/>
          <p:nvPr/>
        </p:nvSpPr>
        <p:spPr>
          <a:xfrm>
            <a:off x="2656714" y="3765110"/>
            <a:ext cx="212035" cy="17227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7A419CF1-FA0C-4879-B0CE-09B0D692FF54}"/>
              </a:ext>
            </a:extLst>
          </p:cNvPr>
          <p:cNvSpPr/>
          <p:nvPr/>
        </p:nvSpPr>
        <p:spPr>
          <a:xfrm>
            <a:off x="2939451" y="3768345"/>
            <a:ext cx="212035" cy="17227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53EB714D-4354-4CA5-8B6A-8D99ABC6BD87}"/>
              </a:ext>
            </a:extLst>
          </p:cNvPr>
          <p:cNvSpPr/>
          <p:nvPr/>
        </p:nvSpPr>
        <p:spPr>
          <a:xfrm>
            <a:off x="2596740" y="3452212"/>
            <a:ext cx="596348" cy="591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C77E03B0-C588-4CF6-8FE2-3700911924FF}"/>
              </a:ext>
            </a:extLst>
          </p:cNvPr>
          <p:cNvSpPr/>
          <p:nvPr/>
        </p:nvSpPr>
        <p:spPr>
          <a:xfrm>
            <a:off x="6596583" y="1776155"/>
            <a:ext cx="172278" cy="18553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E615273A-F66D-4F66-93F0-EB30D723BD31}"/>
              </a:ext>
            </a:extLst>
          </p:cNvPr>
          <p:cNvSpPr/>
          <p:nvPr/>
        </p:nvSpPr>
        <p:spPr>
          <a:xfrm>
            <a:off x="6855586" y="1767539"/>
            <a:ext cx="212035" cy="17227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5161B504-DB0A-4D0B-A6D5-9CAABC4A1051}"/>
              </a:ext>
            </a:extLst>
          </p:cNvPr>
          <p:cNvSpPr/>
          <p:nvPr/>
        </p:nvSpPr>
        <p:spPr>
          <a:xfrm>
            <a:off x="6855586" y="1997416"/>
            <a:ext cx="212035" cy="17227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570E77D0-6BFA-4D23-AC46-8BB880B7297F}"/>
              </a:ext>
            </a:extLst>
          </p:cNvPr>
          <p:cNvSpPr/>
          <p:nvPr/>
        </p:nvSpPr>
        <p:spPr>
          <a:xfrm>
            <a:off x="6584723" y="2009124"/>
            <a:ext cx="212035" cy="17227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C2DEAEEE-3880-4504-9F9E-32956CDCEB10}"/>
              </a:ext>
            </a:extLst>
          </p:cNvPr>
          <p:cNvSpPr/>
          <p:nvPr/>
        </p:nvSpPr>
        <p:spPr>
          <a:xfrm>
            <a:off x="6530101" y="1684518"/>
            <a:ext cx="596348" cy="581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2003D186-58D8-4A35-8801-306569B8C38E}"/>
              </a:ext>
            </a:extLst>
          </p:cNvPr>
          <p:cNvCxnSpPr>
            <a:cxnSpLocks/>
          </p:cNvCxnSpPr>
          <p:nvPr/>
        </p:nvCxnSpPr>
        <p:spPr>
          <a:xfrm flipH="1" flipV="1">
            <a:off x="3257481" y="3846342"/>
            <a:ext cx="55193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Isosceles Triangle 243">
            <a:extLst>
              <a:ext uri="{FF2B5EF4-FFF2-40B4-BE49-F238E27FC236}">
                <a16:creationId xmlns:a16="http://schemas.microsoft.com/office/drawing/2014/main" id="{44F46199-9149-4B78-B354-A8B1AE3777B0}"/>
              </a:ext>
            </a:extLst>
          </p:cNvPr>
          <p:cNvSpPr/>
          <p:nvPr/>
        </p:nvSpPr>
        <p:spPr>
          <a:xfrm rot="16200000">
            <a:off x="3483383" y="3569795"/>
            <a:ext cx="185531" cy="132523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2239DCB8-14CB-4AEA-8AD7-FFEC2F3D994A}"/>
              </a:ext>
            </a:extLst>
          </p:cNvPr>
          <p:cNvCxnSpPr>
            <a:cxnSpLocks/>
          </p:cNvCxnSpPr>
          <p:nvPr/>
        </p:nvCxnSpPr>
        <p:spPr>
          <a:xfrm>
            <a:off x="5490942" y="2834594"/>
            <a:ext cx="0" cy="4996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Isosceles Triangle 245">
            <a:extLst>
              <a:ext uri="{FF2B5EF4-FFF2-40B4-BE49-F238E27FC236}">
                <a16:creationId xmlns:a16="http://schemas.microsoft.com/office/drawing/2014/main" id="{B4FAC4C0-DAF2-473A-8DF9-67B771933369}"/>
              </a:ext>
            </a:extLst>
          </p:cNvPr>
          <p:cNvSpPr/>
          <p:nvPr/>
        </p:nvSpPr>
        <p:spPr>
          <a:xfrm rot="16200000">
            <a:off x="5553176" y="2999235"/>
            <a:ext cx="185531" cy="132523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Isosceles Triangle 246">
            <a:extLst>
              <a:ext uri="{FF2B5EF4-FFF2-40B4-BE49-F238E27FC236}">
                <a16:creationId xmlns:a16="http://schemas.microsoft.com/office/drawing/2014/main" id="{BDFE73C9-237D-4590-86DB-66F65332D627}"/>
              </a:ext>
            </a:extLst>
          </p:cNvPr>
          <p:cNvSpPr/>
          <p:nvPr/>
        </p:nvSpPr>
        <p:spPr>
          <a:xfrm rot="16200000">
            <a:off x="5755283" y="2999234"/>
            <a:ext cx="185531" cy="132523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3E379D19-FBB3-4773-B2E1-845F60FE2959}"/>
              </a:ext>
            </a:extLst>
          </p:cNvPr>
          <p:cNvCxnSpPr>
            <a:cxnSpLocks/>
          </p:cNvCxnSpPr>
          <p:nvPr/>
        </p:nvCxnSpPr>
        <p:spPr>
          <a:xfrm flipV="1">
            <a:off x="5344207" y="2834594"/>
            <a:ext cx="0" cy="4795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Isosceles Triangle 248">
            <a:extLst>
              <a:ext uri="{FF2B5EF4-FFF2-40B4-BE49-F238E27FC236}">
                <a16:creationId xmlns:a16="http://schemas.microsoft.com/office/drawing/2014/main" id="{CFE6AF54-294E-4792-AB86-7D795B2FC5A5}"/>
              </a:ext>
            </a:extLst>
          </p:cNvPr>
          <p:cNvSpPr/>
          <p:nvPr/>
        </p:nvSpPr>
        <p:spPr>
          <a:xfrm rot="5400000">
            <a:off x="5097159" y="3008115"/>
            <a:ext cx="185531" cy="132523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Isosceles Triangle 249">
            <a:extLst>
              <a:ext uri="{FF2B5EF4-FFF2-40B4-BE49-F238E27FC236}">
                <a16:creationId xmlns:a16="http://schemas.microsoft.com/office/drawing/2014/main" id="{1E37F339-0092-4323-ACD3-A7DF22FEC099}"/>
              </a:ext>
            </a:extLst>
          </p:cNvPr>
          <p:cNvSpPr/>
          <p:nvPr/>
        </p:nvSpPr>
        <p:spPr>
          <a:xfrm rot="5400000">
            <a:off x="4901331" y="3008115"/>
            <a:ext cx="185531" cy="132523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33EFACD3-7E7E-4796-A3FD-8AF6AFA798D7}"/>
              </a:ext>
            </a:extLst>
          </p:cNvPr>
          <p:cNvCxnSpPr>
            <a:cxnSpLocks/>
          </p:cNvCxnSpPr>
          <p:nvPr/>
        </p:nvCxnSpPr>
        <p:spPr>
          <a:xfrm>
            <a:off x="5956191" y="1890466"/>
            <a:ext cx="3776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Isosceles Triangle 253">
            <a:extLst>
              <a:ext uri="{FF2B5EF4-FFF2-40B4-BE49-F238E27FC236}">
                <a16:creationId xmlns:a16="http://schemas.microsoft.com/office/drawing/2014/main" id="{09D120EF-65DD-4E0B-8803-B24587C20579}"/>
              </a:ext>
            </a:extLst>
          </p:cNvPr>
          <p:cNvSpPr/>
          <p:nvPr/>
        </p:nvSpPr>
        <p:spPr>
          <a:xfrm rot="5400000">
            <a:off x="6071350" y="2178062"/>
            <a:ext cx="185531" cy="132523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Isosceles Triangle 254">
            <a:extLst>
              <a:ext uri="{FF2B5EF4-FFF2-40B4-BE49-F238E27FC236}">
                <a16:creationId xmlns:a16="http://schemas.microsoft.com/office/drawing/2014/main" id="{F1253431-EFE7-4360-8B2B-6125CF32066C}"/>
              </a:ext>
            </a:extLst>
          </p:cNvPr>
          <p:cNvSpPr/>
          <p:nvPr/>
        </p:nvSpPr>
        <p:spPr>
          <a:xfrm rot="16200000">
            <a:off x="6036935" y="1658582"/>
            <a:ext cx="185531" cy="132523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2273192B-2A41-4AAC-8DF5-C7F9FD46910C}"/>
              </a:ext>
            </a:extLst>
          </p:cNvPr>
          <p:cNvCxnSpPr/>
          <p:nvPr/>
        </p:nvCxnSpPr>
        <p:spPr>
          <a:xfrm flipH="1">
            <a:off x="5949568" y="2029614"/>
            <a:ext cx="3843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37E9C0F2-FF21-4552-BDAE-A9A1D961F146}"/>
              </a:ext>
            </a:extLst>
          </p:cNvPr>
          <p:cNvCxnSpPr/>
          <p:nvPr/>
        </p:nvCxnSpPr>
        <p:spPr>
          <a:xfrm flipH="1">
            <a:off x="4621411" y="3935843"/>
            <a:ext cx="3843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9D8162C5-9222-4D2A-85FB-A2015D8CE7C1}"/>
              </a:ext>
            </a:extLst>
          </p:cNvPr>
          <p:cNvCxnSpPr>
            <a:cxnSpLocks/>
          </p:cNvCxnSpPr>
          <p:nvPr/>
        </p:nvCxnSpPr>
        <p:spPr>
          <a:xfrm>
            <a:off x="4642465" y="3789523"/>
            <a:ext cx="3776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Isosceles Triangle 261">
            <a:extLst>
              <a:ext uri="{FF2B5EF4-FFF2-40B4-BE49-F238E27FC236}">
                <a16:creationId xmlns:a16="http://schemas.microsoft.com/office/drawing/2014/main" id="{5F30EE74-90E0-408D-96EC-861375B00708}"/>
              </a:ext>
            </a:extLst>
          </p:cNvPr>
          <p:cNvSpPr/>
          <p:nvPr/>
        </p:nvSpPr>
        <p:spPr>
          <a:xfrm rot="16200000">
            <a:off x="4808619" y="3513009"/>
            <a:ext cx="185531" cy="132523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Isosceles Triangle 262">
            <a:extLst>
              <a:ext uri="{FF2B5EF4-FFF2-40B4-BE49-F238E27FC236}">
                <a16:creationId xmlns:a16="http://schemas.microsoft.com/office/drawing/2014/main" id="{FE6704AF-D998-4132-BF29-ABB6A8925A06}"/>
              </a:ext>
            </a:extLst>
          </p:cNvPr>
          <p:cNvSpPr/>
          <p:nvPr/>
        </p:nvSpPr>
        <p:spPr>
          <a:xfrm rot="16200000">
            <a:off x="4604613" y="3508671"/>
            <a:ext cx="185531" cy="13252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Isosceles Triangle 263">
            <a:extLst>
              <a:ext uri="{FF2B5EF4-FFF2-40B4-BE49-F238E27FC236}">
                <a16:creationId xmlns:a16="http://schemas.microsoft.com/office/drawing/2014/main" id="{D38D79C1-5BDB-4A86-A3B5-AD4CA881EC1D}"/>
              </a:ext>
            </a:extLst>
          </p:cNvPr>
          <p:cNvSpPr/>
          <p:nvPr/>
        </p:nvSpPr>
        <p:spPr>
          <a:xfrm rot="5400000">
            <a:off x="4829759" y="4052791"/>
            <a:ext cx="185531" cy="132523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Isosceles Triangle 264">
            <a:extLst>
              <a:ext uri="{FF2B5EF4-FFF2-40B4-BE49-F238E27FC236}">
                <a16:creationId xmlns:a16="http://schemas.microsoft.com/office/drawing/2014/main" id="{4259E328-3472-48A3-B1F1-7015C34B41C9}"/>
              </a:ext>
            </a:extLst>
          </p:cNvPr>
          <p:cNvSpPr/>
          <p:nvPr/>
        </p:nvSpPr>
        <p:spPr>
          <a:xfrm rot="5400000">
            <a:off x="4636607" y="4070093"/>
            <a:ext cx="185531" cy="13252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185A7931-0775-40B8-A8AC-8C31587C5E7D}"/>
              </a:ext>
            </a:extLst>
          </p:cNvPr>
          <p:cNvSpPr/>
          <p:nvPr/>
        </p:nvSpPr>
        <p:spPr>
          <a:xfrm>
            <a:off x="6682722" y="3511619"/>
            <a:ext cx="172278" cy="18553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D6F969E8-3F86-4B9C-9887-098CCAAEE731}"/>
              </a:ext>
            </a:extLst>
          </p:cNvPr>
          <p:cNvSpPr/>
          <p:nvPr/>
        </p:nvSpPr>
        <p:spPr>
          <a:xfrm>
            <a:off x="6669389" y="3765110"/>
            <a:ext cx="212035" cy="17227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15413262-B44F-4329-8B08-5B161BD52645}"/>
              </a:ext>
            </a:extLst>
          </p:cNvPr>
          <p:cNvSpPr/>
          <p:nvPr/>
        </p:nvSpPr>
        <p:spPr>
          <a:xfrm>
            <a:off x="6393856" y="3765110"/>
            <a:ext cx="212035" cy="17227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3443E35C-42C7-404E-999A-DD380DD7CC10}"/>
              </a:ext>
            </a:extLst>
          </p:cNvPr>
          <p:cNvSpPr/>
          <p:nvPr/>
        </p:nvSpPr>
        <p:spPr>
          <a:xfrm>
            <a:off x="6395458" y="3518245"/>
            <a:ext cx="212035" cy="17227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B1719A57-C72D-42F2-A5B5-9A77F90119CD}"/>
              </a:ext>
            </a:extLst>
          </p:cNvPr>
          <p:cNvSpPr/>
          <p:nvPr/>
        </p:nvSpPr>
        <p:spPr>
          <a:xfrm>
            <a:off x="6333882" y="3452212"/>
            <a:ext cx="596348" cy="5740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1AD614BA-6B34-49E7-9BF8-469C0424C841}"/>
              </a:ext>
            </a:extLst>
          </p:cNvPr>
          <p:cNvCxnSpPr>
            <a:cxnSpLocks/>
          </p:cNvCxnSpPr>
          <p:nvPr/>
        </p:nvCxnSpPr>
        <p:spPr>
          <a:xfrm>
            <a:off x="5851372" y="3725348"/>
            <a:ext cx="3776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Isosceles Triangle 271">
            <a:extLst>
              <a:ext uri="{FF2B5EF4-FFF2-40B4-BE49-F238E27FC236}">
                <a16:creationId xmlns:a16="http://schemas.microsoft.com/office/drawing/2014/main" id="{B923BB3D-E2F7-4B06-AC80-39A7B0D01FC3}"/>
              </a:ext>
            </a:extLst>
          </p:cNvPr>
          <p:cNvSpPr/>
          <p:nvPr/>
        </p:nvSpPr>
        <p:spPr>
          <a:xfrm rot="5400000">
            <a:off x="5951817" y="3478716"/>
            <a:ext cx="185531" cy="132523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Isosceles Triangle 272">
            <a:extLst>
              <a:ext uri="{FF2B5EF4-FFF2-40B4-BE49-F238E27FC236}">
                <a16:creationId xmlns:a16="http://schemas.microsoft.com/office/drawing/2014/main" id="{03D436C2-E985-49DD-8B81-A345D79FE1A7}"/>
              </a:ext>
            </a:extLst>
          </p:cNvPr>
          <p:cNvSpPr/>
          <p:nvPr/>
        </p:nvSpPr>
        <p:spPr>
          <a:xfrm rot="16200000">
            <a:off x="5937663" y="4028905"/>
            <a:ext cx="185531" cy="132523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734BB9DB-2684-4F55-8386-2C6CFEBA184E}"/>
              </a:ext>
            </a:extLst>
          </p:cNvPr>
          <p:cNvCxnSpPr/>
          <p:nvPr/>
        </p:nvCxnSpPr>
        <p:spPr>
          <a:xfrm flipH="1">
            <a:off x="5844749" y="3864496"/>
            <a:ext cx="3843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CC5E9416-369F-4104-BEC2-ECA3A38D6349}"/>
              </a:ext>
            </a:extLst>
          </p:cNvPr>
          <p:cNvCxnSpPr>
            <a:cxnSpLocks/>
          </p:cNvCxnSpPr>
          <p:nvPr/>
        </p:nvCxnSpPr>
        <p:spPr>
          <a:xfrm>
            <a:off x="7063324" y="3700055"/>
            <a:ext cx="3409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Isosceles Triangle 275">
            <a:extLst>
              <a:ext uri="{FF2B5EF4-FFF2-40B4-BE49-F238E27FC236}">
                <a16:creationId xmlns:a16="http://schemas.microsoft.com/office/drawing/2014/main" id="{C0F1CAF1-41DD-428B-ADBC-0F7BCA5464AB}"/>
              </a:ext>
            </a:extLst>
          </p:cNvPr>
          <p:cNvSpPr/>
          <p:nvPr/>
        </p:nvSpPr>
        <p:spPr>
          <a:xfrm rot="16200000">
            <a:off x="7009464" y="3483483"/>
            <a:ext cx="203786" cy="119616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Isosceles Triangle 276">
            <a:extLst>
              <a:ext uri="{FF2B5EF4-FFF2-40B4-BE49-F238E27FC236}">
                <a16:creationId xmlns:a16="http://schemas.microsoft.com/office/drawing/2014/main" id="{22E9685A-E655-4670-A09C-3B522DF489AF}"/>
              </a:ext>
            </a:extLst>
          </p:cNvPr>
          <p:cNvSpPr/>
          <p:nvPr/>
        </p:nvSpPr>
        <p:spPr>
          <a:xfrm rot="16200000">
            <a:off x="7193251" y="3483482"/>
            <a:ext cx="203786" cy="119616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Isosceles Triangle 277">
            <a:extLst>
              <a:ext uri="{FF2B5EF4-FFF2-40B4-BE49-F238E27FC236}">
                <a16:creationId xmlns:a16="http://schemas.microsoft.com/office/drawing/2014/main" id="{5DFCF395-555C-48DD-8A34-7EE435719CAA}"/>
              </a:ext>
            </a:extLst>
          </p:cNvPr>
          <p:cNvSpPr/>
          <p:nvPr/>
        </p:nvSpPr>
        <p:spPr>
          <a:xfrm rot="5400000">
            <a:off x="7030839" y="3978578"/>
            <a:ext cx="203786" cy="119616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Isosceles Triangle 278">
            <a:extLst>
              <a:ext uri="{FF2B5EF4-FFF2-40B4-BE49-F238E27FC236}">
                <a16:creationId xmlns:a16="http://schemas.microsoft.com/office/drawing/2014/main" id="{76A5EF21-AD4F-455B-BBA4-5938162C65B8}"/>
              </a:ext>
            </a:extLst>
          </p:cNvPr>
          <p:cNvSpPr/>
          <p:nvPr/>
        </p:nvSpPr>
        <p:spPr>
          <a:xfrm rot="5400000">
            <a:off x="7232861" y="3968826"/>
            <a:ext cx="203786" cy="119616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99A45BB6-9C25-4F43-87D2-BF9BF1C07535}"/>
              </a:ext>
            </a:extLst>
          </p:cNvPr>
          <p:cNvCxnSpPr/>
          <p:nvPr/>
        </p:nvCxnSpPr>
        <p:spPr>
          <a:xfrm flipH="1">
            <a:off x="7019916" y="3864496"/>
            <a:ext cx="3843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937780EF-FF3C-4F5A-8B8B-FE190FAD822A}"/>
              </a:ext>
            </a:extLst>
          </p:cNvPr>
          <p:cNvSpPr/>
          <p:nvPr/>
        </p:nvSpPr>
        <p:spPr>
          <a:xfrm>
            <a:off x="7593034" y="4233862"/>
            <a:ext cx="172278" cy="18553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FA0427AA-0C83-495B-8F92-BC43222D5B9A}"/>
              </a:ext>
            </a:extLst>
          </p:cNvPr>
          <p:cNvSpPr/>
          <p:nvPr/>
        </p:nvSpPr>
        <p:spPr>
          <a:xfrm>
            <a:off x="7583335" y="4002400"/>
            <a:ext cx="212035" cy="17227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E448935B-63A8-43C4-85C7-85CE4FF1B5EB}"/>
              </a:ext>
            </a:extLst>
          </p:cNvPr>
          <p:cNvSpPr/>
          <p:nvPr/>
        </p:nvSpPr>
        <p:spPr>
          <a:xfrm>
            <a:off x="7593034" y="3765110"/>
            <a:ext cx="212035" cy="17227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F2A26DC5-E508-4509-9A8E-38194AF4CF49}"/>
              </a:ext>
            </a:extLst>
          </p:cNvPr>
          <p:cNvSpPr/>
          <p:nvPr/>
        </p:nvSpPr>
        <p:spPr>
          <a:xfrm>
            <a:off x="7594636" y="3518245"/>
            <a:ext cx="212035" cy="17227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1F1A6AE2-0878-4FEF-8D56-5594C6F5CC8F}"/>
              </a:ext>
            </a:extLst>
          </p:cNvPr>
          <p:cNvSpPr/>
          <p:nvPr/>
        </p:nvSpPr>
        <p:spPr>
          <a:xfrm>
            <a:off x="7533060" y="3452212"/>
            <a:ext cx="596348" cy="10045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0C96D10-8984-4F74-8430-E8D028DE016F}"/>
              </a:ext>
            </a:extLst>
          </p:cNvPr>
          <p:cNvCxnSpPr>
            <a:cxnSpLocks/>
          </p:cNvCxnSpPr>
          <p:nvPr/>
        </p:nvCxnSpPr>
        <p:spPr>
          <a:xfrm>
            <a:off x="1734751" y="1693744"/>
            <a:ext cx="0" cy="4996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D1613075-1006-4836-9660-20D7A3A1BFAB}"/>
              </a:ext>
            </a:extLst>
          </p:cNvPr>
          <p:cNvSpPr/>
          <p:nvPr/>
        </p:nvSpPr>
        <p:spPr>
          <a:xfrm>
            <a:off x="165648" y="119269"/>
            <a:ext cx="596348" cy="9011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FEB8EABD-3C07-4066-BA81-E32706E46F9F}"/>
              </a:ext>
            </a:extLst>
          </p:cNvPr>
          <p:cNvSpPr/>
          <p:nvPr/>
        </p:nvSpPr>
        <p:spPr>
          <a:xfrm>
            <a:off x="192152" y="482048"/>
            <a:ext cx="172278" cy="18553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30A8A13-325F-426F-B653-943F7FEA1A3F}"/>
              </a:ext>
            </a:extLst>
          </p:cNvPr>
          <p:cNvSpPr/>
          <p:nvPr/>
        </p:nvSpPr>
        <p:spPr>
          <a:xfrm>
            <a:off x="457195" y="243509"/>
            <a:ext cx="212035" cy="17227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A0CCCA12-CB2A-44CC-B310-DA5D3B4FF08E}"/>
              </a:ext>
            </a:extLst>
          </p:cNvPr>
          <p:cNvSpPr/>
          <p:nvPr/>
        </p:nvSpPr>
        <p:spPr>
          <a:xfrm>
            <a:off x="457195" y="482048"/>
            <a:ext cx="212035" cy="17227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9232FE7E-0D3B-40FF-9646-198B451D8CA2}"/>
              </a:ext>
            </a:extLst>
          </p:cNvPr>
          <p:cNvSpPr/>
          <p:nvPr/>
        </p:nvSpPr>
        <p:spPr>
          <a:xfrm>
            <a:off x="457195" y="720587"/>
            <a:ext cx="212035" cy="17227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4577B70C-A61E-4CD4-9298-AD7AAB64B4BC}"/>
              </a:ext>
            </a:extLst>
          </p:cNvPr>
          <p:cNvCxnSpPr>
            <a:cxnSpLocks/>
          </p:cNvCxnSpPr>
          <p:nvPr/>
        </p:nvCxnSpPr>
        <p:spPr>
          <a:xfrm>
            <a:off x="854761" y="553278"/>
            <a:ext cx="3776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Isosceles Triangle 180">
            <a:extLst>
              <a:ext uri="{FF2B5EF4-FFF2-40B4-BE49-F238E27FC236}">
                <a16:creationId xmlns:a16="http://schemas.microsoft.com/office/drawing/2014/main" id="{7446FD5F-8767-4BED-90A3-19846ABA5D98}"/>
              </a:ext>
            </a:extLst>
          </p:cNvPr>
          <p:cNvSpPr/>
          <p:nvPr/>
        </p:nvSpPr>
        <p:spPr>
          <a:xfrm rot="5400000">
            <a:off x="987277" y="300241"/>
            <a:ext cx="185531" cy="132523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Isosceles Triangle 181">
            <a:extLst>
              <a:ext uri="{FF2B5EF4-FFF2-40B4-BE49-F238E27FC236}">
                <a16:creationId xmlns:a16="http://schemas.microsoft.com/office/drawing/2014/main" id="{7016AEB8-8E1C-4B89-9ECA-248170EA25AC}"/>
              </a:ext>
            </a:extLst>
          </p:cNvPr>
          <p:cNvSpPr/>
          <p:nvPr/>
        </p:nvSpPr>
        <p:spPr>
          <a:xfrm rot="16200000">
            <a:off x="952497" y="849172"/>
            <a:ext cx="185531" cy="132523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01CC2F0-1280-460F-A1E8-03A3DF96DEB5}"/>
              </a:ext>
            </a:extLst>
          </p:cNvPr>
          <p:cNvCxnSpPr/>
          <p:nvPr/>
        </p:nvCxnSpPr>
        <p:spPr>
          <a:xfrm flipH="1">
            <a:off x="848138" y="692426"/>
            <a:ext cx="3843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9791DF4A-48B7-43E5-960E-87FE41C54C86}"/>
              </a:ext>
            </a:extLst>
          </p:cNvPr>
          <p:cNvCxnSpPr>
            <a:cxnSpLocks/>
          </p:cNvCxnSpPr>
          <p:nvPr/>
        </p:nvCxnSpPr>
        <p:spPr>
          <a:xfrm flipV="1">
            <a:off x="4088597" y="2859712"/>
            <a:ext cx="0" cy="4795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Isosceles Triangle 190">
            <a:extLst>
              <a:ext uri="{FF2B5EF4-FFF2-40B4-BE49-F238E27FC236}">
                <a16:creationId xmlns:a16="http://schemas.microsoft.com/office/drawing/2014/main" id="{3E17511D-EE0A-49D2-92A1-C3CDD0B5F22D}"/>
              </a:ext>
            </a:extLst>
          </p:cNvPr>
          <p:cNvSpPr/>
          <p:nvPr/>
        </p:nvSpPr>
        <p:spPr>
          <a:xfrm rot="5400000">
            <a:off x="4498928" y="3035022"/>
            <a:ext cx="185531" cy="132523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Isosceles Triangle 197">
            <a:extLst>
              <a:ext uri="{FF2B5EF4-FFF2-40B4-BE49-F238E27FC236}">
                <a16:creationId xmlns:a16="http://schemas.microsoft.com/office/drawing/2014/main" id="{0896F9AB-4D78-4B4F-917F-EACA407B2128}"/>
              </a:ext>
            </a:extLst>
          </p:cNvPr>
          <p:cNvSpPr/>
          <p:nvPr/>
        </p:nvSpPr>
        <p:spPr>
          <a:xfrm rot="5400000">
            <a:off x="4310780" y="3047322"/>
            <a:ext cx="185531" cy="132523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Isosceles Triangle 206">
            <a:extLst>
              <a:ext uri="{FF2B5EF4-FFF2-40B4-BE49-F238E27FC236}">
                <a16:creationId xmlns:a16="http://schemas.microsoft.com/office/drawing/2014/main" id="{00ABDF7A-B9C7-4CB8-B9C4-8B4A82C41065}"/>
              </a:ext>
            </a:extLst>
          </p:cNvPr>
          <p:cNvSpPr/>
          <p:nvPr/>
        </p:nvSpPr>
        <p:spPr>
          <a:xfrm rot="16200000">
            <a:off x="3629450" y="3043409"/>
            <a:ext cx="185531" cy="132523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Isosceles Triangle 207">
            <a:extLst>
              <a:ext uri="{FF2B5EF4-FFF2-40B4-BE49-F238E27FC236}">
                <a16:creationId xmlns:a16="http://schemas.microsoft.com/office/drawing/2014/main" id="{970189C3-9876-4D59-AD26-12859EDDA4B2}"/>
              </a:ext>
            </a:extLst>
          </p:cNvPr>
          <p:cNvSpPr/>
          <p:nvPr/>
        </p:nvSpPr>
        <p:spPr>
          <a:xfrm rot="16200000">
            <a:off x="3813237" y="3043408"/>
            <a:ext cx="185531" cy="132523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61B7095B-E873-4BB3-B384-4FFD9F217FB7}"/>
              </a:ext>
            </a:extLst>
          </p:cNvPr>
          <p:cNvCxnSpPr>
            <a:cxnSpLocks/>
          </p:cNvCxnSpPr>
          <p:nvPr/>
        </p:nvCxnSpPr>
        <p:spPr>
          <a:xfrm>
            <a:off x="4242688" y="2859712"/>
            <a:ext cx="0" cy="4996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ACE5156-5375-43D5-A4B1-D071AA12B631}"/>
              </a:ext>
            </a:extLst>
          </p:cNvPr>
          <p:cNvSpPr txBox="1"/>
          <p:nvPr/>
        </p:nvSpPr>
        <p:spPr>
          <a:xfrm>
            <a:off x="1109973" y="1319426"/>
            <a:ext cx="124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AC0E4EAA-59C9-44B8-A367-F3F644392648}"/>
              </a:ext>
            </a:extLst>
          </p:cNvPr>
          <p:cNvSpPr txBox="1"/>
          <p:nvPr/>
        </p:nvSpPr>
        <p:spPr>
          <a:xfrm>
            <a:off x="1293773" y="2860963"/>
            <a:ext cx="832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3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1448ED1C-E0B4-4284-BFEE-DFDA7A4A88BA}"/>
              </a:ext>
            </a:extLst>
          </p:cNvPr>
          <p:cNvSpPr txBox="1"/>
          <p:nvPr/>
        </p:nvSpPr>
        <p:spPr>
          <a:xfrm>
            <a:off x="69835" y="1071500"/>
            <a:ext cx="832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4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1B0E1999-9530-4131-8AEE-682E4C64CA66}"/>
              </a:ext>
            </a:extLst>
          </p:cNvPr>
          <p:cNvSpPr txBox="1"/>
          <p:nvPr/>
        </p:nvSpPr>
        <p:spPr>
          <a:xfrm>
            <a:off x="2521976" y="615991"/>
            <a:ext cx="832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1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90CABA6-7CF6-4574-BF45-C8B29DA6A2E2}"/>
              </a:ext>
            </a:extLst>
          </p:cNvPr>
          <p:cNvSpPr txBox="1"/>
          <p:nvPr/>
        </p:nvSpPr>
        <p:spPr>
          <a:xfrm>
            <a:off x="2508314" y="1536906"/>
            <a:ext cx="832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2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BE6E7A2-5FDE-4A47-A293-000BECEC6C15}"/>
              </a:ext>
            </a:extLst>
          </p:cNvPr>
          <p:cNvSpPr txBox="1"/>
          <p:nvPr/>
        </p:nvSpPr>
        <p:spPr>
          <a:xfrm>
            <a:off x="2485840" y="4043589"/>
            <a:ext cx="832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2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F9005EF-A625-4E9B-BEC4-121293AEA5C5}"/>
              </a:ext>
            </a:extLst>
          </p:cNvPr>
          <p:cNvSpPr txBox="1"/>
          <p:nvPr/>
        </p:nvSpPr>
        <p:spPr>
          <a:xfrm>
            <a:off x="6411846" y="2270438"/>
            <a:ext cx="832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3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53FEE6FC-5981-4FD8-A5DF-D88AD6664EAE}"/>
              </a:ext>
            </a:extLst>
          </p:cNvPr>
          <p:cNvSpPr txBox="1"/>
          <p:nvPr/>
        </p:nvSpPr>
        <p:spPr>
          <a:xfrm>
            <a:off x="3764007" y="813992"/>
            <a:ext cx="832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5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90721B6C-432A-444A-A94B-6C0222DFC137}"/>
              </a:ext>
            </a:extLst>
          </p:cNvPr>
          <p:cNvSpPr txBox="1"/>
          <p:nvPr/>
        </p:nvSpPr>
        <p:spPr>
          <a:xfrm>
            <a:off x="4988194" y="814942"/>
            <a:ext cx="832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6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126ADEC7-9434-4485-877B-72159E631FCF}"/>
              </a:ext>
            </a:extLst>
          </p:cNvPr>
          <p:cNvSpPr txBox="1"/>
          <p:nvPr/>
        </p:nvSpPr>
        <p:spPr>
          <a:xfrm>
            <a:off x="6194140" y="798026"/>
            <a:ext cx="832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7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4A0B5F4B-69D1-4074-B4F5-C9903CD2C86B}"/>
              </a:ext>
            </a:extLst>
          </p:cNvPr>
          <p:cNvSpPr txBox="1"/>
          <p:nvPr/>
        </p:nvSpPr>
        <p:spPr>
          <a:xfrm>
            <a:off x="3780520" y="2443288"/>
            <a:ext cx="832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8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4B563712-6886-4CD0-9E3C-307FC9D93479}"/>
              </a:ext>
            </a:extLst>
          </p:cNvPr>
          <p:cNvSpPr txBox="1"/>
          <p:nvPr/>
        </p:nvSpPr>
        <p:spPr>
          <a:xfrm>
            <a:off x="4986377" y="2434947"/>
            <a:ext cx="94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11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AD6546A7-29E9-4C08-AB22-38B401818F47}"/>
              </a:ext>
            </a:extLst>
          </p:cNvPr>
          <p:cNvSpPr txBox="1"/>
          <p:nvPr/>
        </p:nvSpPr>
        <p:spPr>
          <a:xfrm>
            <a:off x="3759849" y="4251616"/>
            <a:ext cx="94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10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607870AE-78C0-4DC1-9340-D9522CB25E4A}"/>
              </a:ext>
            </a:extLst>
          </p:cNvPr>
          <p:cNvSpPr txBox="1"/>
          <p:nvPr/>
        </p:nvSpPr>
        <p:spPr>
          <a:xfrm>
            <a:off x="5074513" y="4241680"/>
            <a:ext cx="94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12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3238EDCA-077B-4F56-A937-8EC329EC4175}"/>
              </a:ext>
            </a:extLst>
          </p:cNvPr>
          <p:cNvSpPr txBox="1"/>
          <p:nvPr/>
        </p:nvSpPr>
        <p:spPr>
          <a:xfrm>
            <a:off x="6171116" y="4034052"/>
            <a:ext cx="94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13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F96A5BC7-08DB-4F0D-9C0E-AE65D39F1A10}"/>
              </a:ext>
            </a:extLst>
          </p:cNvPr>
          <p:cNvSpPr txBox="1"/>
          <p:nvPr/>
        </p:nvSpPr>
        <p:spPr>
          <a:xfrm>
            <a:off x="7274946" y="445673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35502A05-F830-4913-BAAD-7930566586F0}"/>
              </a:ext>
            </a:extLst>
          </p:cNvPr>
          <p:cNvSpPr txBox="1"/>
          <p:nvPr/>
        </p:nvSpPr>
        <p:spPr>
          <a:xfrm>
            <a:off x="2473068" y="2533197"/>
            <a:ext cx="832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9</a:t>
            </a:r>
          </a:p>
        </p:txBody>
      </p:sp>
    </p:spTree>
    <p:extLst>
      <p:ext uri="{BB962C8B-B14F-4D97-AF65-F5344CB8AC3E}">
        <p14:creationId xmlns:p14="http://schemas.microsoft.com/office/powerpoint/2010/main" val="2233908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72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 FU</dc:creator>
  <cp:lastModifiedBy>ZHENG FU</cp:lastModifiedBy>
  <cp:revision>18</cp:revision>
  <cp:lastPrinted>2018-09-10T05:03:11Z</cp:lastPrinted>
  <dcterms:created xsi:type="dcterms:W3CDTF">2018-09-10T03:18:22Z</dcterms:created>
  <dcterms:modified xsi:type="dcterms:W3CDTF">2018-09-10T08:18:30Z</dcterms:modified>
</cp:coreProperties>
</file>