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7343-1EA9-47DB-A719-945822537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2ADC2-0FF9-4CE3-B002-92833A5E6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863F-A0C6-4C43-B077-0842C860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2DF0-D407-4824-A251-A79BE1F4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81C4-2B82-40C7-9979-51D7777B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799A-0B15-4325-ADA7-68645669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A7A9-9E9A-4B8C-BE24-EB271215B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346-A676-4F72-8BC3-1E49E629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0F6E-3B17-49EA-A50E-D8696927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1CFE-C55B-422A-AF10-EA363E4F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53106-BDBE-4D48-881A-09973C5A9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A2A6E-ECBC-4754-AB73-3763F5F4F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443F-0242-4C4D-9141-76E86E0A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2E89-5BCA-41F5-9ECA-2382A8EE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106C-8D65-4EDC-9478-1660F80A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82F1-B983-4654-B6B1-F61F573A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81E1-F877-4772-A21D-9A3CDDAA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8607E-3EDD-4241-806B-45E1AD89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29BA-3C43-4A38-A456-EE996294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4180-32C2-4B04-9BA5-A84F3337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F88B-0892-4D73-8D2B-34C24DC9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CBCF-067E-427D-8EED-C7CA26A00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D108-B7D3-4FDE-8062-2D2548F4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427E-2B52-4815-BEEF-18840CB7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46B3-210D-47EC-9E49-2148902F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8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6292-C30D-485C-A55A-28E0BFDC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86DA-E36D-4798-9960-8340EDC7F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ABD4F-1978-417D-94C4-9BF0F8D8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C7280-BC54-4D8D-87AA-FDD1DCDB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08DF-6BAD-43D5-B227-5777E2F8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B1FC-0B06-458C-8B35-9816D1DB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1873-28CF-40B0-A32B-1753D380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8670-8D40-42BF-A868-F5724F95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B63E6-806F-4403-BABC-02BB0552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EE642-BA9E-4E77-BECC-C315B1D28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56636-7685-4809-8029-91CD72B7F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8F66C-B327-4AD9-A157-26494358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978B6-19C5-40B2-87E9-371EACA9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9B7F2-C7E7-4C0D-9086-25A04E7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8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3035-4606-422C-947C-63156B3C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8D1C9-CEE3-4C75-AC79-19F625A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FEDF-7164-47B8-8E5D-868A8B5C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24A56-C4C0-4D12-B0E0-AC5D9F47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BCDA5-A10A-460E-8720-9460B10C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A9A51-F059-44FA-81F8-246DB432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7CF8D-4419-40CB-B2BD-B5B976E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F142-8B89-4406-B954-CA496EB9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2250-86EC-450C-A47F-9A85DFC4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FD835-3770-409B-B82B-FDAE4C58E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45096-E632-4524-ABED-B94FD37E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FEA4B-3A1E-4F88-A4DC-1406F2EB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BC8BC-2BF6-425A-B3A6-0C217440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1E67-86FF-4F56-9B95-ADC640DC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33F82-07F2-40DD-9061-F6D457DC6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53E82-1CB7-4F6B-B7ED-89B6C5BD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EE60A-0CE5-4D87-8A4F-95CA2B93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DD17-100F-43D1-930C-C33DB85D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9368-370D-4BBC-B176-6BD3F423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AAC6F-8C68-406F-A4C1-2D2204F8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B7D58-B0F1-4446-B38F-DCDA9D2D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0A29-23E0-4F3C-B4C4-B349A4C30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BB9D-71F0-46A4-BE08-8C58FAF3E2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D56F-8B78-4E58-93CB-7E9A5708D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F37E-3A32-4CB3-9CA2-F485F7170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004A-08BF-4945-9C2C-CDD3E4B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994A4B-185F-428F-A21F-7C6EF3B6E5B8}"/>
              </a:ext>
            </a:extLst>
          </p:cNvPr>
          <p:cNvSpPr/>
          <p:nvPr/>
        </p:nvSpPr>
        <p:spPr>
          <a:xfrm>
            <a:off x="215058" y="1722783"/>
            <a:ext cx="2444020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71300-FF95-468D-889F-6582281A17AC}"/>
              </a:ext>
            </a:extLst>
          </p:cNvPr>
          <p:cNvSpPr txBox="1"/>
          <p:nvPr/>
        </p:nvSpPr>
        <p:spPr>
          <a:xfrm>
            <a:off x="240149" y="1722783"/>
            <a:ext cx="18559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Speak</a:t>
            </a:r>
          </a:p>
          <a:p>
            <a:r>
              <a:rPr lang="en-US" dirty="0"/>
              <a:t>   agent: I</a:t>
            </a:r>
          </a:p>
          <a:p>
            <a:r>
              <a:rPr lang="en-US" dirty="0"/>
              <a:t>   co-agent: Amy</a:t>
            </a:r>
          </a:p>
          <a:p>
            <a:r>
              <a:rPr lang="en-US" dirty="0"/>
              <a:t>   sub-action: </a:t>
            </a:r>
          </a:p>
          <a:p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8B045D0-53BB-4E4A-96A7-9D25BB0A0B00}"/>
              </a:ext>
            </a:extLst>
          </p:cNvPr>
          <p:cNvCxnSpPr/>
          <p:nvPr/>
        </p:nvCxnSpPr>
        <p:spPr>
          <a:xfrm rot="5400000">
            <a:off x="1052754" y="3163956"/>
            <a:ext cx="768627" cy="530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DE55A67-D67E-4E45-B71D-A2B4C2A8A641}"/>
              </a:ext>
            </a:extLst>
          </p:cNvPr>
          <p:cNvSpPr/>
          <p:nvPr/>
        </p:nvSpPr>
        <p:spPr>
          <a:xfrm>
            <a:off x="1619790" y="2912813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13261-0039-4951-B0FE-7A29E4227290}"/>
              </a:ext>
            </a:extLst>
          </p:cNvPr>
          <p:cNvSpPr/>
          <p:nvPr/>
        </p:nvSpPr>
        <p:spPr>
          <a:xfrm>
            <a:off x="215058" y="3776870"/>
            <a:ext cx="244402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50B4C-5914-4D22-8D3F-6227436398DD}"/>
              </a:ext>
            </a:extLst>
          </p:cNvPr>
          <p:cNvSpPr/>
          <p:nvPr/>
        </p:nvSpPr>
        <p:spPr>
          <a:xfrm>
            <a:off x="151060" y="3775863"/>
            <a:ext cx="2690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Move-object</a:t>
            </a:r>
          </a:p>
          <a:p>
            <a:r>
              <a:rPr lang="en-US" dirty="0"/>
              <a:t>   agent: Amy</a:t>
            </a:r>
          </a:p>
          <a:p>
            <a:r>
              <a:rPr lang="en-US" dirty="0"/>
              <a:t>   object: that seed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6BF24-F03B-4C8F-9C5E-072FFB062A52}"/>
              </a:ext>
            </a:extLst>
          </p:cNvPr>
          <p:cNvSpPr/>
          <p:nvPr/>
        </p:nvSpPr>
        <p:spPr>
          <a:xfrm>
            <a:off x="3027981" y="1728258"/>
            <a:ext cx="2444020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EF6D1-9250-4344-899D-283D996B5BA6}"/>
              </a:ext>
            </a:extLst>
          </p:cNvPr>
          <p:cNvSpPr txBox="1"/>
          <p:nvPr/>
        </p:nvSpPr>
        <p:spPr>
          <a:xfrm>
            <a:off x="3053072" y="1728258"/>
            <a:ext cx="2486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Speak</a:t>
            </a:r>
          </a:p>
          <a:p>
            <a:r>
              <a:rPr lang="en-US" dirty="0"/>
              <a:t>   agent: Not the speaker</a:t>
            </a:r>
          </a:p>
          <a:p>
            <a:r>
              <a:rPr lang="en-US" dirty="0"/>
              <a:t>   co-agent: Amy</a:t>
            </a:r>
          </a:p>
          <a:p>
            <a:r>
              <a:rPr lang="en-US" dirty="0"/>
              <a:t>   sub-action: </a:t>
            </a:r>
          </a:p>
          <a:p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500A189-DC87-49E5-97E2-BAF7968DCB7B}"/>
              </a:ext>
            </a:extLst>
          </p:cNvPr>
          <p:cNvCxnSpPr/>
          <p:nvPr/>
        </p:nvCxnSpPr>
        <p:spPr>
          <a:xfrm rot="5400000">
            <a:off x="3865677" y="3169431"/>
            <a:ext cx="768627" cy="530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91DD612-EC20-4C29-A738-BC34F223841F}"/>
              </a:ext>
            </a:extLst>
          </p:cNvPr>
          <p:cNvSpPr/>
          <p:nvPr/>
        </p:nvSpPr>
        <p:spPr>
          <a:xfrm>
            <a:off x="4432713" y="2918288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E11742-0E30-4FA8-A7FD-657B8EC74485}"/>
              </a:ext>
            </a:extLst>
          </p:cNvPr>
          <p:cNvSpPr/>
          <p:nvPr/>
        </p:nvSpPr>
        <p:spPr>
          <a:xfrm>
            <a:off x="3027981" y="3782345"/>
            <a:ext cx="244402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80197-3503-4579-928C-710A810F0FFB}"/>
              </a:ext>
            </a:extLst>
          </p:cNvPr>
          <p:cNvSpPr/>
          <p:nvPr/>
        </p:nvSpPr>
        <p:spPr>
          <a:xfrm>
            <a:off x="2963983" y="3781338"/>
            <a:ext cx="2690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Move-object</a:t>
            </a:r>
          </a:p>
          <a:p>
            <a:r>
              <a:rPr lang="en-US" dirty="0"/>
              <a:t>   agent: Amy</a:t>
            </a:r>
          </a:p>
          <a:p>
            <a:r>
              <a:rPr lang="en-US" dirty="0"/>
              <a:t>   object: that seed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4D37F-FB80-4E7D-872C-103C2A76AC09}"/>
              </a:ext>
            </a:extLst>
          </p:cNvPr>
          <p:cNvSpPr/>
          <p:nvPr/>
        </p:nvSpPr>
        <p:spPr>
          <a:xfrm>
            <a:off x="5894675" y="1722783"/>
            <a:ext cx="2444020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84857-444D-4F84-B5E3-31256D47D056}"/>
              </a:ext>
            </a:extLst>
          </p:cNvPr>
          <p:cNvSpPr txBox="1"/>
          <p:nvPr/>
        </p:nvSpPr>
        <p:spPr>
          <a:xfrm>
            <a:off x="5919766" y="1722783"/>
            <a:ext cx="20675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Speak</a:t>
            </a:r>
          </a:p>
          <a:p>
            <a:r>
              <a:rPr lang="en-US" dirty="0"/>
              <a:t>   agent: I</a:t>
            </a:r>
          </a:p>
          <a:p>
            <a:r>
              <a:rPr lang="en-US" dirty="0"/>
              <a:t>   co-agent: not Amy</a:t>
            </a:r>
          </a:p>
          <a:p>
            <a:r>
              <a:rPr lang="en-US" dirty="0"/>
              <a:t>   sub-action: </a:t>
            </a:r>
          </a:p>
          <a:p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270A1E-7BED-4980-8D7A-4F96B26F52F7}"/>
              </a:ext>
            </a:extLst>
          </p:cNvPr>
          <p:cNvCxnSpPr/>
          <p:nvPr/>
        </p:nvCxnSpPr>
        <p:spPr>
          <a:xfrm rot="5400000">
            <a:off x="6732371" y="3163956"/>
            <a:ext cx="768627" cy="530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2C65554-BD3F-4BD9-A92F-1C26E6686A89}"/>
              </a:ext>
            </a:extLst>
          </p:cNvPr>
          <p:cNvSpPr/>
          <p:nvPr/>
        </p:nvSpPr>
        <p:spPr>
          <a:xfrm>
            <a:off x="7299407" y="2912813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F24C3-6BF6-4AFE-B09E-5DB7BC851F99}"/>
              </a:ext>
            </a:extLst>
          </p:cNvPr>
          <p:cNvSpPr/>
          <p:nvPr/>
        </p:nvSpPr>
        <p:spPr>
          <a:xfrm>
            <a:off x="5894675" y="3776870"/>
            <a:ext cx="244402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346B87-87FF-411A-8463-B0628528F9C3}"/>
              </a:ext>
            </a:extLst>
          </p:cNvPr>
          <p:cNvSpPr/>
          <p:nvPr/>
        </p:nvSpPr>
        <p:spPr>
          <a:xfrm>
            <a:off x="5830677" y="3775863"/>
            <a:ext cx="2690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Move-object</a:t>
            </a:r>
          </a:p>
          <a:p>
            <a:r>
              <a:rPr lang="en-US" dirty="0"/>
              <a:t>   agent: not Amy</a:t>
            </a:r>
          </a:p>
          <a:p>
            <a:r>
              <a:rPr lang="en-US" dirty="0"/>
              <a:t>   object: that seed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94C1BC-DD1D-426E-AE93-AC0B9EA5FE83}"/>
              </a:ext>
            </a:extLst>
          </p:cNvPr>
          <p:cNvSpPr/>
          <p:nvPr/>
        </p:nvSpPr>
        <p:spPr>
          <a:xfrm>
            <a:off x="8719067" y="1722783"/>
            <a:ext cx="244402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DD4CC-7233-472C-920E-3385DEB810DB}"/>
              </a:ext>
            </a:extLst>
          </p:cNvPr>
          <p:cNvSpPr txBox="1"/>
          <p:nvPr/>
        </p:nvSpPr>
        <p:spPr>
          <a:xfrm>
            <a:off x="8761369" y="1722783"/>
            <a:ext cx="24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Seed, </a:t>
            </a:r>
            <a:r>
              <a:rPr lang="en-US" i="1" dirty="0"/>
              <a:t>noun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flowering plant's unit of reproduction.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idea.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FDBB133-640F-4079-BCD6-F64E35CD63DD}"/>
              </a:ext>
            </a:extLst>
          </p:cNvPr>
          <p:cNvCxnSpPr/>
          <p:nvPr/>
        </p:nvCxnSpPr>
        <p:spPr>
          <a:xfrm rot="5400000">
            <a:off x="9756141" y="3022901"/>
            <a:ext cx="2202670" cy="50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24F3694-829A-4C8B-B34B-40D873CAE432}"/>
              </a:ext>
            </a:extLst>
          </p:cNvPr>
          <p:cNvCxnSpPr>
            <a:cxnSpLocks/>
          </p:cNvCxnSpPr>
          <p:nvPr/>
        </p:nvCxnSpPr>
        <p:spPr>
          <a:xfrm rot="5400000">
            <a:off x="9180231" y="3131742"/>
            <a:ext cx="1138785" cy="467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D7ACB96-F3C1-4AA9-BD85-7FD6E99C6085}"/>
              </a:ext>
            </a:extLst>
          </p:cNvPr>
          <p:cNvSpPr/>
          <p:nvPr/>
        </p:nvSpPr>
        <p:spPr>
          <a:xfrm>
            <a:off x="10971391" y="2001078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76114D-44A3-4F2E-857F-94544623F82A}"/>
              </a:ext>
            </a:extLst>
          </p:cNvPr>
          <p:cNvSpPr/>
          <p:nvPr/>
        </p:nvSpPr>
        <p:spPr>
          <a:xfrm>
            <a:off x="9903865" y="2615363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CE8E5A-FD9C-4BE8-9C26-B5FB69490B77}"/>
              </a:ext>
            </a:extLst>
          </p:cNvPr>
          <p:cNvSpPr/>
          <p:nvPr/>
        </p:nvSpPr>
        <p:spPr>
          <a:xfrm>
            <a:off x="8614502" y="3948141"/>
            <a:ext cx="122201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508D2-DF49-4CBD-AB18-CB57508ABF3E}"/>
              </a:ext>
            </a:extLst>
          </p:cNvPr>
          <p:cNvSpPr txBox="1"/>
          <p:nvPr/>
        </p:nvSpPr>
        <p:spPr>
          <a:xfrm>
            <a:off x="8719067" y="4059344"/>
            <a:ext cx="935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Seed1</a:t>
            </a:r>
          </a:p>
          <a:p>
            <a:r>
              <a:rPr lang="en-US" dirty="0"/>
              <a:t>   agent:</a:t>
            </a:r>
          </a:p>
          <a:p>
            <a:r>
              <a:rPr lang="en-US" dirty="0"/>
              <a:t>   plant: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068F3-3DA7-47E8-983E-117A3B3018B8}"/>
              </a:ext>
            </a:extLst>
          </p:cNvPr>
          <p:cNvSpPr/>
          <p:nvPr/>
        </p:nvSpPr>
        <p:spPr>
          <a:xfrm>
            <a:off x="10112319" y="4376027"/>
            <a:ext cx="122201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A16778-6CAF-4342-8646-B6652F4B5271}"/>
              </a:ext>
            </a:extLst>
          </p:cNvPr>
          <p:cNvSpPr txBox="1"/>
          <p:nvPr/>
        </p:nvSpPr>
        <p:spPr>
          <a:xfrm>
            <a:off x="10216884" y="4487230"/>
            <a:ext cx="935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Seed2</a:t>
            </a:r>
          </a:p>
          <a:p>
            <a:r>
              <a:rPr lang="en-US" dirty="0"/>
              <a:t>   agent:</a:t>
            </a:r>
          </a:p>
          <a:p>
            <a:r>
              <a:rPr lang="en-US" dirty="0"/>
              <a:t>   think: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F0E482-8C1C-4198-ACEE-AD26C61A3C70}"/>
              </a:ext>
            </a:extLst>
          </p:cNvPr>
          <p:cNvSpPr txBox="1"/>
          <p:nvPr/>
        </p:nvSpPr>
        <p:spPr>
          <a:xfrm>
            <a:off x="240149" y="126111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1F6332-5476-4206-841B-ED2D2DD6555D}"/>
              </a:ext>
            </a:extLst>
          </p:cNvPr>
          <p:cNvSpPr txBox="1"/>
          <p:nvPr/>
        </p:nvSpPr>
        <p:spPr>
          <a:xfrm>
            <a:off x="3011341" y="12611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18F688-052B-412A-9ACA-AEB686AED543}"/>
              </a:ext>
            </a:extLst>
          </p:cNvPr>
          <p:cNvSpPr txBox="1"/>
          <p:nvPr/>
        </p:nvSpPr>
        <p:spPr>
          <a:xfrm>
            <a:off x="5919766" y="12615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C2E26E-D454-4D27-8F32-3C3E11DE0A69}"/>
              </a:ext>
            </a:extLst>
          </p:cNvPr>
          <p:cNvSpPr txBox="1"/>
          <p:nvPr/>
        </p:nvSpPr>
        <p:spPr>
          <a:xfrm>
            <a:off x="8697546" y="129785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38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FU</dc:creator>
  <cp:lastModifiedBy>ZHENG FU</cp:lastModifiedBy>
  <cp:revision>5</cp:revision>
  <dcterms:created xsi:type="dcterms:W3CDTF">2018-10-15T00:15:57Z</dcterms:created>
  <dcterms:modified xsi:type="dcterms:W3CDTF">2018-10-15T01:08:29Z</dcterms:modified>
</cp:coreProperties>
</file>