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65D-2B13-4EC1-B499-1A7E341E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430D9-F7E6-41A1-9DC6-F5EC1F29A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F52D-F761-4205-9F38-35D11494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88D7-721E-4BDB-A6BD-6A4698EF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3558-2807-4721-95F2-6DD6A87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B8F3-D57C-4297-B00A-BD93B4F4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251F-6AAA-49C5-8574-E81FBE4C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2505-62A5-4D0E-902B-2A809630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7F04-50CF-4D55-A13C-769C66D8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C50F-863F-42D7-917C-CB5FB890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4FD94-E55C-45A3-A72B-D1375201E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8DE49-8AF3-4A9D-8842-8C49C5F8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66B2-CECC-4996-A86B-AB302B5E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703E-2F90-4E4E-BBD1-B690518C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2F3D-83BD-4309-953B-DC064227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1D44-7D6F-4772-B2B1-4587583C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D9C4-C036-452A-A9D9-E57E457B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3862-A43C-4EA2-BD2A-D1D76AF0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F1AA-5748-47B5-83B8-B5816522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739D-1607-41B0-AA30-6765CD83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CC49-AE10-4188-845C-FF683EF7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A26B-CF98-4479-8D42-2F2934F7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8064-A5D5-4D21-9463-DFAED654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AE94-54CC-4140-A1F8-3A2731E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63CE-F4C7-4B83-B4CC-00356E1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347A-25AA-4D0C-A7F6-DF09D439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AA99-48D7-44EC-BF06-2FD9A173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E706-31E2-4B9D-B254-918C9013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381A-8301-4D33-8893-37D7DD49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D10F-E395-48AD-80D1-45430F8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234D-04D8-444F-ACC2-96C22203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6FAC-7CB2-4EC8-844A-62FF7718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2CCB3-253C-4492-A115-DC71C5F0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2A372-8B6F-429C-B8DA-6C6A4454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ADE0B-E8AA-40E2-BFEE-CC333AD3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F6442-339D-491B-B157-6271BEA43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9EFF9-42D3-4FDA-ACF1-0991B536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5F8B5-9585-4E56-B2CA-CFF69BF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1146-0BDC-45C1-A290-B2B05D8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B589-13C4-4814-9EAC-EB4E77B8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FCECD-DD2C-4AF1-8698-5F8C79E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1A03-1A74-44B7-8EDA-EEF8176A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68133-7989-4945-913E-4A6C1855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91F3C-D925-4A6C-980C-8023DE83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C9615-9415-4DB2-A36E-F7A799B2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4C3C-B5E1-49DB-BDFD-CE4DB808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573B-E868-4E3F-8851-39F87E21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E614-E2E0-4995-9A52-DC48A8E8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26CF3-3CE1-4649-BB96-B21187AA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5B622-42EB-4CC8-B679-3B7D137A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FAE9-79E5-4899-88F7-EDF0093A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252E-5E4E-476D-915F-CE0D269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6E7E-D93A-4E71-A4FC-1B4CFB6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13ADB-D23A-417A-AD90-A3367417A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A4C04-5026-4C57-B074-3D469AB5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D0B4-F599-488F-BF19-9AAB8012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0A48-23C6-467B-86D8-5A750F3C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309B9-9A8F-489C-9288-A1F4B114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77AD-8100-40C3-B586-6DCE7AE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E978A-1744-4B6E-97A7-3D7C07D3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D68B-F528-47C0-B812-B314FE638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8CEA-94FE-4895-948E-BF079FE03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92B6-E73A-4F05-90E8-30C53FC4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A10E-4224-4029-92BB-13F1FDA5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4E04-64E1-4881-92E0-344F59D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F3A245-74C7-4AD7-A15E-4509BAE881F7}"/>
              </a:ext>
            </a:extLst>
          </p:cNvPr>
          <p:cNvSpPr/>
          <p:nvPr/>
        </p:nvSpPr>
        <p:spPr>
          <a:xfrm>
            <a:off x="3154017" y="1007165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E1EF-8377-4A22-98B6-A58AAFEF863A}"/>
              </a:ext>
            </a:extLst>
          </p:cNvPr>
          <p:cNvSpPr/>
          <p:nvPr/>
        </p:nvSpPr>
        <p:spPr>
          <a:xfrm>
            <a:off x="3154017" y="2352261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47A71-657B-489F-818D-CFF2E3DDD42B}"/>
              </a:ext>
            </a:extLst>
          </p:cNvPr>
          <p:cNvSpPr/>
          <p:nvPr/>
        </p:nvSpPr>
        <p:spPr>
          <a:xfrm>
            <a:off x="3154016" y="3697357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3F8AC-855B-41E1-B816-6EBFDB898559}"/>
              </a:ext>
            </a:extLst>
          </p:cNvPr>
          <p:cNvCxnSpPr/>
          <p:nvPr/>
        </p:nvCxnSpPr>
        <p:spPr>
          <a:xfrm>
            <a:off x="4134678" y="1603513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C4D05-0585-4D8D-9845-8C5BD8F953C0}"/>
              </a:ext>
            </a:extLst>
          </p:cNvPr>
          <p:cNvCxnSpPr/>
          <p:nvPr/>
        </p:nvCxnSpPr>
        <p:spPr>
          <a:xfrm flipV="1">
            <a:off x="4929809" y="1603513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E26CA-09FB-4A95-833F-4D050057D959}"/>
              </a:ext>
            </a:extLst>
          </p:cNvPr>
          <p:cNvCxnSpPr/>
          <p:nvPr/>
        </p:nvCxnSpPr>
        <p:spPr>
          <a:xfrm>
            <a:off x="4134678" y="2948609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0E15C-6011-4B44-BDAF-A6EFE88A13DE}"/>
              </a:ext>
            </a:extLst>
          </p:cNvPr>
          <p:cNvCxnSpPr/>
          <p:nvPr/>
        </p:nvCxnSpPr>
        <p:spPr>
          <a:xfrm flipV="1">
            <a:off x="4936435" y="2948609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E2D9A0-23C7-4001-8E32-814B2BFE5A52}"/>
              </a:ext>
            </a:extLst>
          </p:cNvPr>
          <p:cNvSpPr txBox="1"/>
          <p:nvPr/>
        </p:nvSpPr>
        <p:spPr>
          <a:xfrm>
            <a:off x="4967350" y="1793221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68D6B-3571-4095-90D4-64D99A1E8797}"/>
              </a:ext>
            </a:extLst>
          </p:cNvPr>
          <p:cNvSpPr txBox="1"/>
          <p:nvPr/>
        </p:nvSpPr>
        <p:spPr>
          <a:xfrm>
            <a:off x="3255491" y="1793221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91973-D6E9-4A21-95C3-D8682717FEC8}"/>
              </a:ext>
            </a:extLst>
          </p:cNvPr>
          <p:cNvSpPr txBox="1"/>
          <p:nvPr/>
        </p:nvSpPr>
        <p:spPr>
          <a:xfrm>
            <a:off x="3255490" y="3135003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9112-4666-47D8-A2C1-C70E2835F965}"/>
              </a:ext>
            </a:extLst>
          </p:cNvPr>
          <p:cNvSpPr txBox="1"/>
          <p:nvPr/>
        </p:nvSpPr>
        <p:spPr>
          <a:xfrm>
            <a:off x="4967349" y="3135003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Beneath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92E25F-4AFA-42D0-8E51-1983AEC48308}"/>
              </a:ext>
            </a:extLst>
          </p:cNvPr>
          <p:cNvSpPr/>
          <p:nvPr/>
        </p:nvSpPr>
        <p:spPr>
          <a:xfrm>
            <a:off x="8216348" y="1932946"/>
            <a:ext cx="20408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toll free number for our Shop your way rewards is 1-800-991-8708. Working hours are from 6 AM to 11 PM CST. </a:t>
            </a:r>
          </a:p>
        </p:txBody>
      </p:sp>
    </p:spTree>
    <p:extLst>
      <p:ext uri="{BB962C8B-B14F-4D97-AF65-F5344CB8AC3E}">
        <p14:creationId xmlns:p14="http://schemas.microsoft.com/office/powerpoint/2010/main" val="13620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F3A245-74C7-4AD7-A15E-4509BAE881F7}"/>
              </a:ext>
            </a:extLst>
          </p:cNvPr>
          <p:cNvSpPr/>
          <p:nvPr/>
        </p:nvSpPr>
        <p:spPr>
          <a:xfrm>
            <a:off x="4386469" y="1590260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Bread-like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E1EF-8377-4A22-98B6-A58AAFEF863A}"/>
              </a:ext>
            </a:extLst>
          </p:cNvPr>
          <p:cNvSpPr/>
          <p:nvPr/>
        </p:nvSpPr>
        <p:spPr>
          <a:xfrm>
            <a:off x="4386469" y="2935356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47A71-657B-489F-818D-CFF2E3DDD42B}"/>
              </a:ext>
            </a:extLst>
          </p:cNvPr>
          <p:cNvSpPr/>
          <p:nvPr/>
        </p:nvSpPr>
        <p:spPr>
          <a:xfrm>
            <a:off x="4386468" y="4280452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3F8AC-855B-41E1-B816-6EBFDB898559}"/>
              </a:ext>
            </a:extLst>
          </p:cNvPr>
          <p:cNvCxnSpPr/>
          <p:nvPr/>
        </p:nvCxnSpPr>
        <p:spPr>
          <a:xfrm>
            <a:off x="5367130" y="2186608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C4D05-0585-4D8D-9845-8C5BD8F953C0}"/>
              </a:ext>
            </a:extLst>
          </p:cNvPr>
          <p:cNvCxnSpPr/>
          <p:nvPr/>
        </p:nvCxnSpPr>
        <p:spPr>
          <a:xfrm flipV="1">
            <a:off x="6162261" y="2186608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E26CA-09FB-4A95-833F-4D050057D959}"/>
              </a:ext>
            </a:extLst>
          </p:cNvPr>
          <p:cNvCxnSpPr/>
          <p:nvPr/>
        </p:nvCxnSpPr>
        <p:spPr>
          <a:xfrm>
            <a:off x="5367130" y="3531704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0E15C-6011-4B44-BDAF-A6EFE88A13DE}"/>
              </a:ext>
            </a:extLst>
          </p:cNvPr>
          <p:cNvCxnSpPr/>
          <p:nvPr/>
        </p:nvCxnSpPr>
        <p:spPr>
          <a:xfrm flipV="1">
            <a:off x="6168887" y="3531704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E2D9A0-23C7-4001-8E32-814B2BFE5A52}"/>
              </a:ext>
            </a:extLst>
          </p:cNvPr>
          <p:cNvSpPr txBox="1"/>
          <p:nvPr/>
        </p:nvSpPr>
        <p:spPr>
          <a:xfrm>
            <a:off x="6199802" y="2376316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68D6B-3571-4095-90D4-64D99A1E8797}"/>
              </a:ext>
            </a:extLst>
          </p:cNvPr>
          <p:cNvSpPr txBox="1"/>
          <p:nvPr/>
        </p:nvSpPr>
        <p:spPr>
          <a:xfrm>
            <a:off x="4487943" y="2376316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91973-D6E9-4A21-95C3-D8682717FEC8}"/>
              </a:ext>
            </a:extLst>
          </p:cNvPr>
          <p:cNvSpPr txBox="1"/>
          <p:nvPr/>
        </p:nvSpPr>
        <p:spPr>
          <a:xfrm>
            <a:off x="4487942" y="3718098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9112-4666-47D8-A2C1-C70E2835F965}"/>
              </a:ext>
            </a:extLst>
          </p:cNvPr>
          <p:cNvSpPr txBox="1"/>
          <p:nvPr/>
        </p:nvSpPr>
        <p:spPr>
          <a:xfrm>
            <a:off x="6199801" y="3718098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31A9A-96A0-4CC7-858F-09C0DCC9C7EC}"/>
              </a:ext>
            </a:extLst>
          </p:cNvPr>
          <p:cNvSpPr txBox="1"/>
          <p:nvPr/>
        </p:nvSpPr>
        <p:spPr>
          <a:xfrm>
            <a:off x="4386468" y="908637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Concept of Sandwich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DF2176-B639-4238-9BB0-DB1DDE690BA6}"/>
              </a:ext>
            </a:extLst>
          </p:cNvPr>
          <p:cNvSpPr/>
          <p:nvPr/>
        </p:nvSpPr>
        <p:spPr>
          <a:xfrm>
            <a:off x="8777739" y="1815545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C722FA-B667-4B1D-A7C2-C680D6E279FD}"/>
              </a:ext>
            </a:extLst>
          </p:cNvPr>
          <p:cNvSpPr/>
          <p:nvPr/>
        </p:nvSpPr>
        <p:spPr>
          <a:xfrm>
            <a:off x="7830209" y="3492808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5552CD-9297-47CF-99D6-C3B12B2E76F1}"/>
              </a:ext>
            </a:extLst>
          </p:cNvPr>
          <p:cNvSpPr/>
          <p:nvPr/>
        </p:nvSpPr>
        <p:spPr>
          <a:xfrm>
            <a:off x="9970437" y="3413294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BE0375-1A7E-4F69-BB20-A7F3CE5BFB0C}"/>
              </a:ext>
            </a:extLst>
          </p:cNvPr>
          <p:cNvCxnSpPr/>
          <p:nvPr/>
        </p:nvCxnSpPr>
        <p:spPr>
          <a:xfrm flipV="1">
            <a:off x="8777739" y="2981736"/>
            <a:ext cx="430679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B7F2B-EA2F-4034-9D2A-C120AB60D147}"/>
              </a:ext>
            </a:extLst>
          </p:cNvPr>
          <p:cNvCxnSpPr/>
          <p:nvPr/>
        </p:nvCxnSpPr>
        <p:spPr>
          <a:xfrm flipH="1" flipV="1">
            <a:off x="9877669" y="2981736"/>
            <a:ext cx="516835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FE61B8-F935-462A-9F9C-E4AC28220DAA}"/>
              </a:ext>
            </a:extLst>
          </p:cNvPr>
          <p:cNvSpPr txBox="1"/>
          <p:nvPr/>
        </p:nvSpPr>
        <p:spPr>
          <a:xfrm>
            <a:off x="8265076" y="29817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31C29-EA5A-4760-96AA-5F510F003CC9}"/>
              </a:ext>
            </a:extLst>
          </p:cNvPr>
          <p:cNvSpPr txBox="1"/>
          <p:nvPr/>
        </p:nvSpPr>
        <p:spPr>
          <a:xfrm>
            <a:off x="10236337" y="29238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DE47D-7FAC-4823-8359-AA60D608AC46}"/>
              </a:ext>
            </a:extLst>
          </p:cNvPr>
          <p:cNvSpPr txBox="1"/>
          <p:nvPr/>
        </p:nvSpPr>
        <p:spPr>
          <a:xfrm>
            <a:off x="8320034" y="969135"/>
            <a:ext cx="23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knowledge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97D849-717A-4048-A060-0B2E890DA72E}"/>
              </a:ext>
            </a:extLst>
          </p:cNvPr>
          <p:cNvSpPr/>
          <p:nvPr/>
        </p:nvSpPr>
        <p:spPr>
          <a:xfrm>
            <a:off x="909855" y="1590260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C8FA5B-2A4C-44A0-93A7-C6893DE012C5}"/>
              </a:ext>
            </a:extLst>
          </p:cNvPr>
          <p:cNvSpPr/>
          <p:nvPr/>
        </p:nvSpPr>
        <p:spPr>
          <a:xfrm>
            <a:off x="909855" y="2935356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83679-6C64-497C-8249-33CFB873751E}"/>
              </a:ext>
            </a:extLst>
          </p:cNvPr>
          <p:cNvSpPr/>
          <p:nvPr/>
        </p:nvSpPr>
        <p:spPr>
          <a:xfrm>
            <a:off x="909854" y="4280452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570510-1EFA-4355-BEB2-220CDDBC541E}"/>
              </a:ext>
            </a:extLst>
          </p:cNvPr>
          <p:cNvCxnSpPr/>
          <p:nvPr/>
        </p:nvCxnSpPr>
        <p:spPr>
          <a:xfrm>
            <a:off x="1890516" y="2186608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9D626E-F2F7-4E5F-A0FF-EEE2647D3815}"/>
              </a:ext>
            </a:extLst>
          </p:cNvPr>
          <p:cNvCxnSpPr/>
          <p:nvPr/>
        </p:nvCxnSpPr>
        <p:spPr>
          <a:xfrm flipV="1">
            <a:off x="2685647" y="2186608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E0EE95-F0DD-4619-B0BC-8E86AB5F0F42}"/>
              </a:ext>
            </a:extLst>
          </p:cNvPr>
          <p:cNvCxnSpPr/>
          <p:nvPr/>
        </p:nvCxnSpPr>
        <p:spPr>
          <a:xfrm>
            <a:off x="1890516" y="3531704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C727B2-FF61-4BB7-A593-FF23CBC67603}"/>
              </a:ext>
            </a:extLst>
          </p:cNvPr>
          <p:cNvCxnSpPr/>
          <p:nvPr/>
        </p:nvCxnSpPr>
        <p:spPr>
          <a:xfrm flipV="1">
            <a:off x="2692273" y="3531704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BB029E-2C86-4275-BCCD-D8E78473A802}"/>
              </a:ext>
            </a:extLst>
          </p:cNvPr>
          <p:cNvSpPr txBox="1"/>
          <p:nvPr/>
        </p:nvSpPr>
        <p:spPr>
          <a:xfrm>
            <a:off x="2723188" y="2376316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Beneath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E896C-A0B7-4ADB-8B47-8DE07A0FD1AB}"/>
              </a:ext>
            </a:extLst>
          </p:cNvPr>
          <p:cNvSpPr txBox="1"/>
          <p:nvPr/>
        </p:nvSpPr>
        <p:spPr>
          <a:xfrm>
            <a:off x="1011329" y="2376316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098FF-1E43-4CDD-9D92-F9448C8F54D8}"/>
              </a:ext>
            </a:extLst>
          </p:cNvPr>
          <p:cNvSpPr txBox="1"/>
          <p:nvPr/>
        </p:nvSpPr>
        <p:spPr>
          <a:xfrm>
            <a:off x="1011328" y="3718098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0ACB02-7167-419C-A721-EE3CBC851705}"/>
              </a:ext>
            </a:extLst>
          </p:cNvPr>
          <p:cNvSpPr txBox="1"/>
          <p:nvPr/>
        </p:nvSpPr>
        <p:spPr>
          <a:xfrm>
            <a:off x="2723187" y="3718098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BA8FE-B44D-4B59-8BF9-E37B67A19159}"/>
              </a:ext>
            </a:extLst>
          </p:cNvPr>
          <p:cNvSpPr txBox="1"/>
          <p:nvPr/>
        </p:nvSpPr>
        <p:spPr>
          <a:xfrm>
            <a:off x="909854" y="7844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FD52C2-EC01-4C6B-9908-BC6181B316A5}"/>
              </a:ext>
            </a:extLst>
          </p:cNvPr>
          <p:cNvSpPr txBox="1"/>
          <p:nvPr/>
        </p:nvSpPr>
        <p:spPr>
          <a:xfrm>
            <a:off x="4053094" y="7919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CFCB6B-AFB0-4A11-A41F-5E88EB2ED39E}"/>
              </a:ext>
            </a:extLst>
          </p:cNvPr>
          <p:cNvSpPr txBox="1"/>
          <p:nvPr/>
        </p:nvSpPr>
        <p:spPr>
          <a:xfrm>
            <a:off x="7947816" y="7844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7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F3A245-74C7-4AD7-A15E-4509BAE881F7}"/>
              </a:ext>
            </a:extLst>
          </p:cNvPr>
          <p:cNvSpPr/>
          <p:nvPr/>
        </p:nvSpPr>
        <p:spPr>
          <a:xfrm>
            <a:off x="1669773" y="1431234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Bread-like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E1EF-8377-4A22-98B6-A58AAFEF863A}"/>
              </a:ext>
            </a:extLst>
          </p:cNvPr>
          <p:cNvSpPr/>
          <p:nvPr/>
        </p:nvSpPr>
        <p:spPr>
          <a:xfrm>
            <a:off x="1669773" y="2776330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47A71-657B-489F-818D-CFF2E3DDD42B}"/>
              </a:ext>
            </a:extLst>
          </p:cNvPr>
          <p:cNvSpPr/>
          <p:nvPr/>
        </p:nvSpPr>
        <p:spPr>
          <a:xfrm>
            <a:off x="1669772" y="4121426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3F8AC-855B-41E1-B816-6EBFDB898559}"/>
              </a:ext>
            </a:extLst>
          </p:cNvPr>
          <p:cNvCxnSpPr/>
          <p:nvPr/>
        </p:nvCxnSpPr>
        <p:spPr>
          <a:xfrm>
            <a:off x="2650434" y="2027582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C4D05-0585-4D8D-9845-8C5BD8F953C0}"/>
              </a:ext>
            </a:extLst>
          </p:cNvPr>
          <p:cNvCxnSpPr/>
          <p:nvPr/>
        </p:nvCxnSpPr>
        <p:spPr>
          <a:xfrm flipV="1">
            <a:off x="3445565" y="2027582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E26CA-09FB-4A95-833F-4D050057D959}"/>
              </a:ext>
            </a:extLst>
          </p:cNvPr>
          <p:cNvCxnSpPr/>
          <p:nvPr/>
        </p:nvCxnSpPr>
        <p:spPr>
          <a:xfrm>
            <a:off x="2650434" y="3372678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0E15C-6011-4B44-BDAF-A6EFE88A13DE}"/>
              </a:ext>
            </a:extLst>
          </p:cNvPr>
          <p:cNvCxnSpPr/>
          <p:nvPr/>
        </p:nvCxnSpPr>
        <p:spPr>
          <a:xfrm flipV="1">
            <a:off x="3452191" y="3372678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E2D9A0-23C7-4001-8E32-814B2BFE5A52}"/>
              </a:ext>
            </a:extLst>
          </p:cNvPr>
          <p:cNvSpPr txBox="1"/>
          <p:nvPr/>
        </p:nvSpPr>
        <p:spPr>
          <a:xfrm>
            <a:off x="3631096" y="2217290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Must-Beneath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68D6B-3571-4095-90D4-64D99A1E8797}"/>
              </a:ext>
            </a:extLst>
          </p:cNvPr>
          <p:cNvSpPr txBox="1"/>
          <p:nvPr/>
        </p:nvSpPr>
        <p:spPr>
          <a:xfrm>
            <a:off x="1238655" y="2217290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Must-Above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31A9A-96A0-4CC7-858F-09C0DCC9C7EC}"/>
              </a:ext>
            </a:extLst>
          </p:cNvPr>
          <p:cNvSpPr txBox="1"/>
          <p:nvPr/>
        </p:nvSpPr>
        <p:spPr>
          <a:xfrm>
            <a:off x="1669772" y="749611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Concept of Sandwich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DF2176-B639-4238-9BB0-DB1DDE690BA6}"/>
              </a:ext>
            </a:extLst>
          </p:cNvPr>
          <p:cNvSpPr/>
          <p:nvPr/>
        </p:nvSpPr>
        <p:spPr>
          <a:xfrm>
            <a:off x="6447183" y="1576146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C722FA-B667-4B1D-A7C2-C680D6E279FD}"/>
              </a:ext>
            </a:extLst>
          </p:cNvPr>
          <p:cNvSpPr/>
          <p:nvPr/>
        </p:nvSpPr>
        <p:spPr>
          <a:xfrm>
            <a:off x="5499653" y="3253409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5552CD-9297-47CF-99D6-C3B12B2E76F1}"/>
              </a:ext>
            </a:extLst>
          </p:cNvPr>
          <p:cNvSpPr/>
          <p:nvPr/>
        </p:nvSpPr>
        <p:spPr>
          <a:xfrm>
            <a:off x="7639881" y="3173895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BE0375-1A7E-4F69-BB20-A7F3CE5BFB0C}"/>
              </a:ext>
            </a:extLst>
          </p:cNvPr>
          <p:cNvCxnSpPr/>
          <p:nvPr/>
        </p:nvCxnSpPr>
        <p:spPr>
          <a:xfrm flipV="1">
            <a:off x="6447183" y="2742337"/>
            <a:ext cx="430679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B7F2B-EA2F-4034-9D2A-C120AB60D147}"/>
              </a:ext>
            </a:extLst>
          </p:cNvPr>
          <p:cNvCxnSpPr/>
          <p:nvPr/>
        </p:nvCxnSpPr>
        <p:spPr>
          <a:xfrm flipH="1" flipV="1">
            <a:off x="7547113" y="2742337"/>
            <a:ext cx="516835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FE61B8-F935-462A-9F9C-E4AC28220DAA}"/>
              </a:ext>
            </a:extLst>
          </p:cNvPr>
          <p:cNvSpPr txBox="1"/>
          <p:nvPr/>
        </p:nvSpPr>
        <p:spPr>
          <a:xfrm>
            <a:off x="5934520" y="274233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31C29-EA5A-4760-96AA-5F510F003CC9}"/>
              </a:ext>
            </a:extLst>
          </p:cNvPr>
          <p:cNvSpPr txBox="1"/>
          <p:nvPr/>
        </p:nvSpPr>
        <p:spPr>
          <a:xfrm>
            <a:off x="7905781" y="26844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DE47D-7FAC-4823-8359-AA60D608AC46}"/>
              </a:ext>
            </a:extLst>
          </p:cNvPr>
          <p:cNvSpPr txBox="1"/>
          <p:nvPr/>
        </p:nvSpPr>
        <p:spPr>
          <a:xfrm>
            <a:off x="5989478" y="729736"/>
            <a:ext cx="23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knowledge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03F4E-60AC-4EDB-95CA-CC456EF3284D}"/>
              </a:ext>
            </a:extLst>
          </p:cNvPr>
          <p:cNvSpPr txBox="1"/>
          <p:nvPr/>
        </p:nvSpPr>
        <p:spPr>
          <a:xfrm>
            <a:off x="1179683" y="3572324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Must-Above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579D8-7495-4871-8A1E-A43BE2565802}"/>
              </a:ext>
            </a:extLst>
          </p:cNvPr>
          <p:cNvSpPr txBox="1"/>
          <p:nvPr/>
        </p:nvSpPr>
        <p:spPr>
          <a:xfrm>
            <a:off x="3557996" y="3572324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Must-Beneath</a:t>
            </a:r>
          </a:p>
        </p:txBody>
      </p:sp>
    </p:spTree>
    <p:extLst>
      <p:ext uri="{BB962C8B-B14F-4D97-AF65-F5344CB8AC3E}">
        <p14:creationId xmlns:p14="http://schemas.microsoft.com/office/powerpoint/2010/main" val="23864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F3A245-74C7-4AD7-A15E-4509BAE881F7}"/>
              </a:ext>
            </a:extLst>
          </p:cNvPr>
          <p:cNvSpPr/>
          <p:nvPr/>
        </p:nvSpPr>
        <p:spPr>
          <a:xfrm>
            <a:off x="2874869" y="1536387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Bread-like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E1EF-8377-4A22-98B6-A58AAFEF863A}"/>
              </a:ext>
            </a:extLst>
          </p:cNvPr>
          <p:cNvSpPr/>
          <p:nvPr/>
        </p:nvSpPr>
        <p:spPr>
          <a:xfrm>
            <a:off x="2874869" y="2881483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47A71-657B-489F-818D-CFF2E3DDD42B}"/>
              </a:ext>
            </a:extLst>
          </p:cNvPr>
          <p:cNvSpPr/>
          <p:nvPr/>
        </p:nvSpPr>
        <p:spPr>
          <a:xfrm>
            <a:off x="2874868" y="4226579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3F8AC-855B-41E1-B816-6EBFDB898559}"/>
              </a:ext>
            </a:extLst>
          </p:cNvPr>
          <p:cNvCxnSpPr/>
          <p:nvPr/>
        </p:nvCxnSpPr>
        <p:spPr>
          <a:xfrm>
            <a:off x="3855530" y="2132735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C4D05-0585-4D8D-9845-8C5BD8F953C0}"/>
              </a:ext>
            </a:extLst>
          </p:cNvPr>
          <p:cNvCxnSpPr/>
          <p:nvPr/>
        </p:nvCxnSpPr>
        <p:spPr>
          <a:xfrm flipV="1">
            <a:off x="4650661" y="2132735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E26CA-09FB-4A95-833F-4D050057D959}"/>
              </a:ext>
            </a:extLst>
          </p:cNvPr>
          <p:cNvCxnSpPr/>
          <p:nvPr/>
        </p:nvCxnSpPr>
        <p:spPr>
          <a:xfrm>
            <a:off x="3855530" y="3477831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0E15C-6011-4B44-BDAF-A6EFE88A13DE}"/>
              </a:ext>
            </a:extLst>
          </p:cNvPr>
          <p:cNvCxnSpPr/>
          <p:nvPr/>
        </p:nvCxnSpPr>
        <p:spPr>
          <a:xfrm flipV="1">
            <a:off x="4657287" y="3477831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E2D9A0-23C7-4001-8E32-814B2BFE5A52}"/>
              </a:ext>
            </a:extLst>
          </p:cNvPr>
          <p:cNvSpPr txBox="1"/>
          <p:nvPr/>
        </p:nvSpPr>
        <p:spPr>
          <a:xfrm>
            <a:off x="4836192" y="2322443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Must-Beneath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68D6B-3571-4095-90D4-64D99A1E8797}"/>
              </a:ext>
            </a:extLst>
          </p:cNvPr>
          <p:cNvSpPr txBox="1"/>
          <p:nvPr/>
        </p:nvSpPr>
        <p:spPr>
          <a:xfrm>
            <a:off x="2443751" y="2322443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Must-Above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31A9A-96A0-4CC7-858F-09C0DCC9C7EC}"/>
              </a:ext>
            </a:extLst>
          </p:cNvPr>
          <p:cNvSpPr txBox="1"/>
          <p:nvPr/>
        </p:nvSpPr>
        <p:spPr>
          <a:xfrm>
            <a:off x="2874868" y="854764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Concept of Sandwich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DF2176-B639-4238-9BB0-DB1DDE690BA6}"/>
              </a:ext>
            </a:extLst>
          </p:cNvPr>
          <p:cNvSpPr/>
          <p:nvPr/>
        </p:nvSpPr>
        <p:spPr>
          <a:xfrm>
            <a:off x="8885047" y="1746691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C722FA-B667-4B1D-A7C2-C680D6E279FD}"/>
              </a:ext>
            </a:extLst>
          </p:cNvPr>
          <p:cNvSpPr/>
          <p:nvPr/>
        </p:nvSpPr>
        <p:spPr>
          <a:xfrm>
            <a:off x="7937517" y="3423954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5552CD-9297-47CF-99D6-C3B12B2E76F1}"/>
              </a:ext>
            </a:extLst>
          </p:cNvPr>
          <p:cNvSpPr/>
          <p:nvPr/>
        </p:nvSpPr>
        <p:spPr>
          <a:xfrm>
            <a:off x="10077745" y="3344440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BE0375-1A7E-4F69-BB20-A7F3CE5BFB0C}"/>
              </a:ext>
            </a:extLst>
          </p:cNvPr>
          <p:cNvCxnSpPr/>
          <p:nvPr/>
        </p:nvCxnSpPr>
        <p:spPr>
          <a:xfrm flipV="1">
            <a:off x="8885047" y="2912882"/>
            <a:ext cx="430679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B7F2B-EA2F-4034-9D2A-C120AB60D147}"/>
              </a:ext>
            </a:extLst>
          </p:cNvPr>
          <p:cNvCxnSpPr/>
          <p:nvPr/>
        </p:nvCxnSpPr>
        <p:spPr>
          <a:xfrm flipH="1" flipV="1">
            <a:off x="9984977" y="2912882"/>
            <a:ext cx="516835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FE61B8-F935-462A-9F9C-E4AC28220DAA}"/>
              </a:ext>
            </a:extLst>
          </p:cNvPr>
          <p:cNvSpPr txBox="1"/>
          <p:nvPr/>
        </p:nvSpPr>
        <p:spPr>
          <a:xfrm>
            <a:off x="8372384" y="29128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31C29-EA5A-4760-96AA-5F510F003CC9}"/>
              </a:ext>
            </a:extLst>
          </p:cNvPr>
          <p:cNvSpPr txBox="1"/>
          <p:nvPr/>
        </p:nvSpPr>
        <p:spPr>
          <a:xfrm>
            <a:off x="10343645" y="28549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DE47D-7FAC-4823-8359-AA60D608AC46}"/>
              </a:ext>
            </a:extLst>
          </p:cNvPr>
          <p:cNvSpPr txBox="1"/>
          <p:nvPr/>
        </p:nvSpPr>
        <p:spPr>
          <a:xfrm>
            <a:off x="8427342" y="900281"/>
            <a:ext cx="23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knowledge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03F4E-60AC-4EDB-95CA-CC456EF3284D}"/>
              </a:ext>
            </a:extLst>
          </p:cNvPr>
          <p:cNvSpPr txBox="1"/>
          <p:nvPr/>
        </p:nvSpPr>
        <p:spPr>
          <a:xfrm>
            <a:off x="2384779" y="3677477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Must-Above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579D8-7495-4871-8A1E-A43BE2565802}"/>
              </a:ext>
            </a:extLst>
          </p:cNvPr>
          <p:cNvSpPr txBox="1"/>
          <p:nvPr/>
        </p:nvSpPr>
        <p:spPr>
          <a:xfrm>
            <a:off x="4763092" y="3677477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Must-Beneath</a:t>
            </a: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85593E07-66DB-446F-9EF1-30894878AA1C}"/>
              </a:ext>
            </a:extLst>
          </p:cNvPr>
          <p:cNvSpPr/>
          <p:nvPr/>
        </p:nvSpPr>
        <p:spPr>
          <a:xfrm>
            <a:off x="5800925" y="1885840"/>
            <a:ext cx="1010538" cy="2763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C94B1A8-A88B-4A60-92A2-5F292F3B7A92}"/>
              </a:ext>
            </a:extLst>
          </p:cNvPr>
          <p:cNvSpPr/>
          <p:nvPr/>
        </p:nvSpPr>
        <p:spPr>
          <a:xfrm rot="10800000">
            <a:off x="1689074" y="1721918"/>
            <a:ext cx="934005" cy="29278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C46DDF-2A48-42E7-A004-881C01AC9502}"/>
              </a:ext>
            </a:extLst>
          </p:cNvPr>
          <p:cNvSpPr txBox="1"/>
          <p:nvPr/>
        </p:nvSpPr>
        <p:spPr>
          <a:xfrm>
            <a:off x="5780646" y="2746367"/>
            <a:ext cx="1011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!connect</a:t>
            </a:r>
          </a:p>
          <a:p>
            <a:r>
              <a:rPr lang="en-US" dirty="0"/>
              <a:t>on both</a:t>
            </a:r>
          </a:p>
          <a:p>
            <a:r>
              <a:rPr lang="en-US" dirty="0"/>
              <a:t>sides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DF288-BA6F-411B-95CB-1D37E109DC33}"/>
              </a:ext>
            </a:extLst>
          </p:cNvPr>
          <p:cNvSpPr txBox="1"/>
          <p:nvPr/>
        </p:nvSpPr>
        <p:spPr>
          <a:xfrm>
            <a:off x="1793530" y="2754147"/>
            <a:ext cx="1011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!connect</a:t>
            </a:r>
          </a:p>
          <a:p>
            <a:r>
              <a:rPr lang="en-US" dirty="0"/>
              <a:t>on both</a:t>
            </a:r>
          </a:p>
          <a:p>
            <a:r>
              <a:rPr lang="en-US" dirty="0"/>
              <a:t>sides</a:t>
            </a:r>
          </a:p>
        </p:txBody>
      </p:sp>
    </p:spTree>
    <p:extLst>
      <p:ext uri="{BB962C8B-B14F-4D97-AF65-F5344CB8AC3E}">
        <p14:creationId xmlns:p14="http://schemas.microsoft.com/office/powerpoint/2010/main" val="3268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DF2176-B639-4238-9BB0-DB1DDE690BA6}"/>
              </a:ext>
            </a:extLst>
          </p:cNvPr>
          <p:cNvSpPr/>
          <p:nvPr/>
        </p:nvSpPr>
        <p:spPr>
          <a:xfrm>
            <a:off x="4476369" y="1362232"/>
            <a:ext cx="2585403" cy="79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two slices of bread-like?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BE0375-1A7E-4F69-BB20-A7F3CE5BFB0C}"/>
              </a:ext>
            </a:extLst>
          </p:cNvPr>
          <p:cNvCxnSpPr>
            <a:cxnSpLocks/>
          </p:cNvCxnSpPr>
          <p:nvPr/>
        </p:nvCxnSpPr>
        <p:spPr>
          <a:xfrm flipH="1">
            <a:off x="4667409" y="2093978"/>
            <a:ext cx="416327" cy="4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B7F2B-EA2F-4034-9D2A-C120AB60D147}"/>
              </a:ext>
            </a:extLst>
          </p:cNvPr>
          <p:cNvCxnSpPr>
            <a:cxnSpLocks/>
          </p:cNvCxnSpPr>
          <p:nvPr/>
        </p:nvCxnSpPr>
        <p:spPr>
          <a:xfrm>
            <a:off x="6252660" y="2131716"/>
            <a:ext cx="506351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099CF9-AEB0-4D5D-9638-DF987914B01E}"/>
              </a:ext>
            </a:extLst>
          </p:cNvPr>
          <p:cNvSpPr txBox="1"/>
          <p:nvPr/>
        </p:nvSpPr>
        <p:spPr>
          <a:xfrm>
            <a:off x="4301511" y="204129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0EE2A-D082-4C97-88DA-8DF20FBAFA46}"/>
              </a:ext>
            </a:extLst>
          </p:cNvPr>
          <p:cNvSpPr/>
          <p:nvPr/>
        </p:nvSpPr>
        <p:spPr>
          <a:xfrm>
            <a:off x="6811718" y="2041291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639AFA-4FBE-4B2F-B1D3-77673F23C002}"/>
              </a:ext>
            </a:extLst>
          </p:cNvPr>
          <p:cNvSpPr/>
          <p:nvPr/>
        </p:nvSpPr>
        <p:spPr>
          <a:xfrm>
            <a:off x="5960110" y="2469068"/>
            <a:ext cx="2585403" cy="64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a split roll?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4FA905-D3C9-4C05-A08B-4959709E14E1}"/>
              </a:ext>
            </a:extLst>
          </p:cNvPr>
          <p:cNvSpPr/>
          <p:nvPr/>
        </p:nvSpPr>
        <p:spPr>
          <a:xfrm>
            <a:off x="3183667" y="2506806"/>
            <a:ext cx="2585403" cy="64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meat as filling?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6CF769-CAA7-4FA1-BB6A-C8090747438D}"/>
              </a:ext>
            </a:extLst>
          </p:cNvPr>
          <p:cNvCxnSpPr>
            <a:cxnSpLocks/>
          </p:cNvCxnSpPr>
          <p:nvPr/>
        </p:nvCxnSpPr>
        <p:spPr>
          <a:xfrm flipH="1">
            <a:off x="6606252" y="3117057"/>
            <a:ext cx="416327" cy="4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E28223-82F8-4EBB-975B-B7A276C295B1}"/>
              </a:ext>
            </a:extLst>
          </p:cNvPr>
          <p:cNvCxnSpPr>
            <a:cxnSpLocks/>
          </p:cNvCxnSpPr>
          <p:nvPr/>
        </p:nvCxnSpPr>
        <p:spPr>
          <a:xfrm>
            <a:off x="7584281" y="3119202"/>
            <a:ext cx="539302" cy="41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DB2972-0383-4A27-B33B-6C845C0E736D}"/>
              </a:ext>
            </a:extLst>
          </p:cNvPr>
          <p:cNvSpPr txBox="1"/>
          <p:nvPr/>
        </p:nvSpPr>
        <p:spPr>
          <a:xfrm>
            <a:off x="6290471" y="306274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680A80-BFAF-4788-80CA-4D92C8DD22CC}"/>
              </a:ext>
            </a:extLst>
          </p:cNvPr>
          <p:cNvSpPr/>
          <p:nvPr/>
        </p:nvSpPr>
        <p:spPr>
          <a:xfrm>
            <a:off x="7878974" y="306274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C878E6-4170-446A-9E8B-BF389C7C9BF2}"/>
              </a:ext>
            </a:extLst>
          </p:cNvPr>
          <p:cNvSpPr/>
          <p:nvPr/>
        </p:nvSpPr>
        <p:spPr>
          <a:xfrm>
            <a:off x="5268529" y="3534410"/>
            <a:ext cx="2585403" cy="64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meat as filling?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33CBEA2-BED0-4518-AA84-ABB8C929E262}"/>
              </a:ext>
            </a:extLst>
          </p:cNvPr>
          <p:cNvSpPr/>
          <p:nvPr/>
        </p:nvSpPr>
        <p:spPr>
          <a:xfrm>
            <a:off x="8123583" y="3529885"/>
            <a:ext cx="1404730" cy="64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 sandwich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535A6A-0980-4D68-816D-4A064264A9A7}"/>
              </a:ext>
            </a:extLst>
          </p:cNvPr>
          <p:cNvCxnSpPr>
            <a:cxnSpLocks/>
          </p:cNvCxnSpPr>
          <p:nvPr/>
        </p:nvCxnSpPr>
        <p:spPr>
          <a:xfrm flipH="1">
            <a:off x="3424964" y="3155604"/>
            <a:ext cx="416327" cy="4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7F3D18-EB1C-42BD-943E-19AF29AD0DA4}"/>
              </a:ext>
            </a:extLst>
          </p:cNvPr>
          <p:cNvSpPr txBox="1"/>
          <p:nvPr/>
        </p:nvSpPr>
        <p:spPr>
          <a:xfrm>
            <a:off x="3102630" y="30696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54A062-464C-476F-BAD7-B74DF9ACEC2C}"/>
              </a:ext>
            </a:extLst>
          </p:cNvPr>
          <p:cNvCxnSpPr>
            <a:cxnSpLocks/>
          </p:cNvCxnSpPr>
          <p:nvPr/>
        </p:nvCxnSpPr>
        <p:spPr>
          <a:xfrm flipH="1">
            <a:off x="5834696" y="4204145"/>
            <a:ext cx="416327" cy="4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5D7270-1DDD-449E-BD22-32CE7442DF22}"/>
              </a:ext>
            </a:extLst>
          </p:cNvPr>
          <p:cNvCxnSpPr>
            <a:cxnSpLocks/>
          </p:cNvCxnSpPr>
          <p:nvPr/>
        </p:nvCxnSpPr>
        <p:spPr>
          <a:xfrm>
            <a:off x="6983160" y="4175972"/>
            <a:ext cx="539302" cy="41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A33161-824E-4D3D-ABD7-C846ED5DEF86}"/>
              </a:ext>
            </a:extLst>
          </p:cNvPr>
          <p:cNvSpPr txBox="1"/>
          <p:nvPr/>
        </p:nvSpPr>
        <p:spPr>
          <a:xfrm>
            <a:off x="5508143" y="41280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126B53-FBE9-4469-97C0-A6F2A09635EB}"/>
              </a:ext>
            </a:extLst>
          </p:cNvPr>
          <p:cNvSpPr/>
          <p:nvPr/>
        </p:nvSpPr>
        <p:spPr>
          <a:xfrm>
            <a:off x="7271900" y="413592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97AB001-77A2-4FCA-9AFF-015307D13EE7}"/>
              </a:ext>
            </a:extLst>
          </p:cNvPr>
          <p:cNvSpPr/>
          <p:nvPr/>
        </p:nvSpPr>
        <p:spPr>
          <a:xfrm>
            <a:off x="5032151" y="4643605"/>
            <a:ext cx="1404730" cy="64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Meatball sub 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37F898C-B1A3-4AFA-9E1E-365A6677D336}"/>
              </a:ext>
            </a:extLst>
          </p:cNvPr>
          <p:cNvSpPr/>
          <p:nvPr/>
        </p:nvSpPr>
        <p:spPr>
          <a:xfrm>
            <a:off x="6881916" y="4643604"/>
            <a:ext cx="1404730" cy="64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Vada pav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2A5339-BDE0-45F6-975A-4F4251C0ADD6}"/>
              </a:ext>
            </a:extLst>
          </p:cNvPr>
          <p:cNvCxnSpPr>
            <a:cxnSpLocks/>
          </p:cNvCxnSpPr>
          <p:nvPr/>
        </p:nvCxnSpPr>
        <p:spPr>
          <a:xfrm>
            <a:off x="4448376" y="3167562"/>
            <a:ext cx="2734" cy="5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9C08B3B-2CFA-4BDD-ADB0-29D76724B27F}"/>
              </a:ext>
            </a:extLst>
          </p:cNvPr>
          <p:cNvSpPr/>
          <p:nvPr/>
        </p:nvSpPr>
        <p:spPr>
          <a:xfrm>
            <a:off x="4546837" y="3238552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66D6CF-BB37-4B3E-B728-ADD3EB1F3AC9}"/>
              </a:ext>
            </a:extLst>
          </p:cNvPr>
          <p:cNvSpPr/>
          <p:nvPr/>
        </p:nvSpPr>
        <p:spPr>
          <a:xfrm>
            <a:off x="3774003" y="3748482"/>
            <a:ext cx="1404730" cy="868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Veggie burger or Chip </a:t>
            </a:r>
            <a:r>
              <a:rPr lang="en-US" dirty="0" err="1"/>
              <a:t>butty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27BF9FA-48E6-40D1-9EA9-DC20357E0101}"/>
              </a:ext>
            </a:extLst>
          </p:cNvPr>
          <p:cNvSpPr/>
          <p:nvPr/>
        </p:nvSpPr>
        <p:spPr>
          <a:xfrm>
            <a:off x="2150902" y="3623451"/>
            <a:ext cx="1404730" cy="88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Hamburger or BLT on white bread</a:t>
            </a:r>
          </a:p>
        </p:txBody>
      </p:sp>
    </p:spTree>
    <p:extLst>
      <p:ext uri="{BB962C8B-B14F-4D97-AF65-F5344CB8AC3E}">
        <p14:creationId xmlns:p14="http://schemas.microsoft.com/office/powerpoint/2010/main" val="3572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F3A245-74C7-4AD7-A15E-4509BAE881F7}"/>
              </a:ext>
            </a:extLst>
          </p:cNvPr>
          <p:cNvSpPr/>
          <p:nvPr/>
        </p:nvSpPr>
        <p:spPr>
          <a:xfrm>
            <a:off x="2874869" y="1536387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Bread-like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E1EF-8377-4A22-98B6-A58AAFEF863A}"/>
              </a:ext>
            </a:extLst>
          </p:cNvPr>
          <p:cNvSpPr/>
          <p:nvPr/>
        </p:nvSpPr>
        <p:spPr>
          <a:xfrm>
            <a:off x="2874869" y="2881483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47A71-657B-489F-818D-CFF2E3DDD42B}"/>
              </a:ext>
            </a:extLst>
          </p:cNvPr>
          <p:cNvSpPr/>
          <p:nvPr/>
        </p:nvSpPr>
        <p:spPr>
          <a:xfrm>
            <a:off x="2874868" y="4226579"/>
            <a:ext cx="278295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3F8AC-855B-41E1-B816-6EBFDB898559}"/>
              </a:ext>
            </a:extLst>
          </p:cNvPr>
          <p:cNvCxnSpPr/>
          <p:nvPr/>
        </p:nvCxnSpPr>
        <p:spPr>
          <a:xfrm>
            <a:off x="3855530" y="2132735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C4D05-0585-4D8D-9845-8C5BD8F953C0}"/>
              </a:ext>
            </a:extLst>
          </p:cNvPr>
          <p:cNvCxnSpPr/>
          <p:nvPr/>
        </p:nvCxnSpPr>
        <p:spPr>
          <a:xfrm flipV="1">
            <a:off x="4650661" y="2132735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E26CA-09FB-4A95-833F-4D050057D959}"/>
              </a:ext>
            </a:extLst>
          </p:cNvPr>
          <p:cNvCxnSpPr/>
          <p:nvPr/>
        </p:nvCxnSpPr>
        <p:spPr>
          <a:xfrm>
            <a:off x="3855530" y="3477831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0E15C-6011-4B44-BDAF-A6EFE88A13DE}"/>
              </a:ext>
            </a:extLst>
          </p:cNvPr>
          <p:cNvCxnSpPr/>
          <p:nvPr/>
        </p:nvCxnSpPr>
        <p:spPr>
          <a:xfrm flipV="1">
            <a:off x="4657287" y="3477831"/>
            <a:ext cx="0" cy="74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E2D9A0-23C7-4001-8E32-814B2BFE5A52}"/>
              </a:ext>
            </a:extLst>
          </p:cNvPr>
          <p:cNvSpPr txBox="1"/>
          <p:nvPr/>
        </p:nvSpPr>
        <p:spPr>
          <a:xfrm>
            <a:off x="4836192" y="2322443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68D6B-3571-4095-90D4-64D99A1E8797}"/>
              </a:ext>
            </a:extLst>
          </p:cNvPr>
          <p:cNvSpPr txBox="1"/>
          <p:nvPr/>
        </p:nvSpPr>
        <p:spPr>
          <a:xfrm>
            <a:off x="2826027" y="231250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31A9A-96A0-4CC7-858F-09C0DCC9C7EC}"/>
              </a:ext>
            </a:extLst>
          </p:cNvPr>
          <p:cNvSpPr txBox="1"/>
          <p:nvPr/>
        </p:nvSpPr>
        <p:spPr>
          <a:xfrm>
            <a:off x="2874868" y="854764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Concept of Sandwich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DF2176-B639-4238-9BB0-DB1DDE690BA6}"/>
              </a:ext>
            </a:extLst>
          </p:cNvPr>
          <p:cNvSpPr/>
          <p:nvPr/>
        </p:nvSpPr>
        <p:spPr>
          <a:xfrm>
            <a:off x="8885047" y="1746691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Bread-like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C722FA-B667-4B1D-A7C2-C680D6E279FD}"/>
              </a:ext>
            </a:extLst>
          </p:cNvPr>
          <p:cNvSpPr/>
          <p:nvPr/>
        </p:nvSpPr>
        <p:spPr>
          <a:xfrm>
            <a:off x="7937517" y="3423954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5552CD-9297-47CF-99D6-C3B12B2E76F1}"/>
              </a:ext>
            </a:extLst>
          </p:cNvPr>
          <p:cNvSpPr/>
          <p:nvPr/>
        </p:nvSpPr>
        <p:spPr>
          <a:xfrm>
            <a:off x="10077745" y="3344440"/>
            <a:ext cx="1378209" cy="1166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Biscuit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BE0375-1A7E-4F69-BB20-A7F3CE5BFB0C}"/>
              </a:ext>
            </a:extLst>
          </p:cNvPr>
          <p:cNvCxnSpPr/>
          <p:nvPr/>
        </p:nvCxnSpPr>
        <p:spPr>
          <a:xfrm flipV="1">
            <a:off x="8885047" y="2912882"/>
            <a:ext cx="430679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B7F2B-EA2F-4034-9D2A-C120AB60D147}"/>
              </a:ext>
            </a:extLst>
          </p:cNvPr>
          <p:cNvCxnSpPr/>
          <p:nvPr/>
        </p:nvCxnSpPr>
        <p:spPr>
          <a:xfrm flipH="1" flipV="1">
            <a:off x="9984977" y="2912882"/>
            <a:ext cx="516835" cy="43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FE61B8-F935-462A-9F9C-E4AC28220DAA}"/>
              </a:ext>
            </a:extLst>
          </p:cNvPr>
          <p:cNvSpPr txBox="1"/>
          <p:nvPr/>
        </p:nvSpPr>
        <p:spPr>
          <a:xfrm>
            <a:off x="8372384" y="29128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31C29-EA5A-4760-96AA-5F510F003CC9}"/>
              </a:ext>
            </a:extLst>
          </p:cNvPr>
          <p:cNvSpPr txBox="1"/>
          <p:nvPr/>
        </p:nvSpPr>
        <p:spPr>
          <a:xfrm>
            <a:off x="10343645" y="285497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DE47D-7FAC-4823-8359-AA60D608AC46}"/>
              </a:ext>
            </a:extLst>
          </p:cNvPr>
          <p:cNvSpPr txBox="1"/>
          <p:nvPr/>
        </p:nvSpPr>
        <p:spPr>
          <a:xfrm>
            <a:off x="8427342" y="900281"/>
            <a:ext cx="23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knowledge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03F4E-60AC-4EDB-95CA-CC456EF3284D}"/>
              </a:ext>
            </a:extLst>
          </p:cNvPr>
          <p:cNvSpPr txBox="1"/>
          <p:nvPr/>
        </p:nvSpPr>
        <p:spPr>
          <a:xfrm>
            <a:off x="2783333" y="3677477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579D8-7495-4871-8A1E-A43BE2565802}"/>
              </a:ext>
            </a:extLst>
          </p:cNvPr>
          <p:cNvSpPr txBox="1"/>
          <p:nvPr/>
        </p:nvSpPr>
        <p:spPr>
          <a:xfrm>
            <a:off x="4763092" y="3677477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Beneath</a:t>
            </a: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85593E07-66DB-446F-9EF1-30894878AA1C}"/>
              </a:ext>
            </a:extLst>
          </p:cNvPr>
          <p:cNvSpPr/>
          <p:nvPr/>
        </p:nvSpPr>
        <p:spPr>
          <a:xfrm>
            <a:off x="5800925" y="1885840"/>
            <a:ext cx="1010538" cy="2763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C94B1A8-A88B-4A60-92A2-5F292F3B7A92}"/>
              </a:ext>
            </a:extLst>
          </p:cNvPr>
          <p:cNvSpPr/>
          <p:nvPr/>
        </p:nvSpPr>
        <p:spPr>
          <a:xfrm rot="10800000">
            <a:off x="1689074" y="1721918"/>
            <a:ext cx="934005" cy="29278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C46DDF-2A48-42E7-A004-881C01AC9502}"/>
              </a:ext>
            </a:extLst>
          </p:cNvPr>
          <p:cNvSpPr txBox="1"/>
          <p:nvPr/>
        </p:nvSpPr>
        <p:spPr>
          <a:xfrm>
            <a:off x="5780646" y="2746367"/>
            <a:ext cx="1011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!connect</a:t>
            </a:r>
          </a:p>
          <a:p>
            <a:r>
              <a:rPr lang="en-US" dirty="0"/>
              <a:t>on both</a:t>
            </a:r>
          </a:p>
          <a:p>
            <a:r>
              <a:rPr lang="en-US" dirty="0"/>
              <a:t>sides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DF288-BA6F-411B-95CB-1D37E109DC33}"/>
              </a:ext>
            </a:extLst>
          </p:cNvPr>
          <p:cNvSpPr txBox="1"/>
          <p:nvPr/>
        </p:nvSpPr>
        <p:spPr>
          <a:xfrm>
            <a:off x="1793530" y="2754147"/>
            <a:ext cx="1011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!connect</a:t>
            </a:r>
          </a:p>
          <a:p>
            <a:r>
              <a:rPr lang="en-US" dirty="0"/>
              <a:t>on both</a:t>
            </a:r>
          </a:p>
          <a:p>
            <a:r>
              <a:rPr lang="en-US" dirty="0"/>
              <a:t>sides</a:t>
            </a:r>
          </a:p>
        </p:txBody>
      </p:sp>
    </p:spTree>
    <p:extLst>
      <p:ext uri="{BB962C8B-B14F-4D97-AF65-F5344CB8AC3E}">
        <p14:creationId xmlns:p14="http://schemas.microsoft.com/office/powerpoint/2010/main" val="264765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224F1A-00C4-4398-8127-21955FCBF8A3}"/>
              </a:ext>
            </a:extLst>
          </p:cNvPr>
          <p:cNvSpPr/>
          <p:nvPr/>
        </p:nvSpPr>
        <p:spPr>
          <a:xfrm>
            <a:off x="215058" y="1722783"/>
            <a:ext cx="2444020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7F303-C709-45A0-BFCE-EFD7B3A26E79}"/>
              </a:ext>
            </a:extLst>
          </p:cNvPr>
          <p:cNvSpPr txBox="1"/>
          <p:nvPr/>
        </p:nvSpPr>
        <p:spPr>
          <a:xfrm>
            <a:off x="240149" y="1722783"/>
            <a:ext cx="18559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Speak</a:t>
            </a:r>
          </a:p>
          <a:p>
            <a:r>
              <a:rPr lang="en-US" dirty="0"/>
              <a:t>   agent: I</a:t>
            </a:r>
          </a:p>
          <a:p>
            <a:r>
              <a:rPr lang="en-US" dirty="0"/>
              <a:t>   co-agent: Amy</a:t>
            </a:r>
          </a:p>
          <a:p>
            <a:r>
              <a:rPr lang="en-US" dirty="0"/>
              <a:t>   sub-action: </a:t>
            </a:r>
          </a:p>
          <a:p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D75FFE3-43E3-4ACD-BB59-C0DC96AA3D4F}"/>
              </a:ext>
            </a:extLst>
          </p:cNvPr>
          <p:cNvCxnSpPr/>
          <p:nvPr/>
        </p:nvCxnSpPr>
        <p:spPr>
          <a:xfrm rot="5400000">
            <a:off x="1052754" y="3163956"/>
            <a:ext cx="768627" cy="53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1E5F09-6045-44BE-B851-299D2FB6B8CC}"/>
              </a:ext>
            </a:extLst>
          </p:cNvPr>
          <p:cNvSpPr/>
          <p:nvPr/>
        </p:nvSpPr>
        <p:spPr>
          <a:xfrm>
            <a:off x="1619790" y="2912813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7E75B-A977-42C6-8E35-CD26C503F460}"/>
              </a:ext>
            </a:extLst>
          </p:cNvPr>
          <p:cNvSpPr/>
          <p:nvPr/>
        </p:nvSpPr>
        <p:spPr>
          <a:xfrm>
            <a:off x="215058" y="3776870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01F6D-2624-4660-8C49-776BFCCF51DD}"/>
              </a:ext>
            </a:extLst>
          </p:cNvPr>
          <p:cNvSpPr/>
          <p:nvPr/>
        </p:nvSpPr>
        <p:spPr>
          <a:xfrm>
            <a:off x="151060" y="3775863"/>
            <a:ext cx="269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Move-object</a:t>
            </a:r>
          </a:p>
          <a:p>
            <a:r>
              <a:rPr lang="en-US" dirty="0"/>
              <a:t>   agent: Amy</a:t>
            </a:r>
          </a:p>
          <a:p>
            <a:r>
              <a:rPr lang="en-US" dirty="0"/>
              <a:t>   object: that seed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24A42-96C5-4578-A70D-1880A6D0A560}"/>
              </a:ext>
            </a:extLst>
          </p:cNvPr>
          <p:cNvSpPr/>
          <p:nvPr/>
        </p:nvSpPr>
        <p:spPr>
          <a:xfrm>
            <a:off x="3027981" y="1728258"/>
            <a:ext cx="2444020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DCFE2-6199-4C71-99C5-EA2B2F8B50A8}"/>
              </a:ext>
            </a:extLst>
          </p:cNvPr>
          <p:cNvSpPr txBox="1"/>
          <p:nvPr/>
        </p:nvSpPr>
        <p:spPr>
          <a:xfrm>
            <a:off x="3053072" y="1728258"/>
            <a:ext cx="2486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Speak</a:t>
            </a:r>
          </a:p>
          <a:p>
            <a:r>
              <a:rPr lang="en-US" dirty="0"/>
              <a:t>   agent: Not the speaker</a:t>
            </a:r>
          </a:p>
          <a:p>
            <a:r>
              <a:rPr lang="en-US" dirty="0"/>
              <a:t>   co-agent: Amy</a:t>
            </a:r>
          </a:p>
          <a:p>
            <a:r>
              <a:rPr lang="en-US" dirty="0"/>
              <a:t>   sub-action: </a:t>
            </a:r>
          </a:p>
          <a:p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4A6AF90-AD84-4AD6-B2BB-CAFF67C94860}"/>
              </a:ext>
            </a:extLst>
          </p:cNvPr>
          <p:cNvCxnSpPr/>
          <p:nvPr/>
        </p:nvCxnSpPr>
        <p:spPr>
          <a:xfrm rot="5400000">
            <a:off x="3865677" y="3169431"/>
            <a:ext cx="768627" cy="53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6AA81C-DF64-4762-998B-345E6B6FFA77}"/>
              </a:ext>
            </a:extLst>
          </p:cNvPr>
          <p:cNvSpPr/>
          <p:nvPr/>
        </p:nvSpPr>
        <p:spPr>
          <a:xfrm>
            <a:off x="4432713" y="2918288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4DB50-1075-424D-BC45-CFF2BDF11E2B}"/>
              </a:ext>
            </a:extLst>
          </p:cNvPr>
          <p:cNvSpPr/>
          <p:nvPr/>
        </p:nvSpPr>
        <p:spPr>
          <a:xfrm>
            <a:off x="3027981" y="3782345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E60B5-2675-4DCE-8A13-3666BE8EC4AA}"/>
              </a:ext>
            </a:extLst>
          </p:cNvPr>
          <p:cNvSpPr/>
          <p:nvPr/>
        </p:nvSpPr>
        <p:spPr>
          <a:xfrm>
            <a:off x="2963983" y="3781338"/>
            <a:ext cx="269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Move-object</a:t>
            </a:r>
          </a:p>
          <a:p>
            <a:r>
              <a:rPr lang="en-US" dirty="0"/>
              <a:t>   agent: Amy</a:t>
            </a:r>
          </a:p>
          <a:p>
            <a:r>
              <a:rPr lang="en-US" dirty="0"/>
              <a:t>   object: that seed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6334E6-D6DB-4B82-A691-3BE785278639}"/>
              </a:ext>
            </a:extLst>
          </p:cNvPr>
          <p:cNvSpPr/>
          <p:nvPr/>
        </p:nvSpPr>
        <p:spPr>
          <a:xfrm>
            <a:off x="5894675" y="1722783"/>
            <a:ext cx="2444020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F43E3-6EB8-4CAA-B5B1-5F7FB3DC745B}"/>
              </a:ext>
            </a:extLst>
          </p:cNvPr>
          <p:cNvSpPr txBox="1"/>
          <p:nvPr/>
        </p:nvSpPr>
        <p:spPr>
          <a:xfrm>
            <a:off x="5919766" y="1722783"/>
            <a:ext cx="2067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Speak</a:t>
            </a:r>
          </a:p>
          <a:p>
            <a:r>
              <a:rPr lang="en-US" dirty="0"/>
              <a:t>   agent: I</a:t>
            </a:r>
          </a:p>
          <a:p>
            <a:r>
              <a:rPr lang="en-US" dirty="0"/>
              <a:t>   co-agent: not Amy</a:t>
            </a:r>
          </a:p>
          <a:p>
            <a:r>
              <a:rPr lang="en-US" dirty="0"/>
              <a:t>   sub-action: </a:t>
            </a:r>
          </a:p>
          <a:p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F95D14-1E02-4D1B-951C-40CCEAC74C33}"/>
              </a:ext>
            </a:extLst>
          </p:cNvPr>
          <p:cNvCxnSpPr/>
          <p:nvPr/>
        </p:nvCxnSpPr>
        <p:spPr>
          <a:xfrm rot="5400000">
            <a:off x="6732371" y="3163956"/>
            <a:ext cx="768627" cy="530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570CD64-E6F4-4262-BC94-18DFAC456EA4}"/>
              </a:ext>
            </a:extLst>
          </p:cNvPr>
          <p:cNvSpPr/>
          <p:nvPr/>
        </p:nvSpPr>
        <p:spPr>
          <a:xfrm>
            <a:off x="7299407" y="2912813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0FB23-CD23-40CE-8BCB-B6EC30CD7DAB}"/>
              </a:ext>
            </a:extLst>
          </p:cNvPr>
          <p:cNvSpPr/>
          <p:nvPr/>
        </p:nvSpPr>
        <p:spPr>
          <a:xfrm>
            <a:off x="5894675" y="3776870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BBD6D-3F43-48F5-BA02-F4C9C96FEA54}"/>
              </a:ext>
            </a:extLst>
          </p:cNvPr>
          <p:cNvSpPr/>
          <p:nvPr/>
        </p:nvSpPr>
        <p:spPr>
          <a:xfrm>
            <a:off x="5830677" y="3775863"/>
            <a:ext cx="269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Action Frame</a:t>
            </a:r>
          </a:p>
          <a:p>
            <a:r>
              <a:rPr lang="en-US" dirty="0"/>
              <a:t>   primitive: Move-object</a:t>
            </a:r>
          </a:p>
          <a:p>
            <a:r>
              <a:rPr lang="en-US" dirty="0"/>
              <a:t>   agent: not Amy</a:t>
            </a:r>
          </a:p>
          <a:p>
            <a:r>
              <a:rPr lang="en-US" dirty="0"/>
              <a:t>   object: that seed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1C9A5-CA64-4656-A342-06142E9EF75A}"/>
              </a:ext>
            </a:extLst>
          </p:cNvPr>
          <p:cNvSpPr/>
          <p:nvPr/>
        </p:nvSpPr>
        <p:spPr>
          <a:xfrm>
            <a:off x="8719067" y="1722783"/>
            <a:ext cx="244402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092DC-B204-49D2-BB7D-B3DFA635473D}"/>
              </a:ext>
            </a:extLst>
          </p:cNvPr>
          <p:cNvSpPr txBox="1"/>
          <p:nvPr/>
        </p:nvSpPr>
        <p:spPr>
          <a:xfrm>
            <a:off x="8761369" y="1722783"/>
            <a:ext cx="244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Seed, </a:t>
            </a:r>
            <a:r>
              <a:rPr lang="en-US" i="1" dirty="0"/>
              <a:t>noun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flowering plant's unit of reproduction.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idea.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53E199-78FD-474A-A813-00BC05013EAA}"/>
              </a:ext>
            </a:extLst>
          </p:cNvPr>
          <p:cNvCxnSpPr/>
          <p:nvPr/>
        </p:nvCxnSpPr>
        <p:spPr>
          <a:xfrm rot="5400000">
            <a:off x="9756141" y="3022901"/>
            <a:ext cx="2202670" cy="50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4F6DE2-D0E8-4F64-A075-FB194541C680}"/>
              </a:ext>
            </a:extLst>
          </p:cNvPr>
          <p:cNvCxnSpPr>
            <a:cxnSpLocks/>
          </p:cNvCxnSpPr>
          <p:nvPr/>
        </p:nvCxnSpPr>
        <p:spPr>
          <a:xfrm rot="5400000">
            <a:off x="9180231" y="3131742"/>
            <a:ext cx="1138785" cy="467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46B147F-0C34-45C8-B991-F94652377095}"/>
              </a:ext>
            </a:extLst>
          </p:cNvPr>
          <p:cNvSpPr/>
          <p:nvPr/>
        </p:nvSpPr>
        <p:spPr>
          <a:xfrm>
            <a:off x="10971391" y="2001078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414FD8-9EFA-4CDF-979B-24C43AB9FD71}"/>
              </a:ext>
            </a:extLst>
          </p:cNvPr>
          <p:cNvSpPr/>
          <p:nvPr/>
        </p:nvSpPr>
        <p:spPr>
          <a:xfrm>
            <a:off x="9903865" y="2615363"/>
            <a:ext cx="159027" cy="19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4EE01-15E3-4FBD-B7FA-4A0ACBD2C708}"/>
              </a:ext>
            </a:extLst>
          </p:cNvPr>
          <p:cNvSpPr/>
          <p:nvPr/>
        </p:nvSpPr>
        <p:spPr>
          <a:xfrm>
            <a:off x="8614502" y="3948141"/>
            <a:ext cx="122201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05433-6C30-43E3-95F6-A52148B51A99}"/>
              </a:ext>
            </a:extLst>
          </p:cNvPr>
          <p:cNvSpPr txBox="1"/>
          <p:nvPr/>
        </p:nvSpPr>
        <p:spPr>
          <a:xfrm>
            <a:off x="8719067" y="4059344"/>
            <a:ext cx="935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Seed1</a:t>
            </a:r>
          </a:p>
          <a:p>
            <a:r>
              <a:rPr lang="en-US" dirty="0"/>
              <a:t>   agent:</a:t>
            </a:r>
          </a:p>
          <a:p>
            <a:r>
              <a:rPr lang="en-US" dirty="0"/>
              <a:t>   plant: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86B53-043F-471E-A795-607CC7BCD8BA}"/>
              </a:ext>
            </a:extLst>
          </p:cNvPr>
          <p:cNvSpPr/>
          <p:nvPr/>
        </p:nvSpPr>
        <p:spPr>
          <a:xfrm>
            <a:off x="10112319" y="4376027"/>
            <a:ext cx="1222010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6D9E7F-B499-45DA-B68A-0F021D30BEBF}"/>
              </a:ext>
            </a:extLst>
          </p:cNvPr>
          <p:cNvSpPr txBox="1"/>
          <p:nvPr/>
        </p:nvSpPr>
        <p:spPr>
          <a:xfrm>
            <a:off x="10216884" y="4487230"/>
            <a:ext cx="935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Seed2</a:t>
            </a:r>
          </a:p>
          <a:p>
            <a:r>
              <a:rPr lang="en-US" dirty="0"/>
              <a:t>   agent:</a:t>
            </a:r>
          </a:p>
          <a:p>
            <a:r>
              <a:rPr lang="en-US" dirty="0"/>
              <a:t>   think: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3A584-43C0-46D0-AE0A-8AD8C8503AF3}"/>
              </a:ext>
            </a:extLst>
          </p:cNvPr>
          <p:cNvSpPr txBox="1"/>
          <p:nvPr/>
        </p:nvSpPr>
        <p:spPr>
          <a:xfrm>
            <a:off x="240149" y="126111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DBE965-443F-437D-B531-F95902489DAE}"/>
              </a:ext>
            </a:extLst>
          </p:cNvPr>
          <p:cNvSpPr txBox="1"/>
          <p:nvPr/>
        </p:nvSpPr>
        <p:spPr>
          <a:xfrm>
            <a:off x="3011341" y="12611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12296-E74D-4DEC-B1D2-ED797BA41CC4}"/>
              </a:ext>
            </a:extLst>
          </p:cNvPr>
          <p:cNvSpPr txBox="1"/>
          <p:nvPr/>
        </p:nvSpPr>
        <p:spPr>
          <a:xfrm>
            <a:off x="5919766" y="12615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E8F46-BFF5-43EB-90D0-DC49547011CA}"/>
              </a:ext>
            </a:extLst>
          </p:cNvPr>
          <p:cNvSpPr txBox="1"/>
          <p:nvPr/>
        </p:nvSpPr>
        <p:spPr>
          <a:xfrm>
            <a:off x="8697546" y="129785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67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325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FU</dc:creator>
  <cp:lastModifiedBy>ZHENG FU</cp:lastModifiedBy>
  <cp:revision>13</cp:revision>
  <cp:lastPrinted>2018-10-15T07:58:05Z</cp:lastPrinted>
  <dcterms:created xsi:type="dcterms:W3CDTF">2018-10-13T22:35:49Z</dcterms:created>
  <dcterms:modified xsi:type="dcterms:W3CDTF">2018-10-15T07:58:25Z</dcterms:modified>
</cp:coreProperties>
</file>