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3020-2878-4554-BE54-69520D8B2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EA44A-6440-4FD6-8340-9A265439A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71DD4-F36C-46DF-91C9-40ACEA65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B15B-9268-403B-A64E-AFD2D1C2523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89911-4569-4991-A72F-2D7C5031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B31D4-511B-483F-B9AD-4AED25D5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AF5B-791E-4F2C-B2D8-CAC405E1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3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0E7-21C4-46AE-B076-E6FB0D6F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F7518-DF25-4A24-B876-ADCB05FB8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6F39C-F15C-442E-BD1E-7BDD9050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B15B-9268-403B-A64E-AFD2D1C2523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90E40-DB92-46BF-A6FD-CD15C6E8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28514-7865-4076-A7D8-DB34F6E4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AF5B-791E-4F2C-B2D8-CAC405E1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4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F3C16-0C45-4166-9263-2E8564561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CF80D-F907-42D0-9D91-86127945B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AFD60-831B-445E-B266-2020DAAC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B15B-9268-403B-A64E-AFD2D1C2523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7B208-3990-4F2D-98AD-E8248AAA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31ADA-BF36-4A1B-8D52-1903BF94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AF5B-791E-4F2C-B2D8-CAC405E1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2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84FA-5FDA-4052-9312-F73B8863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D43D-04F8-4151-B9CF-B823B7254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96255-C8AB-44E3-85AB-8FE503CD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B15B-9268-403B-A64E-AFD2D1C2523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F7292-3BCA-485F-AB61-D87B460E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40EC8-08B0-4E76-A8E7-A6B48A70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AF5B-791E-4F2C-B2D8-CAC405E1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3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B916-DA0A-42AC-AD52-D9ABEBBC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9F4A5-51DA-46EE-B8B9-389A20748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B4E37-F054-41B8-A611-548ED6D0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B15B-9268-403B-A64E-AFD2D1C2523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1815C-170F-458B-9346-8278A8DA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3DF97-1E21-44D8-A3B3-2840F0B9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AF5B-791E-4F2C-B2D8-CAC405E1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6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6ED0-FC3A-458A-8E32-0E6F600B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F206-A2D9-4140-96DD-4B831EBD3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07306-0EC5-42A9-9BB4-DEE61C2A6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27FB9-5128-4467-9B03-962DC409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B15B-9268-403B-A64E-AFD2D1C2523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E0337-8248-4389-8CE5-0B2E4F87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798ED-6915-4798-895C-8852589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AF5B-791E-4F2C-B2D8-CAC405E1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C5DE-A2B8-4E3C-B4F8-861A6D5A7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B4648-EE3F-43D8-BD4E-0B6D21246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EE473-2DD7-4BA1-BE9A-3233DA6F5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10FDE-EC11-427E-A86A-98E7E21EE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F496C-B856-44F3-9E83-9D3E6C155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EBE003-40DB-4F3A-B67D-1B88E4BA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B15B-9268-403B-A64E-AFD2D1C2523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EB8C3-7EC9-4E0A-AE6F-045C6322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43A9D-9B77-4816-8B07-3E9FA321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AF5B-791E-4F2C-B2D8-CAC405E1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9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08B0-5EAC-4D8C-ACF9-ED68FE33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0711B-BD61-465D-8943-F8511746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B15B-9268-403B-A64E-AFD2D1C2523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32459-8523-434D-99BC-213EE70E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A80DB-4431-4224-AF2C-9163BE8A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AF5B-791E-4F2C-B2D8-CAC405E1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4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7EF7B-FD4B-4FA2-BA81-0BA87AB0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B15B-9268-403B-A64E-AFD2D1C2523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EA854-2CB7-4815-B705-8D87C1C5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FDFBF-B433-4EBE-846E-878FBD0F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AF5B-791E-4F2C-B2D8-CAC405E1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8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F1B4B-835B-4B86-89C4-A41CC591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D366-43DE-4549-93D4-17905B65F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34620-6627-4809-A667-D3B1B936A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E6CDE-FCE3-49D8-8C7E-B6717A1D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B15B-9268-403B-A64E-AFD2D1C2523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AB36A-303A-4498-A24F-A58B3165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3EF0E-F96C-4CA9-B06D-19BAE1E3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AF5B-791E-4F2C-B2D8-CAC405E1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0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35E2-DE0F-4156-839E-AD56F9E4E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7A09B0-93A8-44DE-9DBD-C55098D9C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7F361-2B6C-4948-A3E9-727C36620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4E463-7653-494D-88DE-0BD1E66B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B15B-9268-403B-A64E-AFD2D1C2523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6FA62-6E49-4893-884D-2346E5D4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F695B-4C2F-4ADA-85A8-52330B17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AF5B-791E-4F2C-B2D8-CAC405E1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9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FA0C0-009C-4D01-85A6-C84856B5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C9628-4879-4F4A-B1AB-4AA760BC7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308A-D5BE-40F4-9413-E6F5489FC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FB15B-9268-403B-A64E-AFD2D1C2523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34546-08D2-4158-8311-C96F882E3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B4438-B5A1-4528-B6F6-5234502BE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7AF5B-791E-4F2C-B2D8-CAC405E15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3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C7DA45-D0FF-47B0-894E-1263133F1B8D}"/>
              </a:ext>
            </a:extLst>
          </p:cNvPr>
          <p:cNvSpPr/>
          <p:nvPr/>
        </p:nvSpPr>
        <p:spPr>
          <a:xfrm>
            <a:off x="490330" y="516832"/>
            <a:ext cx="5261113" cy="420094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0B627-B247-498E-AC5C-FF28FB962A0A}"/>
              </a:ext>
            </a:extLst>
          </p:cNvPr>
          <p:cNvSpPr txBox="1"/>
          <p:nvPr/>
        </p:nvSpPr>
        <p:spPr>
          <a:xfrm>
            <a:off x="1563756" y="926784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5DF11F-4CF2-4CA8-95C2-32CC976DAE79}"/>
              </a:ext>
            </a:extLst>
          </p:cNvPr>
          <p:cNvCxnSpPr>
            <a:cxnSpLocks/>
          </p:cNvCxnSpPr>
          <p:nvPr/>
        </p:nvCxnSpPr>
        <p:spPr>
          <a:xfrm>
            <a:off x="2460865" y="1111450"/>
            <a:ext cx="99189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457383-30E4-49EF-986C-7DED0842694C}"/>
              </a:ext>
            </a:extLst>
          </p:cNvPr>
          <p:cNvSpPr txBox="1"/>
          <p:nvPr/>
        </p:nvSpPr>
        <p:spPr>
          <a:xfrm>
            <a:off x="2653507" y="742118"/>
            <a:ext cx="94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2F0224-9F2E-463B-BCAD-DAA75A4EE290}"/>
              </a:ext>
            </a:extLst>
          </p:cNvPr>
          <p:cNvSpPr txBox="1"/>
          <p:nvPr/>
        </p:nvSpPr>
        <p:spPr>
          <a:xfrm>
            <a:off x="3433190" y="92678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job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52BB46-EA60-4758-8BE5-135209097F0E}"/>
              </a:ext>
            </a:extLst>
          </p:cNvPr>
          <p:cNvSpPr txBox="1"/>
          <p:nvPr/>
        </p:nvSpPr>
        <p:spPr>
          <a:xfrm>
            <a:off x="1254292" y="1512480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B72CEC-792D-4428-A571-A84F3487D0D4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2198268" y="1697146"/>
            <a:ext cx="1813085" cy="892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7B2D062-4435-43B5-8433-3F2309451862}"/>
              </a:ext>
            </a:extLst>
          </p:cNvPr>
          <p:cNvSpPr txBox="1"/>
          <p:nvPr/>
        </p:nvSpPr>
        <p:spPr>
          <a:xfrm>
            <a:off x="2295461" y="1334439"/>
            <a:ext cx="161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726DDA-53B7-44B8-A209-AA19A6EBEE2E}"/>
              </a:ext>
            </a:extLst>
          </p:cNvPr>
          <p:cNvSpPr txBox="1"/>
          <p:nvPr/>
        </p:nvSpPr>
        <p:spPr>
          <a:xfrm>
            <a:off x="4011353" y="1521402"/>
            <a:ext cx="89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6E5E37-9D7D-4F60-A448-FBF3BE065AF1}"/>
              </a:ext>
            </a:extLst>
          </p:cNvPr>
          <p:cNvSpPr txBox="1"/>
          <p:nvPr/>
        </p:nvSpPr>
        <p:spPr>
          <a:xfrm>
            <a:off x="589718" y="2308515"/>
            <a:ext cx="181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Information flow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75C4E2-E411-4F57-B8AF-46A3B744D02B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2401817" y="2493181"/>
            <a:ext cx="1525831" cy="918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25A3BA-45ED-4969-BA77-F762F0B41A5C}"/>
              </a:ext>
            </a:extLst>
          </p:cNvPr>
          <p:cNvSpPr txBox="1"/>
          <p:nvPr/>
        </p:nvSpPr>
        <p:spPr>
          <a:xfrm>
            <a:off x="2653507" y="2133032"/>
            <a:ext cx="161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Between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80A62D-C5E6-4846-8B26-55F95C735E8B}"/>
              </a:ext>
            </a:extLst>
          </p:cNvPr>
          <p:cNvSpPr txBox="1"/>
          <p:nvPr/>
        </p:nvSpPr>
        <p:spPr>
          <a:xfrm>
            <a:off x="3927648" y="2317698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928F98-B1A3-413B-89BD-5835F32A26BE}"/>
              </a:ext>
            </a:extLst>
          </p:cNvPr>
          <p:cNvCxnSpPr/>
          <p:nvPr/>
        </p:nvCxnSpPr>
        <p:spPr>
          <a:xfrm flipV="1">
            <a:off x="3074504" y="1703771"/>
            <a:ext cx="0" cy="4292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D103DA1-7507-443D-BFF4-7AE4C6FB8D40}"/>
              </a:ext>
            </a:extLst>
          </p:cNvPr>
          <p:cNvSpPr txBox="1"/>
          <p:nvPr/>
        </p:nvSpPr>
        <p:spPr>
          <a:xfrm>
            <a:off x="1494225" y="2810904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1940AD-A4FD-4B15-9DFC-29FC891BE73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460865" y="2999038"/>
            <a:ext cx="146678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572E953-073C-4D51-A233-524577FA2440}"/>
              </a:ext>
            </a:extLst>
          </p:cNvPr>
          <p:cNvSpPr txBox="1"/>
          <p:nvPr/>
        </p:nvSpPr>
        <p:spPr>
          <a:xfrm>
            <a:off x="2653507" y="2629706"/>
            <a:ext cx="79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97E19C-BDB5-4803-848D-EC2AACFD429B}"/>
              </a:ext>
            </a:extLst>
          </p:cNvPr>
          <p:cNvSpPr txBox="1"/>
          <p:nvPr/>
        </p:nvSpPr>
        <p:spPr>
          <a:xfrm>
            <a:off x="3927648" y="2814372"/>
            <a:ext cx="1411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Brain regions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744842-2230-4074-9934-D5C46D38CDBB}"/>
              </a:ext>
            </a:extLst>
          </p:cNvPr>
          <p:cNvSpPr txBox="1"/>
          <p:nvPr/>
        </p:nvSpPr>
        <p:spPr>
          <a:xfrm>
            <a:off x="1096512" y="3310788"/>
            <a:ext cx="1411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Brain regions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8C4861-3DB8-4B05-B876-C9B6848E1257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467761" y="3495712"/>
            <a:ext cx="146678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C500F70-8A07-43FC-B52F-416200A1D993}"/>
              </a:ext>
            </a:extLst>
          </p:cNvPr>
          <p:cNvSpPr txBox="1"/>
          <p:nvPr/>
        </p:nvSpPr>
        <p:spPr>
          <a:xfrm>
            <a:off x="2660403" y="3126380"/>
            <a:ext cx="79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E155E0-D2CE-45AC-9C3E-BAC920018BD1}"/>
              </a:ext>
            </a:extLst>
          </p:cNvPr>
          <p:cNvSpPr txBox="1"/>
          <p:nvPr/>
        </p:nvSpPr>
        <p:spPr>
          <a:xfrm>
            <a:off x="3934544" y="3311046"/>
            <a:ext cx="67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6CA7BA-68CD-439B-9292-E47B46FD7C08}"/>
              </a:ext>
            </a:extLst>
          </p:cNvPr>
          <p:cNvSpPr txBox="1"/>
          <p:nvPr/>
        </p:nvSpPr>
        <p:spPr>
          <a:xfrm>
            <a:off x="1797321" y="3783816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Brain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D92B26-5743-4704-B697-E38C2225C020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2467761" y="3968482"/>
            <a:ext cx="146678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078FAC8-8E51-4A9C-8E6B-E1C05C409B59}"/>
              </a:ext>
            </a:extLst>
          </p:cNvPr>
          <p:cNvSpPr txBox="1"/>
          <p:nvPr/>
        </p:nvSpPr>
        <p:spPr>
          <a:xfrm>
            <a:off x="2660403" y="3599150"/>
            <a:ext cx="79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6A0B1C-4A5D-41A1-A617-99FE1816848B}"/>
              </a:ext>
            </a:extLst>
          </p:cNvPr>
          <p:cNvSpPr txBox="1"/>
          <p:nvPr/>
        </p:nvSpPr>
        <p:spPr>
          <a:xfrm>
            <a:off x="3934544" y="378381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7C156D-427C-4A02-858E-E60B886EE73A}"/>
              </a:ext>
            </a:extLst>
          </p:cNvPr>
          <p:cNvSpPr txBox="1"/>
          <p:nvPr/>
        </p:nvSpPr>
        <p:spPr>
          <a:xfrm>
            <a:off x="720813" y="4284864"/>
            <a:ext cx="212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Human Brain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956600-4890-481C-805F-260D35A530FB}"/>
              </a:ext>
            </a:extLst>
          </p:cNvPr>
          <p:cNvSpPr/>
          <p:nvPr/>
        </p:nvSpPr>
        <p:spPr>
          <a:xfrm>
            <a:off x="6322377" y="506259"/>
            <a:ext cx="5261113" cy="4200942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D1139F-ECA1-43A8-8FF7-E5461FE39A9C}"/>
              </a:ext>
            </a:extLst>
          </p:cNvPr>
          <p:cNvSpPr txBox="1"/>
          <p:nvPr/>
        </p:nvSpPr>
        <p:spPr>
          <a:xfrm>
            <a:off x="7395803" y="916211"/>
            <a:ext cx="56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49F4AA-2DDB-46A8-AEDB-07B903BBB78E}"/>
              </a:ext>
            </a:extLst>
          </p:cNvPr>
          <p:cNvCxnSpPr>
            <a:cxnSpLocks/>
          </p:cNvCxnSpPr>
          <p:nvPr/>
        </p:nvCxnSpPr>
        <p:spPr>
          <a:xfrm>
            <a:off x="8292912" y="1100877"/>
            <a:ext cx="99189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AA5A4AD-9D2B-486D-B08B-84B23BA79E6A}"/>
              </a:ext>
            </a:extLst>
          </p:cNvPr>
          <p:cNvSpPr txBox="1"/>
          <p:nvPr/>
        </p:nvSpPr>
        <p:spPr>
          <a:xfrm>
            <a:off x="8485554" y="731545"/>
            <a:ext cx="94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BB16B7-D58B-4C2F-9876-3612FCDC5729}"/>
              </a:ext>
            </a:extLst>
          </p:cNvPr>
          <p:cNvSpPr txBox="1"/>
          <p:nvPr/>
        </p:nvSpPr>
        <p:spPr>
          <a:xfrm>
            <a:off x="9265237" y="916211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job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18255E-C40F-4A73-B7F5-293DBF7A603B}"/>
              </a:ext>
            </a:extLst>
          </p:cNvPr>
          <p:cNvSpPr txBox="1"/>
          <p:nvPr/>
        </p:nvSpPr>
        <p:spPr>
          <a:xfrm>
            <a:off x="7086339" y="1501907"/>
            <a:ext cx="56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EE10C2D-8E58-4FAA-AAA2-40A93711E834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7653610" y="1686573"/>
            <a:ext cx="2189790" cy="892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C1EBFE8-6EAA-479D-A6EB-1BD00BB041C1}"/>
              </a:ext>
            </a:extLst>
          </p:cNvPr>
          <p:cNvSpPr txBox="1"/>
          <p:nvPr/>
        </p:nvSpPr>
        <p:spPr>
          <a:xfrm>
            <a:off x="8127508" y="1323866"/>
            <a:ext cx="161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C3E304-53D2-4083-B518-832BFACA9B7A}"/>
              </a:ext>
            </a:extLst>
          </p:cNvPr>
          <p:cNvSpPr txBox="1"/>
          <p:nvPr/>
        </p:nvSpPr>
        <p:spPr>
          <a:xfrm>
            <a:off x="9843400" y="1510829"/>
            <a:ext cx="51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C6EC69-1E66-4F38-A447-A8074BF110A9}"/>
              </a:ext>
            </a:extLst>
          </p:cNvPr>
          <p:cNvSpPr txBox="1"/>
          <p:nvPr/>
        </p:nvSpPr>
        <p:spPr>
          <a:xfrm>
            <a:off x="6421765" y="2297942"/>
            <a:ext cx="181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Information flow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1889F2A-4DB0-4D63-93F7-DABA92D567E2}"/>
              </a:ext>
            </a:extLst>
          </p:cNvPr>
          <p:cNvCxnSpPr>
            <a:cxnSpLocks/>
            <a:stCxn id="53" idx="3"/>
            <a:endCxn id="56" idx="1"/>
          </p:cNvCxnSpPr>
          <p:nvPr/>
        </p:nvCxnSpPr>
        <p:spPr>
          <a:xfrm>
            <a:off x="8233864" y="2482608"/>
            <a:ext cx="1525831" cy="918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B7B3D08-B205-41B1-8C61-4D16A5FCDED6}"/>
              </a:ext>
            </a:extLst>
          </p:cNvPr>
          <p:cNvSpPr txBox="1"/>
          <p:nvPr/>
        </p:nvSpPr>
        <p:spPr>
          <a:xfrm>
            <a:off x="8485554" y="2122459"/>
            <a:ext cx="161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Between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E76043-67B0-4A22-8A3A-558938075117}"/>
              </a:ext>
            </a:extLst>
          </p:cNvPr>
          <p:cNvSpPr txBox="1"/>
          <p:nvPr/>
        </p:nvSpPr>
        <p:spPr>
          <a:xfrm>
            <a:off x="9759695" y="2307125"/>
            <a:ext cx="60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30B64C-9326-4DD7-9008-122DC45682C6}"/>
              </a:ext>
            </a:extLst>
          </p:cNvPr>
          <p:cNvCxnSpPr/>
          <p:nvPr/>
        </p:nvCxnSpPr>
        <p:spPr>
          <a:xfrm flipV="1">
            <a:off x="8906551" y="1693198"/>
            <a:ext cx="0" cy="4292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9E187CF-7851-49F1-9E88-ECEB7E230349}"/>
              </a:ext>
            </a:extLst>
          </p:cNvPr>
          <p:cNvSpPr txBox="1"/>
          <p:nvPr/>
        </p:nvSpPr>
        <p:spPr>
          <a:xfrm>
            <a:off x="7326272" y="2800331"/>
            <a:ext cx="60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86F88B-8512-4987-8E46-22F8F4E13E6B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8292912" y="2988465"/>
            <a:ext cx="146678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9EA0ADD-0925-4D92-B432-3494B94F275B}"/>
              </a:ext>
            </a:extLst>
          </p:cNvPr>
          <p:cNvSpPr txBox="1"/>
          <p:nvPr/>
        </p:nvSpPr>
        <p:spPr>
          <a:xfrm>
            <a:off x="8485554" y="2619133"/>
            <a:ext cx="79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8BE10D-B466-477F-9FB5-FB1AF61E0D62}"/>
              </a:ext>
            </a:extLst>
          </p:cNvPr>
          <p:cNvSpPr txBox="1"/>
          <p:nvPr/>
        </p:nvSpPr>
        <p:spPr>
          <a:xfrm>
            <a:off x="9759695" y="2803799"/>
            <a:ext cx="137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Sub-colonies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3F425E-53F6-4D2E-ADD8-4E58FCBA59A0}"/>
              </a:ext>
            </a:extLst>
          </p:cNvPr>
          <p:cNvSpPr txBox="1"/>
          <p:nvPr/>
        </p:nvSpPr>
        <p:spPr>
          <a:xfrm>
            <a:off x="6928559" y="3300215"/>
            <a:ext cx="137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Sub-colonies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57755F3-5538-47DF-B37B-89A501166B1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8299808" y="3485139"/>
            <a:ext cx="146678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3346D7B-CCCB-4C1E-A091-83DB047688D6}"/>
              </a:ext>
            </a:extLst>
          </p:cNvPr>
          <p:cNvSpPr txBox="1"/>
          <p:nvPr/>
        </p:nvSpPr>
        <p:spPr>
          <a:xfrm>
            <a:off x="8492450" y="3115807"/>
            <a:ext cx="79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ABA02C-FD52-4768-8086-A17BE21CF0B2}"/>
              </a:ext>
            </a:extLst>
          </p:cNvPr>
          <p:cNvSpPr txBox="1"/>
          <p:nvPr/>
        </p:nvSpPr>
        <p:spPr>
          <a:xfrm>
            <a:off x="9766591" y="3300473"/>
            <a:ext cx="8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67AD9C-D4A3-43FF-8B89-FF2012689E24}"/>
              </a:ext>
            </a:extLst>
          </p:cNvPr>
          <p:cNvSpPr txBox="1"/>
          <p:nvPr/>
        </p:nvSpPr>
        <p:spPr>
          <a:xfrm>
            <a:off x="6552860" y="4274291"/>
            <a:ext cx="1709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Ant hills System </a:t>
            </a:r>
          </a:p>
        </p:txBody>
      </p:sp>
    </p:spTree>
    <p:extLst>
      <p:ext uri="{BB962C8B-B14F-4D97-AF65-F5344CB8AC3E}">
        <p14:creationId xmlns:p14="http://schemas.microsoft.com/office/powerpoint/2010/main" val="150229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C7DA45-D0FF-47B0-894E-1263133F1B8D}"/>
              </a:ext>
            </a:extLst>
          </p:cNvPr>
          <p:cNvSpPr/>
          <p:nvPr/>
        </p:nvSpPr>
        <p:spPr>
          <a:xfrm>
            <a:off x="490330" y="516832"/>
            <a:ext cx="5261113" cy="420094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0B627-B247-498E-AC5C-FF28FB962A0A}"/>
              </a:ext>
            </a:extLst>
          </p:cNvPr>
          <p:cNvSpPr txBox="1"/>
          <p:nvPr/>
        </p:nvSpPr>
        <p:spPr>
          <a:xfrm>
            <a:off x="1563756" y="926784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5DF11F-4CF2-4CA8-95C2-32CC976DAE79}"/>
              </a:ext>
            </a:extLst>
          </p:cNvPr>
          <p:cNvCxnSpPr>
            <a:cxnSpLocks/>
          </p:cNvCxnSpPr>
          <p:nvPr/>
        </p:nvCxnSpPr>
        <p:spPr>
          <a:xfrm>
            <a:off x="2460865" y="1111450"/>
            <a:ext cx="99189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457383-30E4-49EF-986C-7DED0842694C}"/>
              </a:ext>
            </a:extLst>
          </p:cNvPr>
          <p:cNvSpPr txBox="1"/>
          <p:nvPr/>
        </p:nvSpPr>
        <p:spPr>
          <a:xfrm>
            <a:off x="2653507" y="742118"/>
            <a:ext cx="94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2F0224-9F2E-463B-BCAD-DAA75A4EE290}"/>
              </a:ext>
            </a:extLst>
          </p:cNvPr>
          <p:cNvSpPr txBox="1"/>
          <p:nvPr/>
        </p:nvSpPr>
        <p:spPr>
          <a:xfrm>
            <a:off x="3433190" y="92678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job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52BB46-EA60-4758-8BE5-135209097F0E}"/>
              </a:ext>
            </a:extLst>
          </p:cNvPr>
          <p:cNvSpPr txBox="1"/>
          <p:nvPr/>
        </p:nvSpPr>
        <p:spPr>
          <a:xfrm>
            <a:off x="1254292" y="1512480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B72CEC-792D-4428-A571-A84F3487D0D4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2198268" y="1697146"/>
            <a:ext cx="1813085" cy="892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7B2D062-4435-43B5-8433-3F2309451862}"/>
              </a:ext>
            </a:extLst>
          </p:cNvPr>
          <p:cNvSpPr txBox="1"/>
          <p:nvPr/>
        </p:nvSpPr>
        <p:spPr>
          <a:xfrm>
            <a:off x="2295461" y="1334439"/>
            <a:ext cx="161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726DDA-53B7-44B8-A209-AA19A6EBEE2E}"/>
              </a:ext>
            </a:extLst>
          </p:cNvPr>
          <p:cNvSpPr txBox="1"/>
          <p:nvPr/>
        </p:nvSpPr>
        <p:spPr>
          <a:xfrm>
            <a:off x="4011353" y="1521402"/>
            <a:ext cx="89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6E5E37-9D7D-4F60-A448-FBF3BE065AF1}"/>
              </a:ext>
            </a:extLst>
          </p:cNvPr>
          <p:cNvSpPr txBox="1"/>
          <p:nvPr/>
        </p:nvSpPr>
        <p:spPr>
          <a:xfrm>
            <a:off x="589718" y="2308515"/>
            <a:ext cx="181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Information flow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75C4E2-E411-4F57-B8AF-46A3B744D02B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2401817" y="2493181"/>
            <a:ext cx="1525831" cy="918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25A3BA-45ED-4969-BA77-F762F0B41A5C}"/>
              </a:ext>
            </a:extLst>
          </p:cNvPr>
          <p:cNvSpPr txBox="1"/>
          <p:nvPr/>
        </p:nvSpPr>
        <p:spPr>
          <a:xfrm>
            <a:off x="2653507" y="2133032"/>
            <a:ext cx="161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Between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80A62D-C5E6-4846-8B26-55F95C735E8B}"/>
              </a:ext>
            </a:extLst>
          </p:cNvPr>
          <p:cNvSpPr txBox="1"/>
          <p:nvPr/>
        </p:nvSpPr>
        <p:spPr>
          <a:xfrm>
            <a:off x="3927648" y="2317698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928F98-B1A3-413B-89BD-5835F32A26BE}"/>
              </a:ext>
            </a:extLst>
          </p:cNvPr>
          <p:cNvCxnSpPr/>
          <p:nvPr/>
        </p:nvCxnSpPr>
        <p:spPr>
          <a:xfrm flipV="1">
            <a:off x="3074504" y="1703771"/>
            <a:ext cx="0" cy="4292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D103DA1-7507-443D-BFF4-7AE4C6FB8D40}"/>
              </a:ext>
            </a:extLst>
          </p:cNvPr>
          <p:cNvSpPr txBox="1"/>
          <p:nvPr/>
        </p:nvSpPr>
        <p:spPr>
          <a:xfrm>
            <a:off x="1494225" y="2810904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1940AD-A4FD-4B15-9DFC-29FC891BE73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460865" y="2999038"/>
            <a:ext cx="146678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572E953-073C-4D51-A233-524577FA2440}"/>
              </a:ext>
            </a:extLst>
          </p:cNvPr>
          <p:cNvSpPr txBox="1"/>
          <p:nvPr/>
        </p:nvSpPr>
        <p:spPr>
          <a:xfrm>
            <a:off x="2653507" y="2629706"/>
            <a:ext cx="79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97E19C-BDB5-4803-848D-EC2AACFD429B}"/>
              </a:ext>
            </a:extLst>
          </p:cNvPr>
          <p:cNvSpPr txBox="1"/>
          <p:nvPr/>
        </p:nvSpPr>
        <p:spPr>
          <a:xfrm>
            <a:off x="3927648" y="2814372"/>
            <a:ext cx="1411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Brain regions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744842-2230-4074-9934-D5C46D38CDBB}"/>
              </a:ext>
            </a:extLst>
          </p:cNvPr>
          <p:cNvSpPr txBox="1"/>
          <p:nvPr/>
        </p:nvSpPr>
        <p:spPr>
          <a:xfrm>
            <a:off x="1096512" y="3310788"/>
            <a:ext cx="1411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Brain regions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8C4861-3DB8-4B05-B876-C9B6848E1257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467761" y="3495712"/>
            <a:ext cx="146678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C500F70-8A07-43FC-B52F-416200A1D993}"/>
              </a:ext>
            </a:extLst>
          </p:cNvPr>
          <p:cNvSpPr txBox="1"/>
          <p:nvPr/>
        </p:nvSpPr>
        <p:spPr>
          <a:xfrm>
            <a:off x="2660403" y="3126380"/>
            <a:ext cx="79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E155E0-D2CE-45AC-9C3E-BAC920018BD1}"/>
              </a:ext>
            </a:extLst>
          </p:cNvPr>
          <p:cNvSpPr txBox="1"/>
          <p:nvPr/>
        </p:nvSpPr>
        <p:spPr>
          <a:xfrm>
            <a:off x="3934544" y="3311046"/>
            <a:ext cx="67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6CA7BA-68CD-439B-9292-E47B46FD7C08}"/>
              </a:ext>
            </a:extLst>
          </p:cNvPr>
          <p:cNvSpPr txBox="1"/>
          <p:nvPr/>
        </p:nvSpPr>
        <p:spPr>
          <a:xfrm>
            <a:off x="1797321" y="3783816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Brain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D92B26-5743-4704-B697-E38C2225C020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2467761" y="3968482"/>
            <a:ext cx="146678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078FAC8-8E51-4A9C-8E6B-E1C05C409B59}"/>
              </a:ext>
            </a:extLst>
          </p:cNvPr>
          <p:cNvSpPr txBox="1"/>
          <p:nvPr/>
        </p:nvSpPr>
        <p:spPr>
          <a:xfrm>
            <a:off x="2660403" y="3599150"/>
            <a:ext cx="79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6A0B1C-4A5D-41A1-A617-99FE1816848B}"/>
              </a:ext>
            </a:extLst>
          </p:cNvPr>
          <p:cNvSpPr txBox="1"/>
          <p:nvPr/>
        </p:nvSpPr>
        <p:spPr>
          <a:xfrm>
            <a:off x="3934544" y="378381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7C156D-427C-4A02-858E-E60B886EE73A}"/>
              </a:ext>
            </a:extLst>
          </p:cNvPr>
          <p:cNvSpPr txBox="1"/>
          <p:nvPr/>
        </p:nvSpPr>
        <p:spPr>
          <a:xfrm>
            <a:off x="720813" y="4284864"/>
            <a:ext cx="212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Human Brain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956600-4890-481C-805F-260D35A530FB}"/>
              </a:ext>
            </a:extLst>
          </p:cNvPr>
          <p:cNvSpPr/>
          <p:nvPr/>
        </p:nvSpPr>
        <p:spPr>
          <a:xfrm>
            <a:off x="6322377" y="506259"/>
            <a:ext cx="5261113" cy="4200942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D1139F-ECA1-43A8-8FF7-E5461FE39A9C}"/>
              </a:ext>
            </a:extLst>
          </p:cNvPr>
          <p:cNvSpPr txBox="1"/>
          <p:nvPr/>
        </p:nvSpPr>
        <p:spPr>
          <a:xfrm>
            <a:off x="7395803" y="916211"/>
            <a:ext cx="56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49F4AA-2DDB-46A8-AEDB-07B903BBB78E}"/>
              </a:ext>
            </a:extLst>
          </p:cNvPr>
          <p:cNvCxnSpPr>
            <a:cxnSpLocks/>
          </p:cNvCxnSpPr>
          <p:nvPr/>
        </p:nvCxnSpPr>
        <p:spPr>
          <a:xfrm>
            <a:off x="8292912" y="1100877"/>
            <a:ext cx="99189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AA5A4AD-9D2B-486D-B08B-84B23BA79E6A}"/>
              </a:ext>
            </a:extLst>
          </p:cNvPr>
          <p:cNvSpPr txBox="1"/>
          <p:nvPr/>
        </p:nvSpPr>
        <p:spPr>
          <a:xfrm>
            <a:off x="8485554" y="731545"/>
            <a:ext cx="94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BB16B7-D58B-4C2F-9876-3612FCDC5729}"/>
              </a:ext>
            </a:extLst>
          </p:cNvPr>
          <p:cNvSpPr txBox="1"/>
          <p:nvPr/>
        </p:nvSpPr>
        <p:spPr>
          <a:xfrm>
            <a:off x="9265237" y="916211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job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18255E-C40F-4A73-B7F5-293DBF7A603B}"/>
              </a:ext>
            </a:extLst>
          </p:cNvPr>
          <p:cNvSpPr txBox="1"/>
          <p:nvPr/>
        </p:nvSpPr>
        <p:spPr>
          <a:xfrm>
            <a:off x="7086339" y="1501907"/>
            <a:ext cx="56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EE10C2D-8E58-4FAA-AAA2-40A93711E834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7653610" y="1686573"/>
            <a:ext cx="2189790" cy="892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C1EBFE8-6EAA-479D-A6EB-1BD00BB041C1}"/>
              </a:ext>
            </a:extLst>
          </p:cNvPr>
          <p:cNvSpPr txBox="1"/>
          <p:nvPr/>
        </p:nvSpPr>
        <p:spPr>
          <a:xfrm>
            <a:off x="8127508" y="1323866"/>
            <a:ext cx="161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C3E304-53D2-4083-B518-832BFACA9B7A}"/>
              </a:ext>
            </a:extLst>
          </p:cNvPr>
          <p:cNvSpPr txBox="1"/>
          <p:nvPr/>
        </p:nvSpPr>
        <p:spPr>
          <a:xfrm>
            <a:off x="9843400" y="1510829"/>
            <a:ext cx="51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C6EC69-1E66-4F38-A447-A8074BF110A9}"/>
              </a:ext>
            </a:extLst>
          </p:cNvPr>
          <p:cNvSpPr txBox="1"/>
          <p:nvPr/>
        </p:nvSpPr>
        <p:spPr>
          <a:xfrm>
            <a:off x="6421765" y="2297942"/>
            <a:ext cx="181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Information flow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1889F2A-4DB0-4D63-93F7-DABA92D567E2}"/>
              </a:ext>
            </a:extLst>
          </p:cNvPr>
          <p:cNvCxnSpPr>
            <a:cxnSpLocks/>
            <a:stCxn id="53" idx="3"/>
            <a:endCxn id="56" idx="1"/>
          </p:cNvCxnSpPr>
          <p:nvPr/>
        </p:nvCxnSpPr>
        <p:spPr>
          <a:xfrm>
            <a:off x="8233864" y="2482608"/>
            <a:ext cx="1525831" cy="918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B7B3D08-B205-41B1-8C61-4D16A5FCDED6}"/>
              </a:ext>
            </a:extLst>
          </p:cNvPr>
          <p:cNvSpPr txBox="1"/>
          <p:nvPr/>
        </p:nvSpPr>
        <p:spPr>
          <a:xfrm>
            <a:off x="8485554" y="2122459"/>
            <a:ext cx="161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Between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E76043-67B0-4A22-8A3A-558938075117}"/>
              </a:ext>
            </a:extLst>
          </p:cNvPr>
          <p:cNvSpPr txBox="1"/>
          <p:nvPr/>
        </p:nvSpPr>
        <p:spPr>
          <a:xfrm>
            <a:off x="9759695" y="2307125"/>
            <a:ext cx="60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30B64C-9326-4DD7-9008-122DC45682C6}"/>
              </a:ext>
            </a:extLst>
          </p:cNvPr>
          <p:cNvCxnSpPr/>
          <p:nvPr/>
        </p:nvCxnSpPr>
        <p:spPr>
          <a:xfrm flipV="1">
            <a:off x="8906551" y="1693198"/>
            <a:ext cx="0" cy="4292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9E187CF-7851-49F1-9E88-ECEB7E230349}"/>
              </a:ext>
            </a:extLst>
          </p:cNvPr>
          <p:cNvSpPr txBox="1"/>
          <p:nvPr/>
        </p:nvSpPr>
        <p:spPr>
          <a:xfrm>
            <a:off x="7326272" y="2800331"/>
            <a:ext cx="60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86F88B-8512-4987-8E46-22F8F4E13E6B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8292912" y="2988465"/>
            <a:ext cx="146678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9EA0ADD-0925-4D92-B432-3494B94F275B}"/>
              </a:ext>
            </a:extLst>
          </p:cNvPr>
          <p:cNvSpPr txBox="1"/>
          <p:nvPr/>
        </p:nvSpPr>
        <p:spPr>
          <a:xfrm>
            <a:off x="8485554" y="2619133"/>
            <a:ext cx="79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8BE10D-B466-477F-9FB5-FB1AF61E0D62}"/>
              </a:ext>
            </a:extLst>
          </p:cNvPr>
          <p:cNvSpPr txBox="1"/>
          <p:nvPr/>
        </p:nvSpPr>
        <p:spPr>
          <a:xfrm>
            <a:off x="9759695" y="2803799"/>
            <a:ext cx="137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Sub-colonies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3F425E-53F6-4D2E-ADD8-4E58FCBA59A0}"/>
              </a:ext>
            </a:extLst>
          </p:cNvPr>
          <p:cNvSpPr txBox="1"/>
          <p:nvPr/>
        </p:nvSpPr>
        <p:spPr>
          <a:xfrm>
            <a:off x="6928559" y="3300215"/>
            <a:ext cx="137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Sub-colonies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57755F3-5538-47DF-B37B-89A501166B1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8299808" y="3485139"/>
            <a:ext cx="146678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3346D7B-CCCB-4C1E-A091-83DB047688D6}"/>
              </a:ext>
            </a:extLst>
          </p:cNvPr>
          <p:cNvSpPr txBox="1"/>
          <p:nvPr/>
        </p:nvSpPr>
        <p:spPr>
          <a:xfrm>
            <a:off x="8492450" y="3115807"/>
            <a:ext cx="79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ABA02C-FD52-4768-8086-A17BE21CF0B2}"/>
              </a:ext>
            </a:extLst>
          </p:cNvPr>
          <p:cNvSpPr txBox="1"/>
          <p:nvPr/>
        </p:nvSpPr>
        <p:spPr>
          <a:xfrm>
            <a:off x="9766591" y="3300473"/>
            <a:ext cx="8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182CD5-9454-4FCD-957E-3B23E03F66F6}"/>
              </a:ext>
            </a:extLst>
          </p:cNvPr>
          <p:cNvSpPr txBox="1"/>
          <p:nvPr/>
        </p:nvSpPr>
        <p:spPr>
          <a:xfrm>
            <a:off x="7462664" y="3766937"/>
            <a:ext cx="89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Colony 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2C7BE83-52F7-4B4C-B184-0987FF6D1A2B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8299808" y="3957909"/>
            <a:ext cx="146678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C03F24-15BA-4364-B15C-749C6FF7A008}"/>
              </a:ext>
            </a:extLst>
          </p:cNvPr>
          <p:cNvSpPr txBox="1"/>
          <p:nvPr/>
        </p:nvSpPr>
        <p:spPr>
          <a:xfrm>
            <a:off x="8492450" y="3588577"/>
            <a:ext cx="97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Makes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A867C18-D8AF-4544-9D4C-F491B1AF957C}"/>
              </a:ext>
            </a:extLst>
          </p:cNvPr>
          <p:cNvSpPr txBox="1"/>
          <p:nvPr/>
        </p:nvSpPr>
        <p:spPr>
          <a:xfrm>
            <a:off x="9766591" y="377324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Decision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67AD9C-D4A3-43FF-8B89-FF2012689E24}"/>
              </a:ext>
            </a:extLst>
          </p:cNvPr>
          <p:cNvSpPr txBox="1"/>
          <p:nvPr/>
        </p:nvSpPr>
        <p:spPr>
          <a:xfrm>
            <a:off x="6552860" y="4274291"/>
            <a:ext cx="1709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Ant hills System </a:t>
            </a:r>
          </a:p>
        </p:txBody>
      </p:sp>
    </p:spTree>
    <p:extLst>
      <p:ext uri="{BB962C8B-B14F-4D97-AF65-F5344CB8AC3E}">
        <p14:creationId xmlns:p14="http://schemas.microsoft.com/office/powerpoint/2010/main" val="358491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</TotalTime>
  <Words>93</Words>
  <Application>Microsoft Office PowerPoint</Application>
  <PresentationFormat>Widescreen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FU</dc:creator>
  <cp:lastModifiedBy>ZHENG FU</cp:lastModifiedBy>
  <cp:revision>8</cp:revision>
  <cp:lastPrinted>2018-11-19T05:49:53Z</cp:lastPrinted>
  <dcterms:created xsi:type="dcterms:W3CDTF">2018-11-19T02:33:53Z</dcterms:created>
  <dcterms:modified xsi:type="dcterms:W3CDTF">2018-11-21T06:26:16Z</dcterms:modified>
</cp:coreProperties>
</file>