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BBB7-8522-4BD1-91B8-4BED5C43C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A0206-35E3-44F9-A288-C3495E44B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6624C-A2A9-47EA-B58B-545CAEF2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3EE8-C375-4BB9-BC94-9931D7A0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33-732D-4AF7-9AA8-AAAC7C4E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DB2C-8866-4CA7-B3E9-642CE9A7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20BDF-2ACD-4F86-AE1D-B3B108613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FBC1-AEFE-47A7-AF87-52A50671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ADC1-C3B1-4819-AEA9-51072EF3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59E6-EFB3-4225-9889-BD99689C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DB048-5494-4F19-ACB3-B4BE12EA4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7D66E-7D89-435C-816B-9B10125CF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E27-B9CF-4023-BA80-64CE3797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11AA-6572-4A4D-A08E-1C3D18F9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C8D9-7C08-4549-9A1B-73E28245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C7B9-84F8-4CBD-9EDE-C582484E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D03-B804-4A6B-8EEF-6301145D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032C3-37B1-41CD-83E9-14B8AF72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ADAA-7D8D-4066-A337-50C53B89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E736B-A3C7-464A-B2B1-AFB36A4E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A396-88AA-4807-88DF-BEDE1260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A21C-C893-46CE-BFC4-CEA0CA0F3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72D5-5F3C-4219-8377-23BB06FD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53F9C-1541-4F52-BD46-D9446E7A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FB5F-4241-4C18-82F9-4D96A3FC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B284-04D9-41A2-91F7-9A8F741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09C0-5950-4260-8E90-B453A7DB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ABDD7-7E93-4438-9866-75F0510C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569F8-9FE0-4EE1-88F4-387778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6A85C-D2C9-47EB-84CA-949055E5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B7818-9CDC-443A-9117-D55C8DA5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A26D-B3BC-405F-B22D-E9DB9632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D1D52-6CDA-45EB-9B48-000A59BD0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7A33F-A631-4E89-ACD3-4F08D29DC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CB245-602C-44B5-BE18-1C369DD4E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AC51B-E550-4A3C-B17F-7B0D3358F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932C5-D26F-4E31-A855-E4D0F143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37A5-60C1-4DF7-9B3A-8ECBA8C7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7F60C-5C12-4E58-AE72-D856F2A3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631E-EE04-40AB-A46B-172F6DAA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872B0-1AB0-40D1-9169-ADF9F630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02569-C175-4DD1-9D77-3474CF5E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34DA-4CD1-4098-A3CB-8878D46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F902B-860D-4660-A568-65F3F4C2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7D2A2-4EF9-4463-9D64-DC9ACE10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B1D74-56C2-43D7-A64F-160DC6AD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4F67-CD58-4185-97D1-37EA051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4AE-B543-49E5-A582-10FF7666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3298E-881F-440C-B9AA-CB7401F5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BAB25-B0E5-4011-A66A-BB697D90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A43B3-D956-4387-A5D2-151CA670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BAAC-1249-4122-B28A-86849B8B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B958-A9E4-4DDE-827D-540F1D11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AF612-8DBD-4C69-A42A-6C9B8B48A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79361-DF0B-4385-AF0F-7DEFD34C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8BEE5-08E0-4B89-89FF-2B7AD19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45F51-2E1B-49FF-9587-CBBF0578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8B02-CE46-4FFB-A75A-2560467E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06FB7-A8A5-45C6-99C2-861B0A9C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E6C7C-6A16-4A96-BA19-9AAC8C9B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0C3E0-0AF8-427C-9807-C9DDDCA90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349F-7AE4-4606-8DCF-582AE4898C7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47AB-B48B-498F-830E-213867359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8767C-CF19-4C97-B44E-6FC6CA6AF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3632-7ACB-4D9C-BC4E-2FAEDF2D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05338-9AB6-4BDA-B17E-4C02487C8E71}"/>
              </a:ext>
            </a:extLst>
          </p:cNvPr>
          <p:cNvSpPr/>
          <p:nvPr/>
        </p:nvSpPr>
        <p:spPr>
          <a:xfrm>
            <a:off x="1459665" y="858875"/>
            <a:ext cx="1969477" cy="181473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9710B-DB1A-44CC-B06B-1B1A94DEAE8F}"/>
              </a:ext>
            </a:extLst>
          </p:cNvPr>
          <p:cNvSpPr txBox="1"/>
          <p:nvPr/>
        </p:nvSpPr>
        <p:spPr>
          <a:xfrm>
            <a:off x="2841674" y="18690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7BFC4-4114-413D-9291-B6175B94A55C}"/>
              </a:ext>
            </a:extLst>
          </p:cNvPr>
          <p:cNvSpPr txBox="1"/>
          <p:nvPr/>
        </p:nvSpPr>
        <p:spPr>
          <a:xfrm>
            <a:off x="2841674" y="10100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78228-DA0A-48C6-922C-06A4CEAB53C4}"/>
              </a:ext>
            </a:extLst>
          </p:cNvPr>
          <p:cNvSpPr txBox="1"/>
          <p:nvPr/>
        </p:nvSpPr>
        <p:spPr>
          <a:xfrm>
            <a:off x="1706318" y="18482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6CE90-2B9F-4CC4-A27B-B626955CEE01}"/>
              </a:ext>
            </a:extLst>
          </p:cNvPr>
          <p:cNvSpPr txBox="1"/>
          <p:nvPr/>
        </p:nvSpPr>
        <p:spPr>
          <a:xfrm>
            <a:off x="1713914" y="102281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4336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05338-9AB6-4BDA-B17E-4C02487C8E71}"/>
              </a:ext>
            </a:extLst>
          </p:cNvPr>
          <p:cNvSpPr/>
          <p:nvPr/>
        </p:nvSpPr>
        <p:spPr>
          <a:xfrm>
            <a:off x="1459665" y="858875"/>
            <a:ext cx="1969477" cy="181473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6CE90-2B9F-4CC4-A27B-B626955CEE01}"/>
              </a:ext>
            </a:extLst>
          </p:cNvPr>
          <p:cNvSpPr txBox="1"/>
          <p:nvPr/>
        </p:nvSpPr>
        <p:spPr>
          <a:xfrm>
            <a:off x="920966" y="150989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2F518-EBE8-4342-9A7E-228ADAC2D8EF}"/>
              </a:ext>
            </a:extLst>
          </p:cNvPr>
          <p:cNvSpPr/>
          <p:nvPr/>
        </p:nvSpPr>
        <p:spPr>
          <a:xfrm>
            <a:off x="4341197" y="858875"/>
            <a:ext cx="1969477" cy="181473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42724-D3A2-4579-897F-E2C69AFDEB41}"/>
              </a:ext>
            </a:extLst>
          </p:cNvPr>
          <p:cNvSpPr txBox="1"/>
          <p:nvPr/>
        </p:nvSpPr>
        <p:spPr>
          <a:xfrm>
            <a:off x="920966" y="2746388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0BC14-EE36-48A0-B881-FCE6656AAECD}"/>
              </a:ext>
            </a:extLst>
          </p:cNvPr>
          <p:cNvSpPr txBox="1"/>
          <p:nvPr/>
        </p:nvSpPr>
        <p:spPr>
          <a:xfrm>
            <a:off x="3802498" y="2673607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B22C1-30B6-44CA-9C77-58F3629ECBC0}"/>
              </a:ext>
            </a:extLst>
          </p:cNvPr>
          <p:cNvSpPr txBox="1"/>
          <p:nvPr/>
        </p:nvSpPr>
        <p:spPr>
          <a:xfrm>
            <a:off x="3802498" y="150989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F8021-F82A-49AA-B551-6E621BC1A5A1}"/>
              </a:ext>
            </a:extLst>
          </p:cNvPr>
          <p:cNvSpPr/>
          <p:nvPr/>
        </p:nvSpPr>
        <p:spPr>
          <a:xfrm>
            <a:off x="1459665" y="3398003"/>
            <a:ext cx="1969477" cy="181473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1EE45-6C7A-444C-A271-158F56EFFD5E}"/>
              </a:ext>
            </a:extLst>
          </p:cNvPr>
          <p:cNvSpPr/>
          <p:nvPr/>
        </p:nvSpPr>
        <p:spPr>
          <a:xfrm>
            <a:off x="4377680" y="3398003"/>
            <a:ext cx="1969477" cy="181473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3AFEBD-BAF1-426C-9A0C-CC8D895F8AB8}"/>
              </a:ext>
            </a:extLst>
          </p:cNvPr>
          <p:cNvSpPr/>
          <p:nvPr/>
        </p:nvSpPr>
        <p:spPr>
          <a:xfrm>
            <a:off x="2838299" y="2041679"/>
            <a:ext cx="590843" cy="5900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4331BF-6D35-497A-9A39-FFB44EEC6457}"/>
              </a:ext>
            </a:extLst>
          </p:cNvPr>
          <p:cNvSpPr/>
          <p:nvPr/>
        </p:nvSpPr>
        <p:spPr>
          <a:xfrm>
            <a:off x="4377680" y="2041678"/>
            <a:ext cx="590843" cy="5900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480653-B3EF-4334-BC8B-FB1A1ED0B968}"/>
              </a:ext>
            </a:extLst>
          </p:cNvPr>
          <p:cNvSpPr/>
          <p:nvPr/>
        </p:nvSpPr>
        <p:spPr>
          <a:xfrm>
            <a:off x="1459665" y="4622638"/>
            <a:ext cx="590843" cy="5900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744916-C682-450E-A2FD-812E00A00BF3}"/>
              </a:ext>
            </a:extLst>
          </p:cNvPr>
          <p:cNvSpPr/>
          <p:nvPr/>
        </p:nvSpPr>
        <p:spPr>
          <a:xfrm>
            <a:off x="5756314" y="4622637"/>
            <a:ext cx="590843" cy="5900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FU</dc:creator>
  <cp:lastModifiedBy>ZHENG FU</cp:lastModifiedBy>
  <cp:revision>2</cp:revision>
  <cp:lastPrinted>2018-09-24T03:00:20Z</cp:lastPrinted>
  <dcterms:created xsi:type="dcterms:W3CDTF">2018-09-24T02:59:44Z</dcterms:created>
  <dcterms:modified xsi:type="dcterms:W3CDTF">2018-09-24T05:58:06Z</dcterms:modified>
</cp:coreProperties>
</file>