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734F622-7027-4671-8C7A-0D69D2F54FE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82880" y="182880"/>
            <a:ext cx="4728240" cy="32918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055480" y="182880"/>
            <a:ext cx="4728600" cy="32918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76400" y="3657600"/>
            <a:ext cx="4744080" cy="32626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4997520" y="3657600"/>
            <a:ext cx="478656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-7560" y="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560320" y="5868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5760" y="1920240"/>
            <a:ext cx="7227360" cy="4970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1737360" y="1521720"/>
            <a:ext cx="7450920" cy="49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2880" y="241560"/>
            <a:ext cx="4644360" cy="32331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029200" y="221040"/>
            <a:ext cx="4713480" cy="328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91440" y="3566160"/>
            <a:ext cx="4754880" cy="32702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4997880" y="3566160"/>
            <a:ext cx="478620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1440" y="284040"/>
            <a:ext cx="4937760" cy="34372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29200" y="274320"/>
            <a:ext cx="4937760" cy="3437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00" y="3758040"/>
            <a:ext cx="5038920" cy="3465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4939200" y="3749040"/>
            <a:ext cx="514080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81440" y="191160"/>
            <a:ext cx="4847760" cy="3375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029200" y="191160"/>
            <a:ext cx="4847760" cy="3375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82880" y="3686040"/>
            <a:ext cx="4878000" cy="33548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4937760" y="3686040"/>
            <a:ext cx="4937760" cy="33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1440" y="91440"/>
            <a:ext cx="4860000" cy="3383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015520" y="91440"/>
            <a:ext cx="4860000" cy="3383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3760" y="3657600"/>
            <a:ext cx="4919400" cy="33832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4928400" y="3657600"/>
            <a:ext cx="5151600" cy="34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9080" y="191520"/>
            <a:ext cx="4775760" cy="3324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902120" y="191520"/>
            <a:ext cx="4790520" cy="33350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43920" y="3648600"/>
            <a:ext cx="4863960" cy="33451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4846320" y="3648600"/>
            <a:ext cx="4905360" cy="33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03840" y="182880"/>
            <a:ext cx="4542480" cy="31622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2735640" y="15012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182880" y="2070360"/>
            <a:ext cx="7227360" cy="49705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4"/>
          <a:stretch/>
        </p:blipFill>
        <p:spPr>
          <a:xfrm>
            <a:off x="1478160" y="1318320"/>
            <a:ext cx="7227360" cy="49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91440" y="27432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2461320" y="33300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1478160" y="1318320"/>
            <a:ext cx="7227360" cy="49705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1920240" y="1737360"/>
            <a:ext cx="7353720" cy="49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91440" y="150120"/>
            <a:ext cx="5038200" cy="35074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18520" y="0"/>
            <a:ext cx="7139880" cy="49705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720" y="1645920"/>
            <a:ext cx="7227360" cy="49705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1478160" y="1318320"/>
            <a:ext cx="7227360" cy="49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2019-02-09T13:06:46Z</dcterms:created>
  <dc:creator/>
  <dc:description/>
  <dc:language>en-US</dc:language>
  <cp:lastModifiedBy/>
  <dcterms:modified xsi:type="dcterms:W3CDTF">2019-02-09T14:27:31Z</dcterms:modified>
  <cp:revision>9</cp:revision>
  <dc:subject/>
  <dc:title/>
</cp:coreProperties>
</file>