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9999D-F277-3F07-40A0-4E121CAE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4742D-4E89-399D-FB4A-0C65F747E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EE694-958B-EAA9-9E41-2063631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21263-5742-D9D6-E8C7-BFEE9879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9B40A-0E7C-1F70-8B29-F4EFDED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9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1B334-7D0A-613D-FF25-0B44F526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08785C-3FC4-7CE6-0CB4-247CFFD4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77CE8-19FC-941D-27BD-C19AA3B0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10A8D-13CA-C880-E821-271AB4B2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6B937-F13C-2A26-331E-CA2771CA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BCE8AB-EDF0-0D11-74C6-51E1C5233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2DF74E-E7C4-79F5-EAD5-F810963C8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C7EC3-29ED-7AD2-B5FF-E2E7CB07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806A9-C9DB-E3BA-371C-52B2B7E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DEC01-613F-4072-A252-8D420340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3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F6E0-EA52-6727-C5D5-B065E76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37507-1A86-1E00-6D2C-5C5FA974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CB6CF-1661-2819-8C26-9821C4B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323F4-80F0-722E-7F07-7581FB58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032E0-3D2C-DC28-6E20-02862F1E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8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68C8-4F24-EBB1-1429-8530489C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798EA-A1D1-A871-9920-99664708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4836A-0208-6283-74B8-2ECDE9D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2BC63-A8AF-B1C7-4CD9-EC82D4DA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2B736-80B1-2DCF-BF9F-73961D79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45C6E-6CC2-A2A8-910E-112CDED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361ED-4097-69E0-416E-5C8739047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92092-B5B8-0015-35C3-EA39762A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FF4DA-E479-E122-C1C7-49D15443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6B3AC9-0D18-34F7-ABEA-61582C7D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FA9CA-C713-DFE7-765F-135F60B1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4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A4CB-4A77-BB32-1EFE-F867364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28B06-BDB5-51FE-6932-3966853A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1D8111-8C71-C7FB-FB15-AD2777E4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BF7884-5503-69BF-1A52-E0253D869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D93D3-A38A-563A-334D-AD261CB90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1341FE-3B18-FF2B-408D-FB194E11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20751C-7539-1B8C-1A05-FA982566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C490B9-6096-9CF5-67DA-9DCD9F07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6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5865B-C466-1876-636B-1998F10C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AB9424-5313-D86B-F402-003B3A1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BC2D4-63B7-E9A5-F9DE-FE8A92B4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E781C3-E467-DBF3-915B-9B985FC7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773F60-6538-E560-50D4-75F3C79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9FAEC9-DDB2-8DFD-900E-D6E0329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AB366-EDAE-A30C-C72D-442D8429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4892-746E-8A7E-1CF8-94873E73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8F1F4-9399-FFFE-66E8-2E025446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1FF282-8BD3-140A-3401-C6739E34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499FC3-0D0D-2FF7-3A51-D336972E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5377DC-B4C7-7AA5-6346-C1ADFF35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E3F64D-F676-FD99-5100-A3A8506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52A5-939B-B4A8-9088-838A3D41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171D2E-FB68-5BB1-D828-A036B7B5E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686D4C-D40B-2CEE-75F0-50977D1D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2B21C-CC5D-BA74-D4F8-301E4FBC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43082-66BA-DF65-BABE-855B291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71A9C-40C7-D984-7D07-F70F5FE4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3419F1-641B-4AC1-D5BE-CAC2328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649512-8BCD-C531-A234-790DE6FC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AD00F-0F80-E604-B36F-2EF3001EA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8BF0-8FA2-4388-87BD-4F0592431B27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5E815-1B65-BC27-4743-309A539AF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7B616-FE93-0606-549C-74DEC19D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9234-4FB6-4CB5-8345-82155FCB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4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693FA31-712E-47D4-4E2C-775CDF384F26}"/>
              </a:ext>
            </a:extLst>
          </p:cNvPr>
          <p:cNvSpPr/>
          <p:nvPr/>
        </p:nvSpPr>
        <p:spPr>
          <a:xfrm>
            <a:off x="374073" y="374073"/>
            <a:ext cx="11457709" cy="6206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pic>
        <p:nvPicPr>
          <p:cNvPr id="6" name="Gráfico 5" descr="Usuário com preenchimento sólido">
            <a:extLst>
              <a:ext uri="{FF2B5EF4-FFF2-40B4-BE49-F238E27FC236}">
                <a16:creationId xmlns:a16="http://schemas.microsoft.com/office/drawing/2014/main" id="{21FE4EAB-6997-0684-3D0F-126DFFC0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982" y="1627909"/>
            <a:ext cx="914400" cy="914400"/>
          </a:xfrm>
          <a:prstGeom prst="rect">
            <a:avLst/>
          </a:prstGeom>
        </p:spPr>
      </p:pic>
      <p:pic>
        <p:nvPicPr>
          <p:cNvPr id="1032" name="Picture 8" descr="BIG COMPASS | AWS CloudFormation">
            <a:extLst>
              <a:ext uri="{FF2B5EF4-FFF2-40B4-BE49-F238E27FC236}">
                <a16:creationId xmlns:a16="http://schemas.microsoft.com/office/drawing/2014/main" id="{6BB8821F-65C0-97F3-408B-6686BBFE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7412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BBD8337D-03A4-D34C-1D64-B9A018B22A12}"/>
              </a:ext>
            </a:extLst>
          </p:cNvPr>
          <p:cNvCxnSpPr>
            <a:stCxn id="6" idx="3"/>
            <a:endCxn id="1032" idx="1"/>
          </p:cNvCxnSpPr>
          <p:nvPr/>
        </p:nvCxnSpPr>
        <p:spPr>
          <a:xfrm flipV="1">
            <a:off x="1392382" y="1455593"/>
            <a:ext cx="1931843" cy="629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Unidade Connect Resources with AWS Networking | Salesforce Trailhead">
            <a:extLst>
              <a:ext uri="{FF2B5EF4-FFF2-40B4-BE49-F238E27FC236}">
                <a16:creationId xmlns:a16="http://schemas.microsoft.com/office/drawing/2014/main" id="{CC3AAB73-A4DF-5D17-AF1D-D1DB6161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836719"/>
            <a:ext cx="1851314" cy="18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AF4CFB6-18BE-3FF8-8CE8-22556EBEE752}"/>
              </a:ext>
            </a:extLst>
          </p:cNvPr>
          <p:cNvCxnSpPr>
            <a:cxnSpLocks/>
            <a:stCxn id="1032" idx="3"/>
            <a:endCxn id="1034" idx="0"/>
          </p:cNvCxnSpPr>
          <p:nvPr/>
        </p:nvCxnSpPr>
        <p:spPr>
          <a:xfrm>
            <a:off x="4752975" y="1455593"/>
            <a:ext cx="925657" cy="1381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106E031-B1E4-5E3E-34CE-C36B1320ABDB}"/>
              </a:ext>
            </a:extLst>
          </p:cNvPr>
          <p:cNvSpPr/>
          <p:nvPr/>
        </p:nvSpPr>
        <p:spPr>
          <a:xfrm>
            <a:off x="7868082" y="1161185"/>
            <a:ext cx="2951019" cy="167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VPC A </a:t>
            </a:r>
            <a:r>
              <a:rPr lang="pt-BR" dirty="0" err="1"/>
              <a:t>Prod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A8F1706-2043-E062-6D19-BD174B1CA2A8}"/>
              </a:ext>
            </a:extLst>
          </p:cNvPr>
          <p:cNvSpPr/>
          <p:nvPr/>
        </p:nvSpPr>
        <p:spPr>
          <a:xfrm>
            <a:off x="7868081" y="4264600"/>
            <a:ext cx="2951019" cy="167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VPC B Deve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FB5F197A-C538-5840-0A63-CD747B192C6C}"/>
              </a:ext>
            </a:extLst>
          </p:cNvPr>
          <p:cNvCxnSpPr>
            <a:stCxn id="1034" idx="3"/>
            <a:endCxn id="15" idx="1"/>
          </p:cNvCxnSpPr>
          <p:nvPr/>
        </p:nvCxnSpPr>
        <p:spPr>
          <a:xfrm flipV="1">
            <a:off x="6604289" y="1998952"/>
            <a:ext cx="1263793" cy="1763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9F28248-8F79-C19A-8371-BB0EF8534C81}"/>
              </a:ext>
            </a:extLst>
          </p:cNvPr>
          <p:cNvCxnSpPr>
            <a:stCxn id="1034" idx="3"/>
            <a:endCxn id="16" idx="1"/>
          </p:cNvCxnSpPr>
          <p:nvPr/>
        </p:nvCxnSpPr>
        <p:spPr>
          <a:xfrm>
            <a:off x="6604289" y="3762376"/>
            <a:ext cx="1263792" cy="133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VPC Peering | AWS Compute">
            <a:extLst>
              <a:ext uri="{FF2B5EF4-FFF2-40B4-BE49-F238E27FC236}">
                <a16:creationId xmlns:a16="http://schemas.microsoft.com/office/drawing/2014/main" id="{BFDC375E-D762-F1C2-976C-B459515E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90" y="31837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722FCA8-7124-6571-4C65-8B7C7928EF56}"/>
              </a:ext>
            </a:extLst>
          </p:cNvPr>
          <p:cNvCxnSpPr>
            <a:stCxn id="1036" idx="0"/>
            <a:endCxn id="15" idx="2"/>
          </p:cNvCxnSpPr>
          <p:nvPr/>
        </p:nvCxnSpPr>
        <p:spPr>
          <a:xfrm flipV="1">
            <a:off x="9343590" y="2836719"/>
            <a:ext cx="2" cy="34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1E6563F-5216-314F-92DA-7FBE81D05DC3}"/>
              </a:ext>
            </a:extLst>
          </p:cNvPr>
          <p:cNvCxnSpPr>
            <a:stCxn id="1036" idx="2"/>
            <a:endCxn id="16" idx="0"/>
          </p:cNvCxnSpPr>
          <p:nvPr/>
        </p:nvCxnSpPr>
        <p:spPr>
          <a:xfrm>
            <a:off x="9343590" y="3903732"/>
            <a:ext cx="1" cy="36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34DCB4F-2AEC-5712-7BE1-DDD0F036CC61}"/>
              </a:ext>
            </a:extLst>
          </p:cNvPr>
          <p:cNvSpPr txBox="1"/>
          <p:nvPr/>
        </p:nvSpPr>
        <p:spPr>
          <a:xfrm>
            <a:off x="3163424" y="432497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CloudFormation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A050DF5-271B-F037-E47F-06FC70B0FFE1}"/>
              </a:ext>
            </a:extLst>
          </p:cNvPr>
          <p:cNvSpPr txBox="1"/>
          <p:nvPr/>
        </p:nvSpPr>
        <p:spPr>
          <a:xfrm>
            <a:off x="5215803" y="46880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 VPC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B1F0750-33B9-C354-FD14-81E7333630E5}"/>
              </a:ext>
            </a:extLst>
          </p:cNvPr>
          <p:cNvSpPr txBox="1"/>
          <p:nvPr/>
        </p:nvSpPr>
        <p:spPr>
          <a:xfrm>
            <a:off x="9703590" y="3359066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Peering</a:t>
            </a:r>
            <a:r>
              <a:rPr lang="pt-BR" dirty="0"/>
              <a:t> VPC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DA3C07-26FF-6AC4-C987-E03BC584A61A}"/>
              </a:ext>
            </a:extLst>
          </p:cNvPr>
          <p:cNvSpPr txBox="1"/>
          <p:nvPr/>
        </p:nvSpPr>
        <p:spPr>
          <a:xfrm>
            <a:off x="406030" y="23773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IAM </a:t>
            </a:r>
            <a:r>
              <a:rPr lang="pt-BR" dirty="0" err="1"/>
              <a:t>User</a:t>
            </a:r>
            <a:endParaRPr lang="pt-BR" dirty="0"/>
          </a:p>
        </p:txBody>
      </p:sp>
      <p:pic>
        <p:nvPicPr>
          <p:cNvPr id="1028" name="Picture 4" descr="30 Aws Icons - Free in SVG, PNG, ICO - IconScout">
            <a:extLst>
              <a:ext uri="{FF2B5EF4-FFF2-40B4-BE49-F238E27FC236}">
                <a16:creationId xmlns:a16="http://schemas.microsoft.com/office/drawing/2014/main" id="{4F7EC065-DBA4-5369-8F8A-DAFB0A0C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0"/>
            <a:ext cx="1482436" cy="14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68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 sa</dc:creator>
  <cp:lastModifiedBy>Ad sa</cp:lastModifiedBy>
  <cp:revision>1</cp:revision>
  <dcterms:created xsi:type="dcterms:W3CDTF">2023-09-30T18:50:24Z</dcterms:created>
  <dcterms:modified xsi:type="dcterms:W3CDTF">2023-09-30T19:00:35Z</dcterms:modified>
</cp:coreProperties>
</file>