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9"/>
  </p:notesMasterIdLst>
  <p:sldIdLst>
    <p:sldId id="318" r:id="rId2"/>
    <p:sldId id="299" r:id="rId3"/>
    <p:sldId id="321" r:id="rId4"/>
    <p:sldId id="314" r:id="rId5"/>
    <p:sldId id="319" r:id="rId6"/>
    <p:sldId id="320" r:id="rId7"/>
    <p:sldId id="31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39F"/>
    <a:srgbClr val="000000"/>
    <a:srgbClr val="EEF3F8"/>
    <a:srgbClr val="162B52"/>
    <a:srgbClr val="F6F8FC"/>
    <a:srgbClr val="E1816E"/>
    <a:srgbClr val="D03936"/>
    <a:srgbClr val="94D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9"/>
    <p:restoredTop sz="97527"/>
  </p:normalViewPr>
  <p:slideViewPr>
    <p:cSldViewPr snapToGrid="0" snapToObjects="1">
      <p:cViewPr varScale="1">
        <p:scale>
          <a:sx n="162" d="100"/>
          <a:sy n="162" d="100"/>
        </p:scale>
        <p:origin x="31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47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Russell" userId="b2363405-8eec-4e5c-b341-10a9d37b4498" providerId="ADAL" clId="{CED1FF51-7B86-44BE-99C0-B8B216431AE3}"/>
    <pc:docChg chg="delSld delMainMaster">
      <pc:chgData name="Brian Russell" userId="b2363405-8eec-4e5c-b341-10a9d37b4498" providerId="ADAL" clId="{CED1FF51-7B86-44BE-99C0-B8B216431AE3}" dt="2022-03-31T21:51:29.295" v="5" actId="47"/>
      <pc:docMkLst>
        <pc:docMk/>
      </pc:docMkLst>
      <pc:sldChg chg="del">
        <pc:chgData name="Brian Russell" userId="b2363405-8eec-4e5c-b341-10a9d37b4498" providerId="ADAL" clId="{CED1FF51-7B86-44BE-99C0-B8B216431AE3}" dt="2022-03-31T21:51:14.076" v="1" actId="47"/>
        <pc:sldMkLst>
          <pc:docMk/>
          <pc:sldMk cId="3627213343" sldId="293"/>
        </pc:sldMkLst>
      </pc:sldChg>
      <pc:sldChg chg="del">
        <pc:chgData name="Brian Russell" userId="b2363405-8eec-4e5c-b341-10a9d37b4498" providerId="ADAL" clId="{CED1FF51-7B86-44BE-99C0-B8B216431AE3}" dt="2022-03-31T21:51:27.447" v="4" actId="47"/>
        <pc:sldMkLst>
          <pc:docMk/>
          <pc:sldMk cId="4208783556" sldId="312"/>
        </pc:sldMkLst>
      </pc:sldChg>
      <pc:sldChg chg="del">
        <pc:chgData name="Brian Russell" userId="b2363405-8eec-4e5c-b341-10a9d37b4498" providerId="ADAL" clId="{CED1FF51-7B86-44BE-99C0-B8B216431AE3}" dt="2022-03-31T21:51:29.295" v="5" actId="47"/>
        <pc:sldMkLst>
          <pc:docMk/>
          <pc:sldMk cId="2429172258" sldId="322"/>
        </pc:sldMkLst>
      </pc:sldChg>
      <pc:sldChg chg="del">
        <pc:chgData name="Brian Russell" userId="b2363405-8eec-4e5c-b341-10a9d37b4498" providerId="ADAL" clId="{CED1FF51-7B86-44BE-99C0-B8B216431AE3}" dt="2022-03-31T21:51:24.574" v="2" actId="47"/>
        <pc:sldMkLst>
          <pc:docMk/>
          <pc:sldMk cId="1394235885" sldId="323"/>
        </pc:sldMkLst>
      </pc:sldChg>
      <pc:sldChg chg="del">
        <pc:chgData name="Brian Russell" userId="b2363405-8eec-4e5c-b341-10a9d37b4498" providerId="ADAL" clId="{CED1FF51-7B86-44BE-99C0-B8B216431AE3}" dt="2022-03-31T21:51:25.367" v="3" actId="47"/>
        <pc:sldMkLst>
          <pc:docMk/>
          <pc:sldMk cId="3246530445" sldId="326"/>
        </pc:sldMkLst>
      </pc:sldChg>
      <pc:sldChg chg="del">
        <pc:chgData name="Brian Russell" userId="b2363405-8eec-4e5c-b341-10a9d37b4498" providerId="ADAL" clId="{CED1FF51-7B86-44BE-99C0-B8B216431AE3}" dt="2022-03-31T21:51:13.095" v="0" actId="47"/>
        <pc:sldMkLst>
          <pc:docMk/>
          <pc:sldMk cId="2305392065" sldId="327"/>
        </pc:sldMkLst>
      </pc:sldChg>
      <pc:sldMasterChg chg="del delSldLayout">
        <pc:chgData name="Brian Russell" userId="b2363405-8eec-4e5c-b341-10a9d37b4498" providerId="ADAL" clId="{CED1FF51-7B86-44BE-99C0-B8B216431AE3}" dt="2022-03-31T21:51:13.095" v="0" actId="47"/>
        <pc:sldMasterMkLst>
          <pc:docMk/>
          <pc:sldMasterMk cId="3766290706" sldId="2147483650"/>
        </pc:sldMasterMkLst>
        <pc:sldLayoutChg chg="del">
          <pc:chgData name="Brian Russell" userId="b2363405-8eec-4e5c-b341-10a9d37b4498" providerId="ADAL" clId="{CED1FF51-7B86-44BE-99C0-B8B216431AE3}" dt="2022-03-31T21:51:13.095" v="0" actId="47"/>
          <pc:sldLayoutMkLst>
            <pc:docMk/>
            <pc:sldMasterMk cId="3766290706" sldId="2147483650"/>
            <pc:sldLayoutMk cId="542791247" sldId="2147483651"/>
          </pc:sldLayoutMkLst>
        </pc:sldLayoutChg>
        <pc:sldLayoutChg chg="del">
          <pc:chgData name="Brian Russell" userId="b2363405-8eec-4e5c-b341-10a9d37b4498" providerId="ADAL" clId="{CED1FF51-7B86-44BE-99C0-B8B216431AE3}" dt="2022-03-31T21:51:13.095" v="0" actId="47"/>
          <pc:sldLayoutMkLst>
            <pc:docMk/>
            <pc:sldMasterMk cId="3766290706" sldId="2147483650"/>
            <pc:sldLayoutMk cId="126878153" sldId="2147483666"/>
          </pc:sldLayoutMkLst>
        </pc:sldLayoutChg>
        <pc:sldLayoutChg chg="del">
          <pc:chgData name="Brian Russell" userId="b2363405-8eec-4e5c-b341-10a9d37b4498" providerId="ADAL" clId="{CED1FF51-7B86-44BE-99C0-B8B216431AE3}" dt="2022-03-31T21:51:13.095" v="0" actId="47"/>
          <pc:sldLayoutMkLst>
            <pc:docMk/>
            <pc:sldMasterMk cId="3766290706" sldId="2147483650"/>
            <pc:sldLayoutMk cId="3626161612" sldId="2147483667"/>
          </pc:sldLayoutMkLst>
        </pc:sldLayoutChg>
        <pc:sldLayoutChg chg="del">
          <pc:chgData name="Brian Russell" userId="b2363405-8eec-4e5c-b341-10a9d37b4498" providerId="ADAL" clId="{CED1FF51-7B86-44BE-99C0-B8B216431AE3}" dt="2022-03-31T21:51:13.095" v="0" actId="47"/>
          <pc:sldLayoutMkLst>
            <pc:docMk/>
            <pc:sldMasterMk cId="3766290706" sldId="2147483650"/>
            <pc:sldLayoutMk cId="3481248614" sldId="2147483668"/>
          </pc:sldLayoutMkLst>
        </pc:sldLayoutChg>
        <pc:sldLayoutChg chg="del">
          <pc:chgData name="Brian Russell" userId="b2363405-8eec-4e5c-b341-10a9d37b4498" providerId="ADAL" clId="{CED1FF51-7B86-44BE-99C0-B8B216431AE3}" dt="2022-03-31T21:51:13.095" v="0" actId="47"/>
          <pc:sldLayoutMkLst>
            <pc:docMk/>
            <pc:sldMasterMk cId="3766290706" sldId="2147483650"/>
            <pc:sldLayoutMk cId="2637381341" sldId="2147483681"/>
          </pc:sldLayoutMkLst>
        </pc:sldLayoutChg>
        <pc:sldLayoutChg chg="del">
          <pc:chgData name="Brian Russell" userId="b2363405-8eec-4e5c-b341-10a9d37b4498" providerId="ADAL" clId="{CED1FF51-7B86-44BE-99C0-B8B216431AE3}" dt="2022-03-31T21:51:13.095" v="0" actId="47"/>
          <pc:sldLayoutMkLst>
            <pc:docMk/>
            <pc:sldMasterMk cId="3766290706" sldId="2147483650"/>
            <pc:sldLayoutMk cId="185995379" sldId="2147483682"/>
          </pc:sldLayoutMkLst>
        </pc:sldLayoutChg>
        <pc:sldLayoutChg chg="del">
          <pc:chgData name="Brian Russell" userId="b2363405-8eec-4e5c-b341-10a9d37b4498" providerId="ADAL" clId="{CED1FF51-7B86-44BE-99C0-B8B216431AE3}" dt="2022-03-31T21:51:13.095" v="0" actId="47"/>
          <pc:sldLayoutMkLst>
            <pc:docMk/>
            <pc:sldMasterMk cId="3766290706" sldId="2147483650"/>
            <pc:sldLayoutMk cId="2277207533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CB021-543F-964C-AC1A-CDD850637EB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67A9-98A6-F64F-8E56-E8B63D83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0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– 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F575-470A-8A4C-ABE2-C4C86BF98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 Slide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EF941EF-5A26-A641-AC8A-F4EF8191F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0274" y="1462588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1" name="Text Placeholder 49">
            <a:extLst>
              <a:ext uri="{FF2B5EF4-FFF2-40B4-BE49-F238E27FC236}">
                <a16:creationId xmlns:a16="http://schemas.microsoft.com/office/drawing/2014/main" id="{1C9638AB-5DB3-BA4F-9308-FAAB863A17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10274" y="2630207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2" name="Text Placeholder 49">
            <a:extLst>
              <a:ext uri="{FF2B5EF4-FFF2-40B4-BE49-F238E27FC236}">
                <a16:creationId xmlns:a16="http://schemas.microsoft.com/office/drawing/2014/main" id="{FD90A4C1-DE1C-104F-A57B-A881FDE3AC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10274" y="3811893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3" name="Text Placeholder 49">
            <a:extLst>
              <a:ext uri="{FF2B5EF4-FFF2-40B4-BE49-F238E27FC236}">
                <a16:creationId xmlns:a16="http://schemas.microsoft.com/office/drawing/2014/main" id="{9CE95FAF-344C-FE4A-8E09-5468942237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10274" y="5049849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4" name="Text Placeholder 49">
            <a:extLst>
              <a:ext uri="{FF2B5EF4-FFF2-40B4-BE49-F238E27FC236}">
                <a16:creationId xmlns:a16="http://schemas.microsoft.com/office/drawing/2014/main" id="{71E8E099-7EAC-BA44-BD7C-3579CE867C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21755" y="1462588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5" name="Text Placeholder 49">
            <a:extLst>
              <a:ext uri="{FF2B5EF4-FFF2-40B4-BE49-F238E27FC236}">
                <a16:creationId xmlns:a16="http://schemas.microsoft.com/office/drawing/2014/main" id="{FFF82D88-2636-FD49-925C-FACC052CFA4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21755" y="2630207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6" name="Text Placeholder 49">
            <a:extLst>
              <a:ext uri="{FF2B5EF4-FFF2-40B4-BE49-F238E27FC236}">
                <a16:creationId xmlns:a16="http://schemas.microsoft.com/office/drawing/2014/main" id="{EAD3E393-3685-E642-9919-C8750A661C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21755" y="3811893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7" name="Text Placeholder 49">
            <a:extLst>
              <a:ext uri="{FF2B5EF4-FFF2-40B4-BE49-F238E27FC236}">
                <a16:creationId xmlns:a16="http://schemas.microsoft.com/office/drawing/2014/main" id="{B331431C-F9AF-5541-B24F-127F8E319B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21755" y="5049849"/>
            <a:ext cx="3705225" cy="69215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373716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73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D14321F-400D-D04A-A288-69C55D72B3E5}"/>
              </a:ext>
            </a:extLst>
          </p:cNvPr>
          <p:cNvSpPr/>
          <p:nvPr userDrawn="1"/>
        </p:nvSpPr>
        <p:spPr>
          <a:xfrm>
            <a:off x="8319248" y="3968750"/>
            <a:ext cx="3225589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90DF67-131F-F14E-B6EA-5BDD71D5894C}"/>
              </a:ext>
            </a:extLst>
          </p:cNvPr>
          <p:cNvSpPr/>
          <p:nvPr userDrawn="1"/>
        </p:nvSpPr>
        <p:spPr>
          <a:xfrm>
            <a:off x="4577828" y="3968750"/>
            <a:ext cx="3225589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7D7EA2-B094-DC4D-B3CC-179F47B81C6A}"/>
              </a:ext>
            </a:extLst>
          </p:cNvPr>
          <p:cNvSpPr/>
          <p:nvPr userDrawn="1"/>
        </p:nvSpPr>
        <p:spPr>
          <a:xfrm>
            <a:off x="584948" y="3968750"/>
            <a:ext cx="3225589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0A55B1-F40F-3F4B-A65D-8068EE454C1E}"/>
              </a:ext>
            </a:extLst>
          </p:cNvPr>
          <p:cNvSpPr/>
          <p:nvPr userDrawn="1"/>
        </p:nvSpPr>
        <p:spPr>
          <a:xfrm>
            <a:off x="8320134" y="1377950"/>
            <a:ext cx="3225589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371FF4-5E35-B341-A040-9DD87613A10A}"/>
              </a:ext>
            </a:extLst>
          </p:cNvPr>
          <p:cNvSpPr/>
          <p:nvPr userDrawn="1"/>
        </p:nvSpPr>
        <p:spPr>
          <a:xfrm>
            <a:off x="4566841" y="1377950"/>
            <a:ext cx="3225589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9424A-BC87-6A42-9BD6-2EDB976A6F4D}"/>
              </a:ext>
            </a:extLst>
          </p:cNvPr>
          <p:cNvSpPr/>
          <p:nvPr userDrawn="1"/>
        </p:nvSpPr>
        <p:spPr>
          <a:xfrm>
            <a:off x="584948" y="1377950"/>
            <a:ext cx="3225589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84A64-24C8-A44B-93E9-CAA269422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6 Statements</a:t>
            </a:r>
          </a:p>
        </p:txBody>
      </p:sp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735E7996-03CD-E64B-89B8-6D5C6DC5CD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356" y="1402296"/>
            <a:ext cx="3096029" cy="604350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49">
            <a:extLst>
              <a:ext uri="{FF2B5EF4-FFF2-40B4-BE49-F238E27FC236}">
                <a16:creationId xmlns:a16="http://schemas.microsoft.com/office/drawing/2014/main" id="{DA99897E-445F-074B-9B2F-3CA49ED29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9685" y="1402296"/>
            <a:ext cx="3096029" cy="604350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A2EA8C45-3DBD-824C-B452-8A42BE3120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77437" y="1402296"/>
            <a:ext cx="3096029" cy="604350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BFAB56-6589-0148-9825-89854363FA01}"/>
              </a:ext>
            </a:extLst>
          </p:cNvPr>
          <p:cNvSpPr/>
          <p:nvPr userDrawn="1"/>
        </p:nvSpPr>
        <p:spPr>
          <a:xfrm>
            <a:off x="584948" y="2053814"/>
            <a:ext cx="3225589" cy="137518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903E38-B9D7-FD46-B2A8-34AAC3B890FE}"/>
              </a:ext>
            </a:extLst>
          </p:cNvPr>
          <p:cNvSpPr/>
          <p:nvPr userDrawn="1"/>
        </p:nvSpPr>
        <p:spPr>
          <a:xfrm>
            <a:off x="4574018" y="2053814"/>
            <a:ext cx="3225589" cy="137518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89EDE3-2DF2-3144-A0DA-F85733255866}"/>
              </a:ext>
            </a:extLst>
          </p:cNvPr>
          <p:cNvSpPr/>
          <p:nvPr userDrawn="1"/>
        </p:nvSpPr>
        <p:spPr>
          <a:xfrm>
            <a:off x="8323058" y="2053814"/>
            <a:ext cx="3225589" cy="137518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9">
            <a:extLst>
              <a:ext uri="{FF2B5EF4-FFF2-40B4-BE49-F238E27FC236}">
                <a16:creationId xmlns:a16="http://schemas.microsoft.com/office/drawing/2014/main" id="{92D2CF9B-E600-7846-BF19-D121E94900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356" y="3977064"/>
            <a:ext cx="3096029" cy="604350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Text Placeholder 49">
            <a:extLst>
              <a:ext uri="{FF2B5EF4-FFF2-40B4-BE49-F238E27FC236}">
                <a16:creationId xmlns:a16="http://schemas.microsoft.com/office/drawing/2014/main" id="{D140731E-7031-E34E-A94E-29B7DB8403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29685" y="3977064"/>
            <a:ext cx="3096029" cy="604350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6" name="Text Placeholder 49">
            <a:extLst>
              <a:ext uri="{FF2B5EF4-FFF2-40B4-BE49-F238E27FC236}">
                <a16:creationId xmlns:a16="http://schemas.microsoft.com/office/drawing/2014/main" id="{946124CD-61F5-934C-97A9-22358C2145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7437" y="3977064"/>
            <a:ext cx="3096029" cy="604350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id="{89F7FCE8-820A-6848-9CC9-A35A222003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4379" y="2156598"/>
            <a:ext cx="2834641" cy="1093487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9">
            <a:extLst>
              <a:ext uri="{FF2B5EF4-FFF2-40B4-BE49-F238E27FC236}">
                <a16:creationId xmlns:a16="http://schemas.microsoft.com/office/drawing/2014/main" id="{BD2D662F-C696-6B40-B34A-A2CD1A8EB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62499" y="2156598"/>
            <a:ext cx="2834641" cy="1093487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49">
            <a:extLst>
              <a:ext uri="{FF2B5EF4-FFF2-40B4-BE49-F238E27FC236}">
                <a16:creationId xmlns:a16="http://schemas.microsoft.com/office/drawing/2014/main" id="{F7F81784-C925-604D-997B-09C220B61FA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2019" y="2156598"/>
            <a:ext cx="2834641" cy="1093487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9246CA-4660-E944-B80D-CD492ACFEBDC}"/>
              </a:ext>
            </a:extLst>
          </p:cNvPr>
          <p:cNvSpPr/>
          <p:nvPr userDrawn="1"/>
        </p:nvSpPr>
        <p:spPr>
          <a:xfrm>
            <a:off x="584948" y="4643182"/>
            <a:ext cx="3225589" cy="137518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9D332-D15B-CA4C-BC1D-8D651F32AE32}"/>
              </a:ext>
            </a:extLst>
          </p:cNvPr>
          <p:cNvSpPr/>
          <p:nvPr userDrawn="1"/>
        </p:nvSpPr>
        <p:spPr>
          <a:xfrm>
            <a:off x="4574018" y="4643182"/>
            <a:ext cx="3225589" cy="137518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039228-48EA-D040-A54F-97BE6A8C47BB}"/>
              </a:ext>
            </a:extLst>
          </p:cNvPr>
          <p:cNvSpPr/>
          <p:nvPr userDrawn="1"/>
        </p:nvSpPr>
        <p:spPr>
          <a:xfrm>
            <a:off x="8323058" y="4643182"/>
            <a:ext cx="3225589" cy="137518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49">
            <a:extLst>
              <a:ext uri="{FF2B5EF4-FFF2-40B4-BE49-F238E27FC236}">
                <a16:creationId xmlns:a16="http://schemas.microsoft.com/office/drawing/2014/main" id="{9F9F8E62-21F6-714D-A613-10D443047D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4379" y="4745966"/>
            <a:ext cx="2834641" cy="1093487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9">
            <a:extLst>
              <a:ext uri="{FF2B5EF4-FFF2-40B4-BE49-F238E27FC236}">
                <a16:creationId xmlns:a16="http://schemas.microsoft.com/office/drawing/2014/main" id="{B065DD54-0E90-AA4C-BA36-4092F64B755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62499" y="4745966"/>
            <a:ext cx="2834641" cy="1093487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49">
            <a:extLst>
              <a:ext uri="{FF2B5EF4-FFF2-40B4-BE49-F238E27FC236}">
                <a16:creationId xmlns:a16="http://schemas.microsoft.com/office/drawing/2014/main" id="{72A2E0A6-D580-764F-BA48-C7A445B0007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42019" y="4745966"/>
            <a:ext cx="2834641" cy="1093487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434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F75-B106-6B4B-8BA4-B6E3E2C532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4 Statements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3802A-8684-A44A-93C2-B8660BE15876}"/>
              </a:ext>
            </a:extLst>
          </p:cNvPr>
          <p:cNvSpPr/>
          <p:nvPr userDrawn="1"/>
        </p:nvSpPr>
        <p:spPr>
          <a:xfrm>
            <a:off x="498737" y="1965424"/>
            <a:ext cx="5156959" cy="1432531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A1B3CA9B-BFF3-F244-B389-7B93041423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2428" y="2068209"/>
            <a:ext cx="4925418" cy="1215942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E4BE0F-10A0-EA42-9956-34B2198CE005}"/>
              </a:ext>
            </a:extLst>
          </p:cNvPr>
          <p:cNvSpPr/>
          <p:nvPr userDrawn="1"/>
        </p:nvSpPr>
        <p:spPr>
          <a:xfrm>
            <a:off x="6469769" y="1965424"/>
            <a:ext cx="5156959" cy="1432531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49">
            <a:extLst>
              <a:ext uri="{FF2B5EF4-FFF2-40B4-BE49-F238E27FC236}">
                <a16:creationId xmlns:a16="http://schemas.microsoft.com/office/drawing/2014/main" id="{B1C91506-1567-704F-BF68-3951E6541E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73460" y="2068209"/>
            <a:ext cx="4925418" cy="1215942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79D77-1562-F14A-9061-FE42B3383901}"/>
              </a:ext>
            </a:extLst>
          </p:cNvPr>
          <p:cNvSpPr/>
          <p:nvPr userDrawn="1"/>
        </p:nvSpPr>
        <p:spPr>
          <a:xfrm>
            <a:off x="498737" y="4505424"/>
            <a:ext cx="5156959" cy="1432531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49">
            <a:extLst>
              <a:ext uri="{FF2B5EF4-FFF2-40B4-BE49-F238E27FC236}">
                <a16:creationId xmlns:a16="http://schemas.microsoft.com/office/drawing/2014/main" id="{60E2EDC4-588F-AF43-A5CA-58BB15F9A97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2428" y="4608209"/>
            <a:ext cx="4925418" cy="1215942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E6817-17D3-F245-BD0C-226C95370B89}"/>
              </a:ext>
            </a:extLst>
          </p:cNvPr>
          <p:cNvSpPr/>
          <p:nvPr userDrawn="1"/>
        </p:nvSpPr>
        <p:spPr>
          <a:xfrm>
            <a:off x="6469769" y="4505424"/>
            <a:ext cx="5156959" cy="1432531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49">
            <a:extLst>
              <a:ext uri="{FF2B5EF4-FFF2-40B4-BE49-F238E27FC236}">
                <a16:creationId xmlns:a16="http://schemas.microsoft.com/office/drawing/2014/main" id="{D875D8B7-DE51-D642-BC87-BC7B30A6E0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73460" y="4608209"/>
            <a:ext cx="4925418" cy="1215942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49">
            <a:extLst>
              <a:ext uri="{FF2B5EF4-FFF2-40B4-BE49-F238E27FC236}">
                <a16:creationId xmlns:a16="http://schemas.microsoft.com/office/drawing/2014/main" id="{4D6600EE-AD4D-E24E-8ECB-3297FD916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356" y="1355653"/>
            <a:ext cx="4903490" cy="561752"/>
          </a:xfrm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57688-1787-564C-B73B-44F0A117528E}"/>
              </a:ext>
            </a:extLst>
          </p:cNvPr>
          <p:cNvSpPr/>
          <p:nvPr userDrawn="1"/>
        </p:nvSpPr>
        <p:spPr>
          <a:xfrm>
            <a:off x="501128" y="1301750"/>
            <a:ext cx="5154568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49">
            <a:extLst>
              <a:ext uri="{FF2B5EF4-FFF2-40B4-BE49-F238E27FC236}">
                <a16:creationId xmlns:a16="http://schemas.microsoft.com/office/drawing/2014/main" id="{8F1A46B9-34C5-A04E-BFEB-AE4C55743A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6690" y="1355653"/>
            <a:ext cx="4903490" cy="561752"/>
          </a:xfrm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9B432D-FCD1-7547-BB7E-7541CEE8F632}"/>
              </a:ext>
            </a:extLst>
          </p:cNvPr>
          <p:cNvSpPr/>
          <p:nvPr userDrawn="1"/>
        </p:nvSpPr>
        <p:spPr>
          <a:xfrm>
            <a:off x="6467588" y="1301750"/>
            <a:ext cx="5154568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49">
            <a:extLst>
              <a:ext uri="{FF2B5EF4-FFF2-40B4-BE49-F238E27FC236}">
                <a16:creationId xmlns:a16="http://schemas.microsoft.com/office/drawing/2014/main" id="{86A1308E-0EE0-C744-9F0D-9DC63E01E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3150" y="1355653"/>
            <a:ext cx="4903490" cy="561752"/>
          </a:xfrm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DA082-5C63-CB44-9F8C-31D457761EBE}"/>
              </a:ext>
            </a:extLst>
          </p:cNvPr>
          <p:cNvSpPr/>
          <p:nvPr userDrawn="1"/>
        </p:nvSpPr>
        <p:spPr>
          <a:xfrm>
            <a:off x="501128" y="3846830"/>
            <a:ext cx="5154568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49">
            <a:extLst>
              <a:ext uri="{FF2B5EF4-FFF2-40B4-BE49-F238E27FC236}">
                <a16:creationId xmlns:a16="http://schemas.microsoft.com/office/drawing/2014/main" id="{8C3C9279-8701-A846-A608-BDE35600BA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6690" y="3900733"/>
            <a:ext cx="4903490" cy="561752"/>
          </a:xfrm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4C823E-88AB-8746-A3FA-E30007DD6264}"/>
              </a:ext>
            </a:extLst>
          </p:cNvPr>
          <p:cNvSpPr/>
          <p:nvPr userDrawn="1"/>
        </p:nvSpPr>
        <p:spPr>
          <a:xfrm>
            <a:off x="6467588" y="3846830"/>
            <a:ext cx="5154568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49">
            <a:extLst>
              <a:ext uri="{FF2B5EF4-FFF2-40B4-BE49-F238E27FC236}">
                <a16:creationId xmlns:a16="http://schemas.microsoft.com/office/drawing/2014/main" id="{19B33907-CEDD-0E49-9A15-5CE3A28DD9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03150" y="3900733"/>
            <a:ext cx="4903490" cy="561752"/>
          </a:xfrm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02195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1B3BD08-D3C3-3845-83DF-0C33AB5EF691}"/>
              </a:ext>
            </a:extLst>
          </p:cNvPr>
          <p:cNvSpPr/>
          <p:nvPr userDrawn="1"/>
        </p:nvSpPr>
        <p:spPr>
          <a:xfrm>
            <a:off x="8326868" y="1377950"/>
            <a:ext cx="3225589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B6B953-5D71-CC4A-8798-DD9C479429D0}"/>
              </a:ext>
            </a:extLst>
          </p:cNvPr>
          <p:cNvSpPr/>
          <p:nvPr userDrawn="1"/>
        </p:nvSpPr>
        <p:spPr>
          <a:xfrm>
            <a:off x="4577828" y="1377950"/>
            <a:ext cx="3225589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142E4-3067-1440-95C6-8360F6E7F89D}"/>
              </a:ext>
            </a:extLst>
          </p:cNvPr>
          <p:cNvSpPr/>
          <p:nvPr userDrawn="1"/>
        </p:nvSpPr>
        <p:spPr>
          <a:xfrm>
            <a:off x="584948" y="1377950"/>
            <a:ext cx="3225589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CC07F-5883-7545-9DD9-F9EA4FD71F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3 Statements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DD6FA8DB-FB8F-9E49-B8BD-3C690B868E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356" y="1402296"/>
            <a:ext cx="3096029" cy="604350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" name="Text Placeholder 49">
            <a:extLst>
              <a:ext uri="{FF2B5EF4-FFF2-40B4-BE49-F238E27FC236}">
                <a16:creationId xmlns:a16="http://schemas.microsoft.com/office/drawing/2014/main" id="{3656AE04-2567-9247-942A-05017CDEA0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9685" y="1402296"/>
            <a:ext cx="3096029" cy="604350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" name="Text Placeholder 49">
            <a:extLst>
              <a:ext uri="{FF2B5EF4-FFF2-40B4-BE49-F238E27FC236}">
                <a16:creationId xmlns:a16="http://schemas.microsoft.com/office/drawing/2014/main" id="{6883BCA1-EA27-AF4C-B908-5FCE3E4BC5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77437" y="1402296"/>
            <a:ext cx="3096029" cy="604350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655E73-E4D1-5341-94C2-4ABB7126E642}"/>
              </a:ext>
            </a:extLst>
          </p:cNvPr>
          <p:cNvSpPr/>
          <p:nvPr userDrawn="1"/>
        </p:nvSpPr>
        <p:spPr>
          <a:xfrm>
            <a:off x="584948" y="2053814"/>
            <a:ext cx="3225589" cy="3784278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67F6C-D601-964D-A452-4BF4B9AC67B0}"/>
              </a:ext>
            </a:extLst>
          </p:cNvPr>
          <p:cNvSpPr/>
          <p:nvPr userDrawn="1"/>
        </p:nvSpPr>
        <p:spPr>
          <a:xfrm>
            <a:off x="4574018" y="2053814"/>
            <a:ext cx="3225589" cy="3784278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4A876-12EF-AA4F-B251-3CD3FE6572EB}"/>
              </a:ext>
            </a:extLst>
          </p:cNvPr>
          <p:cNvSpPr/>
          <p:nvPr userDrawn="1"/>
        </p:nvSpPr>
        <p:spPr>
          <a:xfrm>
            <a:off x="8323058" y="2053814"/>
            <a:ext cx="3225589" cy="3784278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49">
            <a:extLst>
              <a:ext uri="{FF2B5EF4-FFF2-40B4-BE49-F238E27FC236}">
                <a16:creationId xmlns:a16="http://schemas.microsoft.com/office/drawing/2014/main" id="{8D8D9129-249A-8042-978E-4F19198510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4379" y="2156598"/>
            <a:ext cx="2834641" cy="3505648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49">
            <a:extLst>
              <a:ext uri="{FF2B5EF4-FFF2-40B4-BE49-F238E27FC236}">
                <a16:creationId xmlns:a16="http://schemas.microsoft.com/office/drawing/2014/main" id="{C23CF966-DC2D-B445-82D7-C7EED3D3BE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62499" y="2156598"/>
            <a:ext cx="2834641" cy="3505648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9">
            <a:extLst>
              <a:ext uri="{FF2B5EF4-FFF2-40B4-BE49-F238E27FC236}">
                <a16:creationId xmlns:a16="http://schemas.microsoft.com/office/drawing/2014/main" id="{3594C401-BED0-3644-9C60-6C081DF8DA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2019" y="2156598"/>
            <a:ext cx="2834641" cy="3505648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439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1387145-8AC0-FE40-B0B1-E0A59BE69AB8}"/>
              </a:ext>
            </a:extLst>
          </p:cNvPr>
          <p:cNvSpPr/>
          <p:nvPr userDrawn="1"/>
        </p:nvSpPr>
        <p:spPr>
          <a:xfrm>
            <a:off x="6472817" y="1312719"/>
            <a:ext cx="5156959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084C1-F630-4B4E-AABA-F0650550F2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648" y="365126"/>
            <a:ext cx="11232254" cy="509517"/>
          </a:xfrm>
        </p:spPr>
        <p:txBody>
          <a:bodyPr/>
          <a:lstStyle/>
          <a:p>
            <a:r>
              <a:rPr lang="en-US" dirty="0"/>
              <a:t>2 Statements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4E661C-1CCC-B546-B14A-0A27FAEDA37E}"/>
              </a:ext>
            </a:extLst>
          </p:cNvPr>
          <p:cNvSpPr/>
          <p:nvPr userDrawn="1"/>
        </p:nvSpPr>
        <p:spPr>
          <a:xfrm>
            <a:off x="498737" y="1965424"/>
            <a:ext cx="5156959" cy="393943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49">
            <a:extLst>
              <a:ext uri="{FF2B5EF4-FFF2-40B4-BE49-F238E27FC236}">
                <a16:creationId xmlns:a16="http://schemas.microsoft.com/office/drawing/2014/main" id="{E0F18010-B294-5245-BB4D-266FDB27C59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2428" y="2068208"/>
            <a:ext cx="4925418" cy="3836645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05536A-1F94-E24E-85F2-C5D75B08803F}"/>
              </a:ext>
            </a:extLst>
          </p:cNvPr>
          <p:cNvSpPr/>
          <p:nvPr userDrawn="1"/>
        </p:nvSpPr>
        <p:spPr>
          <a:xfrm>
            <a:off x="6469769" y="1965424"/>
            <a:ext cx="5156959" cy="393943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F1DA8A96-77F5-064A-9B75-7A89CE742F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73460" y="2068208"/>
            <a:ext cx="4925418" cy="3836645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49">
            <a:extLst>
              <a:ext uri="{FF2B5EF4-FFF2-40B4-BE49-F238E27FC236}">
                <a16:creationId xmlns:a16="http://schemas.microsoft.com/office/drawing/2014/main" id="{D62E17BB-BDAF-0A45-8004-74A5A07D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356" y="1355653"/>
            <a:ext cx="4903490" cy="561752"/>
          </a:xfrm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3CDC13-1E03-5F46-AAC6-FDF981011055}"/>
              </a:ext>
            </a:extLst>
          </p:cNvPr>
          <p:cNvSpPr/>
          <p:nvPr userDrawn="1"/>
        </p:nvSpPr>
        <p:spPr>
          <a:xfrm>
            <a:off x="498737" y="1312719"/>
            <a:ext cx="5156959" cy="628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49">
            <a:extLst>
              <a:ext uri="{FF2B5EF4-FFF2-40B4-BE49-F238E27FC236}">
                <a16:creationId xmlns:a16="http://schemas.microsoft.com/office/drawing/2014/main" id="{5D8E999E-0894-B042-A491-598A1645264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72670" y="1355653"/>
            <a:ext cx="4903490" cy="561752"/>
          </a:xfrm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Text Placeholder 49">
            <a:extLst>
              <a:ext uri="{FF2B5EF4-FFF2-40B4-BE49-F238E27FC236}">
                <a16:creationId xmlns:a16="http://schemas.microsoft.com/office/drawing/2014/main" id="{63E50F50-D5B0-BE49-B0A7-C157D73803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450" y="1355653"/>
            <a:ext cx="4903490" cy="561752"/>
          </a:xfrm>
        </p:spPr>
        <p:txBody>
          <a:bodyPr anchor="ctr"/>
          <a:lstStyle>
            <a:lvl1pPr algn="ctr"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58066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C4587D-9DA0-664F-8C02-7C68744B176E}"/>
              </a:ext>
            </a:extLst>
          </p:cNvPr>
          <p:cNvSpPr/>
          <p:nvPr userDrawn="1"/>
        </p:nvSpPr>
        <p:spPr>
          <a:xfrm>
            <a:off x="6793075" y="480448"/>
            <a:ext cx="4899402" cy="5036951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D1A84-D182-A949-A7BF-5D5C85693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648" y="852407"/>
            <a:ext cx="5336052" cy="1308902"/>
          </a:xfrm>
        </p:spPr>
        <p:txBody>
          <a:bodyPr anchor="b"/>
          <a:lstStyle/>
          <a:p>
            <a:r>
              <a:rPr lang="en-US" dirty="0"/>
              <a:t>Content + </a:t>
            </a:r>
            <a:br>
              <a:rPr lang="en-US" dirty="0"/>
            </a:br>
            <a:r>
              <a:rPr lang="en-US" dirty="0"/>
              <a:t>Object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880E4A-C5F0-924A-A9DD-7E2FA58A71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5301" y="852407"/>
            <a:ext cx="4899402" cy="5036951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B5DCAC-27B7-7143-8289-ACF7794D6083}"/>
              </a:ext>
            </a:extLst>
          </p:cNvPr>
          <p:cNvCxnSpPr/>
          <p:nvPr userDrawn="1"/>
        </p:nvCxnSpPr>
        <p:spPr>
          <a:xfrm>
            <a:off x="570398" y="2398858"/>
            <a:ext cx="1441279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A1A96D8-3896-5742-A8BB-85C0219F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8" y="2619214"/>
            <a:ext cx="5336052" cy="34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048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–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4309-F365-6749-9DFB-93B68FAB1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648" y="365126"/>
            <a:ext cx="11232254" cy="50951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Timeline</a:t>
            </a:r>
          </a:p>
        </p:txBody>
      </p:sp>
      <p:sp>
        <p:nvSpPr>
          <p:cNvPr id="7" name="Text Placeholder 49">
            <a:extLst>
              <a:ext uri="{FF2B5EF4-FFF2-40B4-BE49-F238E27FC236}">
                <a16:creationId xmlns:a16="http://schemas.microsoft.com/office/drawing/2014/main" id="{10CA2538-FBEC-2649-9B87-1E72EC8C0B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648" y="1402296"/>
            <a:ext cx="2837233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Text Placeholder 49">
            <a:extLst>
              <a:ext uri="{FF2B5EF4-FFF2-40B4-BE49-F238E27FC236}">
                <a16:creationId xmlns:a16="http://schemas.microsoft.com/office/drawing/2014/main" id="{1EB30D2F-2D10-1045-8A69-3E70255962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0648" y="2156599"/>
            <a:ext cx="2837233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4AD6979A-6029-4D47-BC2B-62F7E23C1B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79790" y="1402296"/>
            <a:ext cx="2837233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E59DBE1C-1F57-0649-A712-A2A93087F1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79790" y="2156599"/>
            <a:ext cx="2837233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9">
            <a:extLst>
              <a:ext uri="{FF2B5EF4-FFF2-40B4-BE49-F238E27FC236}">
                <a16:creationId xmlns:a16="http://schemas.microsoft.com/office/drawing/2014/main" id="{A5F1A4C6-4A80-DB48-8FA0-42323A376E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45389" y="1402296"/>
            <a:ext cx="2837233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" name="Text Placeholder 49">
            <a:extLst>
              <a:ext uri="{FF2B5EF4-FFF2-40B4-BE49-F238E27FC236}">
                <a16:creationId xmlns:a16="http://schemas.microsoft.com/office/drawing/2014/main" id="{B34BF81A-120B-2949-88AA-4900313CF1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45389" y="2156599"/>
            <a:ext cx="2837233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49">
            <a:extLst>
              <a:ext uri="{FF2B5EF4-FFF2-40B4-BE49-F238E27FC236}">
                <a16:creationId xmlns:a16="http://schemas.microsoft.com/office/drawing/2014/main" id="{ABC60C58-FD96-0645-A32E-6FDD0A2A7A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89734" y="4072926"/>
            <a:ext cx="2837233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A8072A51-84D0-374D-8E39-6AFBFDD14C0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89734" y="4827229"/>
            <a:ext cx="2837233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9">
            <a:extLst>
              <a:ext uri="{FF2B5EF4-FFF2-40B4-BE49-F238E27FC236}">
                <a16:creationId xmlns:a16="http://schemas.microsoft.com/office/drawing/2014/main" id="{3110C2EA-5D31-DF43-9908-427A327D12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9847" y="4072926"/>
            <a:ext cx="2837233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Text Placeholder 49">
            <a:extLst>
              <a:ext uri="{FF2B5EF4-FFF2-40B4-BE49-F238E27FC236}">
                <a16:creationId xmlns:a16="http://schemas.microsoft.com/office/drawing/2014/main" id="{06CF149C-1B6F-AC48-8C30-65684895D18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69847" y="4827229"/>
            <a:ext cx="2837233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25" name="Straight Connector 24" hidden="1">
            <a:extLst>
              <a:ext uri="{FF2B5EF4-FFF2-40B4-BE49-F238E27FC236}">
                <a16:creationId xmlns:a16="http://schemas.microsoft.com/office/drawing/2014/main" id="{734C35A0-0A4B-7148-A14A-832981821FBC}"/>
              </a:ext>
            </a:extLst>
          </p:cNvPr>
          <p:cNvCxnSpPr>
            <a:cxnSpLocks/>
          </p:cNvCxnSpPr>
          <p:nvPr userDrawn="1"/>
        </p:nvCxnSpPr>
        <p:spPr>
          <a:xfrm>
            <a:off x="0" y="-660048"/>
            <a:ext cx="12192000" cy="255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620E1352-AC89-4E45-9934-B22DA959C8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473" y="-1104170"/>
            <a:ext cx="221582" cy="553955"/>
          </a:xfrm>
          <a:prstGeom prst="rect">
            <a:avLst/>
          </a:prstGeom>
        </p:spPr>
      </p:pic>
      <p:pic>
        <p:nvPicPr>
          <p:cNvPr id="27" name="Picture 26" hidden="1">
            <a:extLst>
              <a:ext uri="{FF2B5EF4-FFF2-40B4-BE49-F238E27FC236}">
                <a16:creationId xmlns:a16="http://schemas.microsoft.com/office/drawing/2014/main" id="{BBB479D6-E9A4-9946-AFAA-A68AB71F76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7672" y="-773796"/>
            <a:ext cx="221582" cy="547437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51C6EC9A-1975-1945-8AAA-599B02CBAB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73494" y="-1106907"/>
            <a:ext cx="221582" cy="553955"/>
          </a:xfrm>
          <a:prstGeom prst="rect">
            <a:avLst/>
          </a:prstGeom>
        </p:spPr>
      </p:pic>
      <p:pic>
        <p:nvPicPr>
          <p:cNvPr id="29" name="Picture 28" hidden="1">
            <a:extLst>
              <a:ext uri="{FF2B5EF4-FFF2-40B4-BE49-F238E27FC236}">
                <a16:creationId xmlns:a16="http://schemas.microsoft.com/office/drawing/2014/main" id="{1945192C-E134-0346-A648-1006939B537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79242" y="-1110075"/>
            <a:ext cx="215065" cy="553955"/>
          </a:xfrm>
          <a:prstGeom prst="rect">
            <a:avLst/>
          </a:prstGeom>
        </p:spPr>
      </p:pic>
      <p:pic>
        <p:nvPicPr>
          <p:cNvPr id="30" name="Picture 29" hidden="1">
            <a:extLst>
              <a:ext uri="{FF2B5EF4-FFF2-40B4-BE49-F238E27FC236}">
                <a16:creationId xmlns:a16="http://schemas.microsoft.com/office/drawing/2014/main" id="{11B7A72F-D785-EA48-B001-EA5E756531D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97559" y="-773796"/>
            <a:ext cx="221582" cy="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–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4309-F365-6749-9DFB-93B68FAB1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648" y="365126"/>
            <a:ext cx="11232254" cy="50951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Timeline</a:t>
            </a:r>
          </a:p>
        </p:txBody>
      </p:sp>
      <p:sp>
        <p:nvSpPr>
          <p:cNvPr id="7" name="Text Placeholder 49">
            <a:extLst>
              <a:ext uri="{FF2B5EF4-FFF2-40B4-BE49-F238E27FC236}">
                <a16:creationId xmlns:a16="http://schemas.microsoft.com/office/drawing/2014/main" id="{10CA2538-FBEC-2649-9B87-1E72EC8C0B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648" y="1402296"/>
            <a:ext cx="3433052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Text Placeholder 49">
            <a:extLst>
              <a:ext uri="{FF2B5EF4-FFF2-40B4-BE49-F238E27FC236}">
                <a16:creationId xmlns:a16="http://schemas.microsoft.com/office/drawing/2014/main" id="{1EB30D2F-2D10-1045-8A69-3E70255962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0648" y="2156599"/>
            <a:ext cx="3433052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4AD6979A-6029-4D47-BC2B-62F7E23C1B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01934" y="1402296"/>
            <a:ext cx="3433052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E59DBE1C-1F57-0649-A712-A2A93087F1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01934" y="2156599"/>
            <a:ext cx="3433052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49">
            <a:extLst>
              <a:ext uri="{FF2B5EF4-FFF2-40B4-BE49-F238E27FC236}">
                <a16:creationId xmlns:a16="http://schemas.microsoft.com/office/drawing/2014/main" id="{ABC60C58-FD96-0645-A32E-6FDD0A2A7A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90325" y="4072926"/>
            <a:ext cx="3433052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A8072A51-84D0-374D-8E39-6AFBFDD14C0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90325" y="4827229"/>
            <a:ext cx="3433052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9">
            <a:extLst>
              <a:ext uri="{FF2B5EF4-FFF2-40B4-BE49-F238E27FC236}">
                <a16:creationId xmlns:a16="http://schemas.microsoft.com/office/drawing/2014/main" id="{3110C2EA-5D31-DF43-9908-427A327D12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69850" y="4072926"/>
            <a:ext cx="3433052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Text Placeholder 49">
            <a:extLst>
              <a:ext uri="{FF2B5EF4-FFF2-40B4-BE49-F238E27FC236}">
                <a16:creationId xmlns:a16="http://schemas.microsoft.com/office/drawing/2014/main" id="{06CF149C-1B6F-AC48-8C30-65684895D18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69850" y="4827229"/>
            <a:ext cx="3433052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9" name="Straight Connector 18" hidden="1">
            <a:extLst>
              <a:ext uri="{FF2B5EF4-FFF2-40B4-BE49-F238E27FC236}">
                <a16:creationId xmlns:a16="http://schemas.microsoft.com/office/drawing/2014/main" id="{F3577190-5383-6A4D-8AAC-77E43C85B80B}"/>
              </a:ext>
            </a:extLst>
          </p:cNvPr>
          <p:cNvCxnSpPr>
            <a:cxnSpLocks/>
          </p:cNvCxnSpPr>
          <p:nvPr userDrawn="1"/>
        </p:nvCxnSpPr>
        <p:spPr>
          <a:xfrm>
            <a:off x="0" y="-672748"/>
            <a:ext cx="12192000" cy="255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1F9C263D-88EE-6D4A-9777-A33300A1C9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6383" y="-1116870"/>
            <a:ext cx="221582" cy="553955"/>
          </a:xfrm>
          <a:prstGeom prst="rect">
            <a:avLst/>
          </a:prstGeom>
        </p:spPr>
      </p:pic>
      <p:pic>
        <p:nvPicPr>
          <p:cNvPr id="21" name="Picture 20" hidden="1">
            <a:extLst>
              <a:ext uri="{FF2B5EF4-FFF2-40B4-BE49-F238E27FC236}">
                <a16:creationId xmlns:a16="http://schemas.microsoft.com/office/drawing/2014/main" id="{1C03F184-D377-4740-BE9D-5D3CAD5EB5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5585" y="-786496"/>
            <a:ext cx="221582" cy="547437"/>
          </a:xfrm>
          <a:prstGeom prst="rect">
            <a:avLst/>
          </a:prstGeom>
        </p:spPr>
      </p:pic>
      <p:pic>
        <p:nvPicPr>
          <p:cNvPr id="23" name="Picture 22" hidden="1">
            <a:extLst>
              <a:ext uri="{FF2B5EF4-FFF2-40B4-BE49-F238E27FC236}">
                <a16:creationId xmlns:a16="http://schemas.microsoft.com/office/drawing/2014/main" id="{464B90B1-ABD6-DD45-94D6-8AE85C9B35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99296" y="-1122775"/>
            <a:ext cx="215065" cy="553955"/>
          </a:xfrm>
          <a:prstGeom prst="rect">
            <a:avLst/>
          </a:prstGeom>
        </p:spPr>
      </p:pic>
      <p:pic>
        <p:nvPicPr>
          <p:cNvPr id="25" name="Picture 24" hidden="1">
            <a:extLst>
              <a:ext uri="{FF2B5EF4-FFF2-40B4-BE49-F238E27FC236}">
                <a16:creationId xmlns:a16="http://schemas.microsoft.com/office/drawing/2014/main" id="{44BAD9C8-3E71-FA49-BA31-08C722B83B2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96060" y="-786496"/>
            <a:ext cx="221582" cy="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47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–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4309-F365-6749-9DFB-93B68FAB1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648" y="365126"/>
            <a:ext cx="11232254" cy="50951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Timeline</a:t>
            </a:r>
          </a:p>
        </p:txBody>
      </p:sp>
      <p:sp>
        <p:nvSpPr>
          <p:cNvPr id="7" name="Text Placeholder 49">
            <a:extLst>
              <a:ext uri="{FF2B5EF4-FFF2-40B4-BE49-F238E27FC236}">
                <a16:creationId xmlns:a16="http://schemas.microsoft.com/office/drawing/2014/main" id="{10CA2538-FBEC-2649-9B87-1E72EC8C0B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88366" y="1402296"/>
            <a:ext cx="4569392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Text Placeholder 49">
            <a:extLst>
              <a:ext uri="{FF2B5EF4-FFF2-40B4-BE49-F238E27FC236}">
                <a16:creationId xmlns:a16="http://schemas.microsoft.com/office/drawing/2014/main" id="{1EB30D2F-2D10-1045-8A69-3E70255962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8366" y="2156599"/>
            <a:ext cx="4569392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4AD6979A-6029-4D47-BC2B-62F7E23C1B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9652" y="1402296"/>
            <a:ext cx="4569392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E59DBE1C-1F57-0649-A712-A2A93087F1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19652" y="2156599"/>
            <a:ext cx="4569392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49">
            <a:extLst>
              <a:ext uri="{FF2B5EF4-FFF2-40B4-BE49-F238E27FC236}">
                <a16:creationId xmlns:a16="http://schemas.microsoft.com/office/drawing/2014/main" id="{ABC60C58-FD96-0645-A32E-6FDD0A2A7A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79574" y="4072926"/>
            <a:ext cx="5026331" cy="604350"/>
          </a:xfrm>
        </p:spPr>
        <p:txBody>
          <a:bodyPr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A8072A51-84D0-374D-8E39-6AFBFDD14C0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79574" y="4827229"/>
            <a:ext cx="5026331" cy="756284"/>
          </a:xfrm>
        </p:spPr>
        <p:txBody>
          <a:bodyPr anchor="t">
            <a:normAutofit/>
          </a:bodyPr>
          <a:lstStyle>
            <a:lvl1pPr algn="ctr"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4" name="Straight Connector 13" hidden="1">
            <a:extLst>
              <a:ext uri="{FF2B5EF4-FFF2-40B4-BE49-F238E27FC236}">
                <a16:creationId xmlns:a16="http://schemas.microsoft.com/office/drawing/2014/main" id="{D4D06F72-CD1D-9643-9313-A8826A42E636}"/>
              </a:ext>
            </a:extLst>
          </p:cNvPr>
          <p:cNvCxnSpPr>
            <a:cxnSpLocks/>
          </p:cNvCxnSpPr>
          <p:nvPr userDrawn="1"/>
        </p:nvCxnSpPr>
        <p:spPr>
          <a:xfrm>
            <a:off x="0" y="-660048"/>
            <a:ext cx="12192000" cy="255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66CA4733-7691-AD42-B58D-B7255EADAF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2271" y="-1104170"/>
            <a:ext cx="221582" cy="553955"/>
          </a:xfrm>
          <a:prstGeom prst="rect">
            <a:avLst/>
          </a:prstGeom>
        </p:spPr>
      </p:pic>
      <p:pic>
        <p:nvPicPr>
          <p:cNvPr id="18" name="Picture 17" hidden="1">
            <a:extLst>
              <a:ext uri="{FF2B5EF4-FFF2-40B4-BE49-F238E27FC236}">
                <a16:creationId xmlns:a16="http://schemas.microsoft.com/office/drawing/2014/main" id="{915407C2-D4B7-0A47-A666-E228C861F7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85184" y="-1110075"/>
            <a:ext cx="215065" cy="55395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67B43A48-8885-134F-87A4-795F6A4001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81948" y="-773796"/>
            <a:ext cx="221582" cy="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63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5A74-DF3B-1D47-8F37-6015B9D2C8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648" y="365126"/>
            <a:ext cx="11182466" cy="509517"/>
          </a:xfrm>
        </p:spPr>
        <p:txBody>
          <a:bodyPr/>
          <a:lstStyle>
            <a:lvl1pPr algn="ctr">
              <a:defRPr spc="100" baseline="0"/>
            </a:lvl1pPr>
          </a:lstStyle>
          <a:p>
            <a:r>
              <a:rPr lang="en-US" dirty="0"/>
              <a:t>Graph slide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F1A9D98-6693-7E45-8095-57D9D0C26E5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70648" y="1053548"/>
            <a:ext cx="11182466" cy="44018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8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–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F575-470A-8A4C-ABE2-C4C86BF98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 Slide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EF941EF-5A26-A641-AC8A-F4EF8191F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0274" y="1462588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1" name="Text Placeholder 49">
            <a:extLst>
              <a:ext uri="{FF2B5EF4-FFF2-40B4-BE49-F238E27FC236}">
                <a16:creationId xmlns:a16="http://schemas.microsoft.com/office/drawing/2014/main" id="{1C9638AB-5DB3-BA4F-9308-FAAB863A17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10274" y="2991712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2" name="Text Placeholder 49">
            <a:extLst>
              <a:ext uri="{FF2B5EF4-FFF2-40B4-BE49-F238E27FC236}">
                <a16:creationId xmlns:a16="http://schemas.microsoft.com/office/drawing/2014/main" id="{FD90A4C1-DE1C-104F-A57B-A881FDE3AC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10274" y="4556168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3" name="Text Placeholder 49">
            <a:extLst>
              <a:ext uri="{FF2B5EF4-FFF2-40B4-BE49-F238E27FC236}">
                <a16:creationId xmlns:a16="http://schemas.microsoft.com/office/drawing/2014/main" id="{9CE95FAF-344C-FE4A-8E09-5468942237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1755" y="1457781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4" name="Text Placeholder 49">
            <a:extLst>
              <a:ext uri="{FF2B5EF4-FFF2-40B4-BE49-F238E27FC236}">
                <a16:creationId xmlns:a16="http://schemas.microsoft.com/office/drawing/2014/main" id="{71E8E099-7EAC-BA44-BD7C-3579CE867C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21755" y="2986905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5" name="Text Placeholder 49">
            <a:extLst>
              <a:ext uri="{FF2B5EF4-FFF2-40B4-BE49-F238E27FC236}">
                <a16:creationId xmlns:a16="http://schemas.microsoft.com/office/drawing/2014/main" id="{FFF82D88-2636-FD49-925C-FACC052CFA4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21755" y="4537294"/>
            <a:ext cx="3705225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170065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F8C316-6278-E342-9B96-48D2C6307153}"/>
              </a:ext>
            </a:extLst>
          </p:cNvPr>
          <p:cNvSpPr/>
          <p:nvPr userDrawn="1"/>
        </p:nvSpPr>
        <p:spPr>
          <a:xfrm>
            <a:off x="-1" y="1"/>
            <a:ext cx="4912963" cy="6357550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75A74-DF3B-1D47-8F37-6015B9D2C8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438" y="365127"/>
            <a:ext cx="3848390" cy="1097914"/>
          </a:xfrm>
        </p:spPr>
        <p:txBody>
          <a:bodyPr anchor="t"/>
          <a:lstStyle>
            <a:lvl1pPr algn="l">
              <a:defRPr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Graph + Description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F1A9D98-6693-7E45-8095-57D9D0C26E5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269492" y="689667"/>
            <a:ext cx="6006354" cy="467746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B2F5E99-3434-FD44-8A68-E58FE6EDB1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648" y="1945180"/>
            <a:ext cx="3841179" cy="38242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0A5A8F-84CB-704A-8C90-4A114C2C4CAD}"/>
              </a:ext>
            </a:extLst>
          </p:cNvPr>
          <p:cNvCxnSpPr/>
          <p:nvPr userDrawn="1"/>
        </p:nvCxnSpPr>
        <p:spPr>
          <a:xfrm>
            <a:off x="587023" y="1633006"/>
            <a:ext cx="1441279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52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7225A75-F146-2848-A336-654BCE35CB93}"/>
              </a:ext>
            </a:extLst>
          </p:cNvPr>
          <p:cNvSpPr/>
          <p:nvPr userDrawn="1"/>
        </p:nvSpPr>
        <p:spPr>
          <a:xfrm>
            <a:off x="-1" y="1"/>
            <a:ext cx="4912963" cy="6360154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6E8848-5C0B-584E-AEE9-ED02C969A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438" y="365127"/>
            <a:ext cx="3848390" cy="1097914"/>
          </a:xfrm>
        </p:spPr>
        <p:txBody>
          <a:bodyPr anchor="t"/>
          <a:lstStyle>
            <a:lvl1pPr algn="l">
              <a:defRPr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Conclusion + Contact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110C3F8-0204-4D49-A277-88C1D066D7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648" y="1945180"/>
            <a:ext cx="3841179" cy="38242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383F64-001E-324B-A455-2F8008FD0065}"/>
              </a:ext>
            </a:extLst>
          </p:cNvPr>
          <p:cNvCxnSpPr/>
          <p:nvPr userDrawn="1"/>
        </p:nvCxnSpPr>
        <p:spPr>
          <a:xfrm>
            <a:off x="587023" y="1633006"/>
            <a:ext cx="1441279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9">
            <a:extLst>
              <a:ext uri="{FF2B5EF4-FFF2-40B4-BE49-F238E27FC236}">
                <a16:creationId xmlns:a16="http://schemas.microsoft.com/office/drawing/2014/main" id="{21E8BDCA-0038-D741-AE95-4BDDA9D7D1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5011" y="3104483"/>
            <a:ext cx="5611715" cy="332606"/>
          </a:xfrm>
        </p:spPr>
        <p:txBody>
          <a:bodyPr anchor="ctr">
            <a:normAutofit/>
          </a:bodyPr>
          <a:lstStyle>
            <a:lvl1pPr algn="l">
              <a:defRPr sz="1600" b="1"/>
            </a:lvl1pPr>
          </a:lstStyle>
          <a:p>
            <a:pPr lvl="0"/>
            <a:r>
              <a:rPr lang="en-US" dirty="0"/>
              <a:t>Presenter or Company Name</a:t>
            </a:r>
          </a:p>
        </p:txBody>
      </p:sp>
      <p:sp>
        <p:nvSpPr>
          <p:cNvPr id="23" name="Text Placeholder 49">
            <a:extLst>
              <a:ext uri="{FF2B5EF4-FFF2-40B4-BE49-F238E27FC236}">
                <a16:creationId xmlns:a16="http://schemas.microsoft.com/office/drawing/2014/main" id="{D4607EAB-867F-EE4A-A94E-52864836F5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55011" y="4034118"/>
            <a:ext cx="5611715" cy="341135"/>
          </a:xfrm>
        </p:spPr>
        <p:txBody>
          <a:bodyPr anchor="t">
            <a:normAutofit/>
          </a:bodyPr>
          <a:lstStyle>
            <a:lvl1pPr algn="l">
              <a:defRPr sz="1400" b="0"/>
            </a:lvl1pPr>
          </a:lstStyle>
          <a:p>
            <a:pPr lvl="0"/>
            <a:r>
              <a:rPr lang="en-US" dirty="0"/>
              <a:t>Contact 1</a:t>
            </a:r>
          </a:p>
        </p:txBody>
      </p:sp>
      <p:sp>
        <p:nvSpPr>
          <p:cNvPr id="26" name="Picture Placeholder 24">
            <a:extLst>
              <a:ext uri="{FF2B5EF4-FFF2-40B4-BE49-F238E27FC236}">
                <a16:creationId xmlns:a16="http://schemas.microsoft.com/office/drawing/2014/main" id="{A6F5ABE1-5B5B-7D4B-8FFD-219E53BDE869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927808" y="374040"/>
            <a:ext cx="2367837" cy="2367837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B4E06F-D890-6844-9C85-085DC608B916}"/>
              </a:ext>
            </a:extLst>
          </p:cNvPr>
          <p:cNvCxnSpPr>
            <a:cxnSpLocks/>
          </p:cNvCxnSpPr>
          <p:nvPr userDrawn="1"/>
        </p:nvCxnSpPr>
        <p:spPr>
          <a:xfrm>
            <a:off x="5755011" y="3715031"/>
            <a:ext cx="561171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49">
            <a:extLst>
              <a:ext uri="{FF2B5EF4-FFF2-40B4-BE49-F238E27FC236}">
                <a16:creationId xmlns:a16="http://schemas.microsoft.com/office/drawing/2014/main" id="{1485E5B1-102C-C545-A03E-009BC1B491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5011" y="4508127"/>
            <a:ext cx="5611715" cy="341135"/>
          </a:xfrm>
        </p:spPr>
        <p:txBody>
          <a:bodyPr anchor="t">
            <a:normAutofit/>
          </a:bodyPr>
          <a:lstStyle>
            <a:lvl1pPr algn="l">
              <a:defRPr sz="1400" b="0"/>
            </a:lvl1pPr>
          </a:lstStyle>
          <a:p>
            <a:pPr lvl="0"/>
            <a:r>
              <a:rPr lang="en-US" dirty="0"/>
              <a:t>Contact 2</a:t>
            </a:r>
          </a:p>
        </p:txBody>
      </p:sp>
      <p:sp>
        <p:nvSpPr>
          <p:cNvPr id="29" name="Text Placeholder 49">
            <a:extLst>
              <a:ext uri="{FF2B5EF4-FFF2-40B4-BE49-F238E27FC236}">
                <a16:creationId xmlns:a16="http://schemas.microsoft.com/office/drawing/2014/main" id="{F5A447C2-C12F-2C4D-B1F3-C7AF56D68D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55011" y="4982136"/>
            <a:ext cx="5611715" cy="341135"/>
          </a:xfrm>
        </p:spPr>
        <p:txBody>
          <a:bodyPr anchor="t">
            <a:normAutofit/>
          </a:bodyPr>
          <a:lstStyle>
            <a:lvl1pPr algn="l">
              <a:defRPr sz="1400" b="0"/>
            </a:lvl1pPr>
          </a:lstStyle>
          <a:p>
            <a:pPr lvl="0"/>
            <a:r>
              <a:rPr lang="en-US" dirty="0"/>
              <a:t>Contact 3</a:t>
            </a:r>
          </a:p>
        </p:txBody>
      </p:sp>
      <p:sp>
        <p:nvSpPr>
          <p:cNvPr id="31" name="Text Placeholder 49">
            <a:extLst>
              <a:ext uri="{FF2B5EF4-FFF2-40B4-BE49-F238E27FC236}">
                <a16:creationId xmlns:a16="http://schemas.microsoft.com/office/drawing/2014/main" id="{093B08CD-FA59-1149-B7CF-A68D5354E7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55011" y="5456145"/>
            <a:ext cx="5611715" cy="341135"/>
          </a:xfrm>
        </p:spPr>
        <p:txBody>
          <a:bodyPr anchor="t">
            <a:normAutofit/>
          </a:bodyPr>
          <a:lstStyle>
            <a:lvl1pPr algn="l">
              <a:defRPr sz="1400" b="0"/>
            </a:lvl1pPr>
          </a:lstStyle>
          <a:p>
            <a:pPr lvl="0"/>
            <a:r>
              <a:rPr lang="en-US" dirty="0"/>
              <a:t>Contact 4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78E75F73-A703-D745-9BF3-83E94AF71E4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05971" y="813590"/>
            <a:ext cx="2124450" cy="1477304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64381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–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F575-470A-8A4C-ABE2-C4C86BF98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 Slide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EF941EF-5A26-A641-AC8A-F4EF8191F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0274" y="1462588"/>
            <a:ext cx="9358362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1" name="Text Placeholder 49">
            <a:extLst>
              <a:ext uri="{FF2B5EF4-FFF2-40B4-BE49-F238E27FC236}">
                <a16:creationId xmlns:a16="http://schemas.microsoft.com/office/drawing/2014/main" id="{1C9638AB-5DB3-BA4F-9308-FAAB863A17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10274" y="2630207"/>
            <a:ext cx="9358362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2" name="Text Placeholder 49">
            <a:extLst>
              <a:ext uri="{FF2B5EF4-FFF2-40B4-BE49-F238E27FC236}">
                <a16:creationId xmlns:a16="http://schemas.microsoft.com/office/drawing/2014/main" id="{FD90A4C1-DE1C-104F-A57B-A881FDE3AC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10274" y="3811893"/>
            <a:ext cx="9358362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53" name="Text Placeholder 49">
            <a:extLst>
              <a:ext uri="{FF2B5EF4-FFF2-40B4-BE49-F238E27FC236}">
                <a16:creationId xmlns:a16="http://schemas.microsoft.com/office/drawing/2014/main" id="{9CE95FAF-344C-FE4A-8E09-5468942237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10274" y="5049849"/>
            <a:ext cx="9358362" cy="692150"/>
          </a:xfrm>
        </p:spPr>
        <p:txBody>
          <a:bodyPr anchor="ctr"/>
          <a:lstStyle>
            <a:lvl1pPr>
              <a:defRPr b="1"/>
            </a:lvl1pPr>
          </a:lstStyle>
          <a:p>
            <a:pPr lvl="0"/>
            <a:r>
              <a:rPr lang="en-US" dirty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163048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Slide –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1B1E-DC3D-CB46-A330-D83F2141C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648" y="365126"/>
            <a:ext cx="11232254" cy="50951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Panel Slide</a:t>
            </a:r>
          </a:p>
        </p:txBody>
      </p:sp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1AB29919-CF42-A24B-BF1C-AFD9E27B629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984620" y="1777884"/>
            <a:ext cx="1753761" cy="1753761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199DDDA5-86C0-BB48-A1A5-378EEC4A0FC4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3808017" y="1761920"/>
            <a:ext cx="1785687" cy="1785687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993EAC2D-9DF6-1745-8B1C-F4F3981FCE6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6649418" y="1760385"/>
            <a:ext cx="1783080" cy="1783080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FE3F576E-09D3-A54C-9B21-866EE695257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412060" y="1760384"/>
            <a:ext cx="1781411" cy="1781411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49">
            <a:extLst>
              <a:ext uri="{FF2B5EF4-FFF2-40B4-BE49-F238E27FC236}">
                <a16:creationId xmlns:a16="http://schemas.microsoft.com/office/drawing/2014/main" id="{1177738C-5F4F-E145-8436-6722DF4BA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573" y="3924621"/>
            <a:ext cx="2328823" cy="298688"/>
          </a:xfrm>
        </p:spPr>
        <p:txBody>
          <a:bodyPr anchor="ctr">
            <a:normAutofit/>
          </a:bodyPr>
          <a:lstStyle>
            <a:lvl1pPr algn="ctr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49">
            <a:extLst>
              <a:ext uri="{FF2B5EF4-FFF2-40B4-BE49-F238E27FC236}">
                <a16:creationId xmlns:a16="http://schemas.microsoft.com/office/drawing/2014/main" id="{0360E718-52C9-7944-9C74-4421AF7868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6135" y="3924621"/>
            <a:ext cx="2328823" cy="298688"/>
          </a:xfrm>
        </p:spPr>
        <p:txBody>
          <a:bodyPr anchor="ctr">
            <a:normAutofit/>
          </a:bodyPr>
          <a:lstStyle>
            <a:lvl1pPr algn="ctr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49">
            <a:extLst>
              <a:ext uri="{FF2B5EF4-FFF2-40B4-BE49-F238E27FC236}">
                <a16:creationId xmlns:a16="http://schemas.microsoft.com/office/drawing/2014/main" id="{90FADB16-4043-9246-A615-5D758796DB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698" y="3924621"/>
            <a:ext cx="2328823" cy="298688"/>
          </a:xfrm>
        </p:spPr>
        <p:txBody>
          <a:bodyPr anchor="ctr">
            <a:normAutofit/>
          </a:bodyPr>
          <a:lstStyle>
            <a:lvl1pPr algn="ctr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49">
            <a:extLst>
              <a:ext uri="{FF2B5EF4-FFF2-40B4-BE49-F238E27FC236}">
                <a16:creationId xmlns:a16="http://schemas.microsoft.com/office/drawing/2014/main" id="{8BA05728-7991-9E40-ACB3-94A6951F89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36854" y="3924621"/>
            <a:ext cx="2328823" cy="298688"/>
          </a:xfrm>
        </p:spPr>
        <p:txBody>
          <a:bodyPr anchor="ctr">
            <a:normAutofit/>
          </a:bodyPr>
          <a:lstStyle>
            <a:lvl1pPr algn="ctr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49">
            <a:extLst>
              <a:ext uri="{FF2B5EF4-FFF2-40B4-BE49-F238E27FC236}">
                <a16:creationId xmlns:a16="http://schemas.microsoft.com/office/drawing/2014/main" id="{E6FDD895-8D8A-DC4B-9D79-36BB2761F3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573" y="4296094"/>
            <a:ext cx="2328823" cy="1461239"/>
          </a:xfrm>
        </p:spPr>
        <p:txBody>
          <a:bodyPr anchor="t">
            <a:normAutofit/>
          </a:bodyPr>
          <a:lstStyle>
            <a:lvl1pPr algn="ctr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49">
            <a:extLst>
              <a:ext uri="{FF2B5EF4-FFF2-40B4-BE49-F238E27FC236}">
                <a16:creationId xmlns:a16="http://schemas.microsoft.com/office/drawing/2014/main" id="{FC27FA30-C383-0A41-B889-E76F239798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36135" y="4296094"/>
            <a:ext cx="2328823" cy="1461239"/>
          </a:xfrm>
        </p:spPr>
        <p:txBody>
          <a:bodyPr anchor="t">
            <a:normAutofit/>
          </a:bodyPr>
          <a:lstStyle>
            <a:lvl1pPr algn="ctr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49">
            <a:extLst>
              <a:ext uri="{FF2B5EF4-FFF2-40B4-BE49-F238E27FC236}">
                <a16:creationId xmlns:a16="http://schemas.microsoft.com/office/drawing/2014/main" id="{4711BC8E-4784-5B40-BBC8-BC7F018D5E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8698" y="4296094"/>
            <a:ext cx="2328823" cy="1461239"/>
          </a:xfrm>
        </p:spPr>
        <p:txBody>
          <a:bodyPr anchor="t">
            <a:normAutofit/>
          </a:bodyPr>
          <a:lstStyle>
            <a:lvl1pPr algn="ctr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49">
            <a:extLst>
              <a:ext uri="{FF2B5EF4-FFF2-40B4-BE49-F238E27FC236}">
                <a16:creationId xmlns:a16="http://schemas.microsoft.com/office/drawing/2014/main" id="{56F27B77-A3E6-1B4D-BEB0-565963E092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6854" y="4296094"/>
            <a:ext cx="2328823" cy="1461239"/>
          </a:xfrm>
        </p:spPr>
        <p:txBody>
          <a:bodyPr anchor="t">
            <a:normAutofit/>
          </a:bodyPr>
          <a:lstStyle>
            <a:lvl1pPr algn="ctr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6841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nel Slide – 4 peopl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1B1E-DC3D-CB46-A330-D83F2141C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648" y="365126"/>
            <a:ext cx="11232254" cy="50951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Panel Slide</a:t>
            </a:r>
          </a:p>
        </p:txBody>
      </p:sp>
      <p:sp>
        <p:nvSpPr>
          <p:cNvPr id="17" name="Text Placeholder 49">
            <a:extLst>
              <a:ext uri="{FF2B5EF4-FFF2-40B4-BE49-F238E27FC236}">
                <a16:creationId xmlns:a16="http://schemas.microsoft.com/office/drawing/2014/main" id="{1177738C-5F4F-E145-8436-6722DF4BA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46550" y="1788989"/>
            <a:ext cx="2328823" cy="298688"/>
          </a:xfrm>
        </p:spPr>
        <p:txBody>
          <a:bodyPr anchor="ctr">
            <a:normAutofit/>
          </a:bodyPr>
          <a:lstStyle>
            <a:lvl1pPr algn="l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49">
            <a:extLst>
              <a:ext uri="{FF2B5EF4-FFF2-40B4-BE49-F238E27FC236}">
                <a16:creationId xmlns:a16="http://schemas.microsoft.com/office/drawing/2014/main" id="{E6FDD895-8D8A-DC4B-9D79-36BB2761F3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46550" y="2160462"/>
            <a:ext cx="2328823" cy="624997"/>
          </a:xfrm>
        </p:spPr>
        <p:txBody>
          <a:bodyPr anchor="t">
            <a:normAutofit/>
          </a:bodyPr>
          <a:lstStyle>
            <a:lvl1pPr algn="l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id="{15707009-89E2-5249-8CDF-D7D67E5BA3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0110" y="1651475"/>
            <a:ext cx="2328823" cy="298688"/>
          </a:xfrm>
        </p:spPr>
        <p:txBody>
          <a:bodyPr anchor="ctr">
            <a:normAutofit/>
          </a:bodyPr>
          <a:lstStyle>
            <a:lvl1pPr algn="l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49">
            <a:extLst>
              <a:ext uri="{FF2B5EF4-FFF2-40B4-BE49-F238E27FC236}">
                <a16:creationId xmlns:a16="http://schemas.microsoft.com/office/drawing/2014/main" id="{9440A3BF-F866-764E-84C4-E1035D4DD7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0110" y="2022948"/>
            <a:ext cx="2328823" cy="762511"/>
          </a:xfrm>
        </p:spPr>
        <p:txBody>
          <a:bodyPr anchor="t">
            <a:normAutofit/>
          </a:bodyPr>
          <a:lstStyle>
            <a:lvl1pPr algn="l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A3746BB0-C51C-CD4C-A6B2-EAF95651543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331655" y="1303500"/>
            <a:ext cx="1753761" cy="1753761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30" name="Picture Placeholder 24">
            <a:extLst>
              <a:ext uri="{FF2B5EF4-FFF2-40B4-BE49-F238E27FC236}">
                <a16:creationId xmlns:a16="http://schemas.microsoft.com/office/drawing/2014/main" id="{EEB802D0-E4FE-4D42-B648-0865F1FA0E7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17925" y="3725264"/>
            <a:ext cx="1781411" cy="1781411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4">
            <a:extLst>
              <a:ext uri="{FF2B5EF4-FFF2-40B4-BE49-F238E27FC236}">
                <a16:creationId xmlns:a16="http://schemas.microsoft.com/office/drawing/2014/main" id="{E075D0E2-C8DF-C640-B449-CE1DC3792558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27966" y="1289658"/>
            <a:ext cx="1785687" cy="1785687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24">
            <a:extLst>
              <a:ext uri="{FF2B5EF4-FFF2-40B4-BE49-F238E27FC236}">
                <a16:creationId xmlns:a16="http://schemas.microsoft.com/office/drawing/2014/main" id="{66A84024-E19F-2A4E-99AF-6CDCB137FD18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630573" y="3712470"/>
            <a:ext cx="1783080" cy="1783080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35" name="Text Placeholder 49">
            <a:extLst>
              <a:ext uri="{FF2B5EF4-FFF2-40B4-BE49-F238E27FC236}">
                <a16:creationId xmlns:a16="http://schemas.microsoft.com/office/drawing/2014/main" id="{CAF58208-40B4-B242-A70E-D64D16C660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46550" y="4109121"/>
            <a:ext cx="2328823" cy="298688"/>
          </a:xfrm>
        </p:spPr>
        <p:txBody>
          <a:bodyPr anchor="ctr">
            <a:normAutofit/>
          </a:bodyPr>
          <a:lstStyle>
            <a:lvl1pPr algn="l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49">
            <a:extLst>
              <a:ext uri="{FF2B5EF4-FFF2-40B4-BE49-F238E27FC236}">
                <a16:creationId xmlns:a16="http://schemas.microsoft.com/office/drawing/2014/main" id="{1D9F3BAD-CBFD-9B43-B546-ED0364FBB5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46550" y="4480594"/>
            <a:ext cx="2328823" cy="624997"/>
          </a:xfrm>
        </p:spPr>
        <p:txBody>
          <a:bodyPr anchor="t">
            <a:normAutofit/>
          </a:bodyPr>
          <a:lstStyle>
            <a:lvl1pPr algn="l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49">
            <a:extLst>
              <a:ext uri="{FF2B5EF4-FFF2-40B4-BE49-F238E27FC236}">
                <a16:creationId xmlns:a16="http://schemas.microsoft.com/office/drawing/2014/main" id="{12271576-A1C4-3447-8684-DAA3CA23F23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60110" y="3971607"/>
            <a:ext cx="2328823" cy="298688"/>
          </a:xfrm>
        </p:spPr>
        <p:txBody>
          <a:bodyPr anchor="ctr">
            <a:normAutofit/>
          </a:bodyPr>
          <a:lstStyle>
            <a:lvl1pPr algn="l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49">
            <a:extLst>
              <a:ext uri="{FF2B5EF4-FFF2-40B4-BE49-F238E27FC236}">
                <a16:creationId xmlns:a16="http://schemas.microsoft.com/office/drawing/2014/main" id="{821E5978-7D01-C74E-A9CE-E0E07723F46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60110" y="4343080"/>
            <a:ext cx="2328823" cy="762511"/>
          </a:xfrm>
        </p:spPr>
        <p:txBody>
          <a:bodyPr anchor="t">
            <a:normAutofit/>
          </a:bodyPr>
          <a:lstStyle>
            <a:lvl1pPr algn="l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784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Slide – 3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1B1E-DC3D-CB46-A330-D83F2141C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648" y="365126"/>
            <a:ext cx="11232254" cy="50951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Panel Slide</a:t>
            </a:r>
          </a:p>
        </p:txBody>
      </p:sp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1AB29919-CF42-A24B-BF1C-AFD9E27B629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511451" y="1777884"/>
            <a:ext cx="1753761" cy="1753761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199DDDA5-86C0-BB48-A1A5-378EEC4A0FC4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168915" y="1761920"/>
            <a:ext cx="1785687" cy="1785687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993EAC2D-9DF6-1745-8B1C-F4F3981FCE6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8914298" y="1760384"/>
            <a:ext cx="1779392" cy="1779392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49">
            <a:extLst>
              <a:ext uri="{FF2B5EF4-FFF2-40B4-BE49-F238E27FC236}">
                <a16:creationId xmlns:a16="http://schemas.microsoft.com/office/drawing/2014/main" id="{1177738C-5F4F-E145-8436-6722DF4BA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000" y="3924621"/>
            <a:ext cx="3409630" cy="298688"/>
          </a:xfrm>
        </p:spPr>
        <p:txBody>
          <a:bodyPr anchor="ctr">
            <a:normAutofit/>
          </a:bodyPr>
          <a:lstStyle>
            <a:lvl1pPr algn="ctr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49">
            <a:extLst>
              <a:ext uri="{FF2B5EF4-FFF2-40B4-BE49-F238E27FC236}">
                <a16:creationId xmlns:a16="http://schemas.microsoft.com/office/drawing/2014/main" id="{0360E718-52C9-7944-9C74-4421AF7868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6629" y="3924621"/>
            <a:ext cx="3409630" cy="298688"/>
          </a:xfrm>
        </p:spPr>
        <p:txBody>
          <a:bodyPr anchor="ctr">
            <a:normAutofit/>
          </a:bodyPr>
          <a:lstStyle>
            <a:lvl1pPr algn="ctr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49">
            <a:extLst>
              <a:ext uri="{FF2B5EF4-FFF2-40B4-BE49-F238E27FC236}">
                <a16:creationId xmlns:a16="http://schemas.microsoft.com/office/drawing/2014/main" id="{90FADB16-4043-9246-A615-5D758796DB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99179" y="3924621"/>
            <a:ext cx="3409630" cy="298688"/>
          </a:xfrm>
        </p:spPr>
        <p:txBody>
          <a:bodyPr anchor="ctr">
            <a:normAutofit/>
          </a:bodyPr>
          <a:lstStyle>
            <a:lvl1pPr algn="ctr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49">
            <a:extLst>
              <a:ext uri="{FF2B5EF4-FFF2-40B4-BE49-F238E27FC236}">
                <a16:creationId xmlns:a16="http://schemas.microsoft.com/office/drawing/2014/main" id="{E6FDD895-8D8A-DC4B-9D79-36BB2761F3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0000" y="4296094"/>
            <a:ext cx="3409630" cy="1376573"/>
          </a:xfrm>
        </p:spPr>
        <p:txBody>
          <a:bodyPr anchor="t">
            <a:normAutofit/>
          </a:bodyPr>
          <a:lstStyle>
            <a:lvl1pPr algn="ctr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49">
            <a:extLst>
              <a:ext uri="{FF2B5EF4-FFF2-40B4-BE49-F238E27FC236}">
                <a16:creationId xmlns:a16="http://schemas.microsoft.com/office/drawing/2014/main" id="{FC27FA30-C383-0A41-B889-E76F239798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629" y="4296094"/>
            <a:ext cx="3409630" cy="1376573"/>
          </a:xfrm>
        </p:spPr>
        <p:txBody>
          <a:bodyPr anchor="t">
            <a:normAutofit/>
          </a:bodyPr>
          <a:lstStyle>
            <a:lvl1pPr algn="ctr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49">
            <a:extLst>
              <a:ext uri="{FF2B5EF4-FFF2-40B4-BE49-F238E27FC236}">
                <a16:creationId xmlns:a16="http://schemas.microsoft.com/office/drawing/2014/main" id="{4711BC8E-4784-5B40-BBC8-BC7F018D5E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99179" y="4296094"/>
            <a:ext cx="3409630" cy="1376573"/>
          </a:xfrm>
        </p:spPr>
        <p:txBody>
          <a:bodyPr anchor="t">
            <a:normAutofit/>
          </a:bodyPr>
          <a:lstStyle>
            <a:lvl1pPr algn="ctr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2688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nel Slide – 3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1B1E-DC3D-CB46-A330-D83F2141C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648" y="365126"/>
            <a:ext cx="11232254" cy="50951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Panel Slide</a:t>
            </a:r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199DDDA5-86C0-BB48-A1A5-378EEC4A0FC4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7655472" y="1761920"/>
            <a:ext cx="1785687" cy="1785687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18" name="Text Placeholder 49">
            <a:extLst>
              <a:ext uri="{FF2B5EF4-FFF2-40B4-BE49-F238E27FC236}">
                <a16:creationId xmlns:a16="http://schemas.microsoft.com/office/drawing/2014/main" id="{0360E718-52C9-7944-9C74-4421AF7868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2554" y="3924621"/>
            <a:ext cx="4820881" cy="298688"/>
          </a:xfrm>
        </p:spPr>
        <p:txBody>
          <a:bodyPr anchor="ctr">
            <a:normAutofit/>
          </a:bodyPr>
          <a:lstStyle>
            <a:lvl1pPr algn="ctr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49">
            <a:extLst>
              <a:ext uri="{FF2B5EF4-FFF2-40B4-BE49-F238E27FC236}">
                <a16:creationId xmlns:a16="http://schemas.microsoft.com/office/drawing/2014/main" id="{FC27FA30-C383-0A41-B889-E76F239798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92554" y="4296094"/>
            <a:ext cx="4820881" cy="1376573"/>
          </a:xfrm>
        </p:spPr>
        <p:txBody>
          <a:bodyPr anchor="t">
            <a:normAutofit/>
          </a:bodyPr>
          <a:lstStyle>
            <a:lvl1pPr algn="ctr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712EA3C5-7093-DA41-9E4F-C39EA9F16687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740324" y="1777884"/>
            <a:ext cx="1781411" cy="1781411"/>
          </a:xfrm>
          <a:prstGeom prst="ellipse">
            <a:avLst/>
          </a:prstGeo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29" name="Text Placeholder 49">
            <a:extLst>
              <a:ext uri="{FF2B5EF4-FFF2-40B4-BE49-F238E27FC236}">
                <a16:creationId xmlns:a16="http://schemas.microsoft.com/office/drawing/2014/main" id="{E3F959BB-77CC-F649-B127-F8EB4E484E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3782" y="3924621"/>
            <a:ext cx="4820881" cy="298688"/>
          </a:xfrm>
        </p:spPr>
        <p:txBody>
          <a:bodyPr anchor="ctr">
            <a:normAutofit/>
          </a:bodyPr>
          <a:lstStyle>
            <a:lvl1pPr algn="ctr">
              <a:defRPr sz="16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49">
            <a:extLst>
              <a:ext uri="{FF2B5EF4-FFF2-40B4-BE49-F238E27FC236}">
                <a16:creationId xmlns:a16="http://schemas.microsoft.com/office/drawing/2014/main" id="{ECB9006C-9021-614D-96DB-2B465EDC9F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3782" y="4296094"/>
            <a:ext cx="4820881" cy="1376573"/>
          </a:xfrm>
        </p:spPr>
        <p:txBody>
          <a:bodyPr anchor="t">
            <a:normAutofit/>
          </a:bodyPr>
          <a:lstStyle>
            <a:lvl1pPr algn="ctr">
              <a:defRPr sz="1400" b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4904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EEF5-CE7B-9D43-8A9D-1B8CA454E5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+ Text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2F8EC56-7A83-2C4E-86F6-0E92B936F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900" y="1133342"/>
            <a:ext cx="10798175" cy="42927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32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6C7E-59DA-494D-9177-CCB9630F0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+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0BD55-8EC4-E04B-AC5F-F69F00D91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900" y="920363"/>
            <a:ext cx="10798175" cy="517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07F88A1-AF30-3E40-9D24-0A0C59F192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900" y="1767840"/>
            <a:ext cx="10798175" cy="3658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78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AE8DDF-2C42-F640-BFB1-CA1444194385}"/>
              </a:ext>
            </a:extLst>
          </p:cNvPr>
          <p:cNvSpPr/>
          <p:nvPr userDrawn="1"/>
        </p:nvSpPr>
        <p:spPr>
          <a:xfrm>
            <a:off x="-2" y="6358731"/>
            <a:ext cx="12192001" cy="4992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648" y="365126"/>
            <a:ext cx="10797988" cy="509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1093886"/>
            <a:ext cx="10797988" cy="49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watermark" hidden="1">
            <a:extLst>
              <a:ext uri="{FF2B5EF4-FFF2-40B4-BE49-F238E27FC236}">
                <a16:creationId xmlns:a16="http://schemas.microsoft.com/office/drawing/2014/main" id="{D4626943-C9BE-F843-A14A-D4FA73CCEA32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C6E8E8-97F2-B440-B552-F72730EED5A5}"/>
              </a:ext>
            </a:extLst>
          </p:cNvPr>
          <p:cNvSpPr txBox="1">
            <a:spLocks/>
          </p:cNvSpPr>
          <p:nvPr userDrawn="1"/>
        </p:nvSpPr>
        <p:spPr>
          <a:xfrm>
            <a:off x="11589752" y="6435830"/>
            <a:ext cx="4890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Gotham Medium" panose="02000604030000020004" pitchFamily="2" charset="-128"/>
                <a:ea typeface="Gotham Medium" panose="02000604030000020004" pitchFamily="2" charset="-128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F0830F5-D769-8140-A799-2C8E7FA6EA52}" type="slidenum">
              <a:rPr lang="en-US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E88C4-9F9D-4546-9DBF-371BC6AD910E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rcRect/>
          <a:stretch/>
        </p:blipFill>
        <p:spPr>
          <a:xfrm>
            <a:off x="496147" y="6443956"/>
            <a:ext cx="1002354" cy="3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1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5" r:id="rId2"/>
    <p:sldLayoutId id="2147483676" r:id="rId3"/>
    <p:sldLayoutId id="2147483659" r:id="rId4"/>
    <p:sldLayoutId id="2147483680" r:id="rId5"/>
    <p:sldLayoutId id="2147483669" r:id="rId6"/>
    <p:sldLayoutId id="2147483674" r:id="rId7"/>
    <p:sldLayoutId id="2147483649" r:id="rId8"/>
    <p:sldLayoutId id="2147483654" r:id="rId9"/>
    <p:sldLayoutId id="2147483673" r:id="rId10"/>
    <p:sldLayoutId id="2147483655" r:id="rId11"/>
    <p:sldLayoutId id="2147483658" r:id="rId12"/>
    <p:sldLayoutId id="2147483657" r:id="rId13"/>
    <p:sldLayoutId id="2147483656" r:id="rId14"/>
    <p:sldLayoutId id="2147483660" r:id="rId15"/>
    <p:sldLayoutId id="2147483661" r:id="rId16"/>
    <p:sldLayoutId id="2147483678" r:id="rId17"/>
    <p:sldLayoutId id="2147483679" r:id="rId18"/>
    <p:sldLayoutId id="2147483662" r:id="rId19"/>
    <p:sldLayoutId id="2147483664" r:id="rId20"/>
    <p:sldLayoutId id="2147483663" r:id="rId2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Gill Sans MT" panose="020B0502020104020203" pitchFamily="34" charset="77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Gill Sans MT" panose="020B0502020104020203" pitchFamily="34" charset="77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77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77"/>
          <a:ea typeface="Tahoma" panose="020B0604030504040204" pitchFamily="34" charset="0"/>
          <a:cs typeface="Tahoma" panose="020B0604030504040204" pitchFamily="34" charset="0"/>
        </a:defRPr>
      </a:lvl3pPr>
      <a:lvl4pPr marL="1371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63BC-4CAF-467D-BE4E-115679B9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Challenges Must Be Addressed to Secure IoT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61565-E867-49CA-B0F8-81B84742BC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Insecure Devices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1419D-93CC-49BB-AE10-C9DC1EABBA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Supply Chain Insecurities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A578-9EA0-40C8-9D6E-B7A8263C67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Lack of  Visibility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5EF33-2E0A-48EB-8EDD-DB37F6B65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Lack of Integrated IAM Solutions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923E87-76CD-4EB8-BE79-968D688C91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Non-Standard Patch / Firmware Update Processes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36B0E2-03FF-4B3C-92A3-CBA2FC6F75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Limited Security Features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03A845-CD7E-476B-887F-DD207161E5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Calibri   "/>
              </a:rPr>
              <a:t>Vendors still shipping devices with weaknesses – hardcoded passwords, keys; vulnerable network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AEDE9D-B03B-420D-A52D-3F04746794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Calibri   "/>
              </a:rPr>
              <a:t>Libraries embedded within devices may have new vulnerabilities identified years later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43F236-A013-4677-92BE-97ADC5E246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Calibri   "/>
              </a:rPr>
              <a:t>Devices continue to be hidden on the network</a:t>
            </a:r>
          </a:p>
          <a:p>
            <a:pPr algn="l"/>
            <a:r>
              <a:rPr lang="en-US" sz="1100" dirty="0">
                <a:latin typeface="Calibri   "/>
              </a:rPr>
              <a:t>Asset tracking continues to be a problem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25927F-805F-4ED8-A5D7-5E1C15F9D0F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Calibri   "/>
              </a:rPr>
              <a:t>Difficult to leverage a single identity management or key management infrastructure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BDA4165-D416-48ED-817D-147EC8CFFA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>
                <a:latin typeface="Calibri   "/>
              </a:rPr>
              <a:t>Firmware updates highly vendor dependent; maybe secure maybe not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63E021-DD31-443B-8795-AC528CDE2E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 devices may be designed using legacy technology and limited processing capabilities.</a:t>
            </a:r>
          </a:p>
          <a:p>
            <a:pPr algn="l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engineers may be hampered in their ability to install security software directly onto devices.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Some devices may not even be able to generate and store audit logs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3D719-A103-A444-AEB3-06C02A29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Impact Increases with Reliance on IoT Capabilities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7708F-A9E8-2247-8824-284F28E8B2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+mn-lt"/>
                <a:ea typeface="+mn-ea"/>
                <a:cs typeface="+mn-cs"/>
              </a:rPr>
              <a:t>IoT a fundamental building block for complex systems of systems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+mn-lt"/>
                <a:ea typeface="+mn-ea"/>
                <a:cs typeface="+mn-cs"/>
              </a:rPr>
              <a:t>Integrated with other technologies (ml, analytics, robotics) to as foundation for safety-critical use cases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Automation (industrial, transportation)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Preventive Maintenance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Healthcare Diagnostics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+mn-lt"/>
                <a:ea typeface="+mn-ea"/>
                <a:cs typeface="+mn-cs"/>
              </a:rPr>
              <a:t>IoT at the edge enabled through 5G 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Local pre-processing / enrichment of data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Reach-back to the cloud (digital twins, </a:t>
            </a:r>
            <a:r>
              <a:rPr lang="en-US" sz="2200" dirty="0" err="1">
                <a:latin typeface="+mn-lt"/>
                <a:ea typeface="+mn-ea"/>
                <a:cs typeface="+mn-cs"/>
              </a:rPr>
              <a:t>etc</a:t>
            </a:r>
            <a:r>
              <a:rPr lang="en-US" sz="2200" dirty="0">
                <a:latin typeface="+mn-lt"/>
                <a:ea typeface="+mn-ea"/>
                <a:cs typeface="+mn-cs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+mn-lt"/>
                <a:ea typeface="+mn-ea"/>
                <a:cs typeface="+mn-cs"/>
              </a:rPr>
              <a:t>IoT embedded into many systems</a:t>
            </a:r>
          </a:p>
        </p:txBody>
      </p:sp>
    </p:spTree>
    <p:extLst>
      <p:ext uri="{BB962C8B-B14F-4D97-AF65-F5344CB8AC3E}">
        <p14:creationId xmlns:p14="http://schemas.microsoft.com/office/powerpoint/2010/main" val="277117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8899-35FB-4649-9B3D-9641CE87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IoT Control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5398D-A92A-4D95-BF11-8E91DB9E81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901" y="1133342"/>
            <a:ext cx="5259096" cy="429273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set of cyber security controls that can be applied within an an enterprise IoT security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Controls broken into domains and sub-domains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Controls allocated to specific architectural elements within a typical IoT system</a:t>
            </a:r>
          </a:p>
          <a:p>
            <a:pPr marL="971550" lvl="1" indent="-285750"/>
            <a:r>
              <a:rPr lang="en-US" dirty="0"/>
              <a:t>Device</a:t>
            </a:r>
          </a:p>
          <a:p>
            <a:pPr marL="971550" lvl="1" indent="-285750"/>
            <a:r>
              <a:rPr lang="en-US" dirty="0"/>
              <a:t>Gateway</a:t>
            </a:r>
          </a:p>
          <a:p>
            <a:pPr marL="971550" lvl="1" indent="-285750"/>
            <a:r>
              <a:rPr lang="en-US" dirty="0"/>
              <a:t>Network</a:t>
            </a:r>
          </a:p>
          <a:p>
            <a:pPr marL="971550" lvl="1" indent="-285750"/>
            <a:r>
              <a:rPr lang="en-US" dirty="0"/>
              <a:t>Cloud</a:t>
            </a:r>
          </a:p>
          <a:p>
            <a:pPr marL="285750" indent="-285750"/>
            <a:r>
              <a:rPr lang="en-US" dirty="0"/>
              <a:t>Controls type (e.g., preventive / detective) and frequency (event, continuous, </a:t>
            </a:r>
            <a:r>
              <a:rPr lang="en-US" dirty="0" err="1"/>
              <a:t>etc</a:t>
            </a:r>
            <a:r>
              <a:rPr lang="en-US" dirty="0"/>
              <a:t>)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References provided for each control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951F0FC-886C-4552-B6E5-CC8FCA7FC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890162"/>
              </p:ext>
            </p:extLst>
          </p:nvPr>
        </p:nvGraphicFramePr>
        <p:xfrm>
          <a:off x="6006352" y="294919"/>
          <a:ext cx="5715000" cy="554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15000" imgH="5539680" progId="Paint.Picture">
                  <p:embed/>
                </p:oleObj>
              </mc:Choice>
              <mc:Fallback>
                <p:oleObj name="Bitmap Image" r:id="rId2" imgW="5715000" imgH="55396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951F0FC-886C-4552-B6E5-CC8FCA7FC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6352" y="294919"/>
                        <a:ext cx="5715000" cy="554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9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318A-EF15-44D5-B905-7CE09741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IoTCM</a:t>
            </a:r>
            <a:r>
              <a:rPr lang="en-US" dirty="0"/>
              <a:t> Control Domains and Sub-Domains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6C00E-E364-47BD-90DD-224890D7C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901" y="1133342"/>
            <a:ext cx="4979177" cy="42927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61558-C29C-4AFE-A63A-B6ED7367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74" y="1074342"/>
            <a:ext cx="5915025" cy="477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DA581-E647-40F1-B8D2-096C0F2B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39" y="1074342"/>
            <a:ext cx="5144839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2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F05A-9825-4742-B223-1004F735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Example – Monitor IoT Device Power Levels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255C2-F677-47B9-8011-9D0534F5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1011803"/>
            <a:ext cx="11306768" cy="50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9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5509-8BE7-442F-886F-714D9329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Example – Deploy Inventory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FF5FD-FFEA-4169-B688-CF1CBDB0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6" y="826071"/>
            <a:ext cx="11545368" cy="551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4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68A6-9690-42A2-B91F-983F95F6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Tailoring the IoT Controls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77BC-E115-45E3-8C33-E13534A593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901" y="1133342"/>
            <a:ext cx="5716296" cy="429273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IoTCM</a:t>
            </a:r>
            <a:r>
              <a:rPr lang="en-US" dirty="0"/>
              <a:t> Controls are meant to be tailorable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your system Confidentiality, Integrity and Availability Impact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Review Controls – Identify outliers and remove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Tailor to your system architecture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dirty="0"/>
              <a:t>Apply controls to specific architectural elements to form a backlog per element type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dirty="0"/>
              <a:t>Allocate to specific security programs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Plan for control implementation approach 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dirty="0"/>
              <a:t>Manual/automatic/semi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dirty="0"/>
              <a:t>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and decide on residual risk (accept, plan, implement compensating controls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3536B44-5575-422B-9DBF-FFB56B7D6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078176"/>
              </p:ext>
            </p:extLst>
          </p:nvPr>
        </p:nvGraphicFramePr>
        <p:xfrm>
          <a:off x="6532095" y="365126"/>
          <a:ext cx="5122030" cy="573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640760" imgH="5196960" progId="Paint.Picture">
                  <p:embed/>
                </p:oleObj>
              </mc:Choice>
              <mc:Fallback>
                <p:oleObj name="Bitmap Image" r:id="rId2" imgW="4640760" imgH="51969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3536B44-5575-422B-9DBF-FFB56B7D67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32095" y="365126"/>
                        <a:ext cx="5122030" cy="573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986871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CSA">
      <a:dk1>
        <a:srgbClr val="000000"/>
      </a:dk1>
      <a:lt1>
        <a:srgbClr val="FFFFFF"/>
      </a:lt1>
      <a:dk2>
        <a:srgbClr val="00549F"/>
      </a:dk2>
      <a:lt2>
        <a:srgbClr val="E7E6E6"/>
      </a:lt2>
      <a:accent1>
        <a:srgbClr val="00549F"/>
      </a:accent1>
      <a:accent2>
        <a:srgbClr val="3399FF"/>
      </a:accent2>
      <a:accent3>
        <a:srgbClr val="F98526"/>
      </a:accent3>
      <a:accent4>
        <a:srgbClr val="FFAE0B"/>
      </a:accent4>
      <a:accent5>
        <a:srgbClr val="162B51"/>
      </a:accent5>
      <a:accent6>
        <a:srgbClr val="2C9B9F"/>
      </a:accent6>
      <a:hlink>
        <a:srgbClr val="00549F"/>
      </a:hlink>
      <a:folHlink>
        <a:srgbClr val="9568D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11900</TotalTime>
  <Words>374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  </vt:lpstr>
      <vt:lpstr>Calibri Light</vt:lpstr>
      <vt:lpstr>Gill Sans MT</vt:lpstr>
      <vt:lpstr>Tahoma</vt:lpstr>
      <vt:lpstr>Main Slides</vt:lpstr>
      <vt:lpstr>Bitmap Image</vt:lpstr>
      <vt:lpstr>Key Challenges Must Be Addressed to Secure IoT Systems</vt:lpstr>
      <vt:lpstr>Risk Impact Increases with Reliance on IoT Capabilities</vt:lpstr>
      <vt:lpstr>The IoT Control Matrix</vt:lpstr>
      <vt:lpstr>IoTCM Control Domains and Sub-Domains</vt:lpstr>
      <vt:lpstr>Control Example – Monitor IoT Device Power Levels</vt:lpstr>
      <vt:lpstr>Control Example – Deploy Inventory Management System</vt:lpstr>
      <vt:lpstr>Tailoring the IoT Controls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Williams</dc:creator>
  <cp:lastModifiedBy>Brian Russell</cp:lastModifiedBy>
  <cp:revision>189</cp:revision>
  <cp:lastPrinted>2020-06-09T22:46:45Z</cp:lastPrinted>
  <dcterms:created xsi:type="dcterms:W3CDTF">2020-05-26T16:15:03Z</dcterms:created>
  <dcterms:modified xsi:type="dcterms:W3CDTF">2022-03-31T21:51:31Z</dcterms:modified>
</cp:coreProperties>
</file>