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Quattrocento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01sD2XJQePncwootml03N/jZq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attrocentoSans-regular.fntdata"/><Relationship Id="rId10" Type="http://schemas.openxmlformats.org/officeDocument/2006/relationships/slide" Target="slides/slide6.xml"/><Relationship Id="rId13" Type="http://schemas.openxmlformats.org/officeDocument/2006/relationships/font" Target="fonts/QuattrocentoSans-italic.fntdata"/><Relationship Id="rId12" Type="http://schemas.openxmlformats.org/officeDocument/2006/relationships/font" Target="fonts/Quattrocento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411163" y="698500"/>
            <a:ext cx="6194425" cy="34845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933450" y="4413314"/>
            <a:ext cx="5143500" cy="4184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411163" y="698500"/>
            <a:ext cx="6194425" cy="34845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933450" y="4413314"/>
            <a:ext cx="5143500" cy="4184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411163" y="698500"/>
            <a:ext cx="6194425" cy="34845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933450" y="4413314"/>
            <a:ext cx="5143500" cy="4184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411163" y="698500"/>
            <a:ext cx="6194425" cy="34845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933450" y="4413314"/>
            <a:ext cx="5143500" cy="4184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411163" y="698500"/>
            <a:ext cx="6194425" cy="34845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933450" y="4413314"/>
            <a:ext cx="5143500" cy="4184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411163" y="698500"/>
            <a:ext cx="6194425" cy="34845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933450" y="4413314"/>
            <a:ext cx="5143500" cy="4184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ntent, large, dark">
  <p:cSld name="Text content, large, dar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0" y="1219200"/>
            <a:ext cx="2438400" cy="243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6"/>
              <a:buFont typeface="Calibri"/>
              <a:buNone/>
              <a:defRPr sz="26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657600" y="1219200"/>
            <a:ext cx="8229600" cy="317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137150">
            <a:normAutofit/>
          </a:bodyPr>
          <a:lstStyle>
            <a:lvl1pPr indent="-482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822036" y="726366"/>
            <a:ext cx="10686473" cy="5576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Getting Quantum Safe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5 Slides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4F1A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4F1A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Executive Presentation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4F1A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4F1A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Cloud Security Alliance Quantum-Safe Security working group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72687" y="5854700"/>
            <a:ext cx="180022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633" y="2063818"/>
            <a:ext cx="2665251" cy="2447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726285" y="1428097"/>
            <a:ext cx="10739430" cy="2232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7175" lvl="0" marL="257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Quantum computers are likely to become sufficiently capable in the near future to compromise many popular cryptography solutions that protect us today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805542" y="512721"/>
            <a:ext cx="6832319" cy="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b="1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726285" y="1428097"/>
            <a:ext cx="10739430" cy="6141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7175" lvl="0" marL="257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0"/>
              </a:buClr>
              <a:buSzPts val="3000"/>
              <a:buFont typeface="Arial"/>
              <a:buChar char="•"/>
            </a:pPr>
            <a:r>
              <a:rPr b="1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quantum-susceptible computers/devices/software/hardware/networks will need to be migrated/replaced with quantum-resistant cryptography solutions</a:t>
            </a:r>
            <a:endParaRPr/>
          </a:p>
          <a:p>
            <a:pPr indent="-66675" lvl="0" marL="257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“Post-Quantum” projects will likely take years for most organizations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organizations should begin </a:t>
            </a:r>
            <a:r>
              <a:rPr b="1" i="0" lang="en-US" sz="2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preparing now 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by performing a data protection inventory (what?, where?)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975" lvl="1" marL="7143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2805542" y="512721"/>
            <a:ext cx="6832319" cy="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 b="1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726285" y="1428097"/>
            <a:ext cx="10739430" cy="5910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7175" lvl="0" marL="257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Isolate critical data against eavesdropping</a:t>
            </a:r>
            <a:endParaRPr/>
          </a:p>
          <a:p>
            <a:pPr indent="-257175" lvl="0" marL="257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Strengthen quantum-susceptible symmetric keys</a:t>
            </a:r>
            <a:endParaRPr/>
          </a:p>
          <a:p>
            <a:pPr indent="-257175" lvl="0" marL="257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Quantum-resistant (i.e., post-quantum) cryptography</a:t>
            </a:r>
            <a:endParaRPr/>
          </a:p>
          <a:p>
            <a:pPr indent="-257175" lvl="0" marL="257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Quantum-key distribution (QKD) </a:t>
            </a:r>
            <a:endParaRPr/>
          </a:p>
          <a:p>
            <a:pPr indent="-257175" lvl="0" marL="257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Hybrid defenses</a:t>
            </a:r>
            <a:endParaRPr/>
          </a:p>
          <a:p>
            <a:pPr indent="-257175" lvl="0" marL="257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Quantum random number generators</a:t>
            </a:r>
            <a:endParaRPr/>
          </a:p>
          <a:p>
            <a:pPr indent="-257175" lvl="0" marL="257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Quantum-enabled defenses</a:t>
            </a:r>
            <a:endParaRPr/>
          </a:p>
          <a:p>
            <a:pPr indent="-257175" lvl="0" marL="257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Adopt “crypto-agility”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975" lvl="1" marL="7143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1538243" y="512721"/>
            <a:ext cx="8485973" cy="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Possible Solution Types</a:t>
            </a:r>
            <a:endParaRPr b="1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/>
          <p:nvPr/>
        </p:nvSpPr>
        <p:spPr>
          <a:xfrm>
            <a:off x="726285" y="1428097"/>
            <a:ext cx="10739430" cy="5910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7175" lvl="0" marL="257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Educate yourself and others</a:t>
            </a:r>
            <a:endParaRPr/>
          </a:p>
          <a:p>
            <a:pPr indent="-257175" lvl="0" marL="257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Get senior leadership support</a:t>
            </a:r>
            <a:endParaRPr/>
          </a:p>
          <a:p>
            <a:pPr indent="-257175" lvl="0" marL="257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Start a post-quantum project team</a:t>
            </a:r>
            <a:endParaRPr/>
          </a:p>
          <a:p>
            <a:pPr indent="-257175" lvl="1" marL="7143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Pick a quantum safe education lead(s) to help team stay up on latest developments and recommendations</a:t>
            </a:r>
            <a:endParaRPr/>
          </a:p>
          <a:p>
            <a:pPr indent="-257175" lvl="0" marL="257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Get a data protection inventory</a:t>
            </a:r>
            <a:endParaRPr/>
          </a:p>
          <a:p>
            <a:pPr indent="-257175" lvl="0" marL="257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Review, determine, and implement solutions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975" lvl="1" marL="7143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2805542" y="512721"/>
            <a:ext cx="6832319" cy="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Your Next Steps</a:t>
            </a:r>
            <a:endParaRPr b="1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/>
          <p:nvPr/>
        </p:nvSpPr>
        <p:spPr>
          <a:xfrm>
            <a:off x="726285" y="1428097"/>
            <a:ext cx="10739430" cy="4525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https://cloudsecurityalliance.org/artifacts/practical-preparations-for-the-post-quantum-world/</a:t>
            </a:r>
            <a:endParaRPr/>
          </a:p>
          <a:p>
            <a:pPr indent="-104775" lvl="0" marL="257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More information and details</a:t>
            </a:r>
            <a:endParaRPr/>
          </a:p>
          <a:p>
            <a:pPr indent="-257175" lvl="0" marL="257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Step-by-step project plans</a:t>
            </a:r>
            <a:endParaRPr/>
          </a:p>
          <a:p>
            <a:pPr indent="-257175" lvl="0" marL="257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protection inventory instructions</a:t>
            </a:r>
            <a:endParaRPr/>
          </a:p>
          <a:p>
            <a:pPr indent="-257175" lvl="0" marL="257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 senior management memo</a:t>
            </a:r>
            <a:endParaRPr/>
          </a:p>
          <a:p>
            <a:pPr indent="-257175" lvl="0" marL="257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  <a:endParaRPr/>
          </a:p>
          <a:p>
            <a:pPr indent="-53975" lvl="1" marL="7143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2805542" y="512721"/>
            <a:ext cx="6832319" cy="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For More Information</a:t>
            </a:r>
            <a:endParaRPr b="1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9790" y="2112798"/>
            <a:ext cx="3324824" cy="4351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558" y="5532178"/>
            <a:ext cx="6229190" cy="1036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2022-02-21T19:46:05Z</dcterms:created>
  <dc:creator>Roger grimes</dc:creator>
</cp:coreProperties>
</file>