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4" r:id="rId6"/>
    <p:sldId id="258" r:id="rId7"/>
    <p:sldId id="262" r:id="rId8"/>
    <p:sldId id="261" r:id="rId9"/>
    <p:sldId id="26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8C1-4E36-405E-A412-4E2E08A48A75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2C57-3122-48BF-9EFE-6FB34E24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8C1-4E36-405E-A412-4E2E08A48A75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2C57-3122-48BF-9EFE-6FB34E24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8C1-4E36-405E-A412-4E2E08A48A75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2C57-3122-48BF-9EFE-6FB34E24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8C1-4E36-405E-A412-4E2E08A48A75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2C57-3122-48BF-9EFE-6FB34E24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8C1-4E36-405E-A412-4E2E08A48A75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2C57-3122-48BF-9EFE-6FB34E24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8C1-4E36-405E-A412-4E2E08A48A75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2C57-3122-48BF-9EFE-6FB34E24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8C1-4E36-405E-A412-4E2E08A48A75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2C57-3122-48BF-9EFE-6FB34E24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8C1-4E36-405E-A412-4E2E08A48A75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2C57-3122-48BF-9EFE-6FB34E24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8C1-4E36-405E-A412-4E2E08A48A75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2C57-3122-48BF-9EFE-6FB34E24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8C1-4E36-405E-A412-4E2E08A48A75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2C57-3122-48BF-9EFE-6FB34E24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8C1-4E36-405E-A412-4E2E08A48A75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2C57-3122-48BF-9EFE-6FB34E24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F78C1-4E36-405E-A412-4E2E08A48A75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2C57-3122-48BF-9EFE-6FB34E24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CAPSTONE PROJECT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3886200"/>
            <a:ext cx="8643998" cy="275751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Medical Inventory system and infrastructure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err="1" smtClean="0"/>
              <a:t>Shubham</a:t>
            </a:r>
            <a:r>
              <a:rPr lang="en-US" dirty="0" smtClean="0"/>
              <a:t> D sable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07181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4214842"/>
          </a:xfrm>
        </p:spPr>
        <p:txBody>
          <a:bodyPr>
            <a:normAutofit/>
          </a:bodyPr>
          <a:lstStyle/>
          <a:p>
            <a:r>
              <a:rPr lang="en-US" dirty="0" smtClean="0"/>
              <a:t>To create a better network connectivity and ease of access to the resources.</a:t>
            </a:r>
          </a:p>
          <a:p>
            <a:r>
              <a:rPr lang="en-US" dirty="0" smtClean="0"/>
              <a:t>Cost effective environment.</a:t>
            </a:r>
          </a:p>
          <a:p>
            <a:r>
              <a:rPr lang="en-US" dirty="0" smtClean="0"/>
              <a:t>Smooth working.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Components as per design requirements: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department with a single pc (VPC).</a:t>
            </a:r>
          </a:p>
          <a:p>
            <a:r>
              <a:rPr lang="en-US" dirty="0" smtClean="0"/>
              <a:t>Each department with individual network switch (Ethernet </a:t>
            </a:r>
            <a:r>
              <a:rPr lang="en-US" dirty="0"/>
              <a:t>s</a:t>
            </a:r>
            <a:r>
              <a:rPr lang="en-US" dirty="0" smtClean="0"/>
              <a:t>witch).</a:t>
            </a:r>
          </a:p>
          <a:p>
            <a:r>
              <a:rPr lang="en-US" dirty="0" smtClean="0"/>
              <a:t>Firewalls (Router).</a:t>
            </a:r>
          </a:p>
          <a:p>
            <a:r>
              <a:rPr lang="en-US" dirty="0" smtClean="0"/>
              <a:t>Router.</a:t>
            </a:r>
          </a:p>
          <a:p>
            <a:r>
              <a:rPr lang="en-US" dirty="0" smtClean="0"/>
              <a:t>Web server.</a:t>
            </a:r>
          </a:p>
          <a:p>
            <a:r>
              <a:rPr lang="en-US" dirty="0" smtClean="0"/>
              <a:t>Database.</a:t>
            </a:r>
          </a:p>
          <a:p>
            <a:r>
              <a:rPr lang="en-US" dirty="0" smtClean="0"/>
              <a:t>NAT Gateway.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Dept1- 192.168.1.10/24</a:t>
            </a:r>
          </a:p>
          <a:p>
            <a:pPr>
              <a:buNone/>
            </a:pPr>
            <a:r>
              <a:rPr lang="en-US" dirty="0" smtClean="0"/>
              <a:t>	     GW-192.168.1.1</a:t>
            </a:r>
          </a:p>
          <a:p>
            <a:r>
              <a:rPr lang="en-US" dirty="0" smtClean="0"/>
              <a:t>Dept2-192.168.2.10/24</a:t>
            </a:r>
          </a:p>
          <a:p>
            <a:pPr>
              <a:buNone/>
            </a:pPr>
            <a:r>
              <a:rPr lang="en-US" dirty="0" smtClean="0"/>
              <a:t>	     GW-192.168.2.1</a:t>
            </a:r>
          </a:p>
          <a:p>
            <a:r>
              <a:rPr lang="en-US" dirty="0" smtClean="0"/>
              <a:t>Dept3-192.168.3.10/24</a:t>
            </a:r>
          </a:p>
          <a:p>
            <a:pPr>
              <a:buNone/>
            </a:pPr>
            <a:r>
              <a:rPr lang="en-US" dirty="0" smtClean="0"/>
              <a:t>	      GW-192.168.3.1</a:t>
            </a:r>
          </a:p>
          <a:p>
            <a:r>
              <a:rPr lang="en-US" dirty="0" smtClean="0"/>
              <a:t>Web server-192.168.7.10</a:t>
            </a:r>
          </a:p>
          <a:p>
            <a:r>
              <a:rPr lang="en-US" dirty="0" smtClean="0"/>
              <a:t>Database-    192.168.7.20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214942" y="4857760"/>
            <a:ext cx="214314" cy="1000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86446" y="5214950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GW- 192.168.7.1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installed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server- Apache and SNORT(Intrusion Prevention System).</a:t>
            </a:r>
          </a:p>
          <a:p>
            <a:r>
              <a:rPr lang="en-US" dirty="0" smtClean="0"/>
              <a:t>Database- Mysql &amp; Kerberos server(network authentication protocol).</a:t>
            </a:r>
          </a:p>
          <a:p>
            <a:r>
              <a:rPr lang="en-US" dirty="0" smtClean="0"/>
              <a:t>Client VM- Kerberos client.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b="1" dirty="0" smtClean="0"/>
              <a:t>Design</a:t>
            </a:r>
            <a:endParaRPr lang="en-US" b="1" dirty="0"/>
          </a:p>
        </p:txBody>
      </p:sp>
      <p:pic>
        <p:nvPicPr>
          <p:cNvPr id="9" name="Content Placeholder 8" descr="presentation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71612"/>
            <a:ext cx="8329642" cy="47149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webserver</a:t>
            </a:r>
            <a:endParaRPr lang="en-US" dirty="0"/>
          </a:p>
        </p:txBody>
      </p:sp>
      <p:pic>
        <p:nvPicPr>
          <p:cNvPr id="4" name="Content Placeholder 3" descr="presentation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714488"/>
            <a:ext cx="7572428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snort</a:t>
            </a:r>
            <a:endParaRPr lang="en-US" dirty="0"/>
          </a:p>
        </p:txBody>
      </p:sp>
      <p:pic>
        <p:nvPicPr>
          <p:cNvPr id="4" name="Content Placeholder 3" descr="presentation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643050"/>
            <a:ext cx="7715304" cy="43331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</a:t>
            </a:r>
            <a:endParaRPr lang="en-US" dirty="0"/>
          </a:p>
        </p:txBody>
      </p:sp>
      <p:pic>
        <p:nvPicPr>
          <p:cNvPr id="4" name="Content Placeholder 3" descr="presentatio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643050"/>
            <a:ext cx="7715303" cy="459503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107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CAPSTONE PROJECT</vt:lpstr>
      <vt:lpstr>Objective</vt:lpstr>
      <vt:lpstr>Components as per design requirements:</vt:lpstr>
      <vt:lpstr>IP Implementation</vt:lpstr>
      <vt:lpstr>Services installed </vt:lpstr>
      <vt:lpstr>Design</vt:lpstr>
      <vt:lpstr>Apache webserver</vt:lpstr>
      <vt:lpstr>snort</vt:lpstr>
      <vt:lpstr>Kerberos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shubham sable</dc:creator>
  <cp:lastModifiedBy>shubham sable</cp:lastModifiedBy>
  <cp:revision>40</cp:revision>
  <dcterms:created xsi:type="dcterms:W3CDTF">2022-10-03T06:02:43Z</dcterms:created>
  <dcterms:modified xsi:type="dcterms:W3CDTF">2022-12-13T17:40:59Z</dcterms:modified>
</cp:coreProperties>
</file>