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6"/>
  </p:notesMasterIdLst>
  <p:handoutMasterIdLst>
    <p:handoutMasterId r:id="rId47"/>
  </p:handoutMasterIdLst>
  <p:sldIdLst>
    <p:sldId id="257" r:id="rId2"/>
    <p:sldId id="258" r:id="rId3"/>
    <p:sldId id="256" r:id="rId4"/>
    <p:sldId id="260" r:id="rId5"/>
    <p:sldId id="261" r:id="rId6"/>
    <p:sldId id="262" r:id="rId7"/>
    <p:sldId id="263" r:id="rId8"/>
    <p:sldId id="267" r:id="rId9"/>
    <p:sldId id="270" r:id="rId10"/>
    <p:sldId id="298" r:id="rId11"/>
    <p:sldId id="299" r:id="rId12"/>
    <p:sldId id="268" r:id="rId13"/>
    <p:sldId id="269" r:id="rId14"/>
    <p:sldId id="297" r:id="rId15"/>
    <p:sldId id="274" r:id="rId16"/>
    <p:sldId id="275" r:id="rId17"/>
    <p:sldId id="276" r:id="rId18"/>
    <p:sldId id="277" r:id="rId19"/>
    <p:sldId id="312" r:id="rId20"/>
    <p:sldId id="313" r:id="rId21"/>
    <p:sldId id="278" r:id="rId22"/>
    <p:sldId id="288" r:id="rId23"/>
    <p:sldId id="289" r:id="rId24"/>
    <p:sldId id="284" r:id="rId25"/>
    <p:sldId id="285" r:id="rId26"/>
    <p:sldId id="300" r:id="rId27"/>
    <p:sldId id="279" r:id="rId28"/>
    <p:sldId id="280" r:id="rId29"/>
    <p:sldId id="281" r:id="rId30"/>
    <p:sldId id="282" r:id="rId31"/>
    <p:sldId id="283" r:id="rId32"/>
    <p:sldId id="294" r:id="rId33"/>
    <p:sldId id="286" r:id="rId34"/>
    <p:sldId id="287" r:id="rId35"/>
    <p:sldId id="301" r:id="rId36"/>
    <p:sldId id="302" r:id="rId37"/>
    <p:sldId id="303" r:id="rId38"/>
    <p:sldId id="304" r:id="rId39"/>
    <p:sldId id="305" r:id="rId40"/>
    <p:sldId id="306" r:id="rId41"/>
    <p:sldId id="308" r:id="rId42"/>
    <p:sldId id="309" r:id="rId43"/>
    <p:sldId id="310" r:id="rId44"/>
    <p:sldId id="311" r:id="rId45"/>
  </p:sldIdLst>
  <p:sldSz cx="18288000" cy="10282238"/>
  <p:notesSz cx="6858000" cy="9144000"/>
  <p:embeddedFontLst>
    <p:embeddedFont>
      <p:font typeface="Calibri" panose="020F0502020204030204" pitchFamily="34" charset="0"/>
      <p:regular r:id="rId48"/>
      <p:bold r:id="rId49"/>
      <p:italic r:id="rId50"/>
      <p:boldItalic r:id="rId51"/>
    </p:embeddedFont>
    <p:embeddedFont>
      <p:font typeface="Century Gothic" panose="020B0502020202020204" pitchFamily="34" charset="0"/>
      <p:regular r:id="rId52"/>
      <p:bold r:id="rId53"/>
      <p:italic r:id="rId54"/>
      <p:boldItalic r:id="rId55"/>
    </p:embeddedFont>
    <p:embeddedFont>
      <p:font typeface="Monda" panose="020B0604020202020204" charset="0"/>
      <p:regular r:id="rId56"/>
      <p:bold r:id="rId57"/>
    </p:embeddedFont>
    <p:embeddedFont>
      <p:font typeface="Roboto" panose="020B0604020202020204" charset="0"/>
      <p:regular r:id="rId58"/>
      <p:bold r:id="rId59"/>
      <p:italic r:id="rId60"/>
      <p:boldItalic r:id="rId61"/>
    </p:embeddedFont>
    <p:embeddedFont>
      <p:font typeface="Segoe UI" panose="020B0502040204020203"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95" userDrawn="1">
          <p15:clr>
            <a:srgbClr val="A4A3A4"/>
          </p15:clr>
        </p15:guide>
        <p15:guide id="2" pos="624" userDrawn="1">
          <p15:clr>
            <a:srgbClr val="A4A3A4"/>
          </p15:clr>
        </p15:guide>
        <p15:guide id="3" orient="horz" pos="20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 Siddiqui" initials="SS" lastIdx="15" clrIdx="0">
    <p:extLst>
      <p:ext uri="{19B8F6BF-5375-455C-9EA6-DF929625EA0E}">
        <p15:presenceInfo xmlns:p15="http://schemas.microsoft.com/office/powerpoint/2012/main" userId="S-1-5-21-226508970-3071066648-2496781527-15115" providerId="AD"/>
      </p:ext>
    </p:extLst>
  </p:cmAuthor>
  <p:cmAuthor id="2" name="Shiny Poojary" initials="SP" lastIdx="10" clrIdx="1"/>
  <p:cmAuthor id="3" name="Dominic j. Pereira" initials="DjP" lastIdx="4" clrIdx="2">
    <p:extLst>
      <p:ext uri="{19B8F6BF-5375-455C-9EA6-DF929625EA0E}">
        <p15:presenceInfo xmlns:p15="http://schemas.microsoft.com/office/powerpoint/2012/main" userId="S-1-5-21-226508970-3071066648-2496781527-1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CAF"/>
    <a:srgbClr val="F47628"/>
    <a:srgbClr val="525252"/>
    <a:srgbClr val="8C8C8C"/>
    <a:srgbClr val="818891"/>
    <a:srgbClr val="221F1F"/>
    <a:srgbClr val="FAC09C"/>
    <a:srgbClr val="717171"/>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A5B4B-19D8-4001-9035-1759E4A06FC2}" v="1185" dt="2019-04-04T00:47:09.964"/>
  </p1510:revLst>
</p1510:revInfo>
</file>

<file path=ppt/tableStyles.xml><?xml version="1.0" encoding="utf-8"?>
<a:tblStyleLst xmlns:a="http://schemas.openxmlformats.org/drawingml/2006/main" def="{72C1A5AF-746F-4443-AF66-B6E7A4D0E32D}">
  <a:tblStyle styleId="{72C1A5AF-746F-4443-AF66-B6E7A4D0E32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6357" autoAdjust="0"/>
  </p:normalViewPr>
  <p:slideViewPr>
    <p:cSldViewPr snapToGrid="0">
      <p:cViewPr>
        <p:scale>
          <a:sx n="68" d="100"/>
          <a:sy n="68" d="100"/>
        </p:scale>
        <p:origin x="75" y="222"/>
      </p:cViewPr>
      <p:guideLst>
        <p:guide orient="horz" pos="3095"/>
        <p:guide pos="624"/>
        <p:guide orient="horz" pos="20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0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handoutMaster" Target="handoutMasters/handoutMaster1.xml"/><Relationship Id="rId63" Type="http://schemas.openxmlformats.org/officeDocument/2006/relationships/font" Target="fonts/font16.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2.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onardo" userId="fc5f09b0d1a784bb" providerId="LiveId" clId="{AFBA5B4B-19D8-4001-9035-1759E4A06FC2}"/>
    <pc:docChg chg="custSel addSld modSld sldOrd">
      <pc:chgData name="Greg Leonardo" userId="fc5f09b0d1a784bb" providerId="LiveId" clId="{AFBA5B4B-19D8-4001-9035-1759E4A06FC2}" dt="2019-04-04T00:47:09.964" v="1184" actId="14100"/>
      <pc:docMkLst>
        <pc:docMk/>
      </pc:docMkLst>
      <pc:sldChg chg="addSp modSp">
        <pc:chgData name="Greg Leonardo" userId="fc5f09b0d1a784bb" providerId="LiveId" clId="{AFBA5B4B-19D8-4001-9035-1759E4A06FC2}" dt="2019-04-04T00:36:00.082" v="458" actId="6549"/>
        <pc:sldMkLst>
          <pc:docMk/>
          <pc:sldMk cId="593785313" sldId="267"/>
        </pc:sldMkLst>
        <pc:spChg chg="add mod">
          <ac:chgData name="Greg Leonardo" userId="fc5f09b0d1a784bb" providerId="LiveId" clId="{AFBA5B4B-19D8-4001-9035-1759E4A06FC2}" dt="2019-04-04T00:36:00.082" v="458" actId="6549"/>
          <ac:spMkLst>
            <pc:docMk/>
            <pc:sldMk cId="593785313" sldId="267"/>
            <ac:spMk id="4" creationId="{A3EACCA7-FE84-4DE8-8334-60824FCA6514}"/>
          </ac:spMkLst>
        </pc:spChg>
        <pc:spChg chg="mod">
          <ac:chgData name="Greg Leonardo" userId="fc5f09b0d1a784bb" providerId="LiveId" clId="{AFBA5B4B-19D8-4001-9035-1759E4A06FC2}" dt="2019-04-03T01:11:53.513" v="12" actId="20577"/>
          <ac:spMkLst>
            <pc:docMk/>
            <pc:sldMk cId="593785313" sldId="267"/>
            <ac:spMk id="12" creationId="{9229C948-647D-491D-983F-DB9CC02211D8}"/>
          </ac:spMkLst>
        </pc:spChg>
      </pc:sldChg>
      <pc:sldChg chg="addSp modSp">
        <pc:chgData name="Greg Leonardo" userId="fc5f09b0d1a784bb" providerId="LiveId" clId="{AFBA5B4B-19D8-4001-9035-1759E4A06FC2}" dt="2019-04-04T00:47:09.964" v="1184" actId="14100"/>
        <pc:sldMkLst>
          <pc:docMk/>
          <pc:sldMk cId="1001588426" sldId="270"/>
        </pc:sldMkLst>
        <pc:spChg chg="add mod">
          <ac:chgData name="Greg Leonardo" userId="fc5f09b0d1a784bb" providerId="LiveId" clId="{AFBA5B4B-19D8-4001-9035-1759E4A06FC2}" dt="2019-04-04T00:47:09.964" v="1184" actId="14100"/>
          <ac:spMkLst>
            <pc:docMk/>
            <pc:sldMk cId="1001588426" sldId="270"/>
            <ac:spMk id="2" creationId="{ABBED132-A450-41DE-B35B-8D52A75A7C8F}"/>
          </ac:spMkLst>
        </pc:spChg>
      </pc:sldChg>
      <pc:sldChg chg="addSp modSp">
        <pc:chgData name="Greg Leonardo" userId="fc5f09b0d1a784bb" providerId="LiveId" clId="{AFBA5B4B-19D8-4001-9035-1759E4A06FC2}" dt="2019-04-04T00:44:51.934" v="1024" actId="20577"/>
        <pc:sldMkLst>
          <pc:docMk/>
          <pc:sldMk cId="419381599" sldId="298"/>
        </pc:sldMkLst>
        <pc:spChg chg="add mod">
          <ac:chgData name="Greg Leonardo" userId="fc5f09b0d1a784bb" providerId="LiveId" clId="{AFBA5B4B-19D8-4001-9035-1759E4A06FC2}" dt="2019-04-04T00:44:51.934" v="1024" actId="20577"/>
          <ac:spMkLst>
            <pc:docMk/>
            <pc:sldMk cId="419381599" sldId="298"/>
            <ac:spMk id="3" creationId="{6A63775C-6FBC-4392-B394-5B7351E64808}"/>
          </ac:spMkLst>
        </pc:spChg>
      </pc:sldChg>
      <pc:sldChg chg="addSp modSp">
        <pc:chgData name="Greg Leonardo" userId="fc5f09b0d1a784bb" providerId="LiveId" clId="{AFBA5B4B-19D8-4001-9035-1759E4A06FC2}" dt="2019-04-04T00:45:19.538" v="1064" actId="20577"/>
        <pc:sldMkLst>
          <pc:docMk/>
          <pc:sldMk cId="2315998331" sldId="299"/>
        </pc:sldMkLst>
        <pc:spChg chg="mod">
          <ac:chgData name="Greg Leonardo" userId="fc5f09b0d1a784bb" providerId="LiveId" clId="{AFBA5B4B-19D8-4001-9035-1759E4A06FC2}" dt="2019-04-03T01:21:54.323" v="41" actId="20577"/>
          <ac:spMkLst>
            <pc:docMk/>
            <pc:sldMk cId="2315998331" sldId="299"/>
            <ac:spMk id="2" creationId="{861D8659-3F48-48DA-A131-AB1855DAF96A}"/>
          </ac:spMkLst>
        </pc:spChg>
        <pc:spChg chg="add mod">
          <ac:chgData name="Greg Leonardo" userId="fc5f09b0d1a784bb" providerId="LiveId" clId="{AFBA5B4B-19D8-4001-9035-1759E4A06FC2}" dt="2019-04-04T00:45:19.538" v="1064" actId="20577"/>
          <ac:spMkLst>
            <pc:docMk/>
            <pc:sldMk cId="2315998331" sldId="299"/>
            <ac:spMk id="3" creationId="{382046BF-EAF3-43F1-8A05-818723562FEC}"/>
          </ac:spMkLst>
        </pc:spChg>
      </pc:sldChg>
      <pc:sldChg chg="addSp modSp add ord">
        <pc:chgData name="Greg Leonardo" userId="fc5f09b0d1a784bb" providerId="LiveId" clId="{AFBA5B4B-19D8-4001-9035-1759E4A06FC2}" dt="2019-04-04T00:08:28.315" v="86" actId="20577"/>
        <pc:sldMkLst>
          <pc:docMk/>
          <pc:sldMk cId="2002865295" sldId="312"/>
        </pc:sldMkLst>
        <pc:spChg chg="add mod">
          <ac:chgData name="Greg Leonardo" userId="fc5f09b0d1a784bb" providerId="LiveId" clId="{AFBA5B4B-19D8-4001-9035-1759E4A06FC2}" dt="2019-04-04T00:08:28.315" v="86" actId="20577"/>
          <ac:spMkLst>
            <pc:docMk/>
            <pc:sldMk cId="2002865295" sldId="312"/>
            <ac:spMk id="2" creationId="{A13C8E43-BCC6-4869-A1AB-2C617DCDB8C1}"/>
          </ac:spMkLst>
        </pc:spChg>
      </pc:sldChg>
      <pc:sldChg chg="addSp modSp add">
        <pc:chgData name="Greg Leonardo" userId="fc5f09b0d1a784bb" providerId="LiveId" clId="{AFBA5B4B-19D8-4001-9035-1759E4A06FC2}" dt="2019-04-04T00:08:46.050" v="107" actId="20577"/>
        <pc:sldMkLst>
          <pc:docMk/>
          <pc:sldMk cId="2752008875" sldId="313"/>
        </pc:sldMkLst>
        <pc:spChg chg="add mod">
          <ac:chgData name="Greg Leonardo" userId="fc5f09b0d1a784bb" providerId="LiveId" clId="{AFBA5B4B-19D8-4001-9035-1759E4A06FC2}" dt="2019-04-04T00:08:46.050" v="107" actId="20577"/>
          <ac:spMkLst>
            <pc:docMk/>
            <pc:sldMk cId="2752008875" sldId="313"/>
            <ac:spMk id="2" creationId="{C8F5A7AA-8080-4558-A915-AC36B73CFBAC}"/>
          </ac:spMkLst>
        </pc:spChg>
      </pc:sldChg>
    </pc:docChg>
  </pc:docChgLst>
  <pc:docChgLst>
    <pc:chgData name="Greg Leonardo" userId="fc5f09b0d1a784bb" providerId="LiveId" clId="{7F02A216-E66B-4E66-9D58-424F0B5B68BD}"/>
    <pc:docChg chg="custSel addSld delSld modSld">
      <pc:chgData name="Greg Leonardo" userId="fc5f09b0d1a784bb" providerId="LiveId" clId="{7F02A216-E66B-4E66-9D58-424F0B5B68BD}" dt="2019-03-11T01:42:12.719" v="1409" actId="5793"/>
      <pc:docMkLst>
        <pc:docMk/>
      </pc:docMkLst>
      <pc:sldChg chg="modSp">
        <pc:chgData name="Greg Leonardo" userId="fc5f09b0d1a784bb" providerId="LiveId" clId="{7F02A216-E66B-4E66-9D58-424F0B5B68BD}" dt="2019-03-05T01:44:33.516" v="38" actId="20577"/>
        <pc:sldMkLst>
          <pc:docMk/>
          <pc:sldMk cId="2517648655" sldId="256"/>
        </pc:sldMkLst>
        <pc:spChg chg="mod">
          <ac:chgData name="Greg Leonardo" userId="fc5f09b0d1a784bb" providerId="LiveId" clId="{7F02A216-E66B-4E66-9D58-424F0B5B68BD}" dt="2019-03-05T01:44:27.592" v="35" actId="14100"/>
          <ac:spMkLst>
            <pc:docMk/>
            <pc:sldMk cId="2517648655" sldId="256"/>
            <ac:spMk id="2" creationId="{A6DBAF83-7ECD-4795-9A67-BEF5A89B52E8}"/>
          </ac:spMkLst>
        </pc:spChg>
        <pc:spChg chg="mod">
          <ac:chgData name="Greg Leonardo" userId="fc5f09b0d1a784bb" providerId="LiveId" clId="{7F02A216-E66B-4E66-9D58-424F0B5B68BD}" dt="2019-03-05T01:44:33.516" v="38" actId="20577"/>
          <ac:spMkLst>
            <pc:docMk/>
            <pc:sldMk cId="2517648655" sldId="256"/>
            <ac:spMk id="3" creationId="{10321B66-95C2-4FB2-B893-789726F5EB1D}"/>
          </ac:spMkLst>
        </pc:spChg>
      </pc:sldChg>
      <pc:sldChg chg="modSp">
        <pc:chgData name="Greg Leonardo" userId="fc5f09b0d1a784bb" providerId="LiveId" clId="{7F02A216-E66B-4E66-9D58-424F0B5B68BD}" dt="2019-03-05T01:43:18.223" v="1" actId="20577"/>
        <pc:sldMkLst>
          <pc:docMk/>
          <pc:sldMk cId="3101277606" sldId="258"/>
        </pc:sldMkLst>
        <pc:spChg chg="mod">
          <ac:chgData name="Greg Leonardo" userId="fc5f09b0d1a784bb" providerId="LiveId" clId="{7F02A216-E66B-4E66-9D58-424F0B5B68BD}" dt="2019-03-05T01:43:18.223" v="1" actId="20577"/>
          <ac:spMkLst>
            <pc:docMk/>
            <pc:sldMk cId="3101277606" sldId="258"/>
            <ac:spMk id="85" creationId="{00000000-0000-0000-0000-000000000000}"/>
          </ac:spMkLst>
        </pc:spChg>
      </pc:sldChg>
      <pc:sldChg chg="addSp modSp">
        <pc:chgData name="Greg Leonardo" userId="fc5f09b0d1a784bb" providerId="LiveId" clId="{7F02A216-E66B-4E66-9D58-424F0B5B68BD}" dt="2019-03-05T01:46:00.429" v="135"/>
        <pc:sldMkLst>
          <pc:docMk/>
          <pc:sldMk cId="1989138164" sldId="261"/>
        </pc:sldMkLst>
        <pc:spChg chg="add">
          <ac:chgData name="Greg Leonardo" userId="fc5f09b0d1a784bb" providerId="LiveId" clId="{7F02A216-E66B-4E66-9D58-424F0B5B68BD}" dt="2019-03-05T01:46:00.429" v="135"/>
          <ac:spMkLst>
            <pc:docMk/>
            <pc:sldMk cId="1989138164" sldId="261"/>
            <ac:spMk id="25" creationId="{CE801BB6-076D-4E35-BEF4-10E7CCDFB294}"/>
          </ac:spMkLst>
        </pc:spChg>
        <pc:spChg chg="mod">
          <ac:chgData name="Greg Leonardo" userId="fc5f09b0d1a784bb" providerId="LiveId" clId="{7F02A216-E66B-4E66-9D58-424F0B5B68BD}" dt="2019-03-05T01:44:55.900" v="63" actId="20577"/>
          <ac:spMkLst>
            <pc:docMk/>
            <pc:sldMk cId="1989138164" sldId="261"/>
            <ac:spMk id="36" creationId="{00000000-0000-0000-0000-000000000000}"/>
          </ac:spMkLst>
        </pc:spChg>
        <pc:spChg chg="mod">
          <ac:chgData name="Greg Leonardo" userId="fc5f09b0d1a784bb" providerId="LiveId" clId="{7F02A216-E66B-4E66-9D58-424F0B5B68BD}" dt="2019-03-05T01:45:14.423" v="109" actId="20577"/>
          <ac:spMkLst>
            <pc:docMk/>
            <pc:sldMk cId="1989138164" sldId="261"/>
            <ac:spMk id="37" creationId="{00000000-0000-0000-0000-000000000000}"/>
          </ac:spMkLst>
        </pc:spChg>
        <pc:spChg chg="mod">
          <ac:chgData name="Greg Leonardo" userId="fc5f09b0d1a784bb" providerId="LiveId" clId="{7F02A216-E66B-4E66-9D58-424F0B5B68BD}" dt="2019-03-05T01:45:26.158" v="134" actId="20577"/>
          <ac:spMkLst>
            <pc:docMk/>
            <pc:sldMk cId="1989138164" sldId="261"/>
            <ac:spMk id="38" creationId="{00000000-0000-0000-0000-000000000000}"/>
          </ac:spMkLst>
        </pc:spChg>
        <pc:grpChg chg="add">
          <ac:chgData name="Greg Leonardo" userId="fc5f09b0d1a784bb" providerId="LiveId" clId="{7F02A216-E66B-4E66-9D58-424F0B5B68BD}" dt="2019-03-05T01:46:00.429" v="135"/>
          <ac:grpSpMkLst>
            <pc:docMk/>
            <pc:sldMk cId="1989138164" sldId="261"/>
            <ac:grpSpMk id="26" creationId="{BD42936F-BB68-48BF-A3C5-A387ED71A334}"/>
          </ac:grpSpMkLst>
        </pc:grpChg>
      </pc:sldChg>
      <pc:sldChg chg="modSp">
        <pc:chgData name="Greg Leonardo" userId="fc5f09b0d1a784bb" providerId="LiveId" clId="{7F02A216-E66B-4E66-9D58-424F0B5B68BD}" dt="2019-03-05T01:46:36.601" v="151" actId="20577"/>
        <pc:sldMkLst>
          <pc:docMk/>
          <pc:sldMk cId="2979436610" sldId="262"/>
        </pc:sldMkLst>
        <pc:spChg chg="mod">
          <ac:chgData name="Greg Leonardo" userId="fc5f09b0d1a784bb" providerId="LiveId" clId="{7F02A216-E66B-4E66-9D58-424F0B5B68BD}" dt="2019-03-05T01:46:36.601" v="151" actId="20577"/>
          <ac:spMkLst>
            <pc:docMk/>
            <pc:sldMk cId="2979436610" sldId="262"/>
            <ac:spMk id="2" creationId="{82D1353A-D5A5-4802-B7B3-D54133E62FBF}"/>
          </ac:spMkLst>
        </pc:spChg>
      </pc:sldChg>
      <pc:sldChg chg="modSp modNotesTx">
        <pc:chgData name="Greg Leonardo" userId="fc5f09b0d1a784bb" providerId="LiveId" clId="{7F02A216-E66B-4E66-9D58-424F0B5B68BD}" dt="2019-03-11T01:42:12.719" v="1409" actId="5793"/>
        <pc:sldMkLst>
          <pc:docMk/>
          <pc:sldMk cId="4124121090" sldId="263"/>
        </pc:sldMkLst>
        <pc:spChg chg="mod">
          <ac:chgData name="Greg Leonardo" userId="fc5f09b0d1a784bb" providerId="LiveId" clId="{7F02A216-E66B-4E66-9D58-424F0B5B68BD}" dt="2019-03-11T01:36:16.455" v="1408" actId="20577"/>
          <ac:spMkLst>
            <pc:docMk/>
            <pc:sldMk cId="4124121090" sldId="263"/>
            <ac:spMk id="2" creationId="{DA591D2A-7BF8-457B-9045-184749894F75}"/>
          </ac:spMkLst>
        </pc:spChg>
        <pc:spChg chg="mod">
          <ac:chgData name="Greg Leonardo" userId="fc5f09b0d1a784bb" providerId="LiveId" clId="{7F02A216-E66B-4E66-9D58-424F0B5B68BD}" dt="2019-03-05T01:48:08.219" v="188" actId="20577"/>
          <ac:spMkLst>
            <pc:docMk/>
            <pc:sldMk cId="4124121090" sldId="263"/>
            <ac:spMk id="26" creationId="{5DBD7752-F937-4FBD-8BFF-54E833D8DFB3}"/>
          </ac:spMkLst>
        </pc:spChg>
      </pc:sldChg>
      <pc:sldChg chg="modSp">
        <pc:chgData name="Greg Leonardo" userId="fc5f09b0d1a784bb" providerId="LiveId" clId="{7F02A216-E66B-4E66-9D58-424F0B5B68BD}" dt="2019-03-05T01:48:23.758" v="210" actId="20577"/>
        <pc:sldMkLst>
          <pc:docMk/>
          <pc:sldMk cId="593785313" sldId="267"/>
        </pc:sldMkLst>
        <pc:spChg chg="mod">
          <ac:chgData name="Greg Leonardo" userId="fc5f09b0d1a784bb" providerId="LiveId" clId="{7F02A216-E66B-4E66-9D58-424F0B5B68BD}" dt="2019-03-05T01:48:23.758" v="210" actId="20577"/>
          <ac:spMkLst>
            <pc:docMk/>
            <pc:sldMk cId="593785313" sldId="267"/>
            <ac:spMk id="12" creationId="{9229C948-647D-491D-983F-DB9CC02211D8}"/>
          </ac:spMkLst>
        </pc:spChg>
      </pc:sldChg>
      <pc:sldChg chg="modSp">
        <pc:chgData name="Greg Leonardo" userId="fc5f09b0d1a784bb" providerId="LiveId" clId="{7F02A216-E66B-4E66-9D58-424F0B5B68BD}" dt="2019-03-05T01:48:38.395" v="235" actId="20577"/>
        <pc:sldMkLst>
          <pc:docMk/>
          <pc:sldMk cId="1001588426" sldId="270"/>
        </pc:sldMkLst>
        <pc:spChg chg="mod">
          <ac:chgData name="Greg Leonardo" userId="fc5f09b0d1a784bb" providerId="LiveId" clId="{7F02A216-E66B-4E66-9D58-424F0B5B68BD}" dt="2019-03-05T01:48:38.395" v="235" actId="20577"/>
          <ac:spMkLst>
            <pc:docMk/>
            <pc:sldMk cId="1001588426" sldId="270"/>
            <ac:spMk id="4" creationId="{74FD5928-DCDA-43DD-91AF-B4C22154C979}"/>
          </ac:spMkLst>
        </pc:spChg>
      </pc:sldChg>
      <pc:sldChg chg="modSp">
        <pc:chgData name="Greg Leonardo" userId="fc5f09b0d1a784bb" providerId="LiveId" clId="{7F02A216-E66B-4E66-9D58-424F0B5B68BD}" dt="2019-03-05T01:50:28.817" v="285" actId="20577"/>
        <pc:sldMkLst>
          <pc:docMk/>
          <pc:sldMk cId="4188515285" sldId="274"/>
        </pc:sldMkLst>
        <pc:spChg chg="mod">
          <ac:chgData name="Greg Leonardo" userId="fc5f09b0d1a784bb" providerId="LiveId" clId="{7F02A216-E66B-4E66-9D58-424F0B5B68BD}" dt="2019-03-05T01:50:20.659" v="282" actId="14100"/>
          <ac:spMkLst>
            <pc:docMk/>
            <pc:sldMk cId="4188515285" sldId="274"/>
            <ac:spMk id="2" creationId="{A6DBAF83-7ECD-4795-9A67-BEF5A89B52E8}"/>
          </ac:spMkLst>
        </pc:spChg>
        <pc:spChg chg="mod">
          <ac:chgData name="Greg Leonardo" userId="fc5f09b0d1a784bb" providerId="LiveId" clId="{7F02A216-E66B-4E66-9D58-424F0B5B68BD}" dt="2019-03-05T01:50:28.817" v="285" actId="20577"/>
          <ac:spMkLst>
            <pc:docMk/>
            <pc:sldMk cId="4188515285" sldId="274"/>
            <ac:spMk id="3" creationId="{10321B66-95C2-4FB2-B893-789726F5EB1D}"/>
          </ac:spMkLst>
        </pc:spChg>
      </pc:sldChg>
      <pc:sldChg chg="modSp">
        <pc:chgData name="Greg Leonardo" userId="fc5f09b0d1a784bb" providerId="LiveId" clId="{7F02A216-E66B-4E66-9D58-424F0B5B68BD}" dt="2019-03-05T01:51:55.253" v="432" actId="20577"/>
        <pc:sldMkLst>
          <pc:docMk/>
          <pc:sldMk cId="3015087032" sldId="276"/>
        </pc:sldMkLst>
        <pc:spChg chg="mod">
          <ac:chgData name="Greg Leonardo" userId="fc5f09b0d1a784bb" providerId="LiveId" clId="{7F02A216-E66B-4E66-9D58-424F0B5B68BD}" dt="2019-03-05T01:50:51.112" v="320" actId="20577"/>
          <ac:spMkLst>
            <pc:docMk/>
            <pc:sldMk cId="3015087032" sldId="276"/>
            <ac:spMk id="36" creationId="{00000000-0000-0000-0000-000000000000}"/>
          </ac:spMkLst>
        </pc:spChg>
        <pc:spChg chg="mod">
          <ac:chgData name="Greg Leonardo" userId="fc5f09b0d1a784bb" providerId="LiveId" clId="{7F02A216-E66B-4E66-9D58-424F0B5B68BD}" dt="2019-03-05T01:51:32.656" v="388" actId="20577"/>
          <ac:spMkLst>
            <pc:docMk/>
            <pc:sldMk cId="3015087032" sldId="276"/>
            <ac:spMk id="37" creationId="{00000000-0000-0000-0000-000000000000}"/>
          </ac:spMkLst>
        </pc:spChg>
        <pc:spChg chg="mod">
          <ac:chgData name="Greg Leonardo" userId="fc5f09b0d1a784bb" providerId="LiveId" clId="{7F02A216-E66B-4E66-9D58-424F0B5B68BD}" dt="2019-03-05T01:51:55.253" v="432" actId="20577"/>
          <ac:spMkLst>
            <pc:docMk/>
            <pc:sldMk cId="3015087032" sldId="276"/>
            <ac:spMk id="38" creationId="{00000000-0000-0000-0000-000000000000}"/>
          </ac:spMkLst>
        </pc:spChg>
      </pc:sldChg>
      <pc:sldChg chg="modSp">
        <pc:chgData name="Greg Leonardo" userId="fc5f09b0d1a784bb" providerId="LiveId" clId="{7F02A216-E66B-4E66-9D58-424F0B5B68BD}" dt="2019-03-05T01:52:16.855" v="448" actId="20577"/>
        <pc:sldMkLst>
          <pc:docMk/>
          <pc:sldMk cId="4137897931" sldId="277"/>
        </pc:sldMkLst>
        <pc:spChg chg="mod">
          <ac:chgData name="Greg Leonardo" userId="fc5f09b0d1a784bb" providerId="LiveId" clId="{7F02A216-E66B-4E66-9D58-424F0B5B68BD}" dt="2019-03-05T01:52:16.855" v="448" actId="20577"/>
          <ac:spMkLst>
            <pc:docMk/>
            <pc:sldMk cId="4137897931" sldId="277"/>
            <ac:spMk id="2" creationId="{82D1353A-D5A5-4802-B7B3-D54133E62FBF}"/>
          </ac:spMkLst>
        </pc:spChg>
      </pc:sldChg>
      <pc:sldChg chg="modSp">
        <pc:chgData name="Greg Leonardo" userId="fc5f09b0d1a784bb" providerId="LiveId" clId="{7F02A216-E66B-4E66-9D58-424F0B5B68BD}" dt="2019-03-05T01:52:51.471" v="483" actId="20577"/>
        <pc:sldMkLst>
          <pc:docMk/>
          <pc:sldMk cId="1621815919" sldId="278"/>
        </pc:sldMkLst>
        <pc:spChg chg="mod">
          <ac:chgData name="Greg Leonardo" userId="fc5f09b0d1a784bb" providerId="LiveId" clId="{7F02A216-E66B-4E66-9D58-424F0B5B68BD}" dt="2019-03-05T01:52:51.471" v="483" actId="20577"/>
          <ac:spMkLst>
            <pc:docMk/>
            <pc:sldMk cId="1621815919" sldId="278"/>
            <ac:spMk id="2" creationId="{861D8659-3F48-48DA-A131-AB1855DAF96A}"/>
          </ac:spMkLst>
        </pc:spChg>
      </pc:sldChg>
      <pc:sldChg chg="modSp">
        <pc:chgData name="Greg Leonardo" userId="fc5f09b0d1a784bb" providerId="LiveId" clId="{7F02A216-E66B-4E66-9D58-424F0B5B68BD}" dt="2019-03-05T02:00:12.812" v="746" actId="20577"/>
        <pc:sldMkLst>
          <pc:docMk/>
          <pc:sldMk cId="3178771645" sldId="279"/>
        </pc:sldMkLst>
        <pc:spChg chg="mod">
          <ac:chgData name="Greg Leonardo" userId="fc5f09b0d1a784bb" providerId="LiveId" clId="{7F02A216-E66B-4E66-9D58-424F0B5B68BD}" dt="2019-03-05T01:59:59.452" v="743" actId="14100"/>
          <ac:spMkLst>
            <pc:docMk/>
            <pc:sldMk cId="3178771645" sldId="279"/>
            <ac:spMk id="2" creationId="{A6DBAF83-7ECD-4795-9A67-BEF5A89B52E8}"/>
          </ac:spMkLst>
        </pc:spChg>
        <pc:spChg chg="mod">
          <ac:chgData name="Greg Leonardo" userId="fc5f09b0d1a784bb" providerId="LiveId" clId="{7F02A216-E66B-4E66-9D58-424F0B5B68BD}" dt="2019-03-05T02:00:12.812" v="746" actId="20577"/>
          <ac:spMkLst>
            <pc:docMk/>
            <pc:sldMk cId="3178771645" sldId="279"/>
            <ac:spMk id="3" creationId="{10321B66-95C2-4FB2-B893-789726F5EB1D}"/>
          </ac:spMkLst>
        </pc:spChg>
      </pc:sldChg>
      <pc:sldChg chg="delSp modSp">
        <pc:chgData name="Greg Leonardo" userId="fc5f09b0d1a784bb" providerId="LiveId" clId="{7F02A216-E66B-4E66-9D58-424F0B5B68BD}" dt="2019-03-05T02:01:55.944" v="835" actId="478"/>
        <pc:sldMkLst>
          <pc:docMk/>
          <pc:sldMk cId="1230346625" sldId="281"/>
        </pc:sldMkLst>
        <pc:spChg chg="mod">
          <ac:chgData name="Greg Leonardo" userId="fc5f09b0d1a784bb" providerId="LiveId" clId="{7F02A216-E66B-4E66-9D58-424F0B5B68BD}" dt="2019-03-05T02:01:40.862" v="834" actId="20577"/>
          <ac:spMkLst>
            <pc:docMk/>
            <pc:sldMk cId="1230346625" sldId="281"/>
            <ac:spMk id="36" creationId="{00000000-0000-0000-0000-000000000000}"/>
          </ac:spMkLst>
        </pc:spChg>
        <pc:spChg chg="mod">
          <ac:chgData name="Greg Leonardo" userId="fc5f09b0d1a784bb" providerId="LiveId" clId="{7F02A216-E66B-4E66-9D58-424F0B5B68BD}" dt="2019-03-05T02:00:58.883" v="832" actId="20577"/>
          <ac:spMkLst>
            <pc:docMk/>
            <pc:sldMk cId="1230346625" sldId="281"/>
            <ac:spMk id="37" creationId="{00000000-0000-0000-0000-000000000000}"/>
          </ac:spMkLst>
        </pc:spChg>
        <pc:spChg chg="del">
          <ac:chgData name="Greg Leonardo" userId="fc5f09b0d1a784bb" providerId="LiveId" clId="{7F02A216-E66B-4E66-9D58-424F0B5B68BD}" dt="2019-03-05T02:01:55.944" v="835" actId="478"/>
          <ac:spMkLst>
            <pc:docMk/>
            <pc:sldMk cId="1230346625" sldId="281"/>
            <ac:spMk id="38" creationId="{00000000-0000-0000-0000-000000000000}"/>
          </ac:spMkLst>
        </pc:spChg>
        <pc:grpChg chg="del">
          <ac:chgData name="Greg Leonardo" userId="fc5f09b0d1a784bb" providerId="LiveId" clId="{7F02A216-E66B-4E66-9D58-424F0B5B68BD}" dt="2019-03-05T02:01:55.944" v="835" actId="478"/>
          <ac:grpSpMkLst>
            <pc:docMk/>
            <pc:sldMk cId="1230346625" sldId="281"/>
            <ac:grpSpMk id="52" creationId="{00000000-0000-0000-0000-000000000000}"/>
          </ac:grpSpMkLst>
        </pc:grpChg>
      </pc:sldChg>
      <pc:sldChg chg="modSp">
        <pc:chgData name="Greg Leonardo" userId="fc5f09b0d1a784bb" providerId="LiveId" clId="{7F02A216-E66B-4E66-9D58-424F0B5B68BD}" dt="2019-03-05T02:02:16.861" v="855" actId="20577"/>
        <pc:sldMkLst>
          <pc:docMk/>
          <pc:sldMk cId="1702575288" sldId="282"/>
        </pc:sldMkLst>
        <pc:spChg chg="mod">
          <ac:chgData name="Greg Leonardo" userId="fc5f09b0d1a784bb" providerId="LiveId" clId="{7F02A216-E66B-4E66-9D58-424F0B5B68BD}" dt="2019-03-05T02:02:16.861" v="855" actId="20577"/>
          <ac:spMkLst>
            <pc:docMk/>
            <pc:sldMk cId="1702575288" sldId="282"/>
            <ac:spMk id="2" creationId="{82D1353A-D5A5-4802-B7B3-D54133E62FBF}"/>
          </ac:spMkLst>
        </pc:spChg>
      </pc:sldChg>
      <pc:sldChg chg="modSp">
        <pc:chgData name="Greg Leonardo" userId="fc5f09b0d1a784bb" providerId="LiveId" clId="{7F02A216-E66B-4E66-9D58-424F0B5B68BD}" dt="2019-03-05T02:02:38.313" v="888" actId="20577"/>
        <pc:sldMkLst>
          <pc:docMk/>
          <pc:sldMk cId="2161068156" sldId="283"/>
        </pc:sldMkLst>
        <pc:spChg chg="mod">
          <ac:chgData name="Greg Leonardo" userId="fc5f09b0d1a784bb" providerId="LiveId" clId="{7F02A216-E66B-4E66-9D58-424F0B5B68BD}" dt="2019-03-05T02:02:38.313" v="888" actId="20577"/>
          <ac:spMkLst>
            <pc:docMk/>
            <pc:sldMk cId="2161068156" sldId="283"/>
            <ac:spMk id="2" creationId="{861D8659-3F48-48DA-A131-AB1855DAF96A}"/>
          </ac:spMkLst>
        </pc:spChg>
      </pc:sldChg>
      <pc:sldChg chg="modSp">
        <pc:chgData name="Greg Leonardo" userId="fc5f09b0d1a784bb" providerId="LiveId" clId="{7F02A216-E66B-4E66-9D58-424F0B5B68BD}" dt="2019-03-05T01:55:20.787" v="695" actId="20577"/>
        <pc:sldMkLst>
          <pc:docMk/>
          <pc:sldMk cId="2965124434" sldId="285"/>
        </pc:sldMkLst>
        <pc:spChg chg="mod">
          <ac:chgData name="Greg Leonardo" userId="fc5f09b0d1a784bb" providerId="LiveId" clId="{7F02A216-E66B-4E66-9D58-424F0B5B68BD}" dt="2019-03-05T01:54:52.076" v="644" actId="20577"/>
          <ac:spMkLst>
            <pc:docMk/>
            <pc:sldMk cId="2965124434" sldId="285"/>
            <ac:spMk id="18" creationId="{51014BB0-FE58-42EF-9C7C-B6E1A5B17756}"/>
          </ac:spMkLst>
        </pc:spChg>
        <pc:spChg chg="mod">
          <ac:chgData name="Greg Leonardo" userId="fc5f09b0d1a784bb" providerId="LiveId" clId="{7F02A216-E66B-4E66-9D58-424F0B5B68BD}" dt="2019-03-05T01:55:20.787" v="695" actId="20577"/>
          <ac:spMkLst>
            <pc:docMk/>
            <pc:sldMk cId="2965124434" sldId="285"/>
            <ac:spMk id="20" creationId="{FF97CCB2-5ED6-4798-AB69-8AC1DC5DCD7E}"/>
          </ac:spMkLst>
        </pc:spChg>
      </pc:sldChg>
      <pc:sldChg chg="modSp">
        <pc:chgData name="Greg Leonardo" userId="fc5f09b0d1a784bb" providerId="LiveId" clId="{7F02A216-E66B-4E66-9D58-424F0B5B68BD}" dt="2019-03-05T02:04:59.026" v="1084" actId="20577"/>
        <pc:sldMkLst>
          <pc:docMk/>
          <pc:sldMk cId="818595780" sldId="287"/>
        </pc:sldMkLst>
        <pc:spChg chg="mod">
          <ac:chgData name="Greg Leonardo" userId="fc5f09b0d1a784bb" providerId="LiveId" clId="{7F02A216-E66B-4E66-9D58-424F0B5B68BD}" dt="2019-03-05T02:04:08.364" v="963" actId="20577"/>
          <ac:spMkLst>
            <pc:docMk/>
            <pc:sldMk cId="818595780" sldId="287"/>
            <ac:spMk id="18" creationId="{51014BB0-FE58-42EF-9C7C-B6E1A5B17756}"/>
          </ac:spMkLst>
        </pc:spChg>
        <pc:spChg chg="mod">
          <ac:chgData name="Greg Leonardo" userId="fc5f09b0d1a784bb" providerId="LiveId" clId="{7F02A216-E66B-4E66-9D58-424F0B5B68BD}" dt="2019-03-05T02:04:59.026" v="1084" actId="20577"/>
          <ac:spMkLst>
            <pc:docMk/>
            <pc:sldMk cId="818595780" sldId="287"/>
            <ac:spMk id="20" creationId="{FF97CCB2-5ED6-4798-AB69-8AC1DC5DCD7E}"/>
          </ac:spMkLst>
        </pc:spChg>
      </pc:sldChg>
      <pc:sldChg chg="modSp">
        <pc:chgData name="Greg Leonardo" userId="fc5f09b0d1a784bb" providerId="LiveId" clId="{7F02A216-E66B-4E66-9D58-424F0B5B68BD}" dt="2019-03-05T01:53:12.352" v="517" actId="20577"/>
        <pc:sldMkLst>
          <pc:docMk/>
          <pc:sldMk cId="4129453224" sldId="288"/>
        </pc:sldMkLst>
        <pc:spChg chg="mod">
          <ac:chgData name="Greg Leonardo" userId="fc5f09b0d1a784bb" providerId="LiveId" clId="{7F02A216-E66B-4E66-9D58-424F0B5B68BD}" dt="2019-03-05T01:53:12.352" v="517" actId="20577"/>
          <ac:spMkLst>
            <pc:docMk/>
            <pc:sldMk cId="4129453224" sldId="288"/>
            <ac:spMk id="2" creationId="{861D8659-3F48-48DA-A131-AB1855DAF96A}"/>
          </ac:spMkLst>
        </pc:spChg>
      </pc:sldChg>
      <pc:sldChg chg="modSp">
        <pc:chgData name="Greg Leonardo" userId="fc5f09b0d1a784bb" providerId="LiveId" clId="{7F02A216-E66B-4E66-9D58-424F0B5B68BD}" dt="2019-03-05T01:53:39.191" v="573" actId="20577"/>
        <pc:sldMkLst>
          <pc:docMk/>
          <pc:sldMk cId="3562453072" sldId="289"/>
        </pc:sldMkLst>
        <pc:spChg chg="mod">
          <ac:chgData name="Greg Leonardo" userId="fc5f09b0d1a784bb" providerId="LiveId" clId="{7F02A216-E66B-4E66-9D58-424F0B5B68BD}" dt="2019-03-05T01:53:39.191" v="573" actId="20577"/>
          <ac:spMkLst>
            <pc:docMk/>
            <pc:sldMk cId="3562453072" sldId="289"/>
            <ac:spMk id="2" creationId="{861D8659-3F48-48DA-A131-AB1855DAF96A}"/>
          </ac:spMkLst>
        </pc:spChg>
      </pc:sldChg>
      <pc:sldChg chg="modSp">
        <pc:chgData name="Greg Leonardo" userId="fc5f09b0d1a784bb" providerId="LiveId" clId="{7F02A216-E66B-4E66-9D58-424F0B5B68BD}" dt="2019-03-05T02:02:51.744" v="919" actId="20577"/>
        <pc:sldMkLst>
          <pc:docMk/>
          <pc:sldMk cId="131383651" sldId="294"/>
        </pc:sldMkLst>
        <pc:spChg chg="mod">
          <ac:chgData name="Greg Leonardo" userId="fc5f09b0d1a784bb" providerId="LiveId" clId="{7F02A216-E66B-4E66-9D58-424F0B5B68BD}" dt="2019-03-05T02:02:51.744" v="919" actId="20577"/>
          <ac:spMkLst>
            <pc:docMk/>
            <pc:sldMk cId="131383651" sldId="294"/>
            <ac:spMk id="2" creationId="{861D8659-3F48-48DA-A131-AB1855DAF96A}"/>
          </ac:spMkLst>
        </pc:spChg>
      </pc:sldChg>
      <pc:sldChg chg="modSp add">
        <pc:chgData name="Greg Leonardo" userId="fc5f09b0d1a784bb" providerId="LiveId" clId="{7F02A216-E66B-4E66-9D58-424F0B5B68BD}" dt="2019-03-05T01:47:23.433" v="162" actId="20577"/>
        <pc:sldMkLst>
          <pc:docMk/>
          <pc:sldMk cId="3882723322" sldId="297"/>
        </pc:sldMkLst>
        <pc:spChg chg="mod">
          <ac:chgData name="Greg Leonardo" userId="fc5f09b0d1a784bb" providerId="LiveId" clId="{7F02A216-E66B-4E66-9D58-424F0B5B68BD}" dt="2019-03-05T01:47:23.433" v="162" actId="20577"/>
          <ac:spMkLst>
            <pc:docMk/>
            <pc:sldMk cId="3882723322" sldId="297"/>
            <ac:spMk id="3" creationId="{5A0DF70A-4018-4E3C-B0B5-EB996E870CB7}"/>
          </ac:spMkLst>
        </pc:spChg>
      </pc:sldChg>
      <pc:sldChg chg="add">
        <pc:chgData name="Greg Leonardo" userId="fc5f09b0d1a784bb" providerId="LiveId" clId="{7F02A216-E66B-4E66-9D58-424F0B5B68BD}" dt="2019-03-05T01:49:24.430" v="237"/>
        <pc:sldMkLst>
          <pc:docMk/>
          <pc:sldMk cId="419381599" sldId="298"/>
        </pc:sldMkLst>
      </pc:sldChg>
      <pc:sldChg chg="add">
        <pc:chgData name="Greg Leonardo" userId="fc5f09b0d1a784bb" providerId="LiveId" clId="{7F02A216-E66B-4E66-9D58-424F0B5B68BD}" dt="2019-03-05T01:49:24.430" v="237"/>
        <pc:sldMkLst>
          <pc:docMk/>
          <pc:sldMk cId="2315998331" sldId="299"/>
        </pc:sldMkLst>
      </pc:sldChg>
      <pc:sldChg chg="modSp add">
        <pc:chgData name="Greg Leonardo" userId="fc5f09b0d1a784bb" providerId="LiveId" clId="{7F02A216-E66B-4E66-9D58-424F0B5B68BD}" dt="2019-03-05T01:54:28.069" v="623" actId="20577"/>
        <pc:sldMkLst>
          <pc:docMk/>
          <pc:sldMk cId="4090909197" sldId="300"/>
        </pc:sldMkLst>
        <pc:spChg chg="mod">
          <ac:chgData name="Greg Leonardo" userId="fc5f09b0d1a784bb" providerId="LiveId" clId="{7F02A216-E66B-4E66-9D58-424F0B5B68BD}" dt="2019-03-05T01:54:28.069" v="623" actId="20577"/>
          <ac:spMkLst>
            <pc:docMk/>
            <pc:sldMk cId="4090909197" sldId="300"/>
            <ac:spMk id="3" creationId="{5A0DF70A-4018-4E3C-B0B5-EB996E870CB7}"/>
          </ac:spMkLst>
        </pc:spChg>
      </pc:sldChg>
      <pc:sldChg chg="modSp add">
        <pc:chgData name="Greg Leonardo" userId="fc5f09b0d1a784bb" providerId="LiveId" clId="{7F02A216-E66B-4E66-9D58-424F0B5B68BD}" dt="2019-03-05T02:03:39.445" v="932" actId="20577"/>
        <pc:sldMkLst>
          <pc:docMk/>
          <pc:sldMk cId="1481962902" sldId="301"/>
        </pc:sldMkLst>
        <pc:spChg chg="mod">
          <ac:chgData name="Greg Leonardo" userId="fc5f09b0d1a784bb" providerId="LiveId" clId="{7F02A216-E66B-4E66-9D58-424F0B5B68BD}" dt="2019-03-05T02:03:39.445" v="932" actId="20577"/>
          <ac:spMkLst>
            <pc:docMk/>
            <pc:sldMk cId="1481962902" sldId="301"/>
            <ac:spMk id="3" creationId="{5A0DF70A-4018-4E3C-B0B5-EB996E870CB7}"/>
          </ac:spMkLst>
        </pc:spChg>
      </pc:sldChg>
      <pc:sldChg chg="modSp add">
        <pc:chgData name="Greg Leonardo" userId="fc5f09b0d1a784bb" providerId="LiveId" clId="{7F02A216-E66B-4E66-9D58-424F0B5B68BD}" dt="2019-03-05T02:06:33.377" v="1139" actId="404"/>
        <pc:sldMkLst>
          <pc:docMk/>
          <pc:sldMk cId="3339395437" sldId="302"/>
        </pc:sldMkLst>
        <pc:spChg chg="mod">
          <ac:chgData name="Greg Leonardo" userId="fc5f09b0d1a784bb" providerId="LiveId" clId="{7F02A216-E66B-4E66-9D58-424F0B5B68BD}" dt="2019-03-05T02:06:33.377" v="1139" actId="404"/>
          <ac:spMkLst>
            <pc:docMk/>
            <pc:sldMk cId="3339395437" sldId="302"/>
            <ac:spMk id="2" creationId="{A6DBAF83-7ECD-4795-9A67-BEF5A89B52E8}"/>
          </ac:spMkLst>
        </pc:spChg>
      </pc:sldChg>
      <pc:sldChg chg="add">
        <pc:chgData name="Greg Leonardo" userId="fc5f09b0d1a784bb" providerId="LiveId" clId="{7F02A216-E66B-4E66-9D58-424F0B5B68BD}" dt="2019-03-05T02:05:30.484" v="1085"/>
        <pc:sldMkLst>
          <pc:docMk/>
          <pc:sldMk cId="3549321252" sldId="303"/>
        </pc:sldMkLst>
      </pc:sldChg>
      <pc:sldChg chg="delSp modSp add">
        <pc:chgData name="Greg Leonardo" userId="fc5f09b0d1a784bb" providerId="LiveId" clId="{7F02A216-E66B-4E66-9D58-424F0B5B68BD}" dt="2019-03-05T02:07:17.366" v="1192" actId="478"/>
        <pc:sldMkLst>
          <pc:docMk/>
          <pc:sldMk cId="2716135425" sldId="304"/>
        </pc:sldMkLst>
        <pc:spChg chg="mod">
          <ac:chgData name="Greg Leonardo" userId="fc5f09b0d1a784bb" providerId="LiveId" clId="{7F02A216-E66B-4E66-9D58-424F0B5B68BD}" dt="2019-03-05T02:07:11.384" v="1191" actId="20577"/>
          <ac:spMkLst>
            <pc:docMk/>
            <pc:sldMk cId="2716135425" sldId="304"/>
            <ac:spMk id="36" creationId="{00000000-0000-0000-0000-000000000000}"/>
          </ac:spMkLst>
        </pc:spChg>
        <pc:spChg chg="del">
          <ac:chgData name="Greg Leonardo" userId="fc5f09b0d1a784bb" providerId="LiveId" clId="{7F02A216-E66B-4E66-9D58-424F0B5B68BD}" dt="2019-03-05T02:07:17.366" v="1192" actId="478"/>
          <ac:spMkLst>
            <pc:docMk/>
            <pc:sldMk cId="2716135425" sldId="304"/>
            <ac:spMk id="37" creationId="{00000000-0000-0000-0000-000000000000}"/>
          </ac:spMkLst>
        </pc:spChg>
        <pc:grpChg chg="del">
          <ac:chgData name="Greg Leonardo" userId="fc5f09b0d1a784bb" providerId="LiveId" clId="{7F02A216-E66B-4E66-9D58-424F0B5B68BD}" dt="2019-03-05T02:07:17.366" v="1192" actId="478"/>
          <ac:grpSpMkLst>
            <pc:docMk/>
            <pc:sldMk cId="2716135425" sldId="304"/>
            <ac:grpSpMk id="46" creationId="{00000000-0000-0000-0000-000000000000}"/>
          </ac:grpSpMkLst>
        </pc:grpChg>
      </pc:sldChg>
      <pc:sldChg chg="modSp add">
        <pc:chgData name="Greg Leonardo" userId="fc5f09b0d1a784bb" providerId="LiveId" clId="{7F02A216-E66B-4E66-9D58-424F0B5B68BD}" dt="2019-03-05T02:07:26.635" v="1204" actId="20577"/>
        <pc:sldMkLst>
          <pc:docMk/>
          <pc:sldMk cId="2504660620" sldId="305"/>
        </pc:sldMkLst>
        <pc:spChg chg="mod">
          <ac:chgData name="Greg Leonardo" userId="fc5f09b0d1a784bb" providerId="LiveId" clId="{7F02A216-E66B-4E66-9D58-424F0B5B68BD}" dt="2019-03-05T02:07:26.635" v="1204" actId="20577"/>
          <ac:spMkLst>
            <pc:docMk/>
            <pc:sldMk cId="2504660620" sldId="305"/>
            <ac:spMk id="2" creationId="{82D1353A-D5A5-4802-B7B3-D54133E62FBF}"/>
          </ac:spMkLst>
        </pc:spChg>
      </pc:sldChg>
      <pc:sldChg chg="modSp add">
        <pc:chgData name="Greg Leonardo" userId="fc5f09b0d1a784bb" providerId="LiveId" clId="{7F02A216-E66B-4E66-9D58-424F0B5B68BD}" dt="2019-03-05T02:07:51.394" v="1256" actId="20577"/>
        <pc:sldMkLst>
          <pc:docMk/>
          <pc:sldMk cId="972319212" sldId="306"/>
        </pc:sldMkLst>
        <pc:spChg chg="mod">
          <ac:chgData name="Greg Leonardo" userId="fc5f09b0d1a784bb" providerId="LiveId" clId="{7F02A216-E66B-4E66-9D58-424F0B5B68BD}" dt="2019-03-05T02:07:51.394" v="1256" actId="20577"/>
          <ac:spMkLst>
            <pc:docMk/>
            <pc:sldMk cId="972319212" sldId="306"/>
            <ac:spMk id="2" creationId="{861D8659-3F48-48DA-A131-AB1855DAF96A}"/>
          </ac:spMkLst>
        </pc:spChg>
      </pc:sldChg>
      <pc:sldChg chg="add">
        <pc:chgData name="Greg Leonardo" userId="fc5f09b0d1a784bb" providerId="LiveId" clId="{7F02A216-E66B-4E66-9D58-424F0B5B68BD}" dt="2019-03-05T02:05:30.484" v="1085"/>
        <pc:sldMkLst>
          <pc:docMk/>
          <pc:sldMk cId="2105318417" sldId="308"/>
        </pc:sldMkLst>
      </pc:sldChg>
      <pc:sldChg chg="modSp add">
        <pc:chgData name="Greg Leonardo" userId="fc5f09b0d1a784bb" providerId="LiveId" clId="{7F02A216-E66B-4E66-9D58-424F0B5B68BD}" dt="2019-03-05T02:09:55.224" v="1403" actId="20577"/>
        <pc:sldMkLst>
          <pc:docMk/>
          <pc:sldMk cId="375398838" sldId="309"/>
        </pc:sldMkLst>
        <pc:spChg chg="mod">
          <ac:chgData name="Greg Leonardo" userId="fc5f09b0d1a784bb" providerId="LiveId" clId="{7F02A216-E66B-4E66-9D58-424F0B5B68BD}" dt="2019-03-05T02:09:14.417" v="1317" actId="20577"/>
          <ac:spMkLst>
            <pc:docMk/>
            <pc:sldMk cId="375398838" sldId="309"/>
            <ac:spMk id="18" creationId="{51014BB0-FE58-42EF-9C7C-B6E1A5B17756}"/>
          </ac:spMkLst>
        </pc:spChg>
        <pc:spChg chg="mod">
          <ac:chgData name="Greg Leonardo" userId="fc5f09b0d1a784bb" providerId="LiveId" clId="{7F02A216-E66B-4E66-9D58-424F0B5B68BD}" dt="2019-03-05T02:09:55.224" v="1403" actId="20577"/>
          <ac:spMkLst>
            <pc:docMk/>
            <pc:sldMk cId="375398838" sldId="309"/>
            <ac:spMk id="20" creationId="{FF97CCB2-5ED6-4798-AB69-8AC1DC5DCD7E}"/>
          </ac:spMkLst>
        </pc:spChg>
      </pc:sldChg>
      <pc:sldChg chg="add">
        <pc:chgData name="Greg Leonardo" userId="fc5f09b0d1a784bb" providerId="LiveId" clId="{7F02A216-E66B-4E66-9D58-424F0B5B68BD}" dt="2019-03-05T02:05:30.484" v="1085"/>
        <pc:sldMkLst>
          <pc:docMk/>
          <pc:sldMk cId="1972642706" sldId="310"/>
        </pc:sldMkLst>
      </pc:sldChg>
      <pc:sldChg chg="add">
        <pc:chgData name="Greg Leonardo" userId="fc5f09b0d1a784bb" providerId="LiveId" clId="{7F02A216-E66B-4E66-9D58-424F0B5B68BD}" dt="2019-03-05T02:11:48.607" v="1404"/>
        <pc:sldMkLst>
          <pc:docMk/>
          <pc:sldMk cId="3792340041" sldId="3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D2F51-FAA2-4052-B85D-7A2994599C8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10973DC-D013-4171-BCFB-0872AEF74A97}">
      <dgm:prSet phldrT="[Text]"/>
      <dgm:spPr/>
      <dgm:t>
        <a:bodyPr/>
        <a:lstStyle/>
        <a:p>
          <a:r>
            <a:rPr lang="en-US" dirty="0">
              <a:solidFill>
                <a:srgbClr val="F47628"/>
              </a:solidFill>
            </a:rPr>
            <a:t>Step 1</a:t>
          </a:r>
        </a:p>
      </dgm:t>
    </dgm:pt>
    <dgm:pt modelId="{0BF59EE8-3A1A-46B4-B2C3-5B279FAFE38B}" type="parTrans" cxnId="{9C4A49FE-880C-41DF-AB42-14EF5B0F6923}">
      <dgm:prSet/>
      <dgm:spPr/>
      <dgm:t>
        <a:bodyPr/>
        <a:lstStyle/>
        <a:p>
          <a:endParaRPr lang="en-US"/>
        </a:p>
      </dgm:t>
    </dgm:pt>
    <dgm:pt modelId="{E1FEAB57-8CD8-43EB-A2E8-09383ABBA584}" type="sibTrans" cxnId="{9C4A49FE-880C-41DF-AB42-14EF5B0F6923}">
      <dgm:prSet/>
      <dgm:spPr/>
      <dgm:t>
        <a:bodyPr/>
        <a:lstStyle/>
        <a:p>
          <a:endParaRPr lang="en-US"/>
        </a:p>
      </dgm:t>
    </dgm:pt>
    <dgm:pt modelId="{6AF4AA72-DC68-40C5-B777-3F5F3DC2AAD7}">
      <dgm:prSet phldrT="[Text]"/>
      <dgm:spPr/>
      <dgm:t>
        <a:bodyPr/>
        <a:lstStyle/>
        <a:p>
          <a:r>
            <a:rPr lang="en-US" dirty="0">
              <a:solidFill>
                <a:srgbClr val="F47628"/>
              </a:solidFill>
            </a:rPr>
            <a:t>Step 2</a:t>
          </a:r>
        </a:p>
      </dgm:t>
    </dgm:pt>
    <dgm:pt modelId="{9D6C26A3-D400-4D25-8B3B-BAA8035F5801}" type="parTrans" cxnId="{94181E06-F632-41B6-A3FA-85639E6C16E4}">
      <dgm:prSet/>
      <dgm:spPr/>
      <dgm:t>
        <a:bodyPr/>
        <a:lstStyle/>
        <a:p>
          <a:endParaRPr lang="en-US"/>
        </a:p>
      </dgm:t>
    </dgm:pt>
    <dgm:pt modelId="{39D8723C-11A3-4DA6-B9D8-A8A647F5E819}" type="sibTrans" cxnId="{94181E06-F632-41B6-A3FA-85639E6C16E4}">
      <dgm:prSet/>
      <dgm:spPr/>
      <dgm:t>
        <a:bodyPr/>
        <a:lstStyle/>
        <a:p>
          <a:endParaRPr lang="en-US"/>
        </a:p>
      </dgm:t>
    </dgm:pt>
    <dgm:pt modelId="{ADDF6DF4-6980-42A6-94F9-9F4D744E6852}">
      <dgm:prSet phldrT="[Text]"/>
      <dgm:spPr/>
      <dgm:t>
        <a:bodyPr/>
        <a:lstStyle/>
        <a:p>
          <a:r>
            <a:rPr lang="en-US" dirty="0">
              <a:solidFill>
                <a:srgbClr val="F47628"/>
              </a:solidFill>
            </a:rPr>
            <a:t>Step3</a:t>
          </a:r>
        </a:p>
      </dgm:t>
    </dgm:pt>
    <dgm:pt modelId="{10C1471A-6F0F-4864-8A42-2BBF5E186242}" type="parTrans" cxnId="{66F84329-59DD-4339-8C04-4190F0BF4AD3}">
      <dgm:prSet/>
      <dgm:spPr/>
      <dgm:t>
        <a:bodyPr/>
        <a:lstStyle/>
        <a:p>
          <a:endParaRPr lang="en-US"/>
        </a:p>
      </dgm:t>
    </dgm:pt>
    <dgm:pt modelId="{E1187151-654C-488D-A9B0-823135836652}" type="sibTrans" cxnId="{66F84329-59DD-4339-8C04-4190F0BF4AD3}">
      <dgm:prSet/>
      <dgm:spPr/>
      <dgm:t>
        <a:bodyPr/>
        <a:lstStyle/>
        <a:p>
          <a:endParaRPr lang="en-US"/>
        </a:p>
      </dgm:t>
    </dgm:pt>
    <dgm:pt modelId="{AB1D4BFC-4243-44A7-9690-C77873B64A03}" type="pres">
      <dgm:prSet presAssocID="{96ED2F51-FAA2-4052-B85D-7A2994599C82}" presName="rootnode" presStyleCnt="0">
        <dgm:presLayoutVars>
          <dgm:chMax/>
          <dgm:chPref/>
          <dgm:dir/>
          <dgm:animLvl val="lvl"/>
        </dgm:presLayoutVars>
      </dgm:prSet>
      <dgm:spPr/>
    </dgm:pt>
    <dgm:pt modelId="{FEB9D9BE-E81F-48F5-9822-2A8BE3531B83}" type="pres">
      <dgm:prSet presAssocID="{810973DC-D013-4171-BCFB-0872AEF74A97}" presName="composite" presStyleCnt="0"/>
      <dgm:spPr/>
    </dgm:pt>
    <dgm:pt modelId="{550BB52B-5A1C-4A6F-845D-8751BC185512}" type="pres">
      <dgm:prSet presAssocID="{810973DC-D013-4171-BCFB-0872AEF74A97}" presName="LShape" presStyleLbl="alignNode1" presStyleIdx="0" presStyleCnt="5"/>
      <dgm:spPr>
        <a:solidFill>
          <a:srgbClr val="F47628"/>
        </a:solidFill>
        <a:ln>
          <a:noFill/>
        </a:ln>
      </dgm:spPr>
    </dgm:pt>
    <dgm:pt modelId="{0B47398B-9A2D-440F-8D69-771238D96F7B}" type="pres">
      <dgm:prSet presAssocID="{810973DC-D013-4171-BCFB-0872AEF74A97}" presName="ParentText" presStyleLbl="revTx" presStyleIdx="0" presStyleCnt="3">
        <dgm:presLayoutVars>
          <dgm:chMax val="0"/>
          <dgm:chPref val="0"/>
          <dgm:bulletEnabled val="1"/>
        </dgm:presLayoutVars>
      </dgm:prSet>
      <dgm:spPr/>
    </dgm:pt>
    <dgm:pt modelId="{5A556CAF-32BE-4B59-AAEB-404248FA804C}" type="pres">
      <dgm:prSet presAssocID="{810973DC-D013-4171-BCFB-0872AEF74A97}" presName="Triangle" presStyleLbl="alignNode1" presStyleIdx="1" presStyleCnt="5"/>
      <dgm:spPr>
        <a:solidFill>
          <a:srgbClr val="F47628"/>
        </a:solidFill>
        <a:ln>
          <a:noFill/>
        </a:ln>
      </dgm:spPr>
    </dgm:pt>
    <dgm:pt modelId="{867EF429-A36B-4BBC-907C-590882CDDC9C}" type="pres">
      <dgm:prSet presAssocID="{E1FEAB57-8CD8-43EB-A2E8-09383ABBA584}" presName="sibTrans" presStyleCnt="0"/>
      <dgm:spPr/>
    </dgm:pt>
    <dgm:pt modelId="{0AFCBB72-E807-4BD2-A8C3-696AEE80A4D3}" type="pres">
      <dgm:prSet presAssocID="{E1FEAB57-8CD8-43EB-A2E8-09383ABBA584}" presName="space" presStyleCnt="0"/>
      <dgm:spPr/>
    </dgm:pt>
    <dgm:pt modelId="{A62D2546-1717-4F36-A6D5-694482A062A8}" type="pres">
      <dgm:prSet presAssocID="{6AF4AA72-DC68-40C5-B777-3F5F3DC2AAD7}" presName="composite" presStyleCnt="0"/>
      <dgm:spPr/>
    </dgm:pt>
    <dgm:pt modelId="{4E8490EE-863F-486C-B78E-5BEDCC925960}" type="pres">
      <dgm:prSet presAssocID="{6AF4AA72-DC68-40C5-B777-3F5F3DC2AAD7}" presName="LShape" presStyleLbl="alignNode1" presStyleIdx="2" presStyleCnt="5"/>
      <dgm:spPr>
        <a:solidFill>
          <a:srgbClr val="F47628"/>
        </a:solidFill>
        <a:ln>
          <a:noFill/>
        </a:ln>
      </dgm:spPr>
    </dgm:pt>
    <dgm:pt modelId="{970CC8E0-C926-4C1E-A8EE-B7C8AFE666F1}" type="pres">
      <dgm:prSet presAssocID="{6AF4AA72-DC68-40C5-B777-3F5F3DC2AAD7}" presName="ParentText" presStyleLbl="revTx" presStyleIdx="1" presStyleCnt="3">
        <dgm:presLayoutVars>
          <dgm:chMax val="0"/>
          <dgm:chPref val="0"/>
          <dgm:bulletEnabled val="1"/>
        </dgm:presLayoutVars>
      </dgm:prSet>
      <dgm:spPr/>
    </dgm:pt>
    <dgm:pt modelId="{AA8B9851-F6C4-467D-9557-2984A18B6CFD}" type="pres">
      <dgm:prSet presAssocID="{6AF4AA72-DC68-40C5-B777-3F5F3DC2AAD7}" presName="Triangle" presStyleLbl="alignNode1" presStyleIdx="3" presStyleCnt="5"/>
      <dgm:spPr>
        <a:solidFill>
          <a:srgbClr val="F47628"/>
        </a:solidFill>
        <a:ln>
          <a:noFill/>
        </a:ln>
      </dgm:spPr>
    </dgm:pt>
    <dgm:pt modelId="{1B6C50BD-9D99-4122-A9A8-D2A1EFAF7DF9}" type="pres">
      <dgm:prSet presAssocID="{39D8723C-11A3-4DA6-B9D8-A8A647F5E819}" presName="sibTrans" presStyleCnt="0"/>
      <dgm:spPr/>
    </dgm:pt>
    <dgm:pt modelId="{72B4BE68-C519-4A68-A796-37F5980EDB07}" type="pres">
      <dgm:prSet presAssocID="{39D8723C-11A3-4DA6-B9D8-A8A647F5E819}" presName="space" presStyleCnt="0"/>
      <dgm:spPr/>
    </dgm:pt>
    <dgm:pt modelId="{DA276A93-2192-4A63-8EDC-540541EC4FFD}" type="pres">
      <dgm:prSet presAssocID="{ADDF6DF4-6980-42A6-94F9-9F4D744E6852}" presName="composite" presStyleCnt="0"/>
      <dgm:spPr/>
    </dgm:pt>
    <dgm:pt modelId="{98C301B4-A68F-4932-80F5-048C11877D66}" type="pres">
      <dgm:prSet presAssocID="{ADDF6DF4-6980-42A6-94F9-9F4D744E6852}" presName="LShape" presStyleLbl="alignNode1" presStyleIdx="4" presStyleCnt="5"/>
      <dgm:spPr>
        <a:solidFill>
          <a:srgbClr val="F47628"/>
        </a:solidFill>
        <a:ln>
          <a:noFill/>
        </a:ln>
      </dgm:spPr>
    </dgm:pt>
    <dgm:pt modelId="{DA08AEF1-8BA2-4CDB-9400-6ED6A2E8A2BA}" type="pres">
      <dgm:prSet presAssocID="{ADDF6DF4-6980-42A6-94F9-9F4D744E6852}" presName="ParentText" presStyleLbl="revTx" presStyleIdx="2" presStyleCnt="3">
        <dgm:presLayoutVars>
          <dgm:chMax val="0"/>
          <dgm:chPref val="0"/>
          <dgm:bulletEnabled val="1"/>
        </dgm:presLayoutVars>
      </dgm:prSet>
      <dgm:spPr/>
    </dgm:pt>
  </dgm:ptLst>
  <dgm:cxnLst>
    <dgm:cxn modelId="{94181E06-F632-41B6-A3FA-85639E6C16E4}" srcId="{96ED2F51-FAA2-4052-B85D-7A2994599C82}" destId="{6AF4AA72-DC68-40C5-B777-3F5F3DC2AAD7}" srcOrd="1" destOrd="0" parTransId="{9D6C26A3-D400-4D25-8B3B-BAA8035F5801}" sibTransId="{39D8723C-11A3-4DA6-B9D8-A8A647F5E819}"/>
    <dgm:cxn modelId="{66F84329-59DD-4339-8C04-4190F0BF4AD3}" srcId="{96ED2F51-FAA2-4052-B85D-7A2994599C82}" destId="{ADDF6DF4-6980-42A6-94F9-9F4D744E6852}" srcOrd="2" destOrd="0" parTransId="{10C1471A-6F0F-4864-8A42-2BBF5E186242}" sibTransId="{E1187151-654C-488D-A9B0-823135836652}"/>
    <dgm:cxn modelId="{E7331542-6098-4D5D-93E3-4BC3F640BBE3}" type="presOf" srcId="{810973DC-D013-4171-BCFB-0872AEF74A97}" destId="{0B47398B-9A2D-440F-8D69-771238D96F7B}" srcOrd="0" destOrd="0" presId="urn:microsoft.com/office/officeart/2009/3/layout/StepUpProcess"/>
    <dgm:cxn modelId="{33A67BD1-1FD8-4991-B7E9-55572A4E0A5B}" type="presOf" srcId="{96ED2F51-FAA2-4052-B85D-7A2994599C82}" destId="{AB1D4BFC-4243-44A7-9690-C77873B64A03}" srcOrd="0" destOrd="0" presId="urn:microsoft.com/office/officeart/2009/3/layout/StepUpProcess"/>
    <dgm:cxn modelId="{216247FB-6287-4894-87CB-4514B32F7E17}" type="presOf" srcId="{ADDF6DF4-6980-42A6-94F9-9F4D744E6852}" destId="{DA08AEF1-8BA2-4CDB-9400-6ED6A2E8A2BA}" srcOrd="0" destOrd="0" presId="urn:microsoft.com/office/officeart/2009/3/layout/StepUpProcess"/>
    <dgm:cxn modelId="{02EEA0FC-F70E-43DE-9514-D7B55CBBCEEB}" type="presOf" srcId="{6AF4AA72-DC68-40C5-B777-3F5F3DC2AAD7}" destId="{970CC8E0-C926-4C1E-A8EE-B7C8AFE666F1}" srcOrd="0" destOrd="0" presId="urn:microsoft.com/office/officeart/2009/3/layout/StepUpProcess"/>
    <dgm:cxn modelId="{9C4A49FE-880C-41DF-AB42-14EF5B0F6923}" srcId="{96ED2F51-FAA2-4052-B85D-7A2994599C82}" destId="{810973DC-D013-4171-BCFB-0872AEF74A97}" srcOrd="0" destOrd="0" parTransId="{0BF59EE8-3A1A-46B4-B2C3-5B279FAFE38B}" sibTransId="{E1FEAB57-8CD8-43EB-A2E8-09383ABBA584}"/>
    <dgm:cxn modelId="{6A2AC720-0860-4065-8AC8-A049653D6C55}" type="presParOf" srcId="{AB1D4BFC-4243-44A7-9690-C77873B64A03}" destId="{FEB9D9BE-E81F-48F5-9822-2A8BE3531B83}" srcOrd="0" destOrd="0" presId="urn:microsoft.com/office/officeart/2009/3/layout/StepUpProcess"/>
    <dgm:cxn modelId="{7D206CC3-E5A8-47B5-AA24-C38BCCCFBE3F}" type="presParOf" srcId="{FEB9D9BE-E81F-48F5-9822-2A8BE3531B83}" destId="{550BB52B-5A1C-4A6F-845D-8751BC185512}" srcOrd="0" destOrd="0" presId="urn:microsoft.com/office/officeart/2009/3/layout/StepUpProcess"/>
    <dgm:cxn modelId="{3FF6F572-DD08-4194-B893-9408C511F201}" type="presParOf" srcId="{FEB9D9BE-E81F-48F5-9822-2A8BE3531B83}" destId="{0B47398B-9A2D-440F-8D69-771238D96F7B}" srcOrd="1" destOrd="0" presId="urn:microsoft.com/office/officeart/2009/3/layout/StepUpProcess"/>
    <dgm:cxn modelId="{5A7ABDFE-8242-4447-B655-C79E0719DA03}" type="presParOf" srcId="{FEB9D9BE-E81F-48F5-9822-2A8BE3531B83}" destId="{5A556CAF-32BE-4B59-AAEB-404248FA804C}" srcOrd="2" destOrd="0" presId="urn:microsoft.com/office/officeart/2009/3/layout/StepUpProcess"/>
    <dgm:cxn modelId="{B20CFCD8-22C7-406C-894D-F0CDF2F8A12F}" type="presParOf" srcId="{AB1D4BFC-4243-44A7-9690-C77873B64A03}" destId="{867EF429-A36B-4BBC-907C-590882CDDC9C}" srcOrd="1" destOrd="0" presId="urn:microsoft.com/office/officeart/2009/3/layout/StepUpProcess"/>
    <dgm:cxn modelId="{D50A72ED-DCBE-4919-A82D-E70B92E03177}" type="presParOf" srcId="{867EF429-A36B-4BBC-907C-590882CDDC9C}" destId="{0AFCBB72-E807-4BD2-A8C3-696AEE80A4D3}" srcOrd="0" destOrd="0" presId="urn:microsoft.com/office/officeart/2009/3/layout/StepUpProcess"/>
    <dgm:cxn modelId="{7EAD35AE-88A6-4710-A3B0-CDCBCDB6FD69}" type="presParOf" srcId="{AB1D4BFC-4243-44A7-9690-C77873B64A03}" destId="{A62D2546-1717-4F36-A6D5-694482A062A8}" srcOrd="2" destOrd="0" presId="urn:microsoft.com/office/officeart/2009/3/layout/StepUpProcess"/>
    <dgm:cxn modelId="{B0473C11-08DE-40DE-8E1B-1402505A5C9E}" type="presParOf" srcId="{A62D2546-1717-4F36-A6D5-694482A062A8}" destId="{4E8490EE-863F-486C-B78E-5BEDCC925960}" srcOrd="0" destOrd="0" presId="urn:microsoft.com/office/officeart/2009/3/layout/StepUpProcess"/>
    <dgm:cxn modelId="{50E6A3FD-22A6-4F6D-AAC8-57A0AF066353}" type="presParOf" srcId="{A62D2546-1717-4F36-A6D5-694482A062A8}" destId="{970CC8E0-C926-4C1E-A8EE-B7C8AFE666F1}" srcOrd="1" destOrd="0" presId="urn:microsoft.com/office/officeart/2009/3/layout/StepUpProcess"/>
    <dgm:cxn modelId="{B5BDC06D-2B8F-4D2F-97E0-2CF1EE5C3E94}" type="presParOf" srcId="{A62D2546-1717-4F36-A6D5-694482A062A8}" destId="{AA8B9851-F6C4-467D-9557-2984A18B6CFD}" srcOrd="2" destOrd="0" presId="urn:microsoft.com/office/officeart/2009/3/layout/StepUpProcess"/>
    <dgm:cxn modelId="{ED4CCD4A-36F7-4E35-A3AD-BF36F3E96317}" type="presParOf" srcId="{AB1D4BFC-4243-44A7-9690-C77873B64A03}" destId="{1B6C50BD-9D99-4122-A9A8-D2A1EFAF7DF9}" srcOrd="3" destOrd="0" presId="urn:microsoft.com/office/officeart/2009/3/layout/StepUpProcess"/>
    <dgm:cxn modelId="{E540AB86-5706-4D12-BB8A-212FF462CCE7}" type="presParOf" srcId="{1B6C50BD-9D99-4122-A9A8-D2A1EFAF7DF9}" destId="{72B4BE68-C519-4A68-A796-37F5980EDB07}" srcOrd="0" destOrd="0" presId="urn:microsoft.com/office/officeart/2009/3/layout/StepUpProcess"/>
    <dgm:cxn modelId="{07A2ABA2-3856-43E3-BE7F-417FD9227B1B}" type="presParOf" srcId="{AB1D4BFC-4243-44A7-9690-C77873B64A03}" destId="{DA276A93-2192-4A63-8EDC-540541EC4FFD}" srcOrd="4" destOrd="0" presId="urn:microsoft.com/office/officeart/2009/3/layout/StepUpProcess"/>
    <dgm:cxn modelId="{22211163-8BED-4D2A-93BA-56FD559B04D0}" type="presParOf" srcId="{DA276A93-2192-4A63-8EDC-540541EC4FFD}" destId="{98C301B4-A68F-4932-80F5-048C11877D66}" srcOrd="0" destOrd="0" presId="urn:microsoft.com/office/officeart/2009/3/layout/StepUpProcess"/>
    <dgm:cxn modelId="{25A06BD5-90A1-4191-A39D-DAAE7929C815}" type="presParOf" srcId="{DA276A93-2192-4A63-8EDC-540541EC4FFD}" destId="{DA08AEF1-8BA2-4CDB-9400-6ED6A2E8A2B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BB52B-5A1C-4A6F-845D-8751BC185512}">
      <dsp:nvSpPr>
        <dsp:cNvPr id="0" name=""/>
        <dsp:cNvSpPr/>
      </dsp:nvSpPr>
      <dsp:spPr>
        <a:xfrm rot="5400000">
          <a:off x="761510" y="2655780"/>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47398B-9A2D-440F-8D69-771238D96F7B}">
      <dsp:nvSpPr>
        <dsp:cNvPr id="0" name=""/>
        <dsp:cNvSpPr/>
      </dsp:nvSpPr>
      <dsp:spPr>
        <a:xfrm>
          <a:off x="381088" y="3788833"/>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1</a:t>
          </a:r>
        </a:p>
      </dsp:txBody>
      <dsp:txXfrm>
        <a:off x="381088" y="3788833"/>
        <a:ext cx="3423627" cy="3001010"/>
      </dsp:txXfrm>
    </dsp:sp>
    <dsp:sp modelId="{5A556CAF-32BE-4B59-AAEB-404248FA804C}">
      <dsp:nvSpPr>
        <dsp:cNvPr id="0" name=""/>
        <dsp:cNvSpPr/>
      </dsp:nvSpPr>
      <dsp:spPr>
        <a:xfrm>
          <a:off x="3158748" y="2376593"/>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490EE-863F-486C-B78E-5BEDCC925960}">
      <dsp:nvSpPr>
        <dsp:cNvPr id="0" name=""/>
        <dsp:cNvSpPr/>
      </dsp:nvSpPr>
      <dsp:spPr>
        <a:xfrm rot="5400000">
          <a:off x="4952699" y="1618666"/>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0CC8E0-C926-4C1E-A8EE-B7C8AFE666F1}">
      <dsp:nvSpPr>
        <dsp:cNvPr id="0" name=""/>
        <dsp:cNvSpPr/>
      </dsp:nvSpPr>
      <dsp:spPr>
        <a:xfrm>
          <a:off x="4572276" y="2751720"/>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2</a:t>
          </a:r>
        </a:p>
      </dsp:txBody>
      <dsp:txXfrm>
        <a:off x="4572276" y="2751720"/>
        <a:ext cx="3423627" cy="3001010"/>
      </dsp:txXfrm>
    </dsp:sp>
    <dsp:sp modelId="{AA8B9851-F6C4-467D-9557-2984A18B6CFD}">
      <dsp:nvSpPr>
        <dsp:cNvPr id="0" name=""/>
        <dsp:cNvSpPr/>
      </dsp:nvSpPr>
      <dsp:spPr>
        <a:xfrm>
          <a:off x="7349936" y="1339480"/>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01B4-A68F-4932-80F5-048C11877D66}">
      <dsp:nvSpPr>
        <dsp:cNvPr id="0" name=""/>
        <dsp:cNvSpPr/>
      </dsp:nvSpPr>
      <dsp:spPr>
        <a:xfrm rot="5400000">
          <a:off x="9143887" y="581552"/>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08AEF1-8BA2-4CDB-9400-6ED6A2E8A2BA}">
      <dsp:nvSpPr>
        <dsp:cNvPr id="0" name=""/>
        <dsp:cNvSpPr/>
      </dsp:nvSpPr>
      <dsp:spPr>
        <a:xfrm>
          <a:off x="8763465" y="1714606"/>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Step3</a:t>
          </a:r>
        </a:p>
      </dsp:txBody>
      <dsp:txXfrm>
        <a:off x="8763465" y="1714606"/>
        <a:ext cx="3423627" cy="300101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39D0-C450-493B-A158-576E2D44B011}" type="datetimeFigureOut">
              <a:rPr lang="en-US" smtClean="0"/>
              <a:pPr/>
              <a:t>4/2/2019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4182470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753381755"/>
      </p:ext>
    </p:extLst>
  </p:cSld>
  <p:clrMap bg1="lt1" tx1="dk1" bg2="dk2" tx2="lt2" accent1="accent1" accent2="accent2" accent3="accent3" accent4="accent4" accent5="accent5" accent6="accent6" hlink="hlink" folHlink="folHlink"/>
  <p:hf/>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b="1" dirty="0"/>
              <a:t>Usage: </a:t>
            </a:r>
            <a:r>
              <a:rPr lang="en-US" dirty="0"/>
              <a:t>This slide is for Course Title.</a:t>
            </a:r>
            <a:endParaRPr dirty="0"/>
          </a:p>
        </p:txBody>
      </p:sp>
    </p:spTree>
    <p:extLst>
      <p:ext uri="{BB962C8B-B14F-4D97-AF65-F5344CB8AC3E}">
        <p14:creationId xmlns:p14="http://schemas.microsoft.com/office/powerpoint/2010/main" val="405524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63719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444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a:t>
            </a:r>
            <a:r>
              <a:rPr lang="en-US" baseline="0" dirty="0"/>
              <a:t> name.</a:t>
            </a:r>
            <a:r>
              <a:rPr lang="en-US" dirty="0"/>
              <a:t> Change slide number as required.</a:t>
            </a:r>
          </a:p>
          <a:p>
            <a:pPr lvl="0">
              <a:spcBef>
                <a:spcPts val="0"/>
              </a:spcBef>
              <a:buNone/>
            </a:pPr>
            <a:endParaRPr dirty="0"/>
          </a:p>
        </p:txBody>
      </p:sp>
    </p:spTree>
    <p:extLst>
      <p:ext uri="{BB962C8B-B14F-4D97-AF65-F5344CB8AC3E}">
        <p14:creationId xmlns:p14="http://schemas.microsoft.com/office/powerpoint/2010/main" val="120689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23536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event is the smallest amount of information that fully describes something that happened in the system. Every event has common information like: source of the event, time the event took place, and unique identifier. Every event also has specific information that is only relevant to the specific type of event.</a:t>
            </a:r>
          </a:p>
          <a:p>
            <a:r>
              <a:rPr lang="en-US" dirty="0"/>
              <a:t>An event source/publisher is where the event happens. Event sources are responsible for publishing events to Event Grid.</a:t>
            </a:r>
          </a:p>
          <a:p>
            <a:r>
              <a:rPr lang="en-US" dirty="0"/>
              <a:t>Publishers categorize events into topics. The topic includes an endpoint where the publisher sends events. To respond to certain types of events, subscribers decide which topics to subscribe to. Topics also provide an event schema so that subscribers can discover how to consume the events appropriately.</a:t>
            </a:r>
          </a:p>
          <a:p>
            <a:r>
              <a:rPr lang="en-US" dirty="0"/>
              <a:t>A subscription instructs Event Grid on which events on a topic a subscriber is interested in receiving. A subscription also holds information on how events should be delivered to the subscriber.</a:t>
            </a:r>
          </a:p>
          <a:p>
            <a:r>
              <a:rPr lang="en-US" dirty="0"/>
              <a:t>An event handler is the place where the event is sent. The handler takes some further action to process the event. Event Grid supports multiple subscriber types. Depending on the type of subscriber, Event Grid follows different mechanisms to guarantee the delivery of the event. </a:t>
            </a:r>
          </a:p>
          <a:p>
            <a:r>
              <a:rPr lang="en-US" dirty="0"/>
              <a:t>When subscribing to a topic, you can filter the events that are sent to the endpoint. You can filter by event type, or subject pattern via the subscription schema. </a:t>
            </a:r>
          </a:p>
          <a:p>
            <a:r>
              <a:rPr lang="en-US" dirty="0"/>
              <a:t>Event Grid provides security for subscribing to topics, and publishing topics. When subscribing, you must have adequate permissions on the resource or topic. When publishing, you must have a SAS token or key authentication for the topic.</a:t>
            </a:r>
          </a:p>
          <a:p>
            <a:r>
              <a:rPr lang="en-US" dirty="0"/>
              <a:t>When Event Grid cannot confirm that an event has been received by the subscriber's endpoint, it redelivers the event.</a:t>
            </a:r>
          </a:p>
          <a:p>
            <a:pPr>
              <a:buNone/>
            </a:pPr>
            <a:endParaRPr lang="en-US" dirty="0"/>
          </a:p>
        </p:txBody>
      </p:sp>
    </p:spTree>
    <p:extLst>
      <p:ext uri="{BB962C8B-B14F-4D97-AF65-F5344CB8AC3E}">
        <p14:creationId xmlns:p14="http://schemas.microsoft.com/office/powerpoint/2010/main" val="366716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89290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393786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223710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21767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1933298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Master" Target="../slideMasters/slideMaster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10.png"/><Relationship Id="rId4" Type="http://schemas.openxmlformats.org/officeDocument/2006/relationships/image" Target="../media/image36.png"/><Relationship Id="rId9" Type="http://schemas.openxmlformats.org/officeDocument/2006/relationships/image" Target="../media/image2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1.svg"/><Relationship Id="rId4" Type="http://schemas.openxmlformats.org/officeDocument/2006/relationships/image" Target="../media/image5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diagramLayout" Target="../diagrams/layout1.xml"/><Relationship Id="rId7" Type="http://schemas.openxmlformats.org/officeDocument/2006/relationships/image" Target="../media/image54.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3.svg"/><Relationship Id="rId2" Type="http://schemas.openxmlformats.org/officeDocument/2006/relationships/image" Target="../media/image8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3.svg"/><Relationship Id="rId2" Type="http://schemas.openxmlformats.org/officeDocument/2006/relationships/image" Target="../media/image9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5.svg"/><Relationship Id="rId2" Type="http://schemas.openxmlformats.org/officeDocument/2006/relationships/image" Target="../media/image9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9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5.svg"/><Relationship Id="rId2" Type="http://schemas.openxmlformats.org/officeDocument/2006/relationships/image" Target="../media/image104.png"/><Relationship Id="rId1" Type="http://schemas.openxmlformats.org/officeDocument/2006/relationships/slideMaster" Target="../slideMasters/slideMaster1.xml"/><Relationship Id="rId4" Type="http://schemas.openxmlformats.org/officeDocument/2006/relationships/image" Target="../media/image10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8.svg"/><Relationship Id="rId2" Type="http://schemas.openxmlformats.org/officeDocument/2006/relationships/image" Target="../media/image10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opic Name">
    <p:bg>
      <p:bgPr>
        <a:solidFill>
          <a:srgbClr val="F37021"/>
        </a:solidFill>
        <a:effectLst/>
      </p:bgPr>
    </p:bg>
    <p:spTree>
      <p:nvGrpSpPr>
        <p:cNvPr id="1" name="Shape 12"/>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
        <p:nvSpPr>
          <p:cNvPr id="13" name="Shape 13"/>
          <p:cNvSpPr txBox="1">
            <a:spLocks noGrp="1"/>
          </p:cNvSpPr>
          <p:nvPr>
            <p:ph type="ctrTitle" hasCustomPrompt="1"/>
          </p:nvPr>
        </p:nvSpPr>
        <p:spPr>
          <a:xfrm>
            <a:off x="1700222" y="4330628"/>
            <a:ext cx="15525027" cy="1620982"/>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Topic Name</a:t>
            </a:r>
            <a:endParaRPr dirty="0"/>
          </a:p>
        </p:txBody>
      </p:sp>
      <p:sp>
        <p:nvSpPr>
          <p:cNvPr id="14" name="Shape 14"/>
          <p:cNvSpPr txBox="1">
            <a:spLocks noGrp="1"/>
          </p:cNvSpPr>
          <p:nvPr>
            <p:ph type="subTitle" idx="1" hasCustomPrompt="1"/>
          </p:nvPr>
        </p:nvSpPr>
        <p:spPr>
          <a:xfrm>
            <a:off x="1772528" y="5997705"/>
            <a:ext cx="15452722" cy="865399"/>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r>
              <a:rPr lang="en-US" dirty="0"/>
              <a:t> Time</a:t>
            </a:r>
            <a:endParaRPr dirty="0"/>
          </a:p>
        </p:txBody>
      </p:sp>
      <p:grpSp>
        <p:nvGrpSpPr>
          <p:cNvPr id="4" name="Shape 440"/>
          <p:cNvGrpSpPr/>
          <p:nvPr userDrawn="1"/>
        </p:nvGrpSpPr>
        <p:grpSpPr>
          <a:xfrm>
            <a:off x="942964" y="6080496"/>
            <a:ext cx="757258" cy="756114"/>
            <a:chOff x="6660750" y="298550"/>
            <a:chExt cx="396900" cy="396300"/>
          </a:xfrm>
        </p:grpSpPr>
        <p:sp>
          <p:nvSpPr>
            <p:cNvPr id="5" name="Shape 441"/>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6" name="Shape 442"/>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grpSp>
      <p:pic>
        <p:nvPicPr>
          <p:cNvPr id="21" name="Graphic 20" descr="Document">
            <a:extLst>
              <a:ext uri="{FF2B5EF4-FFF2-40B4-BE49-F238E27FC236}">
                <a16:creationId xmlns:a16="http://schemas.microsoft.com/office/drawing/2014/main" id="{292F3C8E-7C29-445B-A8E5-CE3B85B932B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81050" y="4615691"/>
            <a:ext cx="1078992" cy="1078992"/>
          </a:xfrm>
          <a:prstGeom prst="rect">
            <a:avLst/>
          </a:prstGeom>
        </p:spPr>
      </p:pic>
      <p:sp>
        <p:nvSpPr>
          <p:cNvPr id="2" name="Slide Number Placeholder 1">
            <a:extLst>
              <a:ext uri="{FF2B5EF4-FFF2-40B4-BE49-F238E27FC236}">
                <a16:creationId xmlns:a16="http://schemas.microsoft.com/office/drawing/2014/main" id="{42B0998E-2ED2-4078-AE22-853728A15E41}"/>
              </a:ext>
            </a:extLst>
          </p:cNvPr>
          <p:cNvSpPr>
            <a:spLocks noGrp="1"/>
          </p:cNvSpPr>
          <p:nvPr>
            <p:ph type="sldNum" sz="quarter" idx="10"/>
          </p:nvPr>
        </p:nvSpPr>
        <p:spPr/>
        <p:txBody>
          <a:bodyPr/>
          <a:lstStyle/>
          <a:p>
            <a:fld id="{65A18D1E-B35D-4073-B89E-7B20E80E41AA}" type="slidenum">
              <a:rPr lang="en-US" smtClean="0"/>
              <a:pPr/>
              <a:t>‹#›</a:t>
            </a:fld>
            <a:endParaRPr lang="en-US" dirty="0"/>
          </a:p>
        </p:txBody>
      </p:sp>
    </p:spTree>
    <p:extLst>
      <p:ext uri="{BB962C8B-B14F-4D97-AF65-F5344CB8AC3E}">
        <p14:creationId xmlns:p14="http://schemas.microsoft.com/office/powerpoint/2010/main" val="129210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Shape 58"/>
        <p:cNvGrpSpPr/>
        <p:nvPr/>
      </p:nvGrpSpPr>
      <p:grpSpPr>
        <a:xfrm>
          <a:off x="0" y="0"/>
          <a:ext cx="0" cy="0"/>
          <a:chOff x="0" y="0"/>
          <a:chExt cx="0" cy="0"/>
        </a:xfrm>
      </p:grpSpPr>
      <p:pic>
        <p:nvPicPr>
          <p:cNvPr id="2" name="Picture 1"/>
          <p:cNvPicPr>
            <a:picLocks noChangeAspect="1"/>
          </p:cNvPicPr>
          <p:nvPr userDrawn="1"/>
        </p:nvPicPr>
        <p:blipFill>
          <a:blip r:embed="rId2">
            <a:duotone>
              <a:prstClr val="black"/>
              <a:srgbClr val="717171">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6865585" y="8558475"/>
            <a:ext cx="1250545" cy="1250545"/>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Write Quotation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5999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D3C15603-5B44-4830-B388-80B0F6B4FE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58109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069BB255-9900-41F4-B294-7AEA77DBBC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45097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ooks">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690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Discription">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Camera">
            <a:extLst>
              <a:ext uri="{FF2B5EF4-FFF2-40B4-BE49-F238E27FC236}">
                <a16:creationId xmlns:a16="http://schemas.microsoft.com/office/drawing/2014/main" id="{E0FD9FAB-57D3-4C74-9CD9-0D0529D857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49316" y="8061194"/>
            <a:ext cx="1636776" cy="1636776"/>
          </a:xfrm>
          <a:prstGeom prst="rect">
            <a:avLst/>
          </a:prstGeom>
        </p:spPr>
      </p:pic>
      <p:sp>
        <p:nvSpPr>
          <p:cNvPr id="7" name="Text Placeholder 3">
            <a:extLst>
              <a:ext uri="{FF2B5EF4-FFF2-40B4-BE49-F238E27FC236}">
                <a16:creationId xmlns:a16="http://schemas.microsoft.com/office/drawing/2014/main" id="{34725A86-DDF8-4C6D-936A-693692755BA2}"/>
              </a:ext>
            </a:extLst>
          </p:cNvPr>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74897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userDrawn="1"/>
        </p:nvSpPr>
        <p:spPr>
          <a:xfrm rot="10800000" flipH="1">
            <a:off x="0" y="7940800"/>
            <a:ext cx="18257628" cy="2341437"/>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34" name="Shape 34"/>
          <p:cNvSpPr/>
          <p:nvPr/>
        </p:nvSpPr>
        <p:spPr>
          <a:xfrm>
            <a:off x="0" y="7748308"/>
            <a:ext cx="18257628" cy="20484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429887" y="290029"/>
            <a:ext cx="17377204" cy="704838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chemeClr val="bg2"/>
          </a:solid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37" name="Text Placeholder 3"/>
          <p:cNvSpPr>
            <a:spLocks noGrp="1"/>
          </p:cNvSpPr>
          <p:nvPr>
            <p:ph type="body" sz="quarter" idx="10" hasCustomPrompt="1"/>
          </p:nvPr>
        </p:nvSpPr>
        <p:spPr>
          <a:xfrm>
            <a:off x="5351602" y="8172893"/>
            <a:ext cx="6705719" cy="843516"/>
          </a:xfrm>
          <a:prstGeom prst="rect">
            <a:avLst/>
          </a:prstGeom>
        </p:spPr>
        <p:txBody>
          <a:bodyP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Graphic 7" descr="Camera">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3309" y="6083542"/>
            <a:ext cx="1636776" cy="163677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7354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Shape 58"/>
        <p:cNvGrpSpPr/>
        <p:nvPr/>
      </p:nvGrpSpPr>
      <p:grpSpPr>
        <a:xfrm>
          <a:off x="0" y="0"/>
          <a:ext cx="0" cy="0"/>
          <a:chOff x="0" y="0"/>
          <a:chExt cx="0" cy="0"/>
        </a:xfrm>
      </p:grpSpPr>
      <p:pic>
        <p:nvPicPr>
          <p:cNvPr id="10" name="Picture 9">
            <a:extLst>
              <a:ext uri="{FF2B5EF4-FFF2-40B4-BE49-F238E27FC236}">
                <a16:creationId xmlns:a16="http://schemas.microsoft.com/office/drawing/2014/main" id="{C902B4E4-074D-47B0-A878-65F16246B80D}"/>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767492" y="8787682"/>
            <a:ext cx="1372885" cy="1097280"/>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Place your Code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055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0096" y="8787384"/>
            <a:ext cx="1371857" cy="1097280"/>
          </a:xfrm>
          <a:prstGeom prst="rect">
            <a:avLst/>
          </a:prstGeom>
          <a:solidFill>
            <a:schemeClr val="bg1">
              <a:alpha val="93000"/>
            </a:schemeClr>
          </a:solidFill>
          <a:ln>
            <a:solidFill>
              <a:schemeClr val="bg1"/>
            </a:solidFill>
          </a:ln>
        </p:spPr>
      </p:pic>
      <p:sp>
        <p:nvSpPr>
          <p:cNvPr id="6" name="Rectangle 5">
            <a:extLst>
              <a:ext uri="{FF2B5EF4-FFF2-40B4-BE49-F238E27FC236}">
                <a16:creationId xmlns:a16="http://schemas.microsoft.com/office/drawing/2014/main" id="{E598AA9F-2B5A-406E-BBE9-1A60421A163E}"/>
              </a:ext>
            </a:extLst>
          </p:cNvPr>
          <p:cNvSpPr>
            <a:spLocks noChangeAspect="1"/>
          </p:cNvSpPr>
          <p:nvPr userDrawn="1"/>
        </p:nvSpPr>
        <p:spPr>
          <a:xfrm>
            <a:off x="16651224" y="8330184"/>
            <a:ext cx="1636776" cy="1636776"/>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1174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_Description">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8" name="Text Placeholder 3"/>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Code Description</a:t>
            </a:r>
          </a:p>
        </p:txBody>
      </p:sp>
      <p:pic>
        <p:nvPicPr>
          <p:cNvPr id="10" name="Picture 9">
            <a:extLst>
              <a:ext uri="{FF2B5EF4-FFF2-40B4-BE49-F238E27FC236}">
                <a16:creationId xmlns:a16="http://schemas.microsoft.com/office/drawing/2014/main" id="{61CA5C98-DF3C-4287-9D73-8A225A008F5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14770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9" name="Shape 90">
            <a:extLst>
              <a:ext uri="{FF2B5EF4-FFF2-40B4-BE49-F238E27FC236}">
                <a16:creationId xmlns:a16="http://schemas.microsoft.com/office/drawing/2014/main" id="{639B6A29-A151-4EAF-8DA9-DEBB2A4F99C9}"/>
              </a:ext>
            </a:extLst>
          </p:cNvPr>
          <p:cNvSpPr/>
          <p:nvPr userDrawn="1"/>
        </p:nvSpPr>
        <p:spPr>
          <a:xfrm>
            <a:off x="11330691" y="1166845"/>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0" name="Shape 91">
            <a:extLst>
              <a:ext uri="{FF2B5EF4-FFF2-40B4-BE49-F238E27FC236}">
                <a16:creationId xmlns:a16="http://schemas.microsoft.com/office/drawing/2014/main" id="{CD8A01AA-D1AD-43CE-84EF-86E7304A2592}"/>
              </a:ext>
            </a:extLst>
          </p:cNvPr>
          <p:cNvSpPr/>
          <p:nvPr userDrawn="1"/>
        </p:nvSpPr>
        <p:spPr>
          <a:xfrm>
            <a:off x="11330691" y="3324026"/>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1" name="Shape 92">
            <a:extLst>
              <a:ext uri="{FF2B5EF4-FFF2-40B4-BE49-F238E27FC236}">
                <a16:creationId xmlns:a16="http://schemas.microsoft.com/office/drawing/2014/main" id="{ACA3D5D1-BF61-47D8-AF3B-42EA0332587A}"/>
              </a:ext>
            </a:extLst>
          </p:cNvPr>
          <p:cNvSpPr/>
          <p:nvPr userDrawn="1"/>
        </p:nvSpPr>
        <p:spPr>
          <a:xfrm>
            <a:off x="11330691" y="548120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2" name="Shape 93">
            <a:extLst>
              <a:ext uri="{FF2B5EF4-FFF2-40B4-BE49-F238E27FC236}">
                <a16:creationId xmlns:a16="http://schemas.microsoft.com/office/drawing/2014/main" id="{EFC3FD10-099C-461A-9D2F-ED6A5BDA913A}"/>
              </a:ext>
            </a:extLst>
          </p:cNvPr>
          <p:cNvSpPr/>
          <p:nvPr userDrawn="1"/>
        </p:nvSpPr>
        <p:spPr>
          <a:xfrm>
            <a:off x="11330691" y="763838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29" name="Shape 114">
            <a:extLst>
              <a:ext uri="{FF2B5EF4-FFF2-40B4-BE49-F238E27FC236}">
                <a16:creationId xmlns:a16="http://schemas.microsoft.com/office/drawing/2014/main" id="{1227A371-2AF7-4AD7-BFE0-F68E6D2DBDC2}"/>
              </a:ext>
            </a:extLst>
          </p:cNvPr>
          <p:cNvSpPr txBox="1"/>
          <p:nvPr userDrawn="1"/>
        </p:nvSpPr>
        <p:spPr>
          <a:xfrm>
            <a:off x="8075378" y="3312717"/>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A</a:t>
            </a:r>
          </a:p>
        </p:txBody>
      </p:sp>
      <p:sp>
        <p:nvSpPr>
          <p:cNvPr id="30" name="Shape 115">
            <a:extLst>
              <a:ext uri="{FF2B5EF4-FFF2-40B4-BE49-F238E27FC236}">
                <a16:creationId xmlns:a16="http://schemas.microsoft.com/office/drawing/2014/main" id="{D7DF9744-C317-4FEF-8D84-2469CCADE16B}"/>
              </a:ext>
            </a:extLst>
          </p:cNvPr>
          <p:cNvSpPr txBox="1"/>
          <p:nvPr userDrawn="1"/>
        </p:nvSpPr>
        <p:spPr>
          <a:xfrm>
            <a:off x="8075377" y="4177641"/>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B</a:t>
            </a:r>
          </a:p>
        </p:txBody>
      </p:sp>
      <p:sp>
        <p:nvSpPr>
          <p:cNvPr id="31" name="Shape 116">
            <a:extLst>
              <a:ext uri="{FF2B5EF4-FFF2-40B4-BE49-F238E27FC236}">
                <a16:creationId xmlns:a16="http://schemas.microsoft.com/office/drawing/2014/main" id="{BB040C3F-314A-456F-A2B7-20678BCBC386}"/>
              </a:ext>
            </a:extLst>
          </p:cNvPr>
          <p:cNvSpPr txBox="1"/>
          <p:nvPr userDrawn="1"/>
        </p:nvSpPr>
        <p:spPr>
          <a:xfrm>
            <a:off x="8075375" y="5118164"/>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C</a:t>
            </a:r>
          </a:p>
        </p:txBody>
      </p:sp>
      <p:sp>
        <p:nvSpPr>
          <p:cNvPr id="32" name="Shape 117">
            <a:extLst>
              <a:ext uri="{FF2B5EF4-FFF2-40B4-BE49-F238E27FC236}">
                <a16:creationId xmlns:a16="http://schemas.microsoft.com/office/drawing/2014/main" id="{C32899B0-3C8F-4FF5-B319-08BFA190A34B}"/>
              </a:ext>
            </a:extLst>
          </p:cNvPr>
          <p:cNvSpPr txBox="1"/>
          <p:nvPr userDrawn="1"/>
        </p:nvSpPr>
        <p:spPr>
          <a:xfrm>
            <a:off x="8075374" y="5962525"/>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D</a:t>
            </a:r>
          </a:p>
        </p:txBody>
      </p:sp>
      <p:cxnSp>
        <p:nvCxnSpPr>
          <p:cNvPr id="34" name="Shape 118">
            <a:extLst>
              <a:ext uri="{FF2B5EF4-FFF2-40B4-BE49-F238E27FC236}">
                <a16:creationId xmlns:a16="http://schemas.microsoft.com/office/drawing/2014/main" id="{60D2A453-8F27-4814-A60C-13DDEAAC5B5E}"/>
              </a:ext>
            </a:extLst>
          </p:cNvPr>
          <p:cNvCxnSpPr>
            <a:cxnSpLocks/>
            <a:endCxn id="9" idx="1"/>
          </p:cNvCxnSpPr>
          <p:nvPr userDrawn="1"/>
        </p:nvCxnSpPr>
        <p:spPr>
          <a:xfrm rot="10800000" flipH="1">
            <a:off x="8835697" y="2159266"/>
            <a:ext cx="2494994" cy="1657482"/>
          </a:xfrm>
          <a:prstGeom prst="bentConnector3">
            <a:avLst>
              <a:gd name="adj1" fmla="val 50000"/>
            </a:avLst>
          </a:prstGeom>
          <a:noFill/>
          <a:ln w="38100" cap="flat" cmpd="sng">
            <a:solidFill>
              <a:srgbClr val="333333"/>
            </a:solidFill>
            <a:prstDash val="solid"/>
            <a:miter lim="800000"/>
            <a:headEnd type="none" w="med" len="med"/>
            <a:tailEnd type="none" w="med" len="med"/>
          </a:ln>
        </p:spPr>
      </p:cxnSp>
      <p:cxnSp>
        <p:nvCxnSpPr>
          <p:cNvPr id="35" name="Shape 119">
            <a:extLst>
              <a:ext uri="{FF2B5EF4-FFF2-40B4-BE49-F238E27FC236}">
                <a16:creationId xmlns:a16="http://schemas.microsoft.com/office/drawing/2014/main" id="{F5D8DDC9-6E74-4B31-8279-9F82A82987C6}"/>
              </a:ext>
            </a:extLst>
          </p:cNvPr>
          <p:cNvCxnSpPr>
            <a:cxnSpLocks/>
            <a:endCxn id="10" idx="1"/>
          </p:cNvCxnSpPr>
          <p:nvPr userDrawn="1"/>
        </p:nvCxnSpPr>
        <p:spPr>
          <a:xfrm rot="10800000" flipH="1">
            <a:off x="8827151" y="4316447"/>
            <a:ext cx="2503540" cy="388170"/>
          </a:xfrm>
          <a:prstGeom prst="bentConnector3">
            <a:avLst>
              <a:gd name="adj1" fmla="val 58082"/>
            </a:avLst>
          </a:prstGeom>
          <a:noFill/>
          <a:ln w="38100" cap="flat" cmpd="sng">
            <a:solidFill>
              <a:srgbClr val="333333"/>
            </a:solidFill>
            <a:prstDash val="solid"/>
            <a:miter lim="800000"/>
            <a:headEnd type="none" w="med" len="med"/>
            <a:tailEnd type="none" w="med" len="med"/>
          </a:ln>
        </p:spPr>
      </p:cxnSp>
      <p:cxnSp>
        <p:nvCxnSpPr>
          <p:cNvPr id="36" name="Shape 120">
            <a:extLst>
              <a:ext uri="{FF2B5EF4-FFF2-40B4-BE49-F238E27FC236}">
                <a16:creationId xmlns:a16="http://schemas.microsoft.com/office/drawing/2014/main" id="{AF5834A4-6763-4632-926C-132496302FF8}"/>
              </a:ext>
            </a:extLst>
          </p:cNvPr>
          <p:cNvCxnSpPr>
            <a:cxnSpLocks/>
            <a:endCxn id="11" idx="1"/>
          </p:cNvCxnSpPr>
          <p:nvPr userDrawn="1"/>
        </p:nvCxnSpPr>
        <p:spPr>
          <a:xfrm>
            <a:off x="8827151" y="5589340"/>
            <a:ext cx="2503540" cy="884290"/>
          </a:xfrm>
          <a:prstGeom prst="bentConnector3">
            <a:avLst>
              <a:gd name="adj1" fmla="val 58980"/>
            </a:avLst>
          </a:prstGeom>
          <a:noFill/>
          <a:ln w="38100" cap="flat" cmpd="sng">
            <a:solidFill>
              <a:srgbClr val="333333"/>
            </a:solidFill>
            <a:prstDash val="solid"/>
            <a:miter lim="800000"/>
            <a:headEnd type="none" w="med" len="med"/>
            <a:tailEnd type="none" w="med" len="med"/>
          </a:ln>
        </p:spPr>
      </p:cxnSp>
      <p:cxnSp>
        <p:nvCxnSpPr>
          <p:cNvPr id="37" name="Shape 121">
            <a:extLst>
              <a:ext uri="{FF2B5EF4-FFF2-40B4-BE49-F238E27FC236}">
                <a16:creationId xmlns:a16="http://schemas.microsoft.com/office/drawing/2014/main" id="{A5EBC73E-BE56-4800-966D-8C30999A685D}"/>
              </a:ext>
            </a:extLst>
          </p:cNvPr>
          <p:cNvCxnSpPr>
            <a:cxnSpLocks/>
            <a:endCxn id="12" idx="1"/>
          </p:cNvCxnSpPr>
          <p:nvPr userDrawn="1"/>
        </p:nvCxnSpPr>
        <p:spPr>
          <a:xfrm>
            <a:off x="8827151" y="6474059"/>
            <a:ext cx="2503540" cy="2156751"/>
          </a:xfrm>
          <a:prstGeom prst="bentConnector3">
            <a:avLst>
              <a:gd name="adj1" fmla="val 50000"/>
            </a:avLst>
          </a:prstGeom>
          <a:noFill/>
          <a:ln w="38100" cap="flat" cmpd="sng">
            <a:solidFill>
              <a:srgbClr val="333333"/>
            </a:solidFill>
            <a:prstDash val="solid"/>
            <a:miter lim="800000"/>
            <a:headEnd type="none" w="med" len="med"/>
            <a:tailEnd type="none" w="med" len="med"/>
          </a:ln>
        </p:spPr>
      </p:cxnSp>
      <p:pic>
        <p:nvPicPr>
          <p:cNvPr id="40" name="Picture 39">
            <a:extLst>
              <a:ext uri="{FF2B5EF4-FFF2-40B4-BE49-F238E27FC236}">
                <a16:creationId xmlns:a16="http://schemas.microsoft.com/office/drawing/2014/main" id="{615BA01C-CA78-4990-87B8-C9724D484CA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471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716258" y="4238351"/>
            <a:ext cx="15508991" cy="1805537"/>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Objectives</a:t>
            </a:r>
            <a:endParaRPr dirty="0"/>
          </a:p>
        </p:txBody>
      </p:sp>
      <p:pic>
        <p:nvPicPr>
          <p:cNvPr id="5" name="Graphic 4" descr="Checklist">
            <a:extLst>
              <a:ext uri="{FF2B5EF4-FFF2-40B4-BE49-F238E27FC236}">
                <a16:creationId xmlns:a16="http://schemas.microsoft.com/office/drawing/2014/main" id="{DDA7A76D-1002-4ED1-AA1F-6C2F9E5189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28455"/>
            <a:ext cx="1078992" cy="1078992"/>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179860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1_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Summary</a:t>
            </a:r>
            <a:endParaRPr dirty="0"/>
          </a:p>
        </p:txBody>
      </p:sp>
      <p:pic>
        <p:nvPicPr>
          <p:cNvPr id="4" name="Graphic 3" descr="Lis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70956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Shape 28"/>
        <p:cNvGrpSpPr/>
        <p:nvPr/>
      </p:nvGrpSpPr>
      <p:grpSpPr>
        <a:xfrm>
          <a:off x="0" y="0"/>
          <a:ext cx="0" cy="0"/>
          <a:chOff x="0" y="0"/>
          <a:chExt cx="0" cy="0"/>
        </a:xfrm>
      </p:grpSpPr>
      <p:sp>
        <p:nvSpPr>
          <p:cNvPr id="29" name="Shape 29"/>
          <p:cNvSpPr/>
          <p:nvPr userDrawn="1"/>
        </p:nvSpPr>
        <p:spPr>
          <a:xfrm rot="10800000" flipH="1">
            <a:off x="0" y="-1"/>
            <a:ext cx="18288000"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9" name="Graphic 8" descr="List">
            <a:extLst>
              <a:ext uri="{FF2B5EF4-FFF2-40B4-BE49-F238E27FC236}">
                <a16:creationId xmlns:a16="http://schemas.microsoft.com/office/drawing/2014/main" id="{FF2C12DB-A624-4B97-A9A3-2741D0FF0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996924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Pointers">
    <p:bg>
      <p:bgPr>
        <a:solidFill>
          <a:schemeClr val="bg1"/>
        </a:solidFill>
        <a:effectLst/>
      </p:bgPr>
    </p:bg>
    <p:spTree>
      <p:nvGrpSpPr>
        <p:cNvPr id="1" name=""/>
        <p:cNvGrpSpPr/>
        <p:nvPr/>
      </p:nvGrpSpPr>
      <p:grpSpPr>
        <a:xfrm>
          <a:off x="0" y="0"/>
          <a:ext cx="0" cy="0"/>
          <a:chOff x="0" y="0"/>
          <a:chExt cx="0" cy="0"/>
        </a:xfrm>
      </p:grpSpPr>
      <p:sp>
        <p:nvSpPr>
          <p:cNvPr id="61" name="Shape 120">
            <a:extLst>
              <a:ext uri="{FF2B5EF4-FFF2-40B4-BE49-F238E27FC236}">
                <a16:creationId xmlns:a16="http://schemas.microsoft.com/office/drawing/2014/main" id="{67DA8CE6-5F3B-4A00-9D73-66111D024637}"/>
              </a:ext>
            </a:extLst>
          </p:cNvPr>
          <p:cNvSpPr/>
          <p:nvPr userDrawn="1"/>
        </p:nvSpPr>
        <p:spPr>
          <a:xfrm>
            <a:off x="6118757" y="1961674"/>
            <a:ext cx="6012524" cy="6012524"/>
          </a:xfrm>
          <a:prstGeom prst="donut">
            <a:avLst>
              <a:gd name="adj" fmla="val 23154"/>
            </a:avLst>
          </a:prstGeom>
          <a:solidFill>
            <a:srgbClr val="BFBFBF"/>
          </a:solidFill>
          <a:ln>
            <a:noFill/>
          </a:ln>
        </p:spPr>
        <p:txBody>
          <a:bodyPr wrap="square" lIns="137074" tIns="68518" rIns="137074" bIns="68518" anchor="ctr" anchorCtr="0">
            <a:noAutofit/>
          </a:bodyPr>
          <a:lstStyle/>
          <a:p>
            <a:pPr algn="ctr"/>
            <a:endParaRPr sz="2699">
              <a:solidFill>
                <a:schemeClr val="dk1"/>
              </a:solidFill>
              <a:latin typeface="Calibri"/>
              <a:ea typeface="Calibri"/>
              <a:cs typeface="Calibri"/>
              <a:sym typeface="Calibri"/>
            </a:endParaRPr>
          </a:p>
        </p:txBody>
      </p:sp>
      <p:cxnSp>
        <p:nvCxnSpPr>
          <p:cNvPr id="62" name="Shape 121">
            <a:extLst>
              <a:ext uri="{FF2B5EF4-FFF2-40B4-BE49-F238E27FC236}">
                <a16:creationId xmlns:a16="http://schemas.microsoft.com/office/drawing/2014/main" id="{BDFCA081-77E8-4A63-BEB7-C83A3BCFB5D3}"/>
              </a:ext>
            </a:extLst>
          </p:cNvPr>
          <p:cNvCxnSpPr>
            <a:stCxn id="61" idx="0"/>
            <a:endCxn id="61" idx="4"/>
          </p:cNvCxnSpPr>
          <p:nvPr userDrawn="1"/>
        </p:nvCxnSpPr>
        <p:spPr>
          <a:xfrm>
            <a:off x="9125019" y="1961674"/>
            <a:ext cx="0" cy="6012365"/>
          </a:xfrm>
          <a:prstGeom prst="straightConnector1">
            <a:avLst/>
          </a:prstGeom>
          <a:noFill/>
          <a:ln w="9525" cap="flat" cmpd="sng">
            <a:solidFill>
              <a:srgbClr val="CDCDCD"/>
            </a:solidFill>
            <a:prstDash val="solid"/>
            <a:miter lim="800000"/>
            <a:headEnd type="none" w="med" len="med"/>
            <a:tailEnd type="none" w="med" len="med"/>
          </a:ln>
        </p:spPr>
      </p:cxnSp>
      <p:cxnSp>
        <p:nvCxnSpPr>
          <p:cNvPr id="63" name="Shape 122">
            <a:extLst>
              <a:ext uri="{FF2B5EF4-FFF2-40B4-BE49-F238E27FC236}">
                <a16:creationId xmlns:a16="http://schemas.microsoft.com/office/drawing/2014/main" id="{0F8CE3A8-FE43-4842-9AD7-35FE5380D3AE}"/>
              </a:ext>
            </a:extLst>
          </p:cNvPr>
          <p:cNvCxnSpPr>
            <a:stCxn id="61" idx="3"/>
            <a:endCxn id="61" idx="7"/>
          </p:cNvCxnSpPr>
          <p:nvPr userDrawn="1"/>
        </p:nvCxnSpPr>
        <p:spPr>
          <a:xfrm rot="10800000" flipH="1">
            <a:off x="6999270" y="2842253"/>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4" name="Shape 123">
            <a:extLst>
              <a:ext uri="{FF2B5EF4-FFF2-40B4-BE49-F238E27FC236}">
                <a16:creationId xmlns:a16="http://schemas.microsoft.com/office/drawing/2014/main" id="{2DDE71B6-882D-4066-ABBA-39E91D5E9334}"/>
              </a:ext>
            </a:extLst>
          </p:cNvPr>
          <p:cNvCxnSpPr>
            <a:stCxn id="61" idx="1"/>
            <a:endCxn id="61" idx="5"/>
          </p:cNvCxnSpPr>
          <p:nvPr userDrawn="1"/>
        </p:nvCxnSpPr>
        <p:spPr>
          <a:xfrm>
            <a:off x="6999270" y="2842187"/>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5" name="Shape 124">
            <a:extLst>
              <a:ext uri="{FF2B5EF4-FFF2-40B4-BE49-F238E27FC236}">
                <a16:creationId xmlns:a16="http://schemas.microsoft.com/office/drawing/2014/main" id="{7E97B147-FB69-440C-8316-F35DADD9604C}"/>
              </a:ext>
            </a:extLst>
          </p:cNvPr>
          <p:cNvCxnSpPr>
            <a:stCxn id="61" idx="2"/>
            <a:endCxn id="61" idx="6"/>
          </p:cNvCxnSpPr>
          <p:nvPr userDrawn="1"/>
        </p:nvCxnSpPr>
        <p:spPr>
          <a:xfrm>
            <a:off x="6118757" y="4967936"/>
            <a:ext cx="6012365" cy="0"/>
          </a:xfrm>
          <a:prstGeom prst="straightConnector1">
            <a:avLst/>
          </a:prstGeom>
          <a:noFill/>
          <a:ln w="9525" cap="flat" cmpd="sng">
            <a:solidFill>
              <a:srgbClr val="CDCDCD"/>
            </a:solidFill>
            <a:prstDash val="solid"/>
            <a:miter lim="800000"/>
            <a:headEnd type="none" w="med" len="med"/>
            <a:tailEnd type="none" w="med" len="med"/>
          </a:ln>
        </p:spPr>
      </p:cxnSp>
      <p:sp>
        <p:nvSpPr>
          <p:cNvPr id="66" name="Shape 125">
            <a:extLst>
              <a:ext uri="{FF2B5EF4-FFF2-40B4-BE49-F238E27FC236}">
                <a16:creationId xmlns:a16="http://schemas.microsoft.com/office/drawing/2014/main" id="{CDA88E5C-739B-4A86-AE4E-6029D1E8BB87}"/>
              </a:ext>
            </a:extLst>
          </p:cNvPr>
          <p:cNvSpPr/>
          <p:nvPr userDrawn="1"/>
        </p:nvSpPr>
        <p:spPr>
          <a:xfrm rot="1320000">
            <a:off x="8565576" y="5535685"/>
            <a:ext cx="3484490" cy="2332186"/>
          </a:xfrm>
          <a:custGeom>
            <a:avLst/>
            <a:gdLst/>
            <a:ahLst/>
            <a:cxnLst/>
            <a:rect l="0" t="0" r="0" b="0"/>
            <a:pathLst>
              <a:path w="120000" h="120000" extrusionOk="0">
                <a:moveTo>
                  <a:pt x="0" y="0"/>
                </a:moveTo>
                <a:lnTo>
                  <a:pt x="120000" y="16053"/>
                </a:lnTo>
                <a:lnTo>
                  <a:pt x="119878" y="19657"/>
                </a:lnTo>
                <a:cubicBezTo>
                  <a:pt x="117429" y="55689"/>
                  <a:pt x="107812" y="88555"/>
                  <a:pt x="93193" y="115023"/>
                </a:cubicBezTo>
                <a:lnTo>
                  <a:pt x="90165" y="119999"/>
                </a:lnTo>
                <a:close/>
              </a:path>
            </a:pathLst>
          </a:custGeom>
          <a:solidFill>
            <a:srgbClr val="F37224">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7" name="Shape 126">
            <a:extLst>
              <a:ext uri="{FF2B5EF4-FFF2-40B4-BE49-F238E27FC236}">
                <a16:creationId xmlns:a16="http://schemas.microsoft.com/office/drawing/2014/main" id="{798BFD6F-C988-42CF-8B6A-B61FAF0FF839}"/>
              </a:ext>
            </a:extLst>
          </p:cNvPr>
          <p:cNvSpPr/>
          <p:nvPr userDrawn="1"/>
        </p:nvSpPr>
        <p:spPr>
          <a:xfrm rot="300000">
            <a:off x="9125292" y="3373397"/>
            <a:ext cx="3972406" cy="3467987"/>
          </a:xfrm>
          <a:custGeom>
            <a:avLst/>
            <a:gdLst/>
            <a:ahLst/>
            <a:cxnLst/>
            <a:rect l="0" t="0" r="0" b="0"/>
            <a:pathLst>
              <a:path w="120000" h="120000" extrusionOk="0">
                <a:moveTo>
                  <a:pt x="107347" y="0"/>
                </a:moveTo>
                <a:lnTo>
                  <a:pt x="110569" y="7661"/>
                </a:lnTo>
                <a:cubicBezTo>
                  <a:pt x="116642" y="24106"/>
                  <a:pt x="120000" y="42186"/>
                  <a:pt x="120000" y="61164"/>
                </a:cubicBezTo>
                <a:cubicBezTo>
                  <a:pt x="120000" y="80143"/>
                  <a:pt x="116642" y="98223"/>
                  <a:pt x="110569" y="114667"/>
                </a:cubicBezTo>
                <a:lnTo>
                  <a:pt x="108327" y="120000"/>
                </a:lnTo>
                <a:lnTo>
                  <a:pt x="0" y="61164"/>
                </a:lnTo>
                <a:close/>
              </a:path>
            </a:pathLst>
          </a:custGeom>
          <a:solidFill>
            <a:srgbClr val="F9B78F">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8" name="Shape 127">
            <a:extLst>
              <a:ext uri="{FF2B5EF4-FFF2-40B4-BE49-F238E27FC236}">
                <a16:creationId xmlns:a16="http://schemas.microsoft.com/office/drawing/2014/main" id="{152D5336-5E3E-4B07-905B-0AF5886DA0D8}"/>
              </a:ext>
            </a:extLst>
          </p:cNvPr>
          <p:cNvSpPr/>
          <p:nvPr userDrawn="1"/>
        </p:nvSpPr>
        <p:spPr>
          <a:xfrm rot="-180000">
            <a:off x="9040985" y="2177800"/>
            <a:ext cx="3417165" cy="2702567"/>
          </a:xfrm>
          <a:custGeom>
            <a:avLst/>
            <a:gdLst/>
            <a:ahLst/>
            <a:cxnLst/>
            <a:rect l="0" t="0" r="0" b="0"/>
            <a:pathLst>
              <a:path w="120000" h="120000" extrusionOk="0">
                <a:moveTo>
                  <a:pt x="76445" y="0"/>
                </a:moveTo>
                <a:lnTo>
                  <a:pt x="77551" y="1045"/>
                </a:lnTo>
                <a:cubicBezTo>
                  <a:pt x="98626" y="23037"/>
                  <a:pt x="113757" y="53809"/>
                  <a:pt x="119441" y="88932"/>
                </a:cubicBezTo>
                <a:lnTo>
                  <a:pt x="120000" y="93555"/>
                </a:lnTo>
                <a:lnTo>
                  <a:pt x="0" y="120000"/>
                </a:lnTo>
                <a:close/>
              </a:path>
            </a:pathLst>
          </a:custGeom>
          <a:solidFill>
            <a:srgbClr val="F37325">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9" name="Shape 128">
            <a:extLst>
              <a:ext uri="{FF2B5EF4-FFF2-40B4-BE49-F238E27FC236}">
                <a16:creationId xmlns:a16="http://schemas.microsoft.com/office/drawing/2014/main" id="{56A82FCA-614C-4B44-8AAA-1D6CB58887E6}"/>
              </a:ext>
            </a:extLst>
          </p:cNvPr>
          <p:cNvSpPr/>
          <p:nvPr userDrawn="1"/>
        </p:nvSpPr>
        <p:spPr>
          <a:xfrm>
            <a:off x="5714309" y="4967935"/>
            <a:ext cx="3410709" cy="3352629"/>
          </a:xfrm>
          <a:custGeom>
            <a:avLst/>
            <a:gdLst/>
            <a:ahLst/>
            <a:cxnLst/>
            <a:rect l="0" t="0" r="0" b="0"/>
            <a:pathLst>
              <a:path w="120000" h="120000" extrusionOk="0">
                <a:moveTo>
                  <a:pt x="120000" y="0"/>
                </a:moveTo>
                <a:lnTo>
                  <a:pt x="88726" y="120000"/>
                </a:lnTo>
                <a:lnTo>
                  <a:pt x="83676" y="118679"/>
                </a:lnTo>
                <a:cubicBezTo>
                  <a:pt x="41602" y="105366"/>
                  <a:pt x="9281" y="69535"/>
                  <a:pt x="332" y="25043"/>
                </a:cubicBezTo>
                <a:lnTo>
                  <a:pt x="0" y="22830"/>
                </a:ln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0" name="Shape 129">
            <a:extLst>
              <a:ext uri="{FF2B5EF4-FFF2-40B4-BE49-F238E27FC236}">
                <a16:creationId xmlns:a16="http://schemas.microsoft.com/office/drawing/2014/main" id="{4B6E9EF4-7998-4A86-A71B-82B7252E8BAE}"/>
              </a:ext>
            </a:extLst>
          </p:cNvPr>
          <p:cNvSpPr/>
          <p:nvPr userDrawn="1"/>
        </p:nvSpPr>
        <p:spPr>
          <a:xfrm rot="2400000">
            <a:off x="5937283" y="2826361"/>
            <a:ext cx="3471808" cy="2315620"/>
          </a:xfrm>
          <a:custGeom>
            <a:avLst/>
            <a:gdLst/>
            <a:ahLst/>
            <a:cxnLst/>
            <a:rect l="0" t="0" r="0" b="0"/>
            <a:pathLst>
              <a:path w="120000" h="120000" extrusionOk="0">
                <a:moveTo>
                  <a:pt x="4672" y="0"/>
                </a:moveTo>
                <a:lnTo>
                  <a:pt x="120000" y="49287"/>
                </a:lnTo>
                <a:lnTo>
                  <a:pt x="9648" y="120000"/>
                </a:lnTo>
                <a:lnTo>
                  <a:pt x="9430" y="119319"/>
                </a:lnTo>
                <a:cubicBezTo>
                  <a:pt x="3357" y="97794"/>
                  <a:pt x="0" y="74129"/>
                  <a:pt x="0" y="49287"/>
                </a:cubicBezTo>
                <a:cubicBezTo>
                  <a:pt x="0" y="36867"/>
                  <a:pt x="839" y="24740"/>
                  <a:pt x="2438" y="13028"/>
                </a:cubicBez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1" name="Shape 130">
            <a:extLst>
              <a:ext uri="{FF2B5EF4-FFF2-40B4-BE49-F238E27FC236}">
                <a16:creationId xmlns:a16="http://schemas.microsoft.com/office/drawing/2014/main" id="{71C12B40-CAE7-478A-A8F2-BF2CD14A473C}"/>
              </a:ext>
            </a:extLst>
          </p:cNvPr>
          <p:cNvSpPr/>
          <p:nvPr userDrawn="1"/>
        </p:nvSpPr>
        <p:spPr>
          <a:xfrm>
            <a:off x="5190304" y="4112220"/>
            <a:ext cx="3934716" cy="2725187"/>
          </a:xfrm>
          <a:custGeom>
            <a:avLst/>
            <a:gdLst/>
            <a:ahLst/>
            <a:cxnLst/>
            <a:rect l="0" t="0" r="0" b="0"/>
            <a:pathLst>
              <a:path w="120000" h="120000" extrusionOk="0">
                <a:moveTo>
                  <a:pt x="2929" y="0"/>
                </a:moveTo>
                <a:lnTo>
                  <a:pt x="120000" y="37680"/>
                </a:lnTo>
                <a:lnTo>
                  <a:pt x="14394" y="119999"/>
                </a:lnTo>
                <a:lnTo>
                  <a:pt x="9430" y="105120"/>
                </a:lnTo>
                <a:cubicBezTo>
                  <a:pt x="3357" y="84392"/>
                  <a:pt x="0" y="61602"/>
                  <a:pt x="0" y="37680"/>
                </a:cubicBezTo>
                <a:cubicBezTo>
                  <a:pt x="0" y="25719"/>
                  <a:pt x="839" y="14041"/>
                  <a:pt x="2438" y="2762"/>
                </a:cubicBezTo>
                <a:close/>
              </a:path>
            </a:pathLst>
          </a:custGeom>
          <a:solidFill>
            <a:srgbClr val="333333"/>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2" name="Shape 131">
            <a:extLst>
              <a:ext uri="{FF2B5EF4-FFF2-40B4-BE49-F238E27FC236}">
                <a16:creationId xmlns:a16="http://schemas.microsoft.com/office/drawing/2014/main" id="{2A60AECD-6EA5-4057-9B6F-B178E8B8C148}"/>
              </a:ext>
            </a:extLst>
          </p:cNvPr>
          <p:cNvSpPr/>
          <p:nvPr userDrawn="1"/>
        </p:nvSpPr>
        <p:spPr>
          <a:xfrm>
            <a:off x="7412982" y="3263331"/>
            <a:ext cx="3424074" cy="3424074"/>
          </a:xfrm>
          <a:prstGeom prst="ellipse">
            <a:avLst/>
          </a:prstGeom>
          <a:solidFill>
            <a:schemeClr val="lt1"/>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cxnSp>
        <p:nvCxnSpPr>
          <p:cNvPr id="79" name="Shape 139">
            <a:extLst>
              <a:ext uri="{FF2B5EF4-FFF2-40B4-BE49-F238E27FC236}">
                <a16:creationId xmlns:a16="http://schemas.microsoft.com/office/drawing/2014/main" id="{F02172BD-7CAA-424F-8677-378452A82D21}"/>
              </a:ext>
            </a:extLst>
          </p:cNvPr>
          <p:cNvCxnSpPr>
            <a:stCxn id="70" idx="4"/>
          </p:cNvCxnSpPr>
          <p:nvPr userDrawn="1"/>
        </p:nvCxnSpPr>
        <p:spPr>
          <a:xfrm rot="10800000">
            <a:off x="4084736" y="2220631"/>
            <a:ext cx="2391542" cy="489373"/>
          </a:xfrm>
          <a:prstGeom prst="straightConnector1">
            <a:avLst/>
          </a:prstGeom>
          <a:noFill/>
          <a:ln w="9525" cap="flat" cmpd="sng">
            <a:solidFill>
              <a:srgbClr val="CDCDCD"/>
            </a:solidFill>
            <a:prstDash val="solid"/>
            <a:miter lim="800000"/>
            <a:headEnd type="none" w="med" len="med"/>
            <a:tailEnd type="none" w="med" len="med"/>
          </a:ln>
        </p:spPr>
      </p:cxnSp>
      <p:cxnSp>
        <p:nvCxnSpPr>
          <p:cNvPr id="80" name="Shape 140">
            <a:extLst>
              <a:ext uri="{FF2B5EF4-FFF2-40B4-BE49-F238E27FC236}">
                <a16:creationId xmlns:a16="http://schemas.microsoft.com/office/drawing/2014/main" id="{DDD4850E-85D6-4DE0-86CE-4FB5E37906AA}"/>
              </a:ext>
            </a:extLst>
          </p:cNvPr>
          <p:cNvCxnSpPr/>
          <p:nvPr userDrawn="1"/>
        </p:nvCxnSpPr>
        <p:spPr>
          <a:xfrm flipH="1">
            <a:off x="4002274" y="7368251"/>
            <a:ext cx="2541308" cy="435365"/>
          </a:xfrm>
          <a:prstGeom prst="straightConnector1">
            <a:avLst/>
          </a:prstGeom>
          <a:noFill/>
          <a:ln w="9525" cap="flat" cmpd="sng">
            <a:solidFill>
              <a:srgbClr val="CDCDCD"/>
            </a:solidFill>
            <a:prstDash val="solid"/>
            <a:miter lim="800000"/>
            <a:headEnd type="none" w="med" len="med"/>
            <a:tailEnd type="none" w="med" len="med"/>
          </a:ln>
        </p:spPr>
      </p:cxnSp>
      <p:cxnSp>
        <p:nvCxnSpPr>
          <p:cNvPr id="81" name="Shape 141">
            <a:extLst>
              <a:ext uri="{FF2B5EF4-FFF2-40B4-BE49-F238E27FC236}">
                <a16:creationId xmlns:a16="http://schemas.microsoft.com/office/drawing/2014/main" id="{29FF3337-ED3E-4966-B4A8-47A84853AB99}"/>
              </a:ext>
            </a:extLst>
          </p:cNvPr>
          <p:cNvCxnSpPr>
            <a:stCxn id="71" idx="4"/>
          </p:cNvCxnSpPr>
          <p:nvPr userDrawn="1"/>
        </p:nvCxnSpPr>
        <p:spPr>
          <a:xfrm flipH="1">
            <a:off x="2707903" y="4967935"/>
            <a:ext cx="2482400" cy="67919"/>
          </a:xfrm>
          <a:prstGeom prst="straightConnector1">
            <a:avLst/>
          </a:prstGeom>
          <a:noFill/>
          <a:ln w="9525" cap="flat" cmpd="sng">
            <a:solidFill>
              <a:srgbClr val="CDCDCD"/>
            </a:solidFill>
            <a:prstDash val="solid"/>
            <a:miter lim="800000"/>
            <a:headEnd type="none" w="med" len="med"/>
            <a:tailEnd type="none" w="med" len="med"/>
          </a:ln>
        </p:spPr>
      </p:cxnSp>
      <p:cxnSp>
        <p:nvCxnSpPr>
          <p:cNvPr id="82" name="Shape 142">
            <a:extLst>
              <a:ext uri="{FF2B5EF4-FFF2-40B4-BE49-F238E27FC236}">
                <a16:creationId xmlns:a16="http://schemas.microsoft.com/office/drawing/2014/main" id="{21E73E53-09F7-44CB-8BB5-F6AF0513B01D}"/>
              </a:ext>
            </a:extLst>
          </p:cNvPr>
          <p:cNvCxnSpPr/>
          <p:nvPr userDrawn="1"/>
        </p:nvCxnSpPr>
        <p:spPr>
          <a:xfrm flipH="1">
            <a:off x="11974736" y="2239565"/>
            <a:ext cx="2525130" cy="753401"/>
          </a:xfrm>
          <a:prstGeom prst="straightConnector1">
            <a:avLst/>
          </a:prstGeom>
          <a:noFill/>
          <a:ln w="9525" cap="flat" cmpd="sng">
            <a:solidFill>
              <a:srgbClr val="CDCDCD"/>
            </a:solidFill>
            <a:prstDash val="solid"/>
            <a:miter lim="800000"/>
            <a:headEnd type="none" w="med" len="med"/>
            <a:tailEnd type="none" w="med" len="med"/>
          </a:ln>
        </p:spPr>
      </p:cxnSp>
      <p:cxnSp>
        <p:nvCxnSpPr>
          <p:cNvPr id="83" name="Shape 143">
            <a:extLst>
              <a:ext uri="{FF2B5EF4-FFF2-40B4-BE49-F238E27FC236}">
                <a16:creationId xmlns:a16="http://schemas.microsoft.com/office/drawing/2014/main" id="{FE71DAAC-35C9-42C9-8091-AEE045BA0D22}"/>
              </a:ext>
            </a:extLst>
          </p:cNvPr>
          <p:cNvCxnSpPr>
            <a:endCxn id="67" idx="2"/>
          </p:cNvCxnSpPr>
          <p:nvPr userDrawn="1"/>
        </p:nvCxnSpPr>
        <p:spPr>
          <a:xfrm rot="10800000">
            <a:off x="13087306" y="5314028"/>
            <a:ext cx="1722702" cy="0"/>
          </a:xfrm>
          <a:prstGeom prst="straightConnector1">
            <a:avLst/>
          </a:prstGeom>
          <a:noFill/>
          <a:ln w="9525" cap="flat" cmpd="sng">
            <a:solidFill>
              <a:srgbClr val="CDCDCD"/>
            </a:solidFill>
            <a:prstDash val="solid"/>
            <a:miter lim="800000"/>
            <a:headEnd type="none" w="med" len="med"/>
            <a:tailEnd type="none" w="med" len="med"/>
          </a:ln>
        </p:spPr>
      </p:cxnSp>
      <p:cxnSp>
        <p:nvCxnSpPr>
          <p:cNvPr id="84" name="Shape 144">
            <a:extLst>
              <a:ext uri="{FF2B5EF4-FFF2-40B4-BE49-F238E27FC236}">
                <a16:creationId xmlns:a16="http://schemas.microsoft.com/office/drawing/2014/main" id="{DBBE72F9-795B-4340-A1DB-D0F4F3CF3FC7}"/>
              </a:ext>
            </a:extLst>
          </p:cNvPr>
          <p:cNvCxnSpPr/>
          <p:nvPr userDrawn="1"/>
        </p:nvCxnSpPr>
        <p:spPr>
          <a:xfrm rot="10800000">
            <a:off x="11666126" y="7289201"/>
            <a:ext cx="2405936" cy="1099291"/>
          </a:xfrm>
          <a:prstGeom prst="straightConnector1">
            <a:avLst/>
          </a:prstGeom>
          <a:noFill/>
          <a:ln w="9525" cap="flat" cmpd="sng">
            <a:solidFill>
              <a:srgbClr val="CDCDCD"/>
            </a:solidFill>
            <a:prstDash val="solid"/>
            <a:miter lim="800000"/>
            <a:headEnd type="none" w="med" len="med"/>
            <a:tailEnd type="none" w="med" len="med"/>
          </a:ln>
        </p:spPr>
      </p:cxnSp>
      <p:pic>
        <p:nvPicPr>
          <p:cNvPr id="85" name="Shape 145" descr="Bar chart">
            <a:extLst>
              <a:ext uri="{FF2B5EF4-FFF2-40B4-BE49-F238E27FC236}">
                <a16:creationId xmlns:a16="http://schemas.microsoft.com/office/drawing/2014/main" id="{2EA7F6A5-BA2D-49EA-8A2D-F57DEBF50847}"/>
              </a:ext>
            </a:extLst>
          </p:cNvPr>
          <p:cNvPicPr preferRelativeResize="0"/>
          <p:nvPr userDrawn="1"/>
        </p:nvPicPr>
        <p:blipFill rotWithShape="1">
          <a:blip r:embed="rId2">
            <a:alphaModFix/>
          </a:blip>
          <a:srcRect/>
          <a:stretch/>
        </p:blipFill>
        <p:spPr>
          <a:xfrm>
            <a:off x="7082935" y="6408067"/>
            <a:ext cx="809625" cy="809625"/>
          </a:xfrm>
          <a:prstGeom prst="rect">
            <a:avLst/>
          </a:prstGeom>
          <a:noFill/>
          <a:ln>
            <a:noFill/>
          </a:ln>
        </p:spPr>
      </p:pic>
      <p:pic>
        <p:nvPicPr>
          <p:cNvPr id="86" name="Shape 146" descr="Puzzle">
            <a:extLst>
              <a:ext uri="{FF2B5EF4-FFF2-40B4-BE49-F238E27FC236}">
                <a16:creationId xmlns:a16="http://schemas.microsoft.com/office/drawing/2014/main" id="{0765EF76-BA96-4D04-B52A-69D93E41D6AE}"/>
              </a:ext>
            </a:extLst>
          </p:cNvPr>
          <p:cNvPicPr preferRelativeResize="0"/>
          <p:nvPr userDrawn="1"/>
        </p:nvPicPr>
        <p:blipFill rotWithShape="1">
          <a:blip r:embed="rId3">
            <a:alphaModFix/>
          </a:blip>
          <a:srcRect/>
          <a:stretch/>
        </p:blipFill>
        <p:spPr>
          <a:xfrm>
            <a:off x="6310857" y="4866449"/>
            <a:ext cx="809625" cy="809625"/>
          </a:xfrm>
          <a:prstGeom prst="rect">
            <a:avLst/>
          </a:prstGeom>
          <a:noFill/>
          <a:ln>
            <a:noFill/>
          </a:ln>
        </p:spPr>
      </p:pic>
      <p:pic>
        <p:nvPicPr>
          <p:cNvPr id="87" name="Shape 147" descr="Magnifying glass">
            <a:extLst>
              <a:ext uri="{FF2B5EF4-FFF2-40B4-BE49-F238E27FC236}">
                <a16:creationId xmlns:a16="http://schemas.microsoft.com/office/drawing/2014/main" id="{8C1462F4-7D2C-42E5-A419-37C2DF48F7DC}"/>
              </a:ext>
            </a:extLst>
          </p:cNvPr>
          <p:cNvPicPr preferRelativeResize="0"/>
          <p:nvPr userDrawn="1"/>
        </p:nvPicPr>
        <p:blipFill rotWithShape="1">
          <a:blip r:embed="rId4">
            <a:alphaModFix/>
          </a:blip>
          <a:srcRect/>
          <a:stretch/>
        </p:blipFill>
        <p:spPr>
          <a:xfrm>
            <a:off x="6763864" y="3059677"/>
            <a:ext cx="809625" cy="809625"/>
          </a:xfrm>
          <a:prstGeom prst="rect">
            <a:avLst/>
          </a:prstGeom>
          <a:noFill/>
          <a:ln>
            <a:noFill/>
          </a:ln>
        </p:spPr>
      </p:pic>
      <p:pic>
        <p:nvPicPr>
          <p:cNvPr id="88" name="Shape 148" descr="Pie chart">
            <a:extLst>
              <a:ext uri="{FF2B5EF4-FFF2-40B4-BE49-F238E27FC236}">
                <a16:creationId xmlns:a16="http://schemas.microsoft.com/office/drawing/2014/main" id="{9B4E5414-8E48-44D5-BB26-F7D92629CA4B}"/>
              </a:ext>
            </a:extLst>
          </p:cNvPr>
          <p:cNvPicPr preferRelativeResize="0"/>
          <p:nvPr userDrawn="1"/>
        </p:nvPicPr>
        <p:blipFill rotWithShape="1">
          <a:blip r:embed="rId5">
            <a:alphaModFix/>
          </a:blip>
          <a:srcRect/>
          <a:stretch/>
        </p:blipFill>
        <p:spPr>
          <a:xfrm>
            <a:off x="10676548" y="3172402"/>
            <a:ext cx="809625" cy="809625"/>
          </a:xfrm>
          <a:prstGeom prst="rect">
            <a:avLst/>
          </a:prstGeom>
          <a:noFill/>
          <a:ln>
            <a:noFill/>
          </a:ln>
        </p:spPr>
      </p:pic>
      <p:pic>
        <p:nvPicPr>
          <p:cNvPr id="89" name="Shape 149" descr="Gears">
            <a:extLst>
              <a:ext uri="{FF2B5EF4-FFF2-40B4-BE49-F238E27FC236}">
                <a16:creationId xmlns:a16="http://schemas.microsoft.com/office/drawing/2014/main" id="{F1F0DD0F-EF3E-46D4-A527-45D8AB0F66CF}"/>
              </a:ext>
            </a:extLst>
          </p:cNvPr>
          <p:cNvPicPr preferRelativeResize="0"/>
          <p:nvPr userDrawn="1"/>
        </p:nvPicPr>
        <p:blipFill rotWithShape="1">
          <a:blip r:embed="rId6">
            <a:alphaModFix/>
          </a:blip>
          <a:srcRect/>
          <a:stretch/>
        </p:blipFill>
        <p:spPr>
          <a:xfrm>
            <a:off x="11125748" y="4874602"/>
            <a:ext cx="809625" cy="809625"/>
          </a:xfrm>
          <a:prstGeom prst="rect">
            <a:avLst/>
          </a:prstGeom>
          <a:noFill/>
          <a:ln>
            <a:noFill/>
          </a:ln>
        </p:spPr>
      </p:pic>
      <p:pic>
        <p:nvPicPr>
          <p:cNvPr id="90" name="Shape 150" descr="Lightbulb">
            <a:extLst>
              <a:ext uri="{FF2B5EF4-FFF2-40B4-BE49-F238E27FC236}">
                <a16:creationId xmlns:a16="http://schemas.microsoft.com/office/drawing/2014/main" id="{7A231662-CCD2-432B-B3F3-548704FFD610}"/>
              </a:ext>
            </a:extLst>
          </p:cNvPr>
          <p:cNvPicPr preferRelativeResize="0"/>
          <p:nvPr userDrawn="1"/>
        </p:nvPicPr>
        <p:blipFill rotWithShape="1">
          <a:blip r:embed="rId7">
            <a:alphaModFix/>
          </a:blip>
          <a:srcRect/>
          <a:stretch/>
        </p:blipFill>
        <p:spPr>
          <a:xfrm>
            <a:off x="10585489" y="6455292"/>
            <a:ext cx="809625" cy="809625"/>
          </a:xfrm>
          <a:prstGeom prst="rect">
            <a:avLst/>
          </a:prstGeom>
          <a:noFill/>
          <a:ln>
            <a:noFill/>
          </a:ln>
        </p:spPr>
      </p:pic>
      <p:sp>
        <p:nvSpPr>
          <p:cNvPr id="96" name="Shape 52">
            <a:extLst>
              <a:ext uri="{FF2B5EF4-FFF2-40B4-BE49-F238E27FC236}">
                <a16:creationId xmlns:a16="http://schemas.microsoft.com/office/drawing/2014/main" id="{2BE46664-6C57-4210-8861-B701341B4274}"/>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0" name="Graphic 29" descr="Camera">
            <a:extLst>
              <a:ext uri="{FF2B5EF4-FFF2-40B4-BE49-F238E27FC236}">
                <a16:creationId xmlns:a16="http://schemas.microsoft.com/office/drawing/2014/main" id="{7D44A509-3E7F-4053-AB08-8C13D0253B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6651224" y="8330184"/>
            <a:ext cx="1636776" cy="1636776"/>
          </a:xfrm>
          <a:prstGeom prst="rect">
            <a:avLst/>
          </a:prstGeom>
        </p:spPr>
      </p:pic>
      <p:pic>
        <p:nvPicPr>
          <p:cNvPr id="29" name="Picture 2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3887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eatures_2">
    <p:bg>
      <p:bgPr>
        <a:solidFill>
          <a:srgbClr val="F37021"/>
        </a:solidFill>
        <a:effectLst/>
      </p:bgPr>
    </p:bg>
    <p:spTree>
      <p:nvGrpSpPr>
        <p:cNvPr id="1" name="Shape 15"/>
        <p:cNvGrpSpPr/>
        <p:nvPr/>
      </p:nvGrpSpPr>
      <p:grpSpPr>
        <a:xfrm>
          <a:off x="0" y="0"/>
          <a:ext cx="0" cy="0"/>
          <a:chOff x="0" y="0"/>
          <a:chExt cx="0" cy="0"/>
        </a:xfrm>
      </p:grpSpPr>
      <p:pic>
        <p:nvPicPr>
          <p:cNvPr id="4" name="Graphic 3" descr="Network">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Features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3351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51961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s_3">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10119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ranching">
    <p:bg>
      <p:bgPr>
        <a:solidFill>
          <a:srgbClr val="F37021"/>
        </a:solidFill>
        <a:effectLst/>
      </p:bgPr>
    </p:bg>
    <p:spTree>
      <p:nvGrpSpPr>
        <p:cNvPr id="1" name="Shape 15"/>
        <p:cNvGrpSpPr/>
        <p:nvPr/>
      </p:nvGrpSpPr>
      <p:grpSpPr>
        <a:xfrm>
          <a:off x="0" y="0"/>
          <a:ext cx="0" cy="0"/>
          <a:chOff x="0" y="0"/>
          <a:chExt cx="0" cy="0"/>
        </a:xfrm>
      </p:grpSpPr>
      <p:pic>
        <p:nvPicPr>
          <p:cNvPr id="4" name="Graphic 3" descr="Hierarchy">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Branching</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47862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anching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ierarchy">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04318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urse Progres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Upward tren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sp>
        <p:nvSpPr>
          <p:cNvPr id="3" name="Rectangle: Rounded Corners 2"/>
          <p:cNvSpPr/>
          <p:nvPr userDrawn="1"/>
        </p:nvSpPr>
        <p:spPr>
          <a:xfrm>
            <a:off x="769496" y="5574800"/>
            <a:ext cx="12493161" cy="510363"/>
          </a:xfrm>
          <a:prstGeom prst="roundRect">
            <a:avLst/>
          </a:prstGeom>
          <a:solidFill>
            <a:srgbClr val="F47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userDrawn="1"/>
        </p:nvSpPr>
        <p:spPr>
          <a:xfrm>
            <a:off x="13520255" y="5574800"/>
            <a:ext cx="3994297" cy="510363"/>
          </a:xfrm>
          <a:prstGeom prst="roundRect">
            <a:avLst/>
          </a:prstGeom>
          <a:solidFill>
            <a:srgbClr val="FBC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bbon">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704037" y="3920100"/>
            <a:ext cx="1636776" cy="1636776"/>
          </a:xfrm>
          <a:prstGeom prst="rect">
            <a:avLst/>
          </a:prstGeom>
        </p:spPr>
      </p:pic>
      <p:sp>
        <p:nvSpPr>
          <p:cNvPr id="10" name="Shape 16"/>
          <p:cNvSpPr txBox="1">
            <a:spLocks noGrp="1"/>
          </p:cNvSpPr>
          <p:nvPr>
            <p:ph type="title" hasCustomPrompt="1"/>
          </p:nvPr>
        </p:nvSpPr>
        <p:spPr>
          <a:xfrm>
            <a:off x="769496" y="2821270"/>
            <a:ext cx="15621706" cy="2024662"/>
          </a:xfrm>
          <a:prstGeom prst="rect">
            <a:avLst/>
          </a:prstGeom>
        </p:spPr>
        <p:txBody>
          <a:bodyPr wrap="square" lIns="91425" tIns="91425" rIns="91425" bIns="91425" anchor="ctr" anchorCtr="0"/>
          <a:lstStyle>
            <a:lvl1pPr lvl="0" rtl="0">
              <a:spcBef>
                <a:spcPts val="0"/>
              </a:spcBef>
              <a:buSzPct val="100000"/>
              <a:defRPr sz="9600" b="1" baseline="0">
                <a:solidFill>
                  <a:srgbClr val="F47628"/>
                </a:solidFill>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Course Progress</a:t>
            </a:r>
            <a:endParaRPr dirty="0"/>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84620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Progre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7365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admap">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8"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Roadmap</a:t>
            </a:r>
            <a:endParaRPr dirty="0"/>
          </a:p>
        </p:txBody>
      </p:sp>
      <p:pic>
        <p:nvPicPr>
          <p:cNvPr id="16" name="Graphic 15" descr="Map with pin">
            <a:extLst>
              <a:ext uri="{FF2B5EF4-FFF2-40B4-BE49-F238E27FC236}">
                <a16:creationId xmlns:a16="http://schemas.microsoft.com/office/drawing/2014/main" id="{95E707E9-A0CA-4046-A4C8-0F60A0B70A1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514852"/>
            <a:ext cx="1078992" cy="137112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47841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rse Progress_2">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262605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ep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graphicFrame>
        <p:nvGraphicFramePr>
          <p:cNvPr id="2" name="Diagram 1"/>
          <p:cNvGraphicFramePr/>
          <p:nvPr userDrawn="1">
            <p:extLst>
              <p:ext uri="{D42A27DB-BD31-4B8C-83A1-F6EECF244321}">
                <p14:modId xmlns:p14="http://schemas.microsoft.com/office/powerpoint/2010/main" val="1765534059"/>
              </p:ext>
            </p:extLst>
          </p:nvPr>
        </p:nvGraphicFramePr>
        <p:xfrm>
          <a:off x="3048000" y="1077119"/>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ools">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6651224" y="8330184"/>
            <a:ext cx="1636776" cy="1636776"/>
          </a:xfrm>
          <a:prstGeom prst="rect">
            <a:avLst/>
          </a:prstGeom>
        </p:spPr>
      </p:pic>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52557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Assessments">
    <p:bg>
      <p:bgPr>
        <a:solidFill>
          <a:srgbClr val="F37021"/>
        </a:solidFill>
        <a:effectLst/>
      </p:bgPr>
    </p:bg>
    <p:spTree>
      <p:nvGrpSpPr>
        <p:cNvPr id="1" name="Shape 15"/>
        <p:cNvGrpSpPr/>
        <p:nvPr/>
      </p:nvGrpSpPr>
      <p:grpSpPr>
        <a:xfrm>
          <a:off x="0" y="0"/>
          <a:ext cx="0" cy="0"/>
          <a:chOff x="0" y="0"/>
          <a:chExt cx="0" cy="0"/>
        </a:xfrm>
      </p:grpSpPr>
      <p:pic>
        <p:nvPicPr>
          <p:cNvPr id="4" name="Graphic 3" descr="Help">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Assessments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79040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ssessmen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7" name="Graphic 36" descr="Help">
            <a:extLst>
              <a:ext uri="{FF2B5EF4-FFF2-40B4-BE49-F238E27FC236}">
                <a16:creationId xmlns:a16="http://schemas.microsoft.com/office/drawing/2014/main" id="{5DF184FB-A756-44C4-8799-89003DD291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632690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Coding Challeng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Coding Challenge</a:t>
            </a:r>
            <a:endParaRPr dirty="0"/>
          </a:p>
        </p:txBody>
      </p:sp>
      <p:pic>
        <p:nvPicPr>
          <p:cNvPr id="6" name="Graphic 5" descr="Brain in hea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97591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ing Challeng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rain in head">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46586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Quiz">
    <p:bg>
      <p:bgPr>
        <a:solidFill>
          <a:srgbClr val="F37021"/>
        </a:solidFill>
        <a:effectLst/>
      </p:bgPr>
    </p:bg>
    <p:spTree>
      <p:nvGrpSpPr>
        <p:cNvPr id="1" name="Shape 15"/>
        <p:cNvGrpSpPr/>
        <p:nvPr/>
      </p:nvGrpSpPr>
      <p:grpSpPr>
        <a:xfrm>
          <a:off x="0" y="0"/>
          <a:ext cx="0" cy="0"/>
          <a:chOff x="0" y="0"/>
          <a:chExt cx="0" cy="0"/>
        </a:xfrm>
      </p:grpSpPr>
      <p:pic>
        <p:nvPicPr>
          <p:cNvPr id="4" name="Graphic 3" descr="Puzzle">
            <a:extLst>
              <a:ext uri="{FF2B5EF4-FFF2-40B4-BE49-F238E27FC236}">
                <a16:creationId xmlns:a16="http://schemas.microsoft.com/office/drawing/2014/main" id="{8F78E2B3-D4E9-4866-A60C-B4BAC2200D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14167"/>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Quiz</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97258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iz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uzzle">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20877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p">
    <p:bg>
      <p:bgPr>
        <a:solidFill>
          <a:srgbClr val="F37021"/>
        </a:solidFill>
        <a:effectLst/>
      </p:bgPr>
    </p:bg>
    <p:spTree>
      <p:nvGrpSpPr>
        <p:cNvPr id="1" name="Shape 15"/>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AAC4A117-0304-4D25-BBA6-1ED083AFB0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Tip</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05140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p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ightbulb">
            <a:extLst>
              <a:ext uri="{FF2B5EF4-FFF2-40B4-BE49-F238E27FC236}">
                <a16:creationId xmlns:a16="http://schemas.microsoft.com/office/drawing/2014/main" id="{E8962B7B-FD97-4249-A0A3-FE1005AEBE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75762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admap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7" name="Graphic 6" descr="Map with pin">
            <a:extLst>
              <a:ext uri="{FF2B5EF4-FFF2-40B4-BE49-F238E27FC236}">
                <a16:creationId xmlns:a16="http://schemas.microsoft.com/office/drawing/2014/main" id="{2A4422C5-FE18-4002-83F2-FEA977D1C254}"/>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515942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Demo">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Demo</a:t>
            </a:r>
            <a:endParaRPr dirty="0"/>
          </a:p>
        </p:txBody>
      </p:sp>
      <p:pic>
        <p:nvPicPr>
          <p:cNvPr id="4" name="Graphic 3" descr="Teacher">
            <a:extLst>
              <a:ext uri="{FF2B5EF4-FFF2-40B4-BE49-F238E27FC236}">
                <a16:creationId xmlns:a16="http://schemas.microsoft.com/office/drawing/2014/main" id="{5B46F30D-E8B5-4B7E-8E6E-F05039CBE1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43825"/>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18486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eacher">
            <a:extLst>
              <a:ext uri="{FF2B5EF4-FFF2-40B4-BE49-F238E27FC236}">
                <a16:creationId xmlns:a16="http://schemas.microsoft.com/office/drawing/2014/main" id="{0A7729A6-7401-4FA5-827C-F6C5A8D807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34350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tudent Exercise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Student Exercises</a:t>
            </a:r>
            <a:endParaRPr dirty="0"/>
          </a:p>
        </p:txBody>
      </p:sp>
      <p:pic>
        <p:nvPicPr>
          <p:cNvPr id="5" name="Graphic 4" descr="Stopwatch">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77240" y="468391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47036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udent Exercis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Stopwatch">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5843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Concept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Concepts</a:t>
            </a:r>
            <a:endParaRPr dirty="0"/>
          </a:p>
        </p:txBody>
      </p:sp>
      <p:pic>
        <p:nvPicPr>
          <p:cNvPr id="4" name="Graphic 3" descr="Atom">
            <a:extLst>
              <a:ext uri="{FF2B5EF4-FFF2-40B4-BE49-F238E27FC236}">
                <a16:creationId xmlns:a16="http://schemas.microsoft.com/office/drawing/2014/main" id="{3E0ACF13-C0A5-4206-AE17-82F428A36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248626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Atom">
            <a:extLst>
              <a:ext uri="{FF2B5EF4-FFF2-40B4-BE49-F238E27FC236}">
                <a16:creationId xmlns:a16="http://schemas.microsoft.com/office/drawing/2014/main" id="{A0F6C278-6FA3-4EB3-BB21-E2E09B2487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70883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Review Tim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Review Time</a:t>
            </a:r>
            <a:endParaRPr dirty="0"/>
          </a:p>
        </p:txBody>
      </p:sp>
      <p:pic>
        <p:nvPicPr>
          <p:cNvPr id="5" name="Graphic 4" descr="Alarm Clock">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5688" y="4524376"/>
            <a:ext cx="1262062" cy="126206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925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view Tim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Alarm Clock">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503664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Data Processing">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Data Processing</a:t>
            </a:r>
            <a:endParaRPr dirty="0"/>
          </a:p>
        </p:txBody>
      </p:sp>
      <p:pic>
        <p:nvPicPr>
          <p:cNvPr id="5" name="Graphic 4" descr="Hourglass">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44487"/>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7383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ata Processing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ourglass">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8361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oals">
    <p:bg>
      <p:bgPr>
        <a:solidFill>
          <a:schemeClr val="bg1"/>
        </a:solidFill>
        <a:effectLst/>
      </p:bgPr>
    </p:bg>
    <p:spTree>
      <p:nvGrpSpPr>
        <p:cNvPr id="1" name="Shape 37"/>
        <p:cNvGrpSpPr/>
        <p:nvPr/>
      </p:nvGrpSpPr>
      <p:grpSpPr>
        <a:xfrm>
          <a:off x="0" y="0"/>
          <a:ext cx="0" cy="0"/>
          <a:chOff x="0" y="0"/>
          <a:chExt cx="0" cy="0"/>
        </a:xfrm>
      </p:grpSpPr>
      <p:sp>
        <p:nvSpPr>
          <p:cNvPr id="11"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Gears">
            <a:extLst>
              <a:ext uri="{FF2B5EF4-FFF2-40B4-BE49-F238E27FC236}">
                <a16:creationId xmlns:a16="http://schemas.microsoft.com/office/drawing/2014/main" id="{6F05A599-1C5A-4687-A2C6-F4E748BC7A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438678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Discus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Discuss</a:t>
            </a:r>
            <a:endParaRPr dirty="0"/>
          </a:p>
        </p:txBody>
      </p:sp>
      <p:pic>
        <p:nvPicPr>
          <p:cNvPr id="5" name="Graphic 4" descr="Theatre">
            <a:extLst>
              <a:ext uri="{FF2B5EF4-FFF2-40B4-BE49-F238E27FC236}">
                <a16:creationId xmlns:a16="http://schemas.microsoft.com/office/drawing/2014/main" id="{EFBAFA12-9FC1-494F-BA27-B033159A95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2492"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6795581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scu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Theatre">
            <a:extLst>
              <a:ext uri="{FF2B5EF4-FFF2-40B4-BE49-F238E27FC236}">
                <a16:creationId xmlns:a16="http://schemas.microsoft.com/office/drawing/2014/main" id="{8017DA29-B611-411A-96A2-168E30995F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2639373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Job Aid">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Job Aid</a:t>
            </a:r>
            <a:endParaRPr dirty="0"/>
          </a:p>
        </p:txBody>
      </p:sp>
      <p:pic>
        <p:nvPicPr>
          <p:cNvPr id="4" name="Graphic 3" descr="Laptop">
            <a:extLst>
              <a:ext uri="{FF2B5EF4-FFF2-40B4-BE49-F238E27FC236}">
                <a16:creationId xmlns:a16="http://schemas.microsoft.com/office/drawing/2014/main" id="{11436E2A-45D6-4E0B-9CD3-EB434EBF7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617758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Job Aid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aptop">
            <a:extLst>
              <a:ext uri="{FF2B5EF4-FFF2-40B4-BE49-F238E27FC236}">
                <a16:creationId xmlns:a16="http://schemas.microsoft.com/office/drawing/2014/main" id="{F89C7757-3ADC-4137-B1AB-31241C23A6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42080"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652538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Illustra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Illustration</a:t>
            </a:r>
            <a:endParaRPr dirty="0"/>
          </a:p>
        </p:txBody>
      </p:sp>
      <p:pic>
        <p:nvPicPr>
          <p:cNvPr id="5" name="Graphic 4" descr="Blackboar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8650" y="4486270"/>
            <a:ext cx="1095744" cy="132873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164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llustration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Graphic 5" descr="Blackboard">
            <a:extLst>
              <a:ext uri="{FF2B5EF4-FFF2-40B4-BE49-F238E27FC236}">
                <a16:creationId xmlns:a16="http://schemas.microsoft.com/office/drawing/2014/main" id="{EF2BBC56-7A1A-4B16-891C-83A8DB807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2015628"/>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8166814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humbs Up Sign">
            <a:extLst>
              <a:ext uri="{FF2B5EF4-FFF2-40B4-BE49-F238E27FC236}">
                <a16:creationId xmlns:a16="http://schemas.microsoft.com/office/drawing/2014/main" id="{84E556D5-8283-4124-AE1A-E3DFEA96AC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248478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 Glossary">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33946723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 Glossary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1356077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Course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hasCustomPrompt="1"/>
          </p:nvPr>
        </p:nvSpPr>
        <p:spPr>
          <a:xfrm>
            <a:off x="1645920" y="5605054"/>
            <a:ext cx="15579330" cy="1035229"/>
          </a:xfrm>
          <a:prstGeom prst="rect">
            <a:avLst/>
          </a:prstGeom>
        </p:spPr>
        <p:txBody>
          <a:bodyPr wrap="square" lIns="91425" tIns="91425" rIns="91425" bIns="91425" anchor="b" anchorCtr="0"/>
          <a:lstStyle>
            <a:lvl1pPr lvl="0" rtl="0">
              <a:spcBef>
                <a:spcPts val="0"/>
              </a:spcBef>
              <a:buNone/>
              <a:defRPr sz="5198" b="1" cap="all" baseline="0">
                <a:latin typeface="Century Gothic" panose="020B0502020202020204" pitchFamily="34" charset="0"/>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n-US" dirty="0"/>
              <a:t>Course NAME</a:t>
            </a:r>
            <a:endParaRPr dirty="0"/>
          </a:p>
        </p:txBody>
      </p:sp>
      <p:pic>
        <p:nvPicPr>
          <p:cNvPr id="5" name="Graphic 4" descr="Closed Book">
            <a:extLst>
              <a:ext uri="{FF2B5EF4-FFF2-40B4-BE49-F238E27FC236}">
                <a16:creationId xmlns:a16="http://schemas.microsoft.com/office/drawing/2014/main" id="{97063F7D-F8A0-42D4-8954-F50081586C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9394" y="5605054"/>
            <a:ext cx="1082880" cy="1082880"/>
          </a:xfrm>
          <a:prstGeom prst="rect">
            <a:avLst/>
          </a:prstGeom>
        </p:spPr>
      </p:pic>
      <p:sp>
        <p:nvSpPr>
          <p:cNvPr id="6" name="TextBox 5"/>
          <p:cNvSpPr txBox="1"/>
          <p:nvPr userDrawn="1"/>
        </p:nvSpPr>
        <p:spPr>
          <a:xfrm>
            <a:off x="7613650" y="9461704"/>
            <a:ext cx="3060700" cy="523092"/>
          </a:xfrm>
          <a:prstGeom prst="rect">
            <a:avLst/>
          </a:prstGeom>
          <a:noFill/>
        </p:spPr>
        <p:txBody>
          <a:bodyPr wrap="square" rtlCol="0">
            <a:spAutoFit/>
          </a:bodyPr>
          <a:lstStyle/>
          <a:p>
            <a:r>
              <a:rPr lang="en-US" dirty="0">
                <a:solidFill>
                  <a:srgbClr val="FBCCAF"/>
                </a:solidFill>
              </a:rPr>
              <a:t>© www.packt.com</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0600" y="3256367"/>
            <a:ext cx="5191125" cy="1656946"/>
          </a:xfrm>
          <a:prstGeom prst="rect">
            <a:avLst/>
          </a:prstGeom>
        </p:spPr>
      </p:pic>
    </p:spTree>
    <p:extLst>
      <p:ext uri="{BB962C8B-B14F-4D97-AF65-F5344CB8AC3E}">
        <p14:creationId xmlns:p14="http://schemas.microsoft.com/office/powerpoint/2010/main" val="22988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ctivity">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Activity</a:t>
            </a:r>
            <a:endParaRPr dirty="0"/>
          </a:p>
        </p:txBody>
      </p:sp>
      <p:pic>
        <p:nvPicPr>
          <p:cNvPr id="6" name="Graphic 5" descr="Pencil">
            <a:extLst>
              <a:ext uri="{FF2B5EF4-FFF2-40B4-BE49-F238E27FC236}">
                <a16:creationId xmlns:a16="http://schemas.microsoft.com/office/drawing/2014/main" id="{9A9D1CDC-CB8C-45DA-9851-DB7936387A7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6693148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7"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Name</a:t>
            </a:r>
            <a:endParaRPr dirty="0"/>
          </a:p>
        </p:txBody>
      </p:sp>
      <p:pic>
        <p:nvPicPr>
          <p:cNvPr id="6" name="Graphic 5" descr="Open Book">
            <a:extLst>
              <a:ext uri="{FF2B5EF4-FFF2-40B4-BE49-F238E27FC236}">
                <a16:creationId xmlns:a16="http://schemas.microsoft.com/office/drawing/2014/main" id="{B7BF74D9-02A7-4375-8A76-0B6B513BD8E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603472"/>
            <a:ext cx="1078992" cy="1263928"/>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086577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Shape 28"/>
        <p:cNvGrpSpPr/>
        <p:nvPr/>
      </p:nvGrpSpPr>
      <p:grpSpPr>
        <a:xfrm>
          <a:off x="0" y="0"/>
          <a:ext cx="0" cy="0"/>
          <a:chOff x="0" y="0"/>
          <a:chExt cx="0" cy="0"/>
        </a:xfrm>
      </p:grpSpPr>
      <p:pic>
        <p:nvPicPr>
          <p:cNvPr id="54" name="Graphic 53" descr="Checklist">
            <a:extLst>
              <a:ext uri="{FF2B5EF4-FFF2-40B4-BE49-F238E27FC236}">
                <a16:creationId xmlns:a16="http://schemas.microsoft.com/office/drawing/2014/main" id="{D356145E-7F28-436F-9C9C-5BC4147437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179" y="8332540"/>
            <a:ext cx="1636821" cy="1636821"/>
          </a:xfrm>
          <a:prstGeom prst="rect">
            <a:avLst/>
          </a:prstGeom>
        </p:spPr>
      </p:pic>
      <p:sp>
        <p:nvSpPr>
          <p:cNvPr id="56" name="Shape 52">
            <a:extLst>
              <a:ext uri="{FF2B5EF4-FFF2-40B4-BE49-F238E27FC236}">
                <a16:creationId xmlns:a16="http://schemas.microsoft.com/office/drawing/2014/main" id="{55DF1F66-9909-44B2-8CE7-1C58E786B12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3346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encil">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91088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Caution</a:t>
            </a:r>
            <a:endParaRPr dirty="0"/>
          </a:p>
        </p:txBody>
      </p:sp>
      <p:pic>
        <p:nvPicPr>
          <p:cNvPr id="4" name="Graphic 3"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360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0454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0" y="1476766"/>
            <a:ext cx="16444200" cy="1534689"/>
          </a:xfrm>
          <a:prstGeom prst="rect">
            <a:avLst/>
          </a:prstGeom>
          <a:noFill/>
          <a:ln>
            <a:noFill/>
          </a:ln>
        </p:spPr>
        <p:txBody>
          <a:bodyPr wrap="square"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2" name="Slide Number Placeholder 1">
            <a:extLst>
              <a:ext uri="{FF2B5EF4-FFF2-40B4-BE49-F238E27FC236}">
                <a16:creationId xmlns:a16="http://schemas.microsoft.com/office/drawing/2014/main" id="{3C70421C-818A-429C-97C7-CFB679B7D9C9}"/>
              </a:ext>
            </a:extLst>
          </p:cNvPr>
          <p:cNvSpPr>
            <a:spLocks noGrp="1"/>
          </p:cNvSpPr>
          <p:nvPr>
            <p:ph type="sldNum" sz="quarter" idx="4"/>
          </p:nvPr>
        </p:nvSpPr>
        <p:spPr>
          <a:xfrm>
            <a:off x="0" y="9713914"/>
            <a:ext cx="482600" cy="547687"/>
          </a:xfrm>
          <a:prstGeom prst="rect">
            <a:avLst/>
          </a:prstGeom>
        </p:spPr>
        <p:txBody>
          <a:bodyPr vert="horz" lIns="91440" tIns="45720" rIns="91440" bIns="45720" rtlCol="0" anchor="ctr"/>
          <a:lstStyle>
            <a:lvl1pPr algn="ctr">
              <a:defRPr sz="1200">
                <a:solidFill>
                  <a:schemeClr val="tx1">
                    <a:tint val="75000"/>
                  </a:schemeClr>
                </a:solidFill>
              </a:defRPr>
            </a:lvl1pPr>
          </a:lstStyle>
          <a:p>
            <a:fld id="{65A18D1E-B35D-4073-B89E-7B20E80E41AA}"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1" r:id="rId4"/>
    <p:sldLayoutId id="2147483674" r:id="rId5"/>
    <p:sldLayoutId id="2147483678" r:id="rId6"/>
    <p:sldLayoutId id="2147483746" r:id="rId7"/>
    <p:sldLayoutId id="2147483732" r:id="rId8"/>
    <p:sldLayoutId id="2147483733" r:id="rId9"/>
    <p:sldLayoutId id="2147483681" r:id="rId10"/>
    <p:sldLayoutId id="2147483682" r:id="rId11"/>
    <p:sldLayoutId id="2147483675" r:id="rId12"/>
    <p:sldLayoutId id="2147483731" r:id="rId13"/>
    <p:sldLayoutId id="2147483693" r:id="rId14"/>
    <p:sldLayoutId id="2147483722" r:id="rId15"/>
    <p:sldLayoutId id="2147483679" r:id="rId16"/>
    <p:sldLayoutId id="2147483683" r:id="rId17"/>
    <p:sldLayoutId id="2147483686" r:id="rId18"/>
    <p:sldLayoutId id="2147483714" r:id="rId19"/>
    <p:sldLayoutId id="2147483741" r:id="rId20"/>
    <p:sldLayoutId id="2147483676" r:id="rId21"/>
    <p:sldLayoutId id="2147483688" r:id="rId22"/>
    <p:sldLayoutId id="2147483742" r:id="rId23"/>
    <p:sldLayoutId id="2147483689" r:id="rId24"/>
    <p:sldLayoutId id="2147483721" r:id="rId25"/>
    <p:sldLayoutId id="2147483738" r:id="rId26"/>
    <p:sldLayoutId id="2147483725" r:id="rId27"/>
    <p:sldLayoutId id="2147483730" r:id="rId28"/>
    <p:sldLayoutId id="2147483690" r:id="rId29"/>
    <p:sldLayoutId id="2147483723" r:id="rId30"/>
    <p:sldLayoutId id="2147483727" r:id="rId31"/>
    <p:sldLayoutId id="2147483702" r:id="rId32"/>
    <p:sldLayoutId id="2147483695" r:id="rId33"/>
    <p:sldLayoutId id="2147483726" r:id="rId34"/>
    <p:sldLayoutId id="2147483740" r:id="rId35"/>
    <p:sldLayoutId id="2147483703" r:id="rId36"/>
    <p:sldLayoutId id="2147483696" r:id="rId37"/>
    <p:sldLayoutId id="2147483704" r:id="rId38"/>
    <p:sldLayoutId id="2147483697" r:id="rId39"/>
    <p:sldLayoutId id="2147483705" r:id="rId40"/>
    <p:sldLayoutId id="2147483698" r:id="rId41"/>
    <p:sldLayoutId id="2147483728" r:id="rId42"/>
    <p:sldLayoutId id="2147483699" r:id="rId43"/>
    <p:sldLayoutId id="2147483707" r:id="rId44"/>
    <p:sldLayoutId id="2147483700" r:id="rId45"/>
    <p:sldLayoutId id="2147483710" r:id="rId46"/>
    <p:sldLayoutId id="2147483739" r:id="rId47"/>
    <p:sldLayoutId id="2147483713" r:id="rId48"/>
    <p:sldLayoutId id="2147483711" r:id="rId49"/>
    <p:sldLayoutId id="2147483717" r:id="rId50"/>
    <p:sldLayoutId id="2147483718" r:id="rId51"/>
    <p:sldLayoutId id="2147483719" r:id="rId52"/>
    <p:sldLayoutId id="2147483720" r:id="rId53"/>
    <p:sldLayoutId id="2147483734" r:id="rId54"/>
    <p:sldLayoutId id="2147483735" r:id="rId55"/>
    <p:sldLayoutId id="2147483684" r:id="rId56"/>
    <p:sldLayoutId id="2147483691" r:id="rId57"/>
    <p:sldLayoutId id="2147483736" r:id="rId58"/>
    <p:sldLayoutId id="2147483743" r:id="rId59"/>
    <p:sldLayoutId id="2147483744" r:id="rId60"/>
    <p:sldLayoutId id="2147483745" r:id="rId6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182765" tIns="182765" rIns="182765" bIns="182765" anchor="b" anchorCtr="0">
            <a:noAutofit/>
          </a:bodyPr>
          <a:lstStyle/>
          <a:p>
            <a:r>
              <a:rPr lang="en-US" dirty="0"/>
              <a:t>Serverless Architectures with Azure</a:t>
            </a:r>
            <a:endParaRPr lang="en" dirty="0"/>
          </a:p>
        </p:txBody>
      </p:sp>
      <p:sp>
        <p:nvSpPr>
          <p:cNvPr id="5" name="Slide Number Placeholder 3">
            <a:extLst>
              <a:ext uri="{FF2B5EF4-FFF2-40B4-BE49-F238E27FC236}">
                <a16:creationId xmlns:a16="http://schemas.microsoft.com/office/drawing/2014/main" id="{A7C1928C-80D7-493E-9A16-228796705EFE}"/>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lumMod val="95000"/>
                  </a:schemeClr>
                </a:solidFill>
                <a:latin typeface="Century Gothic" panose="020B0502020202020204" pitchFamily="34" charset="0"/>
              </a:rPr>
              <a:pPr algn="ctr"/>
              <a:t>1</a:t>
            </a:fld>
            <a:endParaRPr lang="en-US" sz="20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6368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3" name="Rectangle 2">
            <a:extLst>
              <a:ext uri="{FF2B5EF4-FFF2-40B4-BE49-F238E27FC236}">
                <a16:creationId xmlns:a16="http://schemas.microsoft.com/office/drawing/2014/main" id="{6A63775C-6FBC-4392-B394-5B7351E64808}"/>
              </a:ext>
            </a:extLst>
          </p:cNvPr>
          <p:cNvSpPr/>
          <p:nvPr/>
        </p:nvSpPr>
        <p:spPr>
          <a:xfrm>
            <a:off x="1041009" y="1944228"/>
            <a:ext cx="9144000" cy="523092"/>
          </a:xfrm>
          <a:prstGeom prst="rect">
            <a:avLst/>
          </a:prstGeom>
        </p:spPr>
        <p:txBody>
          <a:bodyPr>
            <a:spAutoFit/>
          </a:bodyPr>
          <a:lstStyle/>
          <a:p>
            <a:r>
              <a:rPr lang="en-US" dirty="0">
                <a:latin typeface="Segoe UI" panose="020B0502040204020203" pitchFamily="34" charset="0"/>
              </a:rPr>
              <a:t>Demo in portal and discuss</a:t>
            </a:r>
          </a:p>
        </p:txBody>
      </p:sp>
    </p:spTree>
    <p:extLst>
      <p:ext uri="{BB962C8B-B14F-4D97-AF65-F5344CB8AC3E}">
        <p14:creationId xmlns:p14="http://schemas.microsoft.com/office/powerpoint/2010/main" val="41938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with </a:t>
            </a:r>
            <a:r>
              <a:rPr lang="en-US" b="1" dirty="0" err="1">
                <a:solidFill>
                  <a:schemeClr val="bg2"/>
                </a:solidFill>
              </a:rPr>
              <a:t>Powershell</a:t>
            </a:r>
            <a:endParaRPr lang="en-US" b="1" dirty="0">
              <a:solidFill>
                <a:schemeClr val="bg2"/>
              </a:solidFill>
            </a:endParaRPr>
          </a:p>
        </p:txBody>
      </p:sp>
      <p:sp>
        <p:nvSpPr>
          <p:cNvPr id="3" name="Rectangle 2">
            <a:extLst>
              <a:ext uri="{FF2B5EF4-FFF2-40B4-BE49-F238E27FC236}">
                <a16:creationId xmlns:a16="http://schemas.microsoft.com/office/drawing/2014/main" id="{382046BF-EAF3-43F1-8A05-818723562FEC}"/>
              </a:ext>
            </a:extLst>
          </p:cNvPr>
          <p:cNvSpPr/>
          <p:nvPr/>
        </p:nvSpPr>
        <p:spPr>
          <a:xfrm>
            <a:off x="1041009" y="1641772"/>
            <a:ext cx="9144000" cy="523092"/>
          </a:xfrm>
          <a:prstGeom prst="rect">
            <a:avLst/>
          </a:prstGeom>
        </p:spPr>
        <p:txBody>
          <a:bodyPr>
            <a:spAutoFit/>
          </a:bodyPr>
          <a:lstStyle/>
          <a:p>
            <a:r>
              <a:rPr lang="en-US" dirty="0">
                <a:latin typeface="Segoe UI" panose="020B0502040204020203" pitchFamily="34" charset="0"/>
              </a:rPr>
              <a:t>Demo in PowerShell ISE</a:t>
            </a:r>
          </a:p>
        </p:txBody>
      </p:sp>
    </p:spTree>
    <p:extLst>
      <p:ext uri="{BB962C8B-B14F-4D97-AF65-F5344CB8AC3E}">
        <p14:creationId xmlns:p14="http://schemas.microsoft.com/office/powerpoint/2010/main" val="231599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12</a:t>
            </a:fld>
            <a:endParaRPr lang="en-US" dirty="0"/>
          </a:p>
        </p:txBody>
      </p:sp>
    </p:spTree>
    <p:extLst>
      <p:ext uri="{BB962C8B-B14F-4D97-AF65-F5344CB8AC3E}">
        <p14:creationId xmlns:p14="http://schemas.microsoft.com/office/powerpoint/2010/main" val="94348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Setup and configure your local development environment for serverless </a:t>
            </a:r>
            <a:r>
              <a:rPr lang="en-US" sz="3200" dirty="0" err="1">
                <a:solidFill>
                  <a:schemeClr val="bg2"/>
                </a:solidFill>
              </a:rPr>
              <a:t>applicationls</a:t>
            </a:r>
            <a:endParaRPr lang="en-US" sz="3200" dirty="0">
              <a:solidFill>
                <a:schemeClr val="bg2"/>
              </a:solidFill>
            </a:endParaRP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13</a:t>
            </a:fld>
            <a:endParaRPr lang="en-US" dirty="0"/>
          </a:p>
        </p:txBody>
      </p:sp>
    </p:spTree>
    <p:extLst>
      <p:ext uri="{BB962C8B-B14F-4D97-AF65-F5344CB8AC3E}">
        <p14:creationId xmlns:p14="http://schemas.microsoft.com/office/powerpoint/2010/main" val="322810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Event Grid</a:t>
            </a:r>
          </a:p>
        </p:txBody>
      </p:sp>
    </p:spTree>
    <p:extLst>
      <p:ext uri="{BB962C8B-B14F-4D97-AF65-F5344CB8AC3E}">
        <p14:creationId xmlns:p14="http://schemas.microsoft.com/office/powerpoint/2010/main" val="388272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303483"/>
          </a:xfrm>
        </p:spPr>
        <p:txBody>
          <a:bodyPr/>
          <a:lstStyle/>
          <a:p>
            <a:r>
              <a:rPr lang="en-US" sz="6000" dirty="0"/>
              <a:t>Using Serverless in other Azure Resources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15</a:t>
            </a:fld>
            <a:endParaRPr lang="en-US" dirty="0"/>
          </a:p>
        </p:txBody>
      </p:sp>
    </p:spTree>
    <p:extLst>
      <p:ext uri="{BB962C8B-B14F-4D97-AF65-F5344CB8AC3E}">
        <p14:creationId xmlns:p14="http://schemas.microsoft.com/office/powerpoint/2010/main" val="418851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16</a:t>
            </a:fld>
            <a:endParaRPr lang="en-US" dirty="0"/>
          </a:p>
        </p:txBody>
      </p:sp>
    </p:spTree>
    <p:extLst>
      <p:ext uri="{BB962C8B-B14F-4D97-AF65-F5344CB8AC3E}">
        <p14:creationId xmlns:p14="http://schemas.microsoft.com/office/powerpoint/2010/main" val="305744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in CosmosDB</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Logic App to respond to an event in Dynamics</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for timer events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17</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301508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Using Serverless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18</a:t>
            </a:fld>
            <a:endParaRPr lang="en-US" dirty="0"/>
          </a:p>
        </p:txBody>
      </p:sp>
    </p:spTree>
    <p:extLst>
      <p:ext uri="{BB962C8B-B14F-4D97-AF65-F5344CB8AC3E}">
        <p14:creationId xmlns:p14="http://schemas.microsoft.com/office/powerpoint/2010/main" val="4137897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A13C8E43-BCC6-4869-A1AB-2C617DCDB8C1}"/>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In Azure Resources</a:t>
            </a:r>
          </a:p>
        </p:txBody>
      </p:sp>
    </p:spTree>
    <p:extLst>
      <p:ext uri="{BB962C8B-B14F-4D97-AF65-F5344CB8AC3E}">
        <p14:creationId xmlns:p14="http://schemas.microsoft.com/office/powerpoint/2010/main" val="200286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prstGeom prst="rect">
            <a:avLst/>
          </a:prstGeom>
        </p:spPr>
        <p:txBody>
          <a:bodyPr wrap="square" lIns="182765" tIns="182765" rIns="182765" bIns="182765" anchor="ctr" anchorCtr="0">
            <a:noAutofit/>
          </a:bodyPr>
          <a:lstStyle/>
          <a:p>
            <a:r>
              <a:rPr lang="en-US" dirty="0"/>
              <a:t>Day 2</a:t>
            </a:r>
            <a:endParaRPr lang="en" dirty="0"/>
          </a:p>
        </p:txBody>
      </p:sp>
      <p:sp>
        <p:nvSpPr>
          <p:cNvPr id="6" name="Slide Number Placeholder 3">
            <a:extLst>
              <a:ext uri="{FF2B5EF4-FFF2-40B4-BE49-F238E27FC236}">
                <a16:creationId xmlns:a16="http://schemas.microsoft.com/office/drawing/2014/main" id="{F9F80C66-87C2-458D-8F21-3B2E53BF4DD9}"/>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solidFill>
                <a:latin typeface="Century Gothic" panose="020B0502020202020204" pitchFamily="34" charset="0"/>
              </a:rPr>
              <a:pPr algn="ctr"/>
              <a:t>2</a:t>
            </a:fld>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0127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C8F5A7AA-8080-4558-A915-AC36B73CFBA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Application Insights</a:t>
            </a:r>
          </a:p>
        </p:txBody>
      </p:sp>
    </p:spTree>
    <p:extLst>
      <p:ext uri="{BB962C8B-B14F-4D97-AF65-F5344CB8AC3E}">
        <p14:creationId xmlns:p14="http://schemas.microsoft.com/office/powerpoint/2010/main" val="2752008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Functions in CosmosDB</a:t>
            </a:r>
          </a:p>
        </p:txBody>
      </p:sp>
    </p:spTree>
    <p:extLst>
      <p:ext uri="{BB962C8B-B14F-4D97-AF65-F5344CB8AC3E}">
        <p14:creationId xmlns:p14="http://schemas.microsoft.com/office/powerpoint/2010/main" val="1621815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Responding to Events in Dynamics</a:t>
            </a:r>
          </a:p>
        </p:txBody>
      </p:sp>
    </p:spTree>
    <p:extLst>
      <p:ext uri="{BB962C8B-B14F-4D97-AF65-F5344CB8AC3E}">
        <p14:creationId xmlns:p14="http://schemas.microsoft.com/office/powerpoint/2010/main" val="412945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Functions for timer events</a:t>
            </a:r>
          </a:p>
        </p:txBody>
      </p:sp>
    </p:spTree>
    <p:extLst>
      <p:ext uri="{BB962C8B-B14F-4D97-AF65-F5344CB8AC3E}">
        <p14:creationId xmlns:p14="http://schemas.microsoft.com/office/powerpoint/2010/main" val="356245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24</a:t>
            </a:fld>
            <a:endParaRPr lang="en-US" dirty="0"/>
          </a:p>
        </p:txBody>
      </p:sp>
    </p:spTree>
    <p:extLst>
      <p:ext uri="{BB962C8B-B14F-4D97-AF65-F5344CB8AC3E}">
        <p14:creationId xmlns:p14="http://schemas.microsoft.com/office/powerpoint/2010/main" val="3843349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trigger in CosmosDB?</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Adding an Azure Function trigger to CosmosDB.</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25</a:t>
            </a:fld>
            <a:endParaRPr lang="en-US" dirty="0"/>
          </a:p>
        </p:txBody>
      </p:sp>
    </p:spTree>
    <p:extLst>
      <p:ext uri="{BB962C8B-B14F-4D97-AF65-F5344CB8AC3E}">
        <p14:creationId xmlns:p14="http://schemas.microsoft.com/office/powerpoint/2010/main" val="296512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with other Azure resources</a:t>
            </a:r>
          </a:p>
        </p:txBody>
      </p:sp>
    </p:spTree>
    <p:extLst>
      <p:ext uri="{BB962C8B-B14F-4D97-AF65-F5344CB8AC3E}">
        <p14:creationId xmlns:p14="http://schemas.microsoft.com/office/powerpoint/2010/main" val="4090909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5400" dirty="0"/>
              <a:t>Developing modern Solutions using Serverless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27</a:t>
            </a:fld>
            <a:endParaRPr lang="en-US" dirty="0"/>
          </a:p>
        </p:txBody>
      </p:sp>
    </p:spTree>
    <p:extLst>
      <p:ext uri="{BB962C8B-B14F-4D97-AF65-F5344CB8AC3E}">
        <p14:creationId xmlns:p14="http://schemas.microsoft.com/office/powerpoint/2010/main" val="3178771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28</a:t>
            </a:fld>
            <a:endParaRPr lang="en-US" dirty="0"/>
          </a:p>
        </p:txBody>
      </p:sp>
    </p:spTree>
    <p:extLst>
      <p:ext uri="{BB962C8B-B14F-4D97-AF65-F5344CB8AC3E}">
        <p14:creationId xmlns:p14="http://schemas.microsoft.com/office/powerpoint/2010/main" val="1228083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Architecting Serverless solutions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29</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123034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444160"/>
          </a:xfrm>
        </p:spPr>
        <p:txBody>
          <a:bodyPr/>
          <a:lstStyle/>
          <a:p>
            <a:r>
              <a:rPr lang="en-US" sz="7200" dirty="0"/>
              <a:t>Understanding Azure Event Grid</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a:t>
            </a:fld>
            <a:endParaRPr lang="en-US" dirty="0"/>
          </a:p>
        </p:txBody>
      </p:sp>
    </p:spTree>
    <p:extLst>
      <p:ext uri="{BB962C8B-B14F-4D97-AF65-F5344CB8AC3E}">
        <p14:creationId xmlns:p14="http://schemas.microsoft.com/office/powerpoint/2010/main" val="2517648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Serverless Solutions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30</a:t>
            </a:fld>
            <a:endParaRPr lang="en-US" dirty="0"/>
          </a:p>
        </p:txBody>
      </p:sp>
    </p:spTree>
    <p:extLst>
      <p:ext uri="{BB962C8B-B14F-4D97-AF65-F5344CB8AC3E}">
        <p14:creationId xmlns:p14="http://schemas.microsoft.com/office/powerpoint/2010/main" val="1702575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Architecting Serverless Solutions</a:t>
            </a:r>
          </a:p>
        </p:txBody>
      </p:sp>
    </p:spTree>
    <p:extLst>
      <p:ext uri="{BB962C8B-B14F-4D97-AF65-F5344CB8AC3E}">
        <p14:creationId xmlns:p14="http://schemas.microsoft.com/office/powerpoint/2010/main" val="2161068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Serverless Solutions</a:t>
            </a:r>
          </a:p>
        </p:txBody>
      </p:sp>
    </p:spTree>
    <p:extLst>
      <p:ext uri="{BB962C8B-B14F-4D97-AF65-F5344CB8AC3E}">
        <p14:creationId xmlns:p14="http://schemas.microsoft.com/office/powerpoint/2010/main" val="131383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33</a:t>
            </a:fld>
            <a:endParaRPr lang="en-US" dirty="0"/>
          </a:p>
        </p:txBody>
      </p:sp>
    </p:spTree>
    <p:extLst>
      <p:ext uri="{BB962C8B-B14F-4D97-AF65-F5344CB8AC3E}">
        <p14:creationId xmlns:p14="http://schemas.microsoft.com/office/powerpoint/2010/main" val="3796614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Serverless solution?</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Use an event grid to monitor a queue pick up a message send it to a logic app to process using an Azure function.</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34</a:t>
            </a:fld>
            <a:endParaRPr lang="en-US" dirty="0"/>
          </a:p>
        </p:txBody>
      </p:sp>
    </p:spTree>
    <p:extLst>
      <p:ext uri="{BB962C8B-B14F-4D97-AF65-F5344CB8AC3E}">
        <p14:creationId xmlns:p14="http://schemas.microsoft.com/office/powerpoint/2010/main" val="81859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481962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4400" dirty="0"/>
              <a:t>Deploying your Serverless Solution with Azure DevOps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36</a:t>
            </a:fld>
            <a:endParaRPr lang="en-US" dirty="0"/>
          </a:p>
        </p:txBody>
      </p:sp>
    </p:spTree>
    <p:extLst>
      <p:ext uri="{BB962C8B-B14F-4D97-AF65-F5344CB8AC3E}">
        <p14:creationId xmlns:p14="http://schemas.microsoft.com/office/powerpoint/2010/main" val="3339395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37</a:t>
            </a:fld>
            <a:endParaRPr lang="en-US" dirty="0"/>
          </a:p>
        </p:txBody>
      </p:sp>
    </p:spTree>
    <p:extLst>
      <p:ext uri="{BB962C8B-B14F-4D97-AF65-F5344CB8AC3E}">
        <p14:creationId xmlns:p14="http://schemas.microsoft.com/office/powerpoint/2010/main" val="3549321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DevOps with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38</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2716135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DevOps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39</a:t>
            </a:fld>
            <a:endParaRPr lang="en-US" dirty="0"/>
          </a:p>
        </p:txBody>
      </p:sp>
    </p:spTree>
    <p:extLst>
      <p:ext uri="{BB962C8B-B14F-4D97-AF65-F5344CB8AC3E}">
        <p14:creationId xmlns:p14="http://schemas.microsoft.com/office/powerpoint/2010/main" val="250466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a:t>
            </a:fld>
            <a:endParaRPr lang="en-US" dirty="0"/>
          </a:p>
        </p:txBody>
      </p:sp>
    </p:spTree>
    <p:extLst>
      <p:ext uri="{BB962C8B-B14F-4D97-AF65-F5344CB8AC3E}">
        <p14:creationId xmlns:p14="http://schemas.microsoft.com/office/powerpoint/2010/main" val="3691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DevOps with Serverless Solutions</a:t>
            </a:r>
          </a:p>
        </p:txBody>
      </p:sp>
    </p:spTree>
    <p:extLst>
      <p:ext uri="{BB962C8B-B14F-4D97-AF65-F5344CB8AC3E}">
        <p14:creationId xmlns:p14="http://schemas.microsoft.com/office/powerpoint/2010/main" val="972319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41</a:t>
            </a:fld>
            <a:endParaRPr lang="en-US" dirty="0"/>
          </a:p>
        </p:txBody>
      </p:sp>
    </p:spTree>
    <p:extLst>
      <p:ext uri="{BB962C8B-B14F-4D97-AF65-F5344CB8AC3E}">
        <p14:creationId xmlns:p14="http://schemas.microsoft.com/office/powerpoint/2010/main" val="2105318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automating the deployment of my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Deploy using Azure DevOps the resources created during this training session to Azure.</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42</a:t>
            </a:fld>
            <a:endParaRPr lang="en-US" dirty="0"/>
          </a:p>
        </p:txBody>
      </p:sp>
    </p:spTree>
    <p:extLst>
      <p:ext uri="{BB962C8B-B14F-4D97-AF65-F5344CB8AC3E}">
        <p14:creationId xmlns:p14="http://schemas.microsoft.com/office/powerpoint/2010/main" val="375398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972642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24AE-8E14-4B86-BD5C-6C920A50A6FC}"/>
              </a:ext>
            </a:extLst>
          </p:cNvPr>
          <p:cNvSpPr txBox="1">
            <a:spLocks/>
          </p:cNvSpPr>
          <p:nvPr/>
        </p:nvSpPr>
        <p:spPr>
          <a:xfrm>
            <a:off x="1125415" y="525976"/>
            <a:ext cx="14925489" cy="8446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stStyle>
          <a:p>
            <a:pPr algn="ctr"/>
            <a:r>
              <a:rPr lang="en-US" sz="4800" b="1" dirty="0">
                <a:latin typeface="Century Gothic" panose="020B0502020202020204" pitchFamily="34" charset="0"/>
              </a:rPr>
              <a:t>Takeaways</a:t>
            </a:r>
          </a:p>
        </p:txBody>
      </p:sp>
      <p:sp>
        <p:nvSpPr>
          <p:cNvPr id="3" name="Content Placeholder 6">
            <a:extLst>
              <a:ext uri="{FF2B5EF4-FFF2-40B4-BE49-F238E27FC236}">
                <a16:creationId xmlns:a16="http://schemas.microsoft.com/office/drawing/2014/main" id="{26165497-78B1-44CD-A04B-96AA9F04AA6B}"/>
              </a:ext>
            </a:extLst>
          </p:cNvPr>
          <p:cNvSpPr txBox="1">
            <a:spLocks/>
          </p:cNvSpPr>
          <p:nvPr/>
        </p:nvSpPr>
        <p:spPr>
          <a:xfrm>
            <a:off x="1125415" y="1955409"/>
            <a:ext cx="15530733" cy="737850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1800" dirty="0"/>
              <a:t>Add </a:t>
            </a:r>
            <a:r>
              <a:rPr lang="en-US" sz="1800" dirty="0" err="1"/>
              <a:t>teext</a:t>
            </a:r>
            <a:endParaRPr lang="en-US" sz="1800" dirty="0"/>
          </a:p>
          <a:p>
            <a:endParaRPr lang="en-US" sz="1800" dirty="0"/>
          </a:p>
          <a:p>
            <a:pPr algn="ctr"/>
            <a:r>
              <a:rPr lang="en-US" sz="1800" b="1" dirty="0"/>
              <a:t>Thanks you for joining today’s session, hope you enjoyed!</a:t>
            </a:r>
          </a:p>
          <a:p>
            <a:endParaRPr lang="en-US" sz="1600" dirty="0"/>
          </a:p>
          <a:p>
            <a:endParaRPr lang="en-US" sz="1800" dirty="0"/>
          </a:p>
          <a:p>
            <a:endParaRPr lang="en-US" sz="1800" dirty="0">
              <a:solidFill>
                <a:schemeClr val="accent1"/>
              </a:solidFill>
            </a:endParaRPr>
          </a:p>
        </p:txBody>
      </p:sp>
      <p:pic>
        <p:nvPicPr>
          <p:cNvPr id="4" name="Picture 3">
            <a:extLst>
              <a:ext uri="{FF2B5EF4-FFF2-40B4-BE49-F238E27FC236}">
                <a16:creationId xmlns:a16="http://schemas.microsoft.com/office/drawing/2014/main" id="{07FD6EF3-8F9D-42DC-8515-30A7924F4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336" y="6632917"/>
            <a:ext cx="3064412" cy="3064412"/>
          </a:xfrm>
          <a:prstGeom prst="rect">
            <a:avLst/>
          </a:prstGeom>
        </p:spPr>
      </p:pic>
    </p:spTree>
    <p:extLst>
      <p:ext uri="{BB962C8B-B14F-4D97-AF65-F5344CB8AC3E}">
        <p14:creationId xmlns:p14="http://schemas.microsoft.com/office/powerpoint/2010/main" val="379234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is Azure Event Grid?</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5</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CE801BB6-076D-4E35-BEF4-10E7CCDFB294}"/>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BD42936F-BB68-48BF-A3C5-A387ED71A334}"/>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4A5D4DD5-BFA7-4F15-8E28-972A5FCB738F}"/>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414254D8-D3EB-49CE-8F72-1E12C3B0C9FA}"/>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54637612-9AAB-407C-9F6B-67884D2319FE}"/>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84FD77E9-9F44-489A-8CB8-A79AD8DD6BF8}"/>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086DACB9-5173-4722-B632-9026FBB7AA01}"/>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198913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Event Grid</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6</a:t>
            </a:fld>
            <a:endParaRPr lang="en-US" dirty="0"/>
          </a:p>
        </p:txBody>
      </p:sp>
    </p:spTree>
    <p:extLst>
      <p:ext uri="{BB962C8B-B14F-4D97-AF65-F5344CB8AC3E}">
        <p14:creationId xmlns:p14="http://schemas.microsoft.com/office/powerpoint/2010/main" val="297943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is Azure Event Grid?</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7</a:t>
            </a:fld>
            <a:endParaRPr lang="en-US" dirty="0"/>
          </a:p>
        </p:txBody>
      </p:sp>
      <p:sp>
        <p:nvSpPr>
          <p:cNvPr id="2" name="TextBox 1">
            <a:extLst>
              <a:ext uri="{FF2B5EF4-FFF2-40B4-BE49-F238E27FC236}">
                <a16:creationId xmlns:a16="http://schemas.microsoft.com/office/drawing/2014/main" id="{DA591D2A-7BF8-457B-9045-184749894F75}"/>
              </a:ext>
            </a:extLst>
          </p:cNvPr>
          <p:cNvSpPr txBox="1"/>
          <p:nvPr/>
        </p:nvSpPr>
        <p:spPr>
          <a:xfrm>
            <a:off x="1041009" y="2004645"/>
            <a:ext cx="15157939" cy="5261440"/>
          </a:xfrm>
          <a:prstGeom prst="rect">
            <a:avLst/>
          </a:prstGeom>
          <a:noFill/>
        </p:spPr>
        <p:txBody>
          <a:bodyPr wrap="square" rtlCol="0">
            <a:spAutoFit/>
          </a:bodyPr>
          <a:lstStyle/>
          <a:p>
            <a:r>
              <a:rPr lang="en-US" dirty="0"/>
              <a:t>Event Grid is an </a:t>
            </a:r>
            <a:r>
              <a:rPr lang="en-US" dirty="0" err="1"/>
              <a:t>eventing</a:t>
            </a:r>
            <a:r>
              <a:rPr lang="en-US" dirty="0"/>
              <a:t> backplane that enables event-driven, reactive programming. It uses a publish-subscribe model. Publishers emit events, but have no expectation about which events are handled. Subscribers decide which events they want to handle.</a:t>
            </a:r>
          </a:p>
          <a:p>
            <a:endParaRPr lang="en-US" dirty="0"/>
          </a:p>
          <a:p>
            <a:r>
              <a:rPr lang="en-US" dirty="0"/>
              <a:t>It distributes the events to registered subscriber endpoints. The event message contains the information you need to react to changes in services and applications. Event Grid is not a data pipeline, and does not deliver the actual object that was updated.</a:t>
            </a:r>
          </a:p>
          <a:p>
            <a:endParaRPr lang="en-US" dirty="0"/>
          </a:p>
          <a:p>
            <a:r>
              <a:rPr lang="en-US" dirty="0"/>
              <a:t>It has the following characteristics:</a:t>
            </a:r>
          </a:p>
          <a:p>
            <a:pPr marL="457200" lvl="1" indent="-457200">
              <a:buFont typeface="Arial" panose="020B0604020202020204" pitchFamily="34" charset="0"/>
              <a:buChar char="•"/>
            </a:pPr>
            <a:r>
              <a:rPr lang="en-US" dirty="0"/>
              <a:t>Dynamically scalable</a:t>
            </a:r>
          </a:p>
          <a:p>
            <a:pPr marL="457200" lvl="1" indent="-457200">
              <a:buFont typeface="Arial" panose="020B0604020202020204" pitchFamily="34" charset="0"/>
              <a:buChar char="•"/>
            </a:pPr>
            <a:r>
              <a:rPr lang="en-US" dirty="0"/>
              <a:t>Low cost</a:t>
            </a:r>
          </a:p>
          <a:p>
            <a:pPr marL="457200" lvl="1" indent="-457200">
              <a:buFont typeface="Arial" panose="020B0604020202020204" pitchFamily="34" charset="0"/>
              <a:buChar char="•"/>
            </a:pPr>
            <a:r>
              <a:rPr lang="en-US" dirty="0"/>
              <a:t>Serverless</a:t>
            </a:r>
          </a:p>
        </p:txBody>
      </p:sp>
    </p:spTree>
    <p:extLst>
      <p:ext uri="{BB962C8B-B14F-4D97-AF65-F5344CB8AC3E}">
        <p14:creationId xmlns:p14="http://schemas.microsoft.com/office/powerpoint/2010/main" val="412412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1B6185B7-8ABC-4D02-A8A0-A12B1C28C56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8</a:t>
            </a:fld>
            <a:endParaRPr lang="en-US" dirty="0"/>
          </a:p>
        </p:txBody>
      </p:sp>
      <p:sp>
        <p:nvSpPr>
          <p:cNvPr id="12" name="Text Placeholder 3">
            <a:extLst>
              <a:ext uri="{FF2B5EF4-FFF2-40B4-BE49-F238E27FC236}">
                <a16:creationId xmlns:a16="http://schemas.microsoft.com/office/drawing/2014/main" id="{9229C948-647D-491D-983F-DB9CC02211D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an Event Grid?</a:t>
            </a:r>
          </a:p>
        </p:txBody>
      </p:sp>
      <p:sp>
        <p:nvSpPr>
          <p:cNvPr id="4" name="TextBox 3">
            <a:extLst>
              <a:ext uri="{FF2B5EF4-FFF2-40B4-BE49-F238E27FC236}">
                <a16:creationId xmlns:a16="http://schemas.microsoft.com/office/drawing/2014/main" id="{A3EACCA7-FE84-4DE8-8334-60824FCA6514}"/>
              </a:ext>
            </a:extLst>
          </p:cNvPr>
          <p:cNvSpPr txBox="1"/>
          <p:nvPr/>
        </p:nvSpPr>
        <p:spPr>
          <a:xfrm>
            <a:off x="1041009" y="2004645"/>
            <a:ext cx="15157939" cy="7845994"/>
          </a:xfrm>
          <a:prstGeom prst="rect">
            <a:avLst/>
          </a:prstGeom>
          <a:noFill/>
        </p:spPr>
        <p:txBody>
          <a:bodyPr wrap="square" rtlCol="0">
            <a:spAutoFit/>
          </a:bodyPr>
          <a:lstStyle/>
          <a:p>
            <a:r>
              <a:rPr lang="en-US" dirty="0"/>
              <a:t>Event Grid was brought into play to help deprecate the need to poll for changes but allows a pub/sub event-based services. * Event Grid are not available in Gov Cloud, Germany, or China.</a:t>
            </a:r>
          </a:p>
          <a:p>
            <a:endParaRPr lang="en-US" dirty="0"/>
          </a:p>
          <a:p>
            <a:r>
              <a:rPr lang="en-US" dirty="0"/>
              <a:t>If you are using the one of the following sources:</a:t>
            </a:r>
          </a:p>
          <a:p>
            <a:r>
              <a:rPr lang="en-US" dirty="0"/>
              <a:t>Management Operations for:</a:t>
            </a:r>
          </a:p>
          <a:p>
            <a:pPr marL="457200" lvl="4" indent="-457200">
              <a:buFont typeface="Arial" panose="020B0604020202020204" pitchFamily="34" charset="0"/>
              <a:buChar char="•"/>
            </a:pPr>
            <a:r>
              <a:rPr lang="en-US" dirty="0"/>
              <a:t>Azure Subscriptions </a:t>
            </a:r>
          </a:p>
          <a:p>
            <a:pPr marL="457200" lvl="4" indent="-457200">
              <a:buFont typeface="Arial" panose="020B0604020202020204" pitchFamily="34" charset="0"/>
              <a:buChar char="•"/>
            </a:pPr>
            <a:r>
              <a:rPr lang="en-US" dirty="0"/>
              <a:t>Resource Groups</a:t>
            </a:r>
          </a:p>
          <a:p>
            <a:pPr lvl="4"/>
            <a:r>
              <a:rPr lang="en-US" dirty="0"/>
              <a:t>Azure Resources</a:t>
            </a:r>
          </a:p>
          <a:p>
            <a:pPr marL="457200" lvl="4" indent="-457200">
              <a:buFont typeface="Arial" panose="020B0604020202020204" pitchFamily="34" charset="0"/>
              <a:buChar char="•"/>
            </a:pPr>
            <a:r>
              <a:rPr lang="en-US" dirty="0"/>
              <a:t>Container Registry</a:t>
            </a:r>
          </a:p>
          <a:p>
            <a:pPr marL="457200" lvl="4" indent="-457200">
              <a:buFont typeface="Arial" panose="020B0604020202020204" pitchFamily="34" charset="0"/>
              <a:buChar char="•"/>
            </a:pPr>
            <a:r>
              <a:rPr lang="en-US" dirty="0"/>
              <a:t>Custom Topics</a:t>
            </a:r>
          </a:p>
          <a:p>
            <a:pPr marL="457200" lvl="4" indent="-457200">
              <a:buFont typeface="Arial" panose="020B0604020202020204" pitchFamily="34" charset="0"/>
              <a:buChar char="•"/>
            </a:pPr>
            <a:r>
              <a:rPr lang="en-US" dirty="0"/>
              <a:t>Event Hubs</a:t>
            </a:r>
          </a:p>
          <a:p>
            <a:pPr marL="457200" lvl="4" indent="-457200">
              <a:buFont typeface="Arial" panose="020B0604020202020204" pitchFamily="34" charset="0"/>
              <a:buChar char="•"/>
            </a:pPr>
            <a:r>
              <a:rPr lang="en-US" dirty="0"/>
              <a:t>IoT Hub</a:t>
            </a:r>
          </a:p>
          <a:p>
            <a:pPr marL="457200" lvl="4" indent="-457200">
              <a:buFont typeface="Arial" panose="020B0604020202020204" pitchFamily="34" charset="0"/>
              <a:buChar char="•"/>
            </a:pPr>
            <a:r>
              <a:rPr lang="en-US" dirty="0"/>
              <a:t>Media Services</a:t>
            </a:r>
          </a:p>
          <a:p>
            <a:pPr marL="457200" lvl="4" indent="-457200">
              <a:buFont typeface="Arial" panose="020B0604020202020204" pitchFamily="34" charset="0"/>
              <a:buChar char="•"/>
            </a:pPr>
            <a:r>
              <a:rPr lang="en-US" dirty="0"/>
              <a:t>Service Bus</a:t>
            </a:r>
          </a:p>
          <a:p>
            <a:pPr marL="457200" lvl="4" indent="-457200">
              <a:buFont typeface="Arial" panose="020B0604020202020204" pitchFamily="34" charset="0"/>
              <a:buChar char="•"/>
            </a:pPr>
            <a:r>
              <a:rPr lang="en-US" dirty="0"/>
              <a:t>Storage Blob</a:t>
            </a:r>
          </a:p>
          <a:p>
            <a:pPr marL="457200" lvl="4" indent="-457200">
              <a:buFont typeface="Arial" panose="020B0604020202020204" pitchFamily="34" charset="0"/>
              <a:buChar char="•"/>
            </a:pPr>
            <a:r>
              <a:rPr lang="en-US" dirty="0"/>
              <a:t>Storage General-purpose v2 (GPv2)</a:t>
            </a:r>
          </a:p>
          <a:p>
            <a:pPr marL="457200" lvl="4" indent="-457200">
              <a:buFont typeface="Arial" panose="020B0604020202020204" pitchFamily="34" charset="0"/>
              <a:buChar char="•"/>
            </a:pPr>
            <a:r>
              <a:rPr lang="en-US" dirty="0"/>
              <a:t>Azure Maps</a:t>
            </a:r>
          </a:p>
        </p:txBody>
      </p:sp>
    </p:spTree>
    <p:extLst>
      <p:ext uri="{BB962C8B-B14F-4D97-AF65-F5344CB8AC3E}">
        <p14:creationId xmlns:p14="http://schemas.microsoft.com/office/powerpoint/2010/main" val="59378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FD5928-DCDA-43DD-91AF-B4C22154C979}"/>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
        <p:nvSpPr>
          <p:cNvPr id="2" name="Rectangle 1">
            <a:extLst>
              <a:ext uri="{FF2B5EF4-FFF2-40B4-BE49-F238E27FC236}">
                <a16:creationId xmlns:a16="http://schemas.microsoft.com/office/drawing/2014/main" id="{ABBED132-A450-41DE-B35B-8D52A75A7C8F}"/>
              </a:ext>
            </a:extLst>
          </p:cNvPr>
          <p:cNvSpPr/>
          <p:nvPr/>
        </p:nvSpPr>
        <p:spPr>
          <a:xfrm>
            <a:off x="1041008" y="1902025"/>
            <a:ext cx="15157939" cy="5692199"/>
          </a:xfrm>
          <a:prstGeom prst="rect">
            <a:avLst/>
          </a:prstGeom>
        </p:spPr>
        <p:txBody>
          <a:bodyPr wrap="square">
            <a:spAutoFit/>
          </a:bodyPr>
          <a:lstStyle/>
          <a:p>
            <a:r>
              <a:rPr lang="en-US" dirty="0">
                <a:latin typeface="Segoe UI" panose="020B0502040204020203" pitchFamily="34" charset="0"/>
              </a:rPr>
              <a:t>The concepts of an Azure Event Grid help with understanding how to architect solutions using them:</a:t>
            </a:r>
          </a:p>
          <a:p>
            <a:endParaRPr lang="en-US" dirty="0">
              <a:latin typeface="Segoe UI" panose="020B0502040204020203" pitchFamily="34" charset="0"/>
            </a:endParaRPr>
          </a:p>
          <a:p>
            <a:r>
              <a:rPr lang="en-US" dirty="0">
                <a:latin typeface="Segoe UI" panose="020B0502040204020203" pitchFamily="34" charset="0"/>
              </a:rPr>
              <a:t>The “What Happens” is the Event</a:t>
            </a:r>
          </a:p>
          <a:p>
            <a:r>
              <a:rPr lang="en-US" dirty="0">
                <a:latin typeface="Segoe UI" panose="020B0502040204020203" pitchFamily="34" charset="0"/>
              </a:rPr>
              <a:t>The “Where did this take place” is the Event Source</a:t>
            </a:r>
          </a:p>
          <a:p>
            <a:r>
              <a:rPr lang="en-US" dirty="0">
                <a:latin typeface="Segoe UI" panose="020B0502040204020203" pitchFamily="34" charset="0"/>
              </a:rPr>
              <a:t>The “Publisher Endpoint” is </a:t>
            </a:r>
            <a:r>
              <a:rPr lang="en-US" dirty="0" err="1">
                <a:latin typeface="Segoe UI" panose="020B0502040204020203" pitchFamily="34" charset="0"/>
              </a:rPr>
              <a:t>refered</a:t>
            </a:r>
            <a:r>
              <a:rPr lang="en-US" dirty="0">
                <a:latin typeface="Segoe UI" panose="020B0502040204020203" pitchFamily="34" charset="0"/>
              </a:rPr>
              <a:t> to as the Topic</a:t>
            </a:r>
          </a:p>
          <a:p>
            <a:r>
              <a:rPr lang="en-US" dirty="0">
                <a:latin typeface="Segoe UI" panose="020B0502040204020203" pitchFamily="34" charset="0"/>
              </a:rPr>
              <a:t>The “Filtering of incoming events or event routing” is the Event subscriptions</a:t>
            </a:r>
          </a:p>
          <a:p>
            <a:r>
              <a:rPr lang="en-US" dirty="0">
                <a:latin typeface="Segoe UI" panose="020B0502040204020203" pitchFamily="34" charset="0"/>
              </a:rPr>
              <a:t>The “Thing that reacts to an event” is the Event Handlers</a:t>
            </a:r>
          </a:p>
          <a:p>
            <a:endParaRPr lang="en-US" dirty="0">
              <a:latin typeface="Segoe UI" panose="020B0502040204020203" pitchFamily="34" charset="0"/>
            </a:endParaRPr>
          </a:p>
          <a:p>
            <a:r>
              <a:rPr lang="en-US" dirty="0">
                <a:latin typeface="Segoe UI" panose="020B0502040204020203" pitchFamily="34" charset="0"/>
              </a:rPr>
              <a:t>Security is handled through auth keys or SAS tokens.</a:t>
            </a:r>
          </a:p>
          <a:p>
            <a:r>
              <a:rPr lang="en-US" dirty="0">
                <a:latin typeface="Segoe UI" panose="020B0502040204020203" pitchFamily="34" charset="0"/>
              </a:rPr>
              <a:t>Retry is built in for confirm event receipt</a:t>
            </a:r>
          </a:p>
          <a:p>
            <a:r>
              <a:rPr lang="en-US" dirty="0">
                <a:latin typeface="Segoe UI" panose="020B0502040204020203" pitchFamily="34" charset="0"/>
              </a:rPr>
              <a:t>For batching publishing events together in batches up to 1MB with each event being less that 64KB is recommended</a:t>
            </a:r>
          </a:p>
        </p:txBody>
      </p:sp>
    </p:spTree>
    <p:extLst>
      <p:ext uri="{BB962C8B-B14F-4D97-AF65-F5344CB8AC3E}">
        <p14:creationId xmlns:p14="http://schemas.microsoft.com/office/powerpoint/2010/main" val="1001588426"/>
      </p:ext>
    </p:extLst>
  </p:cSld>
  <p:clrMapOvr>
    <a:masterClrMapping/>
  </p:clrMapOvr>
</p:sld>
</file>

<file path=ppt/theme/theme1.xml><?xml version="1.0" encoding="utf-8"?>
<a:theme xmlns:a="http://schemas.openxmlformats.org/drawingml/2006/main" name="Packt">
  <a:themeElements>
    <a:clrScheme name="Custom 4">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4711</TotalTime>
  <Words>1185</Words>
  <Application>Microsoft Office PowerPoint</Application>
  <PresentationFormat>Custom</PresentationFormat>
  <Paragraphs>169</Paragraphs>
  <Slides>44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Century Gothic</vt:lpstr>
      <vt:lpstr>Calibri</vt:lpstr>
      <vt:lpstr>Monda</vt:lpstr>
      <vt:lpstr>Arial</vt:lpstr>
      <vt:lpstr>Segoe UI</vt:lpstr>
      <vt:lpstr>Roboto</vt:lpstr>
      <vt:lpstr>Packt</vt:lpstr>
      <vt:lpstr>Serverless Architectures with Azure</vt:lpstr>
      <vt:lpstr>Day 2</vt:lpstr>
      <vt:lpstr>Understanding Azure Event Grid</vt:lpstr>
      <vt:lpstr>Lesson Objectives</vt:lpstr>
      <vt:lpstr>PowerPoint Presentation</vt:lpstr>
      <vt:lpstr>Azure Event Grid</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Using Serverless in other Azure Resources</vt:lpstr>
      <vt:lpstr>Lesson Objectives</vt:lpstr>
      <vt:lpstr>PowerPoint Presentation</vt:lpstr>
      <vt:lpstr>Using Serverless</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Developing modern Solutions using Serverless</vt:lpstr>
      <vt:lpstr>Lesson Objectives</vt:lpstr>
      <vt:lpstr>PowerPoint Presentation</vt:lpstr>
      <vt:lpstr>Serverless Solutions</vt:lpstr>
      <vt:lpstr>PowerPoint Presentation</vt:lpstr>
      <vt:lpstr>PowerPoint Presentation</vt:lpstr>
      <vt:lpstr>Lab Activity</vt:lpstr>
      <vt:lpstr>PowerPoint Presentation</vt:lpstr>
      <vt:lpstr>PowerPoint Presentation</vt:lpstr>
      <vt:lpstr>Deploying your Serverless Solution with Azure DevOps</vt:lpstr>
      <vt:lpstr>Lesson Objectives</vt:lpstr>
      <vt:lpstr>PowerPoint Presentation</vt:lpstr>
      <vt:lpstr>Azure DevOps</vt:lpstr>
      <vt:lpstr>PowerPoint Presentation</vt:lpstr>
      <vt:lpstr>Lab Activity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Ashwini Waghmare</dc:creator>
  <cp:lastModifiedBy>Greg Leonardo (MVP)</cp:lastModifiedBy>
  <cp:revision>237</cp:revision>
  <dcterms:modified xsi:type="dcterms:W3CDTF">2019-04-04T00:47:20Z</dcterms:modified>
</cp:coreProperties>
</file>