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3"/>
  </p:notesMasterIdLst>
  <p:handoutMasterIdLst>
    <p:handoutMasterId r:id="rId44"/>
  </p:handoutMasterIdLst>
  <p:sldIdLst>
    <p:sldId id="257" r:id="rId2"/>
    <p:sldId id="258" r:id="rId3"/>
    <p:sldId id="256" r:id="rId4"/>
    <p:sldId id="260" r:id="rId5"/>
    <p:sldId id="261" r:id="rId6"/>
    <p:sldId id="262" r:id="rId7"/>
    <p:sldId id="263" r:id="rId8"/>
    <p:sldId id="267" r:id="rId9"/>
    <p:sldId id="270" r:id="rId10"/>
    <p:sldId id="298" r:id="rId11"/>
    <p:sldId id="299" r:id="rId12"/>
    <p:sldId id="268" r:id="rId13"/>
    <p:sldId id="269" r:id="rId14"/>
    <p:sldId id="297" r:id="rId15"/>
    <p:sldId id="274" r:id="rId16"/>
    <p:sldId id="275" r:id="rId17"/>
    <p:sldId id="276" r:id="rId18"/>
    <p:sldId id="277" r:id="rId19"/>
    <p:sldId id="312" r:id="rId20"/>
    <p:sldId id="278" r:id="rId21"/>
    <p:sldId id="284" r:id="rId22"/>
    <p:sldId id="285" r:id="rId23"/>
    <p:sldId id="300" r:id="rId24"/>
    <p:sldId id="279" r:id="rId25"/>
    <p:sldId id="280" r:id="rId26"/>
    <p:sldId id="281" r:id="rId27"/>
    <p:sldId id="282" r:id="rId28"/>
    <p:sldId id="283" r:id="rId29"/>
    <p:sldId id="294" r:id="rId30"/>
    <p:sldId id="286" r:id="rId31"/>
    <p:sldId id="287" r:id="rId32"/>
    <p:sldId id="301" r:id="rId33"/>
    <p:sldId id="302" r:id="rId34"/>
    <p:sldId id="303" r:id="rId35"/>
    <p:sldId id="304" r:id="rId36"/>
    <p:sldId id="305" r:id="rId37"/>
    <p:sldId id="306" r:id="rId38"/>
    <p:sldId id="308" r:id="rId39"/>
    <p:sldId id="309" r:id="rId40"/>
    <p:sldId id="310" r:id="rId41"/>
    <p:sldId id="311" r:id="rId42"/>
  </p:sldIdLst>
  <p:sldSz cx="18288000" cy="10282238"/>
  <p:notesSz cx="6858000" cy="9144000"/>
  <p:embeddedFontLst>
    <p:embeddedFont>
      <p:font typeface="Calibri" panose="020F0502020204030204" pitchFamily="34" charset="0"/>
      <p:regular r:id="rId45"/>
      <p:bold r:id="rId46"/>
      <p:italic r:id="rId47"/>
      <p:boldItalic r:id="rId48"/>
    </p:embeddedFont>
    <p:embeddedFont>
      <p:font typeface="Century Gothic" panose="020B0502020202020204" pitchFamily="34" charset="0"/>
      <p:regular r:id="rId49"/>
      <p:bold r:id="rId50"/>
      <p:italic r:id="rId51"/>
      <p:boldItalic r:id="rId52"/>
    </p:embeddedFont>
    <p:embeddedFont>
      <p:font typeface="Monda" panose="020B0604020202020204" charset="0"/>
      <p:regular r:id="rId53"/>
      <p:bold r:id="rId54"/>
    </p:embeddedFont>
    <p:embeddedFont>
      <p:font typeface="Roboto" panose="020B0604020202020204"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A5B4B-19D8-4001-9035-1759E4A06FC2}" v="1737" dt="2019-04-04T23:37:03.365"/>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6357" autoAdjust="0"/>
  </p:normalViewPr>
  <p:slideViewPr>
    <p:cSldViewPr snapToGrid="0">
      <p:cViewPr varScale="1">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3.fntdata"/><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6.fntdata"/><Relationship Id="rId55"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AFBA5B4B-19D8-4001-9035-1759E4A06FC2}"/>
    <pc:docChg chg="custSel addSld delSld modSld sldOrd">
      <pc:chgData name="Greg Leonardo" userId="fc5f09b0d1a784bb" providerId="LiveId" clId="{AFBA5B4B-19D8-4001-9035-1759E4A06FC2}" dt="2019-04-04T23:37:03.365" v="1739" actId="20577"/>
      <pc:docMkLst>
        <pc:docMk/>
      </pc:docMkLst>
      <pc:sldChg chg="addSp modSp">
        <pc:chgData name="Greg Leonardo" userId="fc5f09b0d1a784bb" providerId="LiveId" clId="{AFBA5B4B-19D8-4001-9035-1759E4A06FC2}" dt="2019-04-04T00:36:00.082" v="458" actId="6549"/>
        <pc:sldMkLst>
          <pc:docMk/>
          <pc:sldMk cId="593785313" sldId="267"/>
        </pc:sldMkLst>
        <pc:spChg chg="add mod">
          <ac:chgData name="Greg Leonardo" userId="fc5f09b0d1a784bb" providerId="LiveId" clId="{AFBA5B4B-19D8-4001-9035-1759E4A06FC2}" dt="2019-04-04T00:36:00.082" v="458" actId="6549"/>
          <ac:spMkLst>
            <pc:docMk/>
            <pc:sldMk cId="593785313" sldId="267"/>
            <ac:spMk id="4" creationId="{A3EACCA7-FE84-4DE8-8334-60824FCA6514}"/>
          </ac:spMkLst>
        </pc:spChg>
        <pc:spChg chg="mod">
          <ac:chgData name="Greg Leonardo" userId="fc5f09b0d1a784bb" providerId="LiveId" clId="{AFBA5B4B-19D8-4001-9035-1759E4A06FC2}" dt="2019-04-03T01:11:53.513" v="12" actId="20577"/>
          <ac:spMkLst>
            <pc:docMk/>
            <pc:sldMk cId="593785313" sldId="267"/>
            <ac:spMk id="12" creationId="{9229C948-647D-491D-983F-DB9CC02211D8}"/>
          </ac:spMkLst>
        </pc:spChg>
      </pc:sldChg>
      <pc:sldChg chg="addSp modSp">
        <pc:chgData name="Greg Leonardo" userId="fc5f09b0d1a784bb" providerId="LiveId" clId="{AFBA5B4B-19D8-4001-9035-1759E4A06FC2}" dt="2019-04-04T00:47:09.964" v="1184" actId="14100"/>
        <pc:sldMkLst>
          <pc:docMk/>
          <pc:sldMk cId="1001588426" sldId="270"/>
        </pc:sldMkLst>
        <pc:spChg chg="add mod">
          <ac:chgData name="Greg Leonardo" userId="fc5f09b0d1a784bb" providerId="LiveId" clId="{AFBA5B4B-19D8-4001-9035-1759E4A06FC2}" dt="2019-04-04T00:47:09.964" v="1184" actId="14100"/>
          <ac:spMkLst>
            <pc:docMk/>
            <pc:sldMk cId="1001588426" sldId="270"/>
            <ac:spMk id="2" creationId="{ABBED132-A450-41DE-B35B-8D52A75A7C8F}"/>
          </ac:spMkLst>
        </pc:spChg>
      </pc:sldChg>
      <pc:sldChg chg="addSp delSp modSp">
        <pc:chgData name="Greg Leonardo" userId="fc5f09b0d1a784bb" providerId="LiveId" clId="{AFBA5B4B-19D8-4001-9035-1759E4A06FC2}" dt="2019-04-04T23:37:03.365" v="1739" actId="20577"/>
        <pc:sldMkLst>
          <pc:docMk/>
          <pc:sldMk cId="1621815919" sldId="278"/>
        </pc:sldMkLst>
        <pc:spChg chg="add del mod">
          <ac:chgData name="Greg Leonardo" userId="fc5f09b0d1a784bb" providerId="LiveId" clId="{AFBA5B4B-19D8-4001-9035-1759E4A06FC2}" dt="2019-04-04T23:34:38.102" v="1666"/>
          <ac:spMkLst>
            <pc:docMk/>
            <pc:sldMk cId="1621815919" sldId="278"/>
            <ac:spMk id="3" creationId="{CCE4BA98-A92F-4E83-88E2-3524E866CD58}"/>
          </ac:spMkLst>
        </pc:spChg>
        <pc:spChg chg="add del mod">
          <ac:chgData name="Greg Leonardo" userId="fc5f09b0d1a784bb" providerId="LiveId" clId="{AFBA5B4B-19D8-4001-9035-1759E4A06FC2}" dt="2019-04-04T23:35:47.491" v="1676"/>
          <ac:spMkLst>
            <pc:docMk/>
            <pc:sldMk cId="1621815919" sldId="278"/>
            <ac:spMk id="4" creationId="{B115C40E-ECD0-4058-BF64-F3B5C84E5E4B}"/>
          </ac:spMkLst>
        </pc:spChg>
        <pc:spChg chg="add mod">
          <ac:chgData name="Greg Leonardo" userId="fc5f09b0d1a784bb" providerId="LiveId" clId="{AFBA5B4B-19D8-4001-9035-1759E4A06FC2}" dt="2019-04-04T23:37:03.365" v="1739" actId="20577"/>
          <ac:spMkLst>
            <pc:docMk/>
            <pc:sldMk cId="1621815919" sldId="278"/>
            <ac:spMk id="5" creationId="{914382A5-B9F0-4E32-AB43-45CC790C190A}"/>
          </ac:spMkLst>
        </pc:spChg>
      </pc:sldChg>
      <pc:sldChg chg="addSp delSp modSp del">
        <pc:chgData name="Greg Leonardo" userId="fc5f09b0d1a784bb" providerId="LiveId" clId="{AFBA5B4B-19D8-4001-9035-1759E4A06FC2}" dt="2019-04-04T23:34:47.214" v="1670" actId="2696"/>
        <pc:sldMkLst>
          <pc:docMk/>
          <pc:sldMk cId="4129453224" sldId="288"/>
        </pc:sldMkLst>
        <pc:spChg chg="add del mod">
          <ac:chgData name="Greg Leonardo" userId="fc5f09b0d1a784bb" providerId="LiveId" clId="{AFBA5B4B-19D8-4001-9035-1759E4A06FC2}" dt="2019-04-04T23:34:43.985" v="1669"/>
          <ac:spMkLst>
            <pc:docMk/>
            <pc:sldMk cId="4129453224" sldId="288"/>
            <ac:spMk id="3" creationId="{20CACAD6-598F-480D-AEF4-1EF0A96671D9}"/>
          </ac:spMkLst>
        </pc:spChg>
      </pc:sldChg>
      <pc:sldChg chg="addSp modSp del">
        <pc:chgData name="Greg Leonardo" userId="fc5f09b0d1a784bb" providerId="LiveId" clId="{AFBA5B4B-19D8-4001-9035-1759E4A06FC2}" dt="2019-04-04T22:02:02.112" v="1359" actId="2696"/>
        <pc:sldMkLst>
          <pc:docMk/>
          <pc:sldMk cId="3562453072" sldId="289"/>
        </pc:sldMkLst>
        <pc:spChg chg="mod">
          <ac:chgData name="Greg Leonardo" userId="fc5f09b0d1a784bb" providerId="LiveId" clId="{AFBA5B4B-19D8-4001-9035-1759E4A06FC2}" dt="2019-04-04T22:01:40.087" v="1358" actId="20577"/>
          <ac:spMkLst>
            <pc:docMk/>
            <pc:sldMk cId="3562453072" sldId="289"/>
            <ac:spMk id="2" creationId="{861D8659-3F48-48DA-A131-AB1855DAF96A}"/>
          </ac:spMkLst>
        </pc:spChg>
        <pc:spChg chg="add">
          <ac:chgData name="Greg Leonardo" userId="fc5f09b0d1a784bb" providerId="LiveId" clId="{AFBA5B4B-19D8-4001-9035-1759E4A06FC2}" dt="2019-04-04T22:01:17.307" v="1340"/>
          <ac:spMkLst>
            <pc:docMk/>
            <pc:sldMk cId="3562453072" sldId="289"/>
            <ac:spMk id="3" creationId="{8C085D01-B02C-4EBA-9D9E-2C985011766D}"/>
          </ac:spMkLst>
        </pc:spChg>
      </pc:sldChg>
      <pc:sldChg chg="addSp modSp">
        <pc:chgData name="Greg Leonardo" userId="fc5f09b0d1a784bb" providerId="LiveId" clId="{AFBA5B4B-19D8-4001-9035-1759E4A06FC2}" dt="2019-04-04T21:58:53.766" v="1243" actId="14100"/>
        <pc:sldMkLst>
          <pc:docMk/>
          <pc:sldMk cId="419381599" sldId="298"/>
        </pc:sldMkLst>
        <pc:spChg chg="add mod">
          <ac:chgData name="Greg Leonardo" userId="fc5f09b0d1a784bb" providerId="LiveId" clId="{AFBA5B4B-19D8-4001-9035-1759E4A06FC2}" dt="2019-04-04T21:58:53.766" v="1243" actId="14100"/>
          <ac:spMkLst>
            <pc:docMk/>
            <pc:sldMk cId="419381599" sldId="298"/>
            <ac:spMk id="3" creationId="{6A63775C-6FBC-4392-B394-5B7351E64808}"/>
          </ac:spMkLst>
        </pc:spChg>
      </pc:sldChg>
      <pc:sldChg chg="addSp modSp">
        <pc:chgData name="Greg Leonardo" userId="fc5f09b0d1a784bb" providerId="LiveId" clId="{AFBA5B4B-19D8-4001-9035-1759E4A06FC2}" dt="2019-04-04T21:59:03.074" v="1244" actId="14100"/>
        <pc:sldMkLst>
          <pc:docMk/>
          <pc:sldMk cId="2315998331" sldId="299"/>
        </pc:sldMkLst>
        <pc:spChg chg="mod">
          <ac:chgData name="Greg Leonardo" userId="fc5f09b0d1a784bb" providerId="LiveId" clId="{AFBA5B4B-19D8-4001-9035-1759E4A06FC2}" dt="2019-04-03T01:21:54.323" v="41" actId="20577"/>
          <ac:spMkLst>
            <pc:docMk/>
            <pc:sldMk cId="2315998331" sldId="299"/>
            <ac:spMk id="2" creationId="{861D8659-3F48-48DA-A131-AB1855DAF96A}"/>
          </ac:spMkLst>
        </pc:spChg>
        <pc:spChg chg="add mod">
          <ac:chgData name="Greg Leonardo" userId="fc5f09b0d1a784bb" providerId="LiveId" clId="{AFBA5B4B-19D8-4001-9035-1759E4A06FC2}" dt="2019-04-04T21:59:03.074" v="1244" actId="14100"/>
          <ac:spMkLst>
            <pc:docMk/>
            <pc:sldMk cId="2315998331" sldId="299"/>
            <ac:spMk id="3" creationId="{382046BF-EAF3-43F1-8A05-818723562FEC}"/>
          </ac:spMkLst>
        </pc:spChg>
      </pc:sldChg>
      <pc:sldChg chg="addSp modSp add ord">
        <pc:chgData name="Greg Leonardo" userId="fc5f09b0d1a784bb" providerId="LiveId" clId="{AFBA5B4B-19D8-4001-9035-1759E4A06FC2}" dt="2019-04-04T23:18:35.929" v="1663" actId="20577"/>
        <pc:sldMkLst>
          <pc:docMk/>
          <pc:sldMk cId="2002865295" sldId="312"/>
        </pc:sldMkLst>
        <pc:spChg chg="add mod">
          <ac:chgData name="Greg Leonardo" userId="fc5f09b0d1a784bb" providerId="LiveId" clId="{AFBA5B4B-19D8-4001-9035-1759E4A06FC2}" dt="2019-04-04T00:08:28.315" v="86" actId="20577"/>
          <ac:spMkLst>
            <pc:docMk/>
            <pc:sldMk cId="2002865295" sldId="312"/>
            <ac:spMk id="2" creationId="{A13C8E43-BCC6-4869-A1AB-2C617DCDB8C1}"/>
          </ac:spMkLst>
        </pc:spChg>
        <pc:spChg chg="add mod">
          <ac:chgData name="Greg Leonardo" userId="fc5f09b0d1a784bb" providerId="LiveId" clId="{AFBA5B4B-19D8-4001-9035-1759E4A06FC2}" dt="2019-04-04T23:18:35.929" v="1663" actId="20577"/>
          <ac:spMkLst>
            <pc:docMk/>
            <pc:sldMk cId="2002865295" sldId="312"/>
            <ac:spMk id="3" creationId="{3395903F-2FE3-4A9C-9B34-0CFBA9574836}"/>
          </ac:spMkLst>
        </pc:spChg>
        <pc:picChg chg="add mod">
          <ac:chgData name="Greg Leonardo" userId="fc5f09b0d1a784bb" providerId="LiveId" clId="{AFBA5B4B-19D8-4001-9035-1759E4A06FC2}" dt="2019-04-04T22:31:13.052" v="1535" actId="1076"/>
          <ac:picMkLst>
            <pc:docMk/>
            <pc:sldMk cId="2002865295" sldId="312"/>
            <ac:picMk id="4" creationId="{D1789B5A-511E-4C40-BCAA-4F9E33AA239D}"/>
          </ac:picMkLst>
        </pc:picChg>
      </pc:sldChg>
      <pc:sldChg chg="addSp modSp add del">
        <pc:chgData name="Greg Leonardo" userId="fc5f09b0d1a784bb" providerId="LiveId" clId="{AFBA5B4B-19D8-4001-9035-1759E4A06FC2}" dt="2019-04-04T23:11:25.827" v="1537" actId="2696"/>
        <pc:sldMkLst>
          <pc:docMk/>
          <pc:sldMk cId="2752008875" sldId="313"/>
        </pc:sldMkLst>
        <pc:spChg chg="add mod">
          <ac:chgData name="Greg Leonardo" userId="fc5f09b0d1a784bb" providerId="LiveId" clId="{AFBA5B4B-19D8-4001-9035-1759E4A06FC2}" dt="2019-04-04T00:08:46.050" v="107" actId="20577"/>
          <ac:spMkLst>
            <pc:docMk/>
            <pc:sldMk cId="2752008875" sldId="313"/>
            <ac:spMk id="2" creationId="{C8F5A7AA-8080-4558-A915-AC36B73CFBAC}"/>
          </ac:spMkLst>
        </pc:spChg>
        <pc:spChg chg="add">
          <ac:chgData name="Greg Leonardo" userId="fc5f09b0d1a784bb" providerId="LiveId" clId="{AFBA5B4B-19D8-4001-9035-1759E4A06FC2}" dt="2019-04-04T22:00:51.526" v="1337"/>
          <ac:spMkLst>
            <pc:docMk/>
            <pc:sldMk cId="2752008875" sldId="313"/>
            <ac:spMk id="3" creationId="{2D9CF66E-E0E5-4456-BFF0-74AC000B7439}"/>
          </ac:spMkLst>
        </pc:spChg>
      </pc:sldChg>
      <pc:sldChg chg="addSp modSp add del">
        <pc:chgData name="Greg Leonardo" userId="fc5f09b0d1a784bb" providerId="LiveId" clId="{AFBA5B4B-19D8-4001-9035-1759E4A06FC2}" dt="2019-04-04T21:50:14.590" v="1230" actId="2696"/>
        <pc:sldMkLst>
          <pc:docMk/>
          <pc:sldMk cId="2434626023" sldId="314"/>
        </pc:sldMkLst>
        <pc:spChg chg="add mod">
          <ac:chgData name="Greg Leonardo" userId="fc5f09b0d1a784bb" providerId="LiveId" clId="{AFBA5B4B-19D8-4001-9035-1759E4A06FC2}" dt="2019-04-04T21:44:41.977" v="1229" actId="20577"/>
          <ac:spMkLst>
            <pc:docMk/>
            <pc:sldMk cId="2434626023" sldId="314"/>
            <ac:spMk id="2" creationId="{3DB6A602-B11A-41CA-9E40-4FF000C372AC}"/>
          </ac:spMkLst>
        </pc:spChg>
      </pc:sldChg>
    </pc:docChg>
  </pc:docChgLst>
  <pc:docChgLst>
    <pc:chgData name="Greg Leonardo" userId="fc5f09b0d1a784bb" providerId="LiveId" clId="{7F02A216-E66B-4E66-9D58-424F0B5B68BD}"/>
    <pc:docChg chg="custSel addSld delSld modSld">
      <pc:chgData name="Greg Leonardo" userId="fc5f09b0d1a784bb" providerId="LiveId" clId="{7F02A216-E66B-4E66-9D58-424F0B5B68BD}" dt="2019-03-11T01:42:12.719" v="1409" actId="5793"/>
      <pc:docMkLst>
        <pc:docMk/>
      </pc:docMkLst>
      <pc:sldChg chg="modSp">
        <pc:chgData name="Greg Leonardo" userId="fc5f09b0d1a784bb" providerId="LiveId" clId="{7F02A216-E66B-4E66-9D58-424F0B5B68BD}" dt="2019-03-05T01:44:33.516" v="38" actId="20577"/>
        <pc:sldMkLst>
          <pc:docMk/>
          <pc:sldMk cId="2517648655" sldId="256"/>
        </pc:sldMkLst>
        <pc:spChg chg="mod">
          <ac:chgData name="Greg Leonardo" userId="fc5f09b0d1a784bb" providerId="LiveId" clId="{7F02A216-E66B-4E66-9D58-424F0B5B68BD}" dt="2019-03-05T01:44:27.592" v="35" actId="14100"/>
          <ac:spMkLst>
            <pc:docMk/>
            <pc:sldMk cId="2517648655" sldId="256"/>
            <ac:spMk id="2" creationId="{A6DBAF83-7ECD-4795-9A67-BEF5A89B52E8}"/>
          </ac:spMkLst>
        </pc:spChg>
        <pc:spChg chg="mod">
          <ac:chgData name="Greg Leonardo" userId="fc5f09b0d1a784bb" providerId="LiveId" clId="{7F02A216-E66B-4E66-9D58-424F0B5B68BD}" dt="2019-03-05T01:44:33.516" v="38" actId="20577"/>
          <ac:spMkLst>
            <pc:docMk/>
            <pc:sldMk cId="2517648655" sldId="256"/>
            <ac:spMk id="3" creationId="{10321B66-95C2-4FB2-B893-789726F5EB1D}"/>
          </ac:spMkLst>
        </pc:spChg>
      </pc:sldChg>
      <pc:sldChg chg="modSp">
        <pc:chgData name="Greg Leonardo" userId="fc5f09b0d1a784bb" providerId="LiveId" clId="{7F02A216-E66B-4E66-9D58-424F0B5B68BD}" dt="2019-03-05T01:43:18.223" v="1" actId="20577"/>
        <pc:sldMkLst>
          <pc:docMk/>
          <pc:sldMk cId="3101277606" sldId="258"/>
        </pc:sldMkLst>
        <pc:spChg chg="mod">
          <ac:chgData name="Greg Leonardo" userId="fc5f09b0d1a784bb" providerId="LiveId" clId="{7F02A216-E66B-4E66-9D58-424F0B5B68BD}" dt="2019-03-05T01:43:18.223" v="1" actId="20577"/>
          <ac:spMkLst>
            <pc:docMk/>
            <pc:sldMk cId="3101277606" sldId="258"/>
            <ac:spMk id="85" creationId="{00000000-0000-0000-0000-000000000000}"/>
          </ac:spMkLst>
        </pc:spChg>
      </pc:sldChg>
      <pc:sldChg chg="addSp modSp">
        <pc:chgData name="Greg Leonardo" userId="fc5f09b0d1a784bb" providerId="LiveId" clId="{7F02A216-E66B-4E66-9D58-424F0B5B68BD}" dt="2019-03-05T01:46:00.429" v="135"/>
        <pc:sldMkLst>
          <pc:docMk/>
          <pc:sldMk cId="1989138164" sldId="261"/>
        </pc:sldMkLst>
        <pc:spChg chg="add">
          <ac:chgData name="Greg Leonardo" userId="fc5f09b0d1a784bb" providerId="LiveId" clId="{7F02A216-E66B-4E66-9D58-424F0B5B68BD}" dt="2019-03-05T01:46:00.429" v="135"/>
          <ac:spMkLst>
            <pc:docMk/>
            <pc:sldMk cId="1989138164" sldId="261"/>
            <ac:spMk id="25" creationId="{CE801BB6-076D-4E35-BEF4-10E7CCDFB294}"/>
          </ac:spMkLst>
        </pc:spChg>
        <pc:spChg chg="mod">
          <ac:chgData name="Greg Leonardo" userId="fc5f09b0d1a784bb" providerId="LiveId" clId="{7F02A216-E66B-4E66-9D58-424F0B5B68BD}" dt="2019-03-05T01:44:55.900" v="63" actId="20577"/>
          <ac:spMkLst>
            <pc:docMk/>
            <pc:sldMk cId="1989138164" sldId="261"/>
            <ac:spMk id="36" creationId="{00000000-0000-0000-0000-000000000000}"/>
          </ac:spMkLst>
        </pc:spChg>
        <pc:spChg chg="mod">
          <ac:chgData name="Greg Leonardo" userId="fc5f09b0d1a784bb" providerId="LiveId" clId="{7F02A216-E66B-4E66-9D58-424F0B5B68BD}" dt="2019-03-05T01:45:14.423" v="109" actId="20577"/>
          <ac:spMkLst>
            <pc:docMk/>
            <pc:sldMk cId="1989138164" sldId="261"/>
            <ac:spMk id="37" creationId="{00000000-0000-0000-0000-000000000000}"/>
          </ac:spMkLst>
        </pc:spChg>
        <pc:spChg chg="mod">
          <ac:chgData name="Greg Leonardo" userId="fc5f09b0d1a784bb" providerId="LiveId" clId="{7F02A216-E66B-4E66-9D58-424F0B5B68BD}" dt="2019-03-05T01:45:26.158" v="134" actId="20577"/>
          <ac:spMkLst>
            <pc:docMk/>
            <pc:sldMk cId="1989138164" sldId="261"/>
            <ac:spMk id="38" creationId="{00000000-0000-0000-0000-000000000000}"/>
          </ac:spMkLst>
        </pc:spChg>
        <pc:grpChg chg="add">
          <ac:chgData name="Greg Leonardo" userId="fc5f09b0d1a784bb" providerId="LiveId" clId="{7F02A216-E66B-4E66-9D58-424F0B5B68BD}" dt="2019-03-05T01:46:00.429" v="135"/>
          <ac:grpSpMkLst>
            <pc:docMk/>
            <pc:sldMk cId="1989138164" sldId="261"/>
            <ac:grpSpMk id="26" creationId="{BD42936F-BB68-48BF-A3C5-A387ED71A334}"/>
          </ac:grpSpMkLst>
        </pc:grpChg>
      </pc:sldChg>
      <pc:sldChg chg="modSp">
        <pc:chgData name="Greg Leonardo" userId="fc5f09b0d1a784bb" providerId="LiveId" clId="{7F02A216-E66B-4E66-9D58-424F0B5B68BD}" dt="2019-03-05T01:46:36.601" v="151" actId="20577"/>
        <pc:sldMkLst>
          <pc:docMk/>
          <pc:sldMk cId="2979436610" sldId="262"/>
        </pc:sldMkLst>
        <pc:spChg chg="mod">
          <ac:chgData name="Greg Leonardo" userId="fc5f09b0d1a784bb" providerId="LiveId" clId="{7F02A216-E66B-4E66-9D58-424F0B5B68BD}" dt="2019-03-05T01:46:36.601" v="151" actId="20577"/>
          <ac:spMkLst>
            <pc:docMk/>
            <pc:sldMk cId="2979436610" sldId="262"/>
            <ac:spMk id="2" creationId="{82D1353A-D5A5-4802-B7B3-D54133E62FBF}"/>
          </ac:spMkLst>
        </pc:spChg>
      </pc:sldChg>
      <pc:sldChg chg="modSp modNotesTx">
        <pc:chgData name="Greg Leonardo" userId="fc5f09b0d1a784bb" providerId="LiveId" clId="{7F02A216-E66B-4E66-9D58-424F0B5B68BD}" dt="2019-03-11T01:42:12.719" v="1409" actId="5793"/>
        <pc:sldMkLst>
          <pc:docMk/>
          <pc:sldMk cId="4124121090" sldId="263"/>
        </pc:sldMkLst>
        <pc:spChg chg="mod">
          <ac:chgData name="Greg Leonardo" userId="fc5f09b0d1a784bb" providerId="LiveId" clId="{7F02A216-E66B-4E66-9D58-424F0B5B68BD}" dt="2019-03-11T01:36:16.455" v="1408" actId="20577"/>
          <ac:spMkLst>
            <pc:docMk/>
            <pc:sldMk cId="4124121090" sldId="263"/>
            <ac:spMk id="2" creationId="{DA591D2A-7BF8-457B-9045-184749894F75}"/>
          </ac:spMkLst>
        </pc:spChg>
        <pc:spChg chg="mod">
          <ac:chgData name="Greg Leonardo" userId="fc5f09b0d1a784bb" providerId="LiveId" clId="{7F02A216-E66B-4E66-9D58-424F0B5B68BD}" dt="2019-03-05T01:48:08.219" v="188" actId="20577"/>
          <ac:spMkLst>
            <pc:docMk/>
            <pc:sldMk cId="4124121090" sldId="263"/>
            <ac:spMk id="26" creationId="{5DBD7752-F937-4FBD-8BFF-54E833D8DFB3}"/>
          </ac:spMkLst>
        </pc:spChg>
      </pc:sldChg>
      <pc:sldChg chg="modSp">
        <pc:chgData name="Greg Leonardo" userId="fc5f09b0d1a784bb" providerId="LiveId" clId="{7F02A216-E66B-4E66-9D58-424F0B5B68BD}" dt="2019-03-05T01:48:23.758" v="210" actId="20577"/>
        <pc:sldMkLst>
          <pc:docMk/>
          <pc:sldMk cId="593785313" sldId="267"/>
        </pc:sldMkLst>
        <pc:spChg chg="mod">
          <ac:chgData name="Greg Leonardo" userId="fc5f09b0d1a784bb" providerId="LiveId" clId="{7F02A216-E66B-4E66-9D58-424F0B5B68BD}" dt="2019-03-05T01:48:23.758" v="210" actId="20577"/>
          <ac:spMkLst>
            <pc:docMk/>
            <pc:sldMk cId="593785313" sldId="267"/>
            <ac:spMk id="12" creationId="{9229C948-647D-491D-983F-DB9CC02211D8}"/>
          </ac:spMkLst>
        </pc:spChg>
      </pc:sldChg>
      <pc:sldChg chg="modSp">
        <pc:chgData name="Greg Leonardo" userId="fc5f09b0d1a784bb" providerId="LiveId" clId="{7F02A216-E66B-4E66-9D58-424F0B5B68BD}" dt="2019-03-05T01:48:38.395" v="235" actId="20577"/>
        <pc:sldMkLst>
          <pc:docMk/>
          <pc:sldMk cId="1001588426" sldId="270"/>
        </pc:sldMkLst>
        <pc:spChg chg="mod">
          <ac:chgData name="Greg Leonardo" userId="fc5f09b0d1a784bb" providerId="LiveId" clId="{7F02A216-E66B-4E66-9D58-424F0B5B68BD}" dt="2019-03-05T01:48:38.395" v="235" actId="20577"/>
          <ac:spMkLst>
            <pc:docMk/>
            <pc:sldMk cId="1001588426" sldId="270"/>
            <ac:spMk id="4" creationId="{74FD5928-DCDA-43DD-91AF-B4C22154C979}"/>
          </ac:spMkLst>
        </pc:spChg>
      </pc:sldChg>
      <pc:sldChg chg="modSp">
        <pc:chgData name="Greg Leonardo" userId="fc5f09b0d1a784bb" providerId="LiveId" clId="{7F02A216-E66B-4E66-9D58-424F0B5B68BD}" dt="2019-03-05T01:50:28.817" v="285" actId="20577"/>
        <pc:sldMkLst>
          <pc:docMk/>
          <pc:sldMk cId="4188515285" sldId="274"/>
        </pc:sldMkLst>
        <pc:spChg chg="mod">
          <ac:chgData name="Greg Leonardo" userId="fc5f09b0d1a784bb" providerId="LiveId" clId="{7F02A216-E66B-4E66-9D58-424F0B5B68BD}" dt="2019-03-05T01:50:20.659" v="282" actId="14100"/>
          <ac:spMkLst>
            <pc:docMk/>
            <pc:sldMk cId="4188515285" sldId="274"/>
            <ac:spMk id="2" creationId="{A6DBAF83-7ECD-4795-9A67-BEF5A89B52E8}"/>
          </ac:spMkLst>
        </pc:spChg>
        <pc:spChg chg="mod">
          <ac:chgData name="Greg Leonardo" userId="fc5f09b0d1a784bb" providerId="LiveId" clId="{7F02A216-E66B-4E66-9D58-424F0B5B68BD}" dt="2019-03-05T01:50:28.817" v="285" actId="20577"/>
          <ac:spMkLst>
            <pc:docMk/>
            <pc:sldMk cId="4188515285" sldId="274"/>
            <ac:spMk id="3" creationId="{10321B66-95C2-4FB2-B893-789726F5EB1D}"/>
          </ac:spMkLst>
        </pc:spChg>
      </pc:sldChg>
      <pc:sldChg chg="modSp">
        <pc:chgData name="Greg Leonardo" userId="fc5f09b0d1a784bb" providerId="LiveId" clId="{7F02A216-E66B-4E66-9D58-424F0B5B68BD}" dt="2019-03-05T01:51:55.253" v="432" actId="20577"/>
        <pc:sldMkLst>
          <pc:docMk/>
          <pc:sldMk cId="3015087032" sldId="276"/>
        </pc:sldMkLst>
        <pc:spChg chg="mod">
          <ac:chgData name="Greg Leonardo" userId="fc5f09b0d1a784bb" providerId="LiveId" clId="{7F02A216-E66B-4E66-9D58-424F0B5B68BD}" dt="2019-03-05T01:50:51.112" v="320" actId="20577"/>
          <ac:spMkLst>
            <pc:docMk/>
            <pc:sldMk cId="3015087032" sldId="276"/>
            <ac:spMk id="36" creationId="{00000000-0000-0000-0000-000000000000}"/>
          </ac:spMkLst>
        </pc:spChg>
        <pc:spChg chg="mod">
          <ac:chgData name="Greg Leonardo" userId="fc5f09b0d1a784bb" providerId="LiveId" clId="{7F02A216-E66B-4E66-9D58-424F0B5B68BD}" dt="2019-03-05T01:51:32.656" v="388" actId="20577"/>
          <ac:spMkLst>
            <pc:docMk/>
            <pc:sldMk cId="3015087032" sldId="276"/>
            <ac:spMk id="37" creationId="{00000000-0000-0000-0000-000000000000}"/>
          </ac:spMkLst>
        </pc:spChg>
        <pc:spChg chg="mod">
          <ac:chgData name="Greg Leonardo" userId="fc5f09b0d1a784bb" providerId="LiveId" clId="{7F02A216-E66B-4E66-9D58-424F0B5B68BD}" dt="2019-03-05T01:51:55.253" v="432" actId="20577"/>
          <ac:spMkLst>
            <pc:docMk/>
            <pc:sldMk cId="3015087032" sldId="276"/>
            <ac:spMk id="38" creationId="{00000000-0000-0000-0000-000000000000}"/>
          </ac:spMkLst>
        </pc:spChg>
      </pc:sldChg>
      <pc:sldChg chg="modSp">
        <pc:chgData name="Greg Leonardo" userId="fc5f09b0d1a784bb" providerId="LiveId" clId="{7F02A216-E66B-4E66-9D58-424F0B5B68BD}" dt="2019-03-05T01:52:16.855" v="448" actId="20577"/>
        <pc:sldMkLst>
          <pc:docMk/>
          <pc:sldMk cId="4137897931" sldId="277"/>
        </pc:sldMkLst>
        <pc:spChg chg="mod">
          <ac:chgData name="Greg Leonardo" userId="fc5f09b0d1a784bb" providerId="LiveId" clId="{7F02A216-E66B-4E66-9D58-424F0B5B68BD}" dt="2019-03-05T01:52:16.855" v="448" actId="20577"/>
          <ac:spMkLst>
            <pc:docMk/>
            <pc:sldMk cId="4137897931" sldId="277"/>
            <ac:spMk id="2" creationId="{82D1353A-D5A5-4802-B7B3-D54133E62FBF}"/>
          </ac:spMkLst>
        </pc:spChg>
      </pc:sldChg>
      <pc:sldChg chg="modSp">
        <pc:chgData name="Greg Leonardo" userId="fc5f09b0d1a784bb" providerId="LiveId" clId="{7F02A216-E66B-4E66-9D58-424F0B5B68BD}" dt="2019-03-05T01:52:51.471" v="483" actId="20577"/>
        <pc:sldMkLst>
          <pc:docMk/>
          <pc:sldMk cId="1621815919" sldId="278"/>
        </pc:sldMkLst>
        <pc:spChg chg="mod">
          <ac:chgData name="Greg Leonardo" userId="fc5f09b0d1a784bb" providerId="LiveId" clId="{7F02A216-E66B-4E66-9D58-424F0B5B68BD}" dt="2019-03-05T01:52:51.471" v="483" actId="20577"/>
          <ac:spMkLst>
            <pc:docMk/>
            <pc:sldMk cId="1621815919" sldId="278"/>
            <ac:spMk id="2" creationId="{861D8659-3F48-48DA-A131-AB1855DAF96A}"/>
          </ac:spMkLst>
        </pc:spChg>
      </pc:sldChg>
      <pc:sldChg chg="modSp">
        <pc:chgData name="Greg Leonardo" userId="fc5f09b0d1a784bb" providerId="LiveId" clId="{7F02A216-E66B-4E66-9D58-424F0B5B68BD}" dt="2019-03-05T02:00:12.812" v="746" actId="20577"/>
        <pc:sldMkLst>
          <pc:docMk/>
          <pc:sldMk cId="3178771645" sldId="279"/>
        </pc:sldMkLst>
        <pc:spChg chg="mod">
          <ac:chgData name="Greg Leonardo" userId="fc5f09b0d1a784bb" providerId="LiveId" clId="{7F02A216-E66B-4E66-9D58-424F0B5B68BD}" dt="2019-03-05T01:59:59.452" v="743" actId="14100"/>
          <ac:spMkLst>
            <pc:docMk/>
            <pc:sldMk cId="3178771645" sldId="279"/>
            <ac:spMk id="2" creationId="{A6DBAF83-7ECD-4795-9A67-BEF5A89B52E8}"/>
          </ac:spMkLst>
        </pc:spChg>
        <pc:spChg chg="mod">
          <ac:chgData name="Greg Leonardo" userId="fc5f09b0d1a784bb" providerId="LiveId" clId="{7F02A216-E66B-4E66-9D58-424F0B5B68BD}" dt="2019-03-05T02:00:12.812" v="746" actId="20577"/>
          <ac:spMkLst>
            <pc:docMk/>
            <pc:sldMk cId="3178771645" sldId="279"/>
            <ac:spMk id="3" creationId="{10321B66-95C2-4FB2-B893-789726F5EB1D}"/>
          </ac:spMkLst>
        </pc:spChg>
      </pc:sldChg>
      <pc:sldChg chg="delSp modSp">
        <pc:chgData name="Greg Leonardo" userId="fc5f09b0d1a784bb" providerId="LiveId" clId="{7F02A216-E66B-4E66-9D58-424F0B5B68BD}" dt="2019-03-05T02:01:55.944" v="835" actId="478"/>
        <pc:sldMkLst>
          <pc:docMk/>
          <pc:sldMk cId="1230346625" sldId="281"/>
        </pc:sldMkLst>
        <pc:spChg chg="mod">
          <ac:chgData name="Greg Leonardo" userId="fc5f09b0d1a784bb" providerId="LiveId" clId="{7F02A216-E66B-4E66-9D58-424F0B5B68BD}" dt="2019-03-05T02:01:40.862" v="834" actId="20577"/>
          <ac:spMkLst>
            <pc:docMk/>
            <pc:sldMk cId="1230346625" sldId="281"/>
            <ac:spMk id="36" creationId="{00000000-0000-0000-0000-000000000000}"/>
          </ac:spMkLst>
        </pc:spChg>
        <pc:spChg chg="mod">
          <ac:chgData name="Greg Leonardo" userId="fc5f09b0d1a784bb" providerId="LiveId" clId="{7F02A216-E66B-4E66-9D58-424F0B5B68BD}" dt="2019-03-05T02:00:58.883" v="832" actId="20577"/>
          <ac:spMkLst>
            <pc:docMk/>
            <pc:sldMk cId="1230346625" sldId="281"/>
            <ac:spMk id="37" creationId="{00000000-0000-0000-0000-000000000000}"/>
          </ac:spMkLst>
        </pc:spChg>
        <pc:spChg chg="del">
          <ac:chgData name="Greg Leonardo" userId="fc5f09b0d1a784bb" providerId="LiveId" clId="{7F02A216-E66B-4E66-9D58-424F0B5B68BD}" dt="2019-03-05T02:01:55.944" v="835" actId="478"/>
          <ac:spMkLst>
            <pc:docMk/>
            <pc:sldMk cId="1230346625" sldId="281"/>
            <ac:spMk id="38" creationId="{00000000-0000-0000-0000-000000000000}"/>
          </ac:spMkLst>
        </pc:spChg>
        <pc:grpChg chg="del">
          <ac:chgData name="Greg Leonardo" userId="fc5f09b0d1a784bb" providerId="LiveId" clId="{7F02A216-E66B-4E66-9D58-424F0B5B68BD}" dt="2019-03-05T02:01:55.944" v="835" actId="478"/>
          <ac:grpSpMkLst>
            <pc:docMk/>
            <pc:sldMk cId="1230346625" sldId="281"/>
            <ac:grpSpMk id="52" creationId="{00000000-0000-0000-0000-000000000000}"/>
          </ac:grpSpMkLst>
        </pc:grpChg>
      </pc:sldChg>
      <pc:sldChg chg="modSp">
        <pc:chgData name="Greg Leonardo" userId="fc5f09b0d1a784bb" providerId="LiveId" clId="{7F02A216-E66B-4E66-9D58-424F0B5B68BD}" dt="2019-03-05T02:02:16.861" v="855" actId="20577"/>
        <pc:sldMkLst>
          <pc:docMk/>
          <pc:sldMk cId="1702575288" sldId="282"/>
        </pc:sldMkLst>
        <pc:spChg chg="mod">
          <ac:chgData name="Greg Leonardo" userId="fc5f09b0d1a784bb" providerId="LiveId" clId="{7F02A216-E66B-4E66-9D58-424F0B5B68BD}" dt="2019-03-05T02:02:16.861" v="855" actId="20577"/>
          <ac:spMkLst>
            <pc:docMk/>
            <pc:sldMk cId="1702575288" sldId="282"/>
            <ac:spMk id="2" creationId="{82D1353A-D5A5-4802-B7B3-D54133E62FBF}"/>
          </ac:spMkLst>
        </pc:spChg>
      </pc:sldChg>
      <pc:sldChg chg="modSp">
        <pc:chgData name="Greg Leonardo" userId="fc5f09b0d1a784bb" providerId="LiveId" clId="{7F02A216-E66B-4E66-9D58-424F0B5B68BD}" dt="2019-03-05T02:02:38.313" v="888" actId="20577"/>
        <pc:sldMkLst>
          <pc:docMk/>
          <pc:sldMk cId="2161068156" sldId="283"/>
        </pc:sldMkLst>
        <pc:spChg chg="mod">
          <ac:chgData name="Greg Leonardo" userId="fc5f09b0d1a784bb" providerId="LiveId" clId="{7F02A216-E66B-4E66-9D58-424F0B5B68BD}" dt="2019-03-05T02:02:38.313" v="888" actId="20577"/>
          <ac:spMkLst>
            <pc:docMk/>
            <pc:sldMk cId="2161068156" sldId="283"/>
            <ac:spMk id="2" creationId="{861D8659-3F48-48DA-A131-AB1855DAF96A}"/>
          </ac:spMkLst>
        </pc:spChg>
      </pc:sldChg>
      <pc:sldChg chg="modSp">
        <pc:chgData name="Greg Leonardo" userId="fc5f09b0d1a784bb" providerId="LiveId" clId="{7F02A216-E66B-4E66-9D58-424F0B5B68BD}" dt="2019-03-05T01:55:20.787" v="695" actId="20577"/>
        <pc:sldMkLst>
          <pc:docMk/>
          <pc:sldMk cId="2965124434" sldId="285"/>
        </pc:sldMkLst>
        <pc:spChg chg="mod">
          <ac:chgData name="Greg Leonardo" userId="fc5f09b0d1a784bb" providerId="LiveId" clId="{7F02A216-E66B-4E66-9D58-424F0B5B68BD}" dt="2019-03-05T01:54:52.076" v="644" actId="20577"/>
          <ac:spMkLst>
            <pc:docMk/>
            <pc:sldMk cId="2965124434" sldId="285"/>
            <ac:spMk id="18" creationId="{51014BB0-FE58-42EF-9C7C-B6E1A5B17756}"/>
          </ac:spMkLst>
        </pc:spChg>
        <pc:spChg chg="mod">
          <ac:chgData name="Greg Leonardo" userId="fc5f09b0d1a784bb" providerId="LiveId" clId="{7F02A216-E66B-4E66-9D58-424F0B5B68BD}" dt="2019-03-05T01:55:20.787" v="695" actId="20577"/>
          <ac:spMkLst>
            <pc:docMk/>
            <pc:sldMk cId="2965124434" sldId="285"/>
            <ac:spMk id="20" creationId="{FF97CCB2-5ED6-4798-AB69-8AC1DC5DCD7E}"/>
          </ac:spMkLst>
        </pc:spChg>
      </pc:sldChg>
      <pc:sldChg chg="modSp">
        <pc:chgData name="Greg Leonardo" userId="fc5f09b0d1a784bb" providerId="LiveId" clId="{7F02A216-E66B-4E66-9D58-424F0B5B68BD}" dt="2019-03-05T02:04:59.026" v="1084" actId="20577"/>
        <pc:sldMkLst>
          <pc:docMk/>
          <pc:sldMk cId="818595780" sldId="287"/>
        </pc:sldMkLst>
        <pc:spChg chg="mod">
          <ac:chgData name="Greg Leonardo" userId="fc5f09b0d1a784bb" providerId="LiveId" clId="{7F02A216-E66B-4E66-9D58-424F0B5B68BD}" dt="2019-03-05T02:04:08.364" v="963" actId="20577"/>
          <ac:spMkLst>
            <pc:docMk/>
            <pc:sldMk cId="818595780" sldId="287"/>
            <ac:spMk id="18" creationId="{51014BB0-FE58-42EF-9C7C-B6E1A5B17756}"/>
          </ac:spMkLst>
        </pc:spChg>
        <pc:spChg chg="mod">
          <ac:chgData name="Greg Leonardo" userId="fc5f09b0d1a784bb" providerId="LiveId" clId="{7F02A216-E66B-4E66-9D58-424F0B5B68BD}" dt="2019-03-05T02:04:59.026" v="1084" actId="20577"/>
          <ac:spMkLst>
            <pc:docMk/>
            <pc:sldMk cId="818595780" sldId="287"/>
            <ac:spMk id="20" creationId="{FF97CCB2-5ED6-4798-AB69-8AC1DC5DCD7E}"/>
          </ac:spMkLst>
        </pc:spChg>
      </pc:sldChg>
      <pc:sldChg chg="modSp">
        <pc:chgData name="Greg Leonardo" userId="fc5f09b0d1a784bb" providerId="LiveId" clId="{7F02A216-E66B-4E66-9D58-424F0B5B68BD}" dt="2019-03-05T01:53:12.352" v="517" actId="20577"/>
        <pc:sldMkLst>
          <pc:docMk/>
          <pc:sldMk cId="4129453224" sldId="288"/>
        </pc:sldMkLst>
        <pc:spChg chg="mod">
          <ac:chgData name="Greg Leonardo" userId="fc5f09b0d1a784bb" providerId="LiveId" clId="{7F02A216-E66B-4E66-9D58-424F0B5B68BD}" dt="2019-03-05T01:53:12.352" v="517" actId="20577"/>
          <ac:spMkLst>
            <pc:docMk/>
            <pc:sldMk cId="4129453224" sldId="288"/>
            <ac:spMk id="2" creationId="{861D8659-3F48-48DA-A131-AB1855DAF96A}"/>
          </ac:spMkLst>
        </pc:spChg>
      </pc:sldChg>
      <pc:sldChg chg="modSp">
        <pc:chgData name="Greg Leonardo" userId="fc5f09b0d1a784bb" providerId="LiveId" clId="{7F02A216-E66B-4E66-9D58-424F0B5B68BD}" dt="2019-03-05T02:02:51.744" v="919" actId="20577"/>
        <pc:sldMkLst>
          <pc:docMk/>
          <pc:sldMk cId="131383651" sldId="294"/>
        </pc:sldMkLst>
        <pc:spChg chg="mod">
          <ac:chgData name="Greg Leonardo" userId="fc5f09b0d1a784bb" providerId="LiveId" clId="{7F02A216-E66B-4E66-9D58-424F0B5B68BD}" dt="2019-03-05T02:02:51.744" v="919" actId="20577"/>
          <ac:spMkLst>
            <pc:docMk/>
            <pc:sldMk cId="131383651" sldId="294"/>
            <ac:spMk id="2" creationId="{861D8659-3F48-48DA-A131-AB1855DAF96A}"/>
          </ac:spMkLst>
        </pc:spChg>
      </pc:sldChg>
      <pc:sldChg chg="modSp add">
        <pc:chgData name="Greg Leonardo" userId="fc5f09b0d1a784bb" providerId="LiveId" clId="{7F02A216-E66B-4E66-9D58-424F0B5B68BD}" dt="2019-03-05T01:47:23.433" v="162" actId="20577"/>
        <pc:sldMkLst>
          <pc:docMk/>
          <pc:sldMk cId="3882723322" sldId="297"/>
        </pc:sldMkLst>
        <pc:spChg chg="mod">
          <ac:chgData name="Greg Leonardo" userId="fc5f09b0d1a784bb" providerId="LiveId" clId="{7F02A216-E66B-4E66-9D58-424F0B5B68BD}" dt="2019-03-05T01:47:23.433" v="162" actId="20577"/>
          <ac:spMkLst>
            <pc:docMk/>
            <pc:sldMk cId="3882723322" sldId="297"/>
            <ac:spMk id="3" creationId="{5A0DF70A-4018-4E3C-B0B5-EB996E870CB7}"/>
          </ac:spMkLst>
        </pc:spChg>
      </pc:sldChg>
      <pc:sldChg chg="add">
        <pc:chgData name="Greg Leonardo" userId="fc5f09b0d1a784bb" providerId="LiveId" clId="{7F02A216-E66B-4E66-9D58-424F0B5B68BD}" dt="2019-03-05T01:49:24.430" v="237"/>
        <pc:sldMkLst>
          <pc:docMk/>
          <pc:sldMk cId="419381599" sldId="298"/>
        </pc:sldMkLst>
      </pc:sldChg>
      <pc:sldChg chg="add">
        <pc:chgData name="Greg Leonardo" userId="fc5f09b0d1a784bb" providerId="LiveId" clId="{7F02A216-E66B-4E66-9D58-424F0B5B68BD}" dt="2019-03-05T01:49:24.430" v="237"/>
        <pc:sldMkLst>
          <pc:docMk/>
          <pc:sldMk cId="2315998331" sldId="299"/>
        </pc:sldMkLst>
      </pc:sldChg>
      <pc:sldChg chg="modSp add">
        <pc:chgData name="Greg Leonardo" userId="fc5f09b0d1a784bb" providerId="LiveId" clId="{7F02A216-E66B-4E66-9D58-424F0B5B68BD}" dt="2019-03-05T01:54:28.069" v="623" actId="20577"/>
        <pc:sldMkLst>
          <pc:docMk/>
          <pc:sldMk cId="4090909197" sldId="300"/>
        </pc:sldMkLst>
        <pc:spChg chg="mod">
          <ac:chgData name="Greg Leonardo" userId="fc5f09b0d1a784bb" providerId="LiveId" clId="{7F02A216-E66B-4E66-9D58-424F0B5B68BD}" dt="2019-03-05T01:54:28.069" v="623" actId="20577"/>
          <ac:spMkLst>
            <pc:docMk/>
            <pc:sldMk cId="4090909197" sldId="300"/>
            <ac:spMk id="3" creationId="{5A0DF70A-4018-4E3C-B0B5-EB996E870CB7}"/>
          </ac:spMkLst>
        </pc:spChg>
      </pc:sldChg>
      <pc:sldChg chg="modSp add">
        <pc:chgData name="Greg Leonardo" userId="fc5f09b0d1a784bb" providerId="LiveId" clId="{7F02A216-E66B-4E66-9D58-424F0B5B68BD}" dt="2019-03-05T02:03:39.445" v="932" actId="20577"/>
        <pc:sldMkLst>
          <pc:docMk/>
          <pc:sldMk cId="1481962902" sldId="301"/>
        </pc:sldMkLst>
        <pc:spChg chg="mod">
          <ac:chgData name="Greg Leonardo" userId="fc5f09b0d1a784bb" providerId="LiveId" clId="{7F02A216-E66B-4E66-9D58-424F0B5B68BD}" dt="2019-03-05T02:03:39.445" v="932" actId="20577"/>
          <ac:spMkLst>
            <pc:docMk/>
            <pc:sldMk cId="1481962902" sldId="301"/>
            <ac:spMk id="3" creationId="{5A0DF70A-4018-4E3C-B0B5-EB996E870CB7}"/>
          </ac:spMkLst>
        </pc:spChg>
      </pc:sldChg>
      <pc:sldChg chg="modSp add">
        <pc:chgData name="Greg Leonardo" userId="fc5f09b0d1a784bb" providerId="LiveId" clId="{7F02A216-E66B-4E66-9D58-424F0B5B68BD}" dt="2019-03-05T02:06:33.377" v="1139" actId="404"/>
        <pc:sldMkLst>
          <pc:docMk/>
          <pc:sldMk cId="3339395437" sldId="302"/>
        </pc:sldMkLst>
        <pc:spChg chg="mod">
          <ac:chgData name="Greg Leonardo" userId="fc5f09b0d1a784bb" providerId="LiveId" clId="{7F02A216-E66B-4E66-9D58-424F0B5B68BD}" dt="2019-03-05T02:06:33.377" v="1139" actId="404"/>
          <ac:spMkLst>
            <pc:docMk/>
            <pc:sldMk cId="3339395437" sldId="302"/>
            <ac:spMk id="2" creationId="{A6DBAF83-7ECD-4795-9A67-BEF5A89B52E8}"/>
          </ac:spMkLst>
        </pc:spChg>
      </pc:sldChg>
      <pc:sldChg chg="add">
        <pc:chgData name="Greg Leonardo" userId="fc5f09b0d1a784bb" providerId="LiveId" clId="{7F02A216-E66B-4E66-9D58-424F0B5B68BD}" dt="2019-03-05T02:05:30.484" v="1085"/>
        <pc:sldMkLst>
          <pc:docMk/>
          <pc:sldMk cId="3549321252" sldId="303"/>
        </pc:sldMkLst>
      </pc:sldChg>
      <pc:sldChg chg="delSp modSp add">
        <pc:chgData name="Greg Leonardo" userId="fc5f09b0d1a784bb" providerId="LiveId" clId="{7F02A216-E66B-4E66-9D58-424F0B5B68BD}" dt="2019-03-05T02:07:17.366" v="1192" actId="478"/>
        <pc:sldMkLst>
          <pc:docMk/>
          <pc:sldMk cId="2716135425" sldId="304"/>
        </pc:sldMkLst>
        <pc:spChg chg="mod">
          <ac:chgData name="Greg Leonardo" userId="fc5f09b0d1a784bb" providerId="LiveId" clId="{7F02A216-E66B-4E66-9D58-424F0B5B68BD}" dt="2019-03-05T02:07:11.384" v="1191" actId="20577"/>
          <ac:spMkLst>
            <pc:docMk/>
            <pc:sldMk cId="2716135425" sldId="304"/>
            <ac:spMk id="36" creationId="{00000000-0000-0000-0000-000000000000}"/>
          </ac:spMkLst>
        </pc:spChg>
        <pc:spChg chg="del">
          <ac:chgData name="Greg Leonardo" userId="fc5f09b0d1a784bb" providerId="LiveId" clId="{7F02A216-E66B-4E66-9D58-424F0B5B68BD}" dt="2019-03-05T02:07:17.366" v="1192" actId="478"/>
          <ac:spMkLst>
            <pc:docMk/>
            <pc:sldMk cId="2716135425" sldId="304"/>
            <ac:spMk id="37" creationId="{00000000-0000-0000-0000-000000000000}"/>
          </ac:spMkLst>
        </pc:spChg>
        <pc:grpChg chg="del">
          <ac:chgData name="Greg Leonardo" userId="fc5f09b0d1a784bb" providerId="LiveId" clId="{7F02A216-E66B-4E66-9D58-424F0B5B68BD}" dt="2019-03-05T02:07:17.366" v="1192" actId="478"/>
          <ac:grpSpMkLst>
            <pc:docMk/>
            <pc:sldMk cId="2716135425" sldId="304"/>
            <ac:grpSpMk id="46" creationId="{00000000-0000-0000-0000-000000000000}"/>
          </ac:grpSpMkLst>
        </pc:grpChg>
      </pc:sldChg>
      <pc:sldChg chg="modSp add">
        <pc:chgData name="Greg Leonardo" userId="fc5f09b0d1a784bb" providerId="LiveId" clId="{7F02A216-E66B-4E66-9D58-424F0B5B68BD}" dt="2019-03-05T02:07:26.635" v="1204" actId="20577"/>
        <pc:sldMkLst>
          <pc:docMk/>
          <pc:sldMk cId="2504660620" sldId="305"/>
        </pc:sldMkLst>
        <pc:spChg chg="mod">
          <ac:chgData name="Greg Leonardo" userId="fc5f09b0d1a784bb" providerId="LiveId" clId="{7F02A216-E66B-4E66-9D58-424F0B5B68BD}" dt="2019-03-05T02:07:26.635" v="1204" actId="20577"/>
          <ac:spMkLst>
            <pc:docMk/>
            <pc:sldMk cId="2504660620" sldId="305"/>
            <ac:spMk id="2" creationId="{82D1353A-D5A5-4802-B7B3-D54133E62FBF}"/>
          </ac:spMkLst>
        </pc:spChg>
      </pc:sldChg>
      <pc:sldChg chg="modSp add">
        <pc:chgData name="Greg Leonardo" userId="fc5f09b0d1a784bb" providerId="LiveId" clId="{7F02A216-E66B-4E66-9D58-424F0B5B68BD}" dt="2019-03-05T02:07:51.394" v="1256" actId="20577"/>
        <pc:sldMkLst>
          <pc:docMk/>
          <pc:sldMk cId="972319212" sldId="306"/>
        </pc:sldMkLst>
        <pc:spChg chg="mod">
          <ac:chgData name="Greg Leonardo" userId="fc5f09b0d1a784bb" providerId="LiveId" clId="{7F02A216-E66B-4E66-9D58-424F0B5B68BD}" dt="2019-03-05T02:07:51.394" v="1256" actId="20577"/>
          <ac:spMkLst>
            <pc:docMk/>
            <pc:sldMk cId="972319212" sldId="306"/>
            <ac:spMk id="2" creationId="{861D8659-3F48-48DA-A131-AB1855DAF96A}"/>
          </ac:spMkLst>
        </pc:spChg>
      </pc:sldChg>
      <pc:sldChg chg="add">
        <pc:chgData name="Greg Leonardo" userId="fc5f09b0d1a784bb" providerId="LiveId" clId="{7F02A216-E66B-4E66-9D58-424F0B5B68BD}" dt="2019-03-05T02:05:30.484" v="1085"/>
        <pc:sldMkLst>
          <pc:docMk/>
          <pc:sldMk cId="2105318417" sldId="308"/>
        </pc:sldMkLst>
      </pc:sldChg>
      <pc:sldChg chg="modSp add">
        <pc:chgData name="Greg Leonardo" userId="fc5f09b0d1a784bb" providerId="LiveId" clId="{7F02A216-E66B-4E66-9D58-424F0B5B68BD}" dt="2019-03-05T02:09:55.224" v="1403" actId="20577"/>
        <pc:sldMkLst>
          <pc:docMk/>
          <pc:sldMk cId="375398838" sldId="309"/>
        </pc:sldMkLst>
        <pc:spChg chg="mod">
          <ac:chgData name="Greg Leonardo" userId="fc5f09b0d1a784bb" providerId="LiveId" clId="{7F02A216-E66B-4E66-9D58-424F0B5B68BD}" dt="2019-03-05T02:09:14.417" v="1317" actId="20577"/>
          <ac:spMkLst>
            <pc:docMk/>
            <pc:sldMk cId="375398838" sldId="309"/>
            <ac:spMk id="18" creationId="{51014BB0-FE58-42EF-9C7C-B6E1A5B17756}"/>
          </ac:spMkLst>
        </pc:spChg>
        <pc:spChg chg="mod">
          <ac:chgData name="Greg Leonardo" userId="fc5f09b0d1a784bb" providerId="LiveId" clId="{7F02A216-E66B-4E66-9D58-424F0B5B68BD}" dt="2019-03-05T02:09:55.224" v="1403" actId="20577"/>
          <ac:spMkLst>
            <pc:docMk/>
            <pc:sldMk cId="375398838" sldId="309"/>
            <ac:spMk id="20" creationId="{FF97CCB2-5ED6-4798-AB69-8AC1DC5DCD7E}"/>
          </ac:spMkLst>
        </pc:spChg>
      </pc:sldChg>
      <pc:sldChg chg="add">
        <pc:chgData name="Greg Leonardo" userId="fc5f09b0d1a784bb" providerId="LiveId" clId="{7F02A216-E66B-4E66-9D58-424F0B5B68BD}" dt="2019-03-05T02:05:30.484" v="1085"/>
        <pc:sldMkLst>
          <pc:docMk/>
          <pc:sldMk cId="1972642706" sldId="310"/>
        </pc:sldMkLst>
      </pc:sldChg>
      <pc:sldChg chg="add">
        <pc:chgData name="Greg Leonardo" userId="fc5f09b0d1a784bb" providerId="LiveId" clId="{7F02A216-E66B-4E66-9D58-424F0B5B68BD}" dt="2019-03-05T02:11:48.607" v="1404"/>
        <pc:sldMkLst>
          <pc:docMk/>
          <pc:sldMk cId="3792340041"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4/4/2019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6371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444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the smallest amount of information that fully describes something that happened in the system. Every event has common information like: source of the event, time the event took place, and unique identifier. Every event also has specific information that is only relevant to the specific type of event.</a:t>
            </a:r>
          </a:p>
          <a:p>
            <a:r>
              <a:rPr lang="en-US" dirty="0"/>
              <a:t>An event source/publisher is where the event happens. Event sources are responsible for publishing events to Event Grid.</a:t>
            </a:r>
          </a:p>
          <a:p>
            <a:r>
              <a:rPr lang="en-US" dirty="0"/>
              <a:t>Publishers categorize events into topics. The topic includes an endpoint where the publisher sends events. To respond to certain types of events, subscribers decide which topics to subscribe to. Topics also provide an event schema so that subscribers can discover how to consume the events appropriately.</a:t>
            </a:r>
          </a:p>
          <a:p>
            <a:r>
              <a:rPr lang="en-US" dirty="0"/>
              <a:t>A subscription instructs Event Grid on which events on a topic a subscriber is interested in receiving. A subscription also holds information on how events should be delivered to the subscriber.</a:t>
            </a:r>
          </a:p>
          <a:p>
            <a:r>
              <a:rPr lang="en-US" dirty="0"/>
              <a:t>An event handler is the place where the event is sent. The handler takes some further action to process the event. Event Grid supports multiple subscriber types. Depending on the type of subscriber, Event Grid follows different mechanisms to guarantee the delivery of the event. </a:t>
            </a:r>
          </a:p>
          <a:p>
            <a:r>
              <a:rPr lang="en-US" dirty="0"/>
              <a:t>When subscribing to a topic, you can filter the events that are sent to the endpoint. You can filter by event type, or subject pattern via the subscription schema. </a:t>
            </a:r>
          </a:p>
          <a:p>
            <a:r>
              <a:rPr lang="en-US" dirty="0"/>
              <a:t>Event Grid provides security for subscribing to topics, and publishing topics. When subscribing, you must have adequate permissions on the resource or topic. When publishing, you must have a SAS token or key authentication for the topic.</a:t>
            </a:r>
          </a:p>
          <a:p>
            <a:r>
              <a:rPr lang="en-US" dirty="0"/>
              <a:t>When Event Grid cannot confirm that an event has been received by the subscriber's endpoint, it redelivers the event.</a:t>
            </a:r>
          </a:p>
          <a:p>
            <a:pPr>
              <a:buNone/>
            </a:pPr>
            <a:endParaRPr lang="en-US" dirty="0"/>
          </a:p>
        </p:txBody>
      </p:sp>
    </p:spTree>
    <p:extLst>
      <p:ext uri="{BB962C8B-B14F-4D97-AF65-F5344CB8AC3E}">
        <p14:creationId xmlns:p14="http://schemas.microsoft.com/office/powerpoint/2010/main" val="36671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image" Target="../media/image113.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6A63775C-6FBC-4392-B394-5B7351E64808}"/>
              </a:ext>
            </a:extLst>
          </p:cNvPr>
          <p:cNvSpPr/>
          <p:nvPr/>
        </p:nvSpPr>
        <p:spPr>
          <a:xfrm>
            <a:off x="1041009" y="1944228"/>
            <a:ext cx="15157938" cy="523092"/>
          </a:xfrm>
          <a:prstGeom prst="rect">
            <a:avLst/>
          </a:prstGeom>
        </p:spPr>
        <p:txBody>
          <a:bodyPr wrap="square">
            <a:spAutoFit/>
          </a:bodyPr>
          <a:lstStyle/>
          <a:p>
            <a:r>
              <a:rPr lang="en-US" dirty="0">
                <a:latin typeface="Segoe UI" panose="020B0502040204020203" pitchFamily="34" charset="0"/>
              </a:rPr>
              <a:t>Demo in portal and discuss – 5m</a:t>
            </a:r>
          </a:p>
        </p:txBody>
      </p:sp>
    </p:spTree>
    <p:extLst>
      <p:ext uri="{BB962C8B-B14F-4D97-AF65-F5344CB8AC3E}">
        <p14:creationId xmlns:p14="http://schemas.microsoft.com/office/powerpoint/2010/main" val="41938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with </a:t>
            </a:r>
            <a:r>
              <a:rPr lang="en-US" b="1" dirty="0" err="1">
                <a:solidFill>
                  <a:schemeClr val="bg2"/>
                </a:solidFill>
              </a:rPr>
              <a:t>Powershell</a:t>
            </a:r>
            <a:endParaRPr lang="en-US" b="1" dirty="0">
              <a:solidFill>
                <a:schemeClr val="bg2"/>
              </a:solidFill>
            </a:endParaRPr>
          </a:p>
        </p:txBody>
      </p:sp>
      <p:sp>
        <p:nvSpPr>
          <p:cNvPr id="3" name="Rectangle 2">
            <a:extLst>
              <a:ext uri="{FF2B5EF4-FFF2-40B4-BE49-F238E27FC236}">
                <a16:creationId xmlns:a16="http://schemas.microsoft.com/office/drawing/2014/main" id="{382046BF-EAF3-43F1-8A05-818723562FEC}"/>
              </a:ext>
            </a:extLst>
          </p:cNvPr>
          <p:cNvSpPr/>
          <p:nvPr/>
        </p:nvSpPr>
        <p:spPr>
          <a:xfrm>
            <a:off x="1041009" y="1641772"/>
            <a:ext cx="15157938" cy="523092"/>
          </a:xfrm>
          <a:prstGeom prst="rect">
            <a:avLst/>
          </a:prstGeom>
        </p:spPr>
        <p:txBody>
          <a:bodyPr wrap="square">
            <a:spAutoFit/>
          </a:bodyPr>
          <a:lstStyle/>
          <a:p>
            <a:r>
              <a:rPr lang="en-US" dirty="0">
                <a:latin typeface="Segoe UI" panose="020B0502040204020203" pitchFamily="34" charset="0"/>
              </a:rPr>
              <a:t>Demo in PowerShell ISE – 5m</a:t>
            </a:r>
          </a:p>
        </p:txBody>
      </p:sp>
    </p:spTree>
    <p:extLst>
      <p:ext uri="{BB962C8B-B14F-4D97-AF65-F5344CB8AC3E}">
        <p14:creationId xmlns:p14="http://schemas.microsoft.com/office/powerpoint/2010/main" val="231599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12</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Event Grid</a:t>
            </a:r>
          </a:p>
        </p:txBody>
      </p:sp>
    </p:spTree>
    <p:extLst>
      <p:ext uri="{BB962C8B-B14F-4D97-AF65-F5344CB8AC3E}">
        <p14:creationId xmlns:p14="http://schemas.microsoft.com/office/powerpoint/2010/main" val="388272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303483"/>
          </a:xfrm>
        </p:spPr>
        <p:txBody>
          <a:bodyPr/>
          <a:lstStyle/>
          <a:p>
            <a:r>
              <a:rPr lang="en-US" sz="6000" dirty="0"/>
              <a:t>Using Serverless in other Azure Resources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15</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in CosmosDB</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Logic App to respond to an event in Dynamics</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for timer events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301508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Using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18</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A13C8E43-BCC6-4869-A1AB-2C617DCDB8C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In Azure Resources</a:t>
            </a:r>
          </a:p>
        </p:txBody>
      </p:sp>
      <p:sp>
        <p:nvSpPr>
          <p:cNvPr id="3" name="Rectangle 2">
            <a:extLst>
              <a:ext uri="{FF2B5EF4-FFF2-40B4-BE49-F238E27FC236}">
                <a16:creationId xmlns:a16="http://schemas.microsoft.com/office/drawing/2014/main" id="{3395903F-2FE3-4A9C-9B34-0CFBA9574836}"/>
              </a:ext>
            </a:extLst>
          </p:cNvPr>
          <p:cNvSpPr/>
          <p:nvPr/>
        </p:nvSpPr>
        <p:spPr>
          <a:xfrm>
            <a:off x="1041008" y="1944228"/>
            <a:ext cx="8102991" cy="5261440"/>
          </a:xfrm>
          <a:prstGeom prst="rect">
            <a:avLst/>
          </a:prstGeom>
        </p:spPr>
        <p:txBody>
          <a:bodyPr wrap="square">
            <a:spAutoFit/>
          </a:bodyPr>
          <a:lstStyle/>
          <a:p>
            <a:r>
              <a:rPr lang="en-US" dirty="0">
                <a:latin typeface="Segoe UI" panose="020B0502040204020203" pitchFamily="34" charset="0"/>
              </a:rPr>
              <a:t>Serverless is used in:</a:t>
            </a:r>
          </a:p>
          <a:p>
            <a:pPr marL="457200" indent="-457200">
              <a:buFont typeface="Arial" panose="020B0604020202020204" pitchFamily="34" charset="0"/>
              <a:buChar char="•"/>
            </a:pPr>
            <a:r>
              <a:rPr lang="en-US" dirty="0">
                <a:latin typeface="Segoe UI" panose="020B0502040204020203" pitchFamily="34" charset="0"/>
              </a:rPr>
              <a:t>CosmosDB for “triggers” – helps focus on small pieces of logic that are stateless and </a:t>
            </a:r>
            <a:r>
              <a:rPr lang="en-US" dirty="0" err="1">
                <a:latin typeface="Segoe UI" panose="020B0502040204020203" pitchFamily="34" charset="0"/>
              </a:rPr>
              <a:t>reuseable</a:t>
            </a:r>
            <a:r>
              <a:rPr lang="en-US" dirty="0">
                <a:latin typeface="Segoe UI" panose="020B0502040204020203" pitchFamily="34" charset="0"/>
              </a:rPr>
              <a:t>.  They are used as database triggers or input/output bindings.</a:t>
            </a:r>
          </a:p>
          <a:p>
            <a:pPr marL="457200" indent="-457200">
              <a:buFont typeface="Arial" panose="020B0604020202020204" pitchFamily="34" charset="0"/>
              <a:buChar char="•"/>
            </a:pPr>
            <a:endParaRPr lang="en-US" dirty="0">
              <a:latin typeface="Segoe UI" panose="020B0502040204020203" pitchFamily="34" charset="0"/>
            </a:endParaRPr>
          </a:p>
          <a:p>
            <a:pPr marL="457200" indent="-457200">
              <a:buFont typeface="Arial" panose="020B0604020202020204" pitchFamily="34" charset="0"/>
              <a:buChar char="•"/>
            </a:pPr>
            <a:endParaRPr lang="en-US" dirty="0">
              <a:latin typeface="Segoe UI" panose="020B0502040204020203" pitchFamily="34" charset="0"/>
            </a:endParaRPr>
          </a:p>
          <a:p>
            <a:endParaRPr lang="en-US" dirty="0">
              <a:latin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rPr>
              <a:t>Application Insights is a serverless diagnostic platform that provides a way to trap info for app troubleshooting and matrix.</a:t>
            </a:r>
          </a:p>
          <a:p>
            <a:pPr marL="457200" indent="-457200">
              <a:buFont typeface="Arial" panose="020B0604020202020204" pitchFamily="34" charset="0"/>
              <a:buChar char="•"/>
            </a:pPr>
            <a:endParaRPr lang="en-US" dirty="0">
              <a:latin typeface="Segoe UI" panose="020B0502040204020203" pitchFamily="34" charset="0"/>
            </a:endParaRPr>
          </a:p>
        </p:txBody>
      </p:sp>
      <p:pic>
        <p:nvPicPr>
          <p:cNvPr id="4" name="Picture 3">
            <a:extLst>
              <a:ext uri="{FF2B5EF4-FFF2-40B4-BE49-F238E27FC236}">
                <a16:creationId xmlns:a16="http://schemas.microsoft.com/office/drawing/2014/main" id="{D1789B5A-511E-4C40-BCAA-4F9E33AA239D}"/>
              </a:ext>
            </a:extLst>
          </p:cNvPr>
          <p:cNvPicPr>
            <a:picLocks noChangeAspect="1"/>
          </p:cNvPicPr>
          <p:nvPr/>
        </p:nvPicPr>
        <p:blipFill>
          <a:blip r:embed="rId2"/>
          <a:stretch>
            <a:fillRect/>
          </a:stretch>
        </p:blipFill>
        <p:spPr>
          <a:xfrm>
            <a:off x="9144000" y="1944228"/>
            <a:ext cx="7758333" cy="3878898"/>
          </a:xfrm>
          <a:prstGeom prst="rect">
            <a:avLst/>
          </a:prstGeom>
        </p:spPr>
      </p:pic>
    </p:spTree>
    <p:extLst>
      <p:ext uri="{BB962C8B-B14F-4D97-AF65-F5344CB8AC3E}">
        <p14:creationId xmlns:p14="http://schemas.microsoft.com/office/powerpoint/2010/main" val="200286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2</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Functions in CosmosDB</a:t>
            </a:r>
          </a:p>
        </p:txBody>
      </p:sp>
      <p:sp>
        <p:nvSpPr>
          <p:cNvPr id="5" name="Rectangle 4">
            <a:extLst>
              <a:ext uri="{FF2B5EF4-FFF2-40B4-BE49-F238E27FC236}">
                <a16:creationId xmlns:a16="http://schemas.microsoft.com/office/drawing/2014/main" id="{914382A5-B9F0-4E32-AB43-45CC790C190A}"/>
              </a:ext>
            </a:extLst>
          </p:cNvPr>
          <p:cNvSpPr/>
          <p:nvPr/>
        </p:nvSpPr>
        <p:spPr>
          <a:xfrm>
            <a:off x="1041008" y="1944228"/>
            <a:ext cx="8102991" cy="523092"/>
          </a:xfrm>
          <a:prstGeom prst="rect">
            <a:avLst/>
          </a:prstGeom>
        </p:spPr>
        <p:txBody>
          <a:bodyPr wrap="square">
            <a:spAutoFit/>
          </a:bodyPr>
          <a:lstStyle/>
          <a:p>
            <a:r>
              <a:rPr lang="en-US" dirty="0">
                <a:latin typeface="Segoe UI" panose="020B0502040204020203" pitchFamily="34" charset="0"/>
              </a:rPr>
              <a:t>Demo function code in CosmosDB and discuss</a:t>
            </a:r>
          </a:p>
        </p:txBody>
      </p:sp>
    </p:spTree>
    <p:extLst>
      <p:ext uri="{BB962C8B-B14F-4D97-AF65-F5344CB8AC3E}">
        <p14:creationId xmlns:p14="http://schemas.microsoft.com/office/powerpoint/2010/main" val="162181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21</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trigger in CosmosDB?</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Adding an Azure Function trigger to CosmosDB.</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22</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with other Azure resources</a:t>
            </a:r>
          </a:p>
        </p:txBody>
      </p:sp>
    </p:spTree>
    <p:extLst>
      <p:ext uri="{BB962C8B-B14F-4D97-AF65-F5344CB8AC3E}">
        <p14:creationId xmlns:p14="http://schemas.microsoft.com/office/powerpoint/2010/main" val="409090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5400" dirty="0"/>
              <a:t>Developing modern Solutions using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24</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25</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Architecting Serverless solutions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26</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23034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Serverless Solutions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27</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Architecting Serverless Solutions</a:t>
            </a:r>
          </a:p>
        </p:txBody>
      </p:sp>
    </p:spTree>
    <p:extLst>
      <p:ext uri="{BB962C8B-B14F-4D97-AF65-F5344CB8AC3E}">
        <p14:creationId xmlns:p14="http://schemas.microsoft.com/office/powerpoint/2010/main" val="2161068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Serverless Solutions</a:t>
            </a:r>
          </a:p>
        </p:txBody>
      </p:sp>
    </p:spTree>
    <p:extLst>
      <p:ext uri="{BB962C8B-B14F-4D97-AF65-F5344CB8AC3E}">
        <p14:creationId xmlns:p14="http://schemas.microsoft.com/office/powerpoint/2010/main" val="1313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44160"/>
          </a:xfrm>
        </p:spPr>
        <p:txBody>
          <a:bodyPr/>
          <a:lstStyle/>
          <a:p>
            <a:r>
              <a:rPr lang="en-US" sz="7200" dirty="0"/>
              <a:t>Understanding Azure Event Grid</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30</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Serverless solution?</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Use an event grid to monitor a queue pick up a message send it to a logic app to process using an Azure function.</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31</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481962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4400" dirty="0"/>
              <a:t>Deploying your Serverless Solution with Azure DevOps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3339395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34</a:t>
            </a:fld>
            <a:endParaRPr lang="en-US" dirty="0"/>
          </a:p>
        </p:txBody>
      </p:sp>
    </p:spTree>
    <p:extLst>
      <p:ext uri="{BB962C8B-B14F-4D97-AF65-F5344CB8AC3E}">
        <p14:creationId xmlns:p14="http://schemas.microsoft.com/office/powerpoint/2010/main" val="354932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DevOps with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35</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271613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DevOps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2504660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DevOps with Serverless Solutions</a:t>
            </a:r>
          </a:p>
        </p:txBody>
      </p:sp>
    </p:spTree>
    <p:extLst>
      <p:ext uri="{BB962C8B-B14F-4D97-AF65-F5344CB8AC3E}">
        <p14:creationId xmlns:p14="http://schemas.microsoft.com/office/powerpoint/2010/main" val="972319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38</a:t>
            </a:fld>
            <a:endParaRPr lang="en-US" dirty="0"/>
          </a:p>
        </p:txBody>
      </p:sp>
    </p:spTree>
    <p:extLst>
      <p:ext uri="{BB962C8B-B14F-4D97-AF65-F5344CB8AC3E}">
        <p14:creationId xmlns:p14="http://schemas.microsoft.com/office/powerpoint/2010/main" val="2105318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automating the deployment of my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Deploy using Azure DevOps the resources created during this training session to Azure.</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39</a:t>
            </a:fld>
            <a:endParaRPr lang="en-US" dirty="0"/>
          </a:p>
        </p:txBody>
      </p:sp>
    </p:spTree>
    <p:extLst>
      <p:ext uri="{BB962C8B-B14F-4D97-AF65-F5344CB8AC3E}">
        <p14:creationId xmlns:p14="http://schemas.microsoft.com/office/powerpoint/2010/main" val="37539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972642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is Azure Event Grid?</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CE801BB6-076D-4E35-BEF4-10E7CCDFB294}"/>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BD42936F-BB68-48BF-A3C5-A387ED71A33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4A5D4DD5-BFA7-4F15-8E28-972A5FCB738F}"/>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414254D8-D3EB-49CE-8F72-1E12C3B0C9FA}"/>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54637612-9AAB-407C-9F6B-67884D2319F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4FD77E9-9F44-489A-8CB8-A79AD8DD6BF8}"/>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086DACB9-5173-4722-B632-9026FBB7AA01}"/>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Event Grid</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is Azure Event Grid?</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7</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5261440"/>
          </a:xfrm>
          <a:prstGeom prst="rect">
            <a:avLst/>
          </a:prstGeom>
          <a:noFill/>
        </p:spPr>
        <p:txBody>
          <a:bodyPr wrap="square" rtlCol="0">
            <a:spAutoFit/>
          </a:bodyPr>
          <a:lstStyle/>
          <a:p>
            <a:r>
              <a:rPr lang="en-US" dirty="0"/>
              <a:t>Event Grid is an </a:t>
            </a:r>
            <a:r>
              <a:rPr lang="en-US" dirty="0" err="1"/>
              <a:t>eventing</a:t>
            </a:r>
            <a:r>
              <a:rPr lang="en-US" dirty="0"/>
              <a:t> backplane that enables event-driven, reactive programming. It uses a publish-subscribe model. Publishers emit events, but have no expectation about which events are handled. Subscribers decide which events they want to handle.</a:t>
            </a:r>
          </a:p>
          <a:p>
            <a:endParaRPr lang="en-US" dirty="0"/>
          </a:p>
          <a:p>
            <a:r>
              <a:rPr lang="en-US" dirty="0"/>
              <a:t>It distributes the events to registered subscriber endpoints. The event message contains the information you need to react to changes in services and applications. Event Grid is not a data pipeline, and does not deliver the actual object that was updated.</a:t>
            </a:r>
          </a:p>
          <a:p>
            <a:endParaRPr lang="en-US" dirty="0"/>
          </a:p>
          <a:p>
            <a:r>
              <a:rPr lang="en-US" dirty="0"/>
              <a:t>It has the following characteristics:</a:t>
            </a:r>
          </a:p>
          <a:p>
            <a:pPr marL="457200" lvl="1" indent="-457200">
              <a:buFont typeface="Arial" panose="020B0604020202020204" pitchFamily="34" charset="0"/>
              <a:buChar char="•"/>
            </a:pPr>
            <a:r>
              <a:rPr lang="en-US" dirty="0"/>
              <a:t>Dynamically scalable</a:t>
            </a:r>
          </a:p>
          <a:p>
            <a:pPr marL="457200" lvl="1" indent="-457200">
              <a:buFont typeface="Arial" panose="020B0604020202020204" pitchFamily="34" charset="0"/>
              <a:buChar char="•"/>
            </a:pPr>
            <a:r>
              <a:rPr lang="en-US" dirty="0"/>
              <a:t>Low cost</a:t>
            </a:r>
          </a:p>
          <a:p>
            <a:pPr marL="457200" lvl="1" indent="-457200">
              <a:buFont typeface="Arial" panose="020B0604020202020204" pitchFamily="34" charset="0"/>
              <a:buChar char="•"/>
            </a:pPr>
            <a:r>
              <a:rPr lang="en-US" dirty="0"/>
              <a:t>Serverless</a:t>
            </a:r>
          </a:p>
        </p:txBody>
      </p:sp>
    </p:spTree>
    <p:extLst>
      <p:ext uri="{BB962C8B-B14F-4D97-AF65-F5344CB8AC3E}">
        <p14:creationId xmlns:p14="http://schemas.microsoft.com/office/powerpoint/2010/main" val="412412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an Event Grid?</a:t>
            </a:r>
          </a:p>
        </p:txBody>
      </p:sp>
      <p:sp>
        <p:nvSpPr>
          <p:cNvPr id="4" name="TextBox 3">
            <a:extLst>
              <a:ext uri="{FF2B5EF4-FFF2-40B4-BE49-F238E27FC236}">
                <a16:creationId xmlns:a16="http://schemas.microsoft.com/office/drawing/2014/main" id="{A3EACCA7-FE84-4DE8-8334-60824FCA6514}"/>
              </a:ext>
            </a:extLst>
          </p:cNvPr>
          <p:cNvSpPr txBox="1"/>
          <p:nvPr/>
        </p:nvSpPr>
        <p:spPr>
          <a:xfrm>
            <a:off x="1041009" y="2004645"/>
            <a:ext cx="15157939" cy="7845994"/>
          </a:xfrm>
          <a:prstGeom prst="rect">
            <a:avLst/>
          </a:prstGeom>
          <a:noFill/>
        </p:spPr>
        <p:txBody>
          <a:bodyPr wrap="square" rtlCol="0">
            <a:spAutoFit/>
          </a:bodyPr>
          <a:lstStyle/>
          <a:p>
            <a:r>
              <a:rPr lang="en-US" dirty="0"/>
              <a:t>Event Grid was brought into play to help deprecate the need to poll for changes but allows a pub/sub event-based services. * Event Grid are not available in Gov Cloud, Germany, or China.</a:t>
            </a:r>
          </a:p>
          <a:p>
            <a:endParaRPr lang="en-US" dirty="0"/>
          </a:p>
          <a:p>
            <a:r>
              <a:rPr lang="en-US" dirty="0"/>
              <a:t>If you are using the one of the following sources:</a:t>
            </a:r>
          </a:p>
          <a:p>
            <a:r>
              <a:rPr lang="en-US" dirty="0"/>
              <a:t>Management Operations for:</a:t>
            </a:r>
          </a:p>
          <a:p>
            <a:pPr marL="457200" lvl="4" indent="-457200">
              <a:buFont typeface="Arial" panose="020B0604020202020204" pitchFamily="34" charset="0"/>
              <a:buChar char="•"/>
            </a:pPr>
            <a:r>
              <a:rPr lang="en-US" dirty="0"/>
              <a:t>Azure Subscriptions </a:t>
            </a:r>
          </a:p>
          <a:p>
            <a:pPr marL="457200" lvl="4" indent="-457200">
              <a:buFont typeface="Arial" panose="020B0604020202020204" pitchFamily="34" charset="0"/>
              <a:buChar char="•"/>
            </a:pPr>
            <a:r>
              <a:rPr lang="en-US" dirty="0"/>
              <a:t>Resource Groups</a:t>
            </a:r>
          </a:p>
          <a:p>
            <a:pPr lvl="4"/>
            <a:r>
              <a:rPr lang="en-US" dirty="0"/>
              <a:t>Azure Resources</a:t>
            </a:r>
          </a:p>
          <a:p>
            <a:pPr marL="457200" lvl="4" indent="-457200">
              <a:buFont typeface="Arial" panose="020B0604020202020204" pitchFamily="34" charset="0"/>
              <a:buChar char="•"/>
            </a:pPr>
            <a:r>
              <a:rPr lang="en-US" dirty="0"/>
              <a:t>Container Registry</a:t>
            </a:r>
          </a:p>
          <a:p>
            <a:pPr marL="457200" lvl="4" indent="-457200">
              <a:buFont typeface="Arial" panose="020B0604020202020204" pitchFamily="34" charset="0"/>
              <a:buChar char="•"/>
            </a:pPr>
            <a:r>
              <a:rPr lang="en-US" dirty="0"/>
              <a:t>Custom Topics</a:t>
            </a:r>
          </a:p>
          <a:p>
            <a:pPr marL="457200" lvl="4" indent="-457200">
              <a:buFont typeface="Arial" panose="020B0604020202020204" pitchFamily="34" charset="0"/>
              <a:buChar char="•"/>
            </a:pPr>
            <a:r>
              <a:rPr lang="en-US" dirty="0"/>
              <a:t>Event Hubs</a:t>
            </a:r>
          </a:p>
          <a:p>
            <a:pPr marL="457200" lvl="4" indent="-457200">
              <a:buFont typeface="Arial" panose="020B0604020202020204" pitchFamily="34" charset="0"/>
              <a:buChar char="•"/>
            </a:pPr>
            <a:r>
              <a:rPr lang="en-US" dirty="0"/>
              <a:t>IoT Hub</a:t>
            </a:r>
          </a:p>
          <a:p>
            <a:pPr marL="457200" lvl="4" indent="-457200">
              <a:buFont typeface="Arial" panose="020B0604020202020204" pitchFamily="34" charset="0"/>
              <a:buChar char="•"/>
            </a:pPr>
            <a:r>
              <a:rPr lang="en-US" dirty="0"/>
              <a:t>Media Services</a:t>
            </a:r>
          </a:p>
          <a:p>
            <a:pPr marL="457200" lvl="4" indent="-457200">
              <a:buFont typeface="Arial" panose="020B0604020202020204" pitchFamily="34" charset="0"/>
              <a:buChar char="•"/>
            </a:pPr>
            <a:r>
              <a:rPr lang="en-US" dirty="0"/>
              <a:t>Service Bus</a:t>
            </a:r>
          </a:p>
          <a:p>
            <a:pPr marL="457200" lvl="4" indent="-457200">
              <a:buFont typeface="Arial" panose="020B0604020202020204" pitchFamily="34" charset="0"/>
              <a:buChar char="•"/>
            </a:pPr>
            <a:r>
              <a:rPr lang="en-US" dirty="0"/>
              <a:t>Storage Blob</a:t>
            </a:r>
          </a:p>
          <a:p>
            <a:pPr marL="457200" lvl="4" indent="-457200">
              <a:buFont typeface="Arial" panose="020B0604020202020204" pitchFamily="34" charset="0"/>
              <a:buChar char="•"/>
            </a:pPr>
            <a:r>
              <a:rPr lang="en-US" dirty="0"/>
              <a:t>Storage General-purpose v2 (GPv2)</a:t>
            </a:r>
          </a:p>
          <a:p>
            <a:pPr marL="457200" lvl="4" indent="-457200">
              <a:buFont typeface="Arial" panose="020B0604020202020204" pitchFamily="34" charset="0"/>
              <a:buChar char="•"/>
            </a:pPr>
            <a:r>
              <a:rPr lang="en-US" dirty="0"/>
              <a:t>Azure Maps</a:t>
            </a:r>
          </a:p>
        </p:txBody>
      </p:sp>
    </p:spTree>
    <p:extLst>
      <p:ext uri="{BB962C8B-B14F-4D97-AF65-F5344CB8AC3E}">
        <p14:creationId xmlns:p14="http://schemas.microsoft.com/office/powerpoint/2010/main" val="59378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2" name="Rectangle 1">
            <a:extLst>
              <a:ext uri="{FF2B5EF4-FFF2-40B4-BE49-F238E27FC236}">
                <a16:creationId xmlns:a16="http://schemas.microsoft.com/office/drawing/2014/main" id="{ABBED132-A450-41DE-B35B-8D52A75A7C8F}"/>
              </a:ext>
            </a:extLst>
          </p:cNvPr>
          <p:cNvSpPr/>
          <p:nvPr/>
        </p:nvSpPr>
        <p:spPr>
          <a:xfrm>
            <a:off x="1041008" y="1902025"/>
            <a:ext cx="15157939" cy="5692199"/>
          </a:xfrm>
          <a:prstGeom prst="rect">
            <a:avLst/>
          </a:prstGeom>
        </p:spPr>
        <p:txBody>
          <a:bodyPr wrap="square">
            <a:spAutoFit/>
          </a:bodyPr>
          <a:lstStyle/>
          <a:p>
            <a:r>
              <a:rPr lang="en-US" dirty="0">
                <a:latin typeface="Segoe UI" panose="020B0502040204020203" pitchFamily="34" charset="0"/>
              </a:rPr>
              <a:t>The concepts of an Azure Event Grid help with understanding how to architect solutions using them:</a:t>
            </a:r>
          </a:p>
          <a:p>
            <a:endParaRPr lang="en-US" dirty="0">
              <a:latin typeface="Segoe UI" panose="020B0502040204020203" pitchFamily="34" charset="0"/>
            </a:endParaRPr>
          </a:p>
          <a:p>
            <a:r>
              <a:rPr lang="en-US" dirty="0">
                <a:latin typeface="Segoe UI" panose="020B0502040204020203" pitchFamily="34" charset="0"/>
              </a:rPr>
              <a:t>The “What Happens” is the Event</a:t>
            </a:r>
          </a:p>
          <a:p>
            <a:r>
              <a:rPr lang="en-US" dirty="0">
                <a:latin typeface="Segoe UI" panose="020B0502040204020203" pitchFamily="34" charset="0"/>
              </a:rPr>
              <a:t>The “Where did this take place” is the Event Source</a:t>
            </a:r>
          </a:p>
          <a:p>
            <a:r>
              <a:rPr lang="en-US" dirty="0">
                <a:latin typeface="Segoe UI" panose="020B0502040204020203" pitchFamily="34" charset="0"/>
              </a:rPr>
              <a:t>The “Publisher Endpoint” is </a:t>
            </a:r>
            <a:r>
              <a:rPr lang="en-US" dirty="0" err="1">
                <a:latin typeface="Segoe UI" panose="020B0502040204020203" pitchFamily="34" charset="0"/>
              </a:rPr>
              <a:t>refered</a:t>
            </a:r>
            <a:r>
              <a:rPr lang="en-US" dirty="0">
                <a:latin typeface="Segoe UI" panose="020B0502040204020203" pitchFamily="34" charset="0"/>
              </a:rPr>
              <a:t> to as the Topic</a:t>
            </a:r>
          </a:p>
          <a:p>
            <a:r>
              <a:rPr lang="en-US" dirty="0">
                <a:latin typeface="Segoe UI" panose="020B0502040204020203" pitchFamily="34" charset="0"/>
              </a:rPr>
              <a:t>The “Filtering of incoming events or event routing” is the Event subscriptions</a:t>
            </a:r>
          </a:p>
          <a:p>
            <a:r>
              <a:rPr lang="en-US" dirty="0">
                <a:latin typeface="Segoe UI" panose="020B0502040204020203" pitchFamily="34" charset="0"/>
              </a:rPr>
              <a:t>The “Thing that reacts to an event” is the Event Handlers</a:t>
            </a:r>
          </a:p>
          <a:p>
            <a:endParaRPr lang="en-US" dirty="0">
              <a:latin typeface="Segoe UI" panose="020B0502040204020203" pitchFamily="34" charset="0"/>
            </a:endParaRPr>
          </a:p>
          <a:p>
            <a:r>
              <a:rPr lang="en-US" dirty="0">
                <a:latin typeface="Segoe UI" panose="020B0502040204020203" pitchFamily="34" charset="0"/>
              </a:rPr>
              <a:t>Security is handled through auth keys or SAS tokens.</a:t>
            </a:r>
          </a:p>
          <a:p>
            <a:r>
              <a:rPr lang="en-US" dirty="0">
                <a:latin typeface="Segoe UI" panose="020B0502040204020203" pitchFamily="34" charset="0"/>
              </a:rPr>
              <a:t>Retry is built in for confirm event receipt</a:t>
            </a:r>
          </a:p>
          <a:p>
            <a:r>
              <a:rPr lang="en-US" dirty="0">
                <a:latin typeface="Segoe UI" panose="020B0502040204020203" pitchFamily="34" charset="0"/>
              </a:rPr>
              <a:t>For batching publishing events together in batches up to 1MB with each event being less that 64KB is recommended</a:t>
            </a:r>
          </a:p>
        </p:txBody>
      </p:sp>
    </p:spTree>
    <p:extLst>
      <p:ext uri="{BB962C8B-B14F-4D97-AF65-F5344CB8AC3E}">
        <p14:creationId xmlns:p14="http://schemas.microsoft.com/office/powerpoint/2010/main" val="1001588426"/>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4827</TotalTime>
  <Words>1239</Words>
  <Application>Microsoft Office PowerPoint</Application>
  <PresentationFormat>Custom</PresentationFormat>
  <Paragraphs>173</Paragraphs>
  <Slides>41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Century Gothic</vt:lpstr>
      <vt:lpstr>Calibri</vt:lpstr>
      <vt:lpstr>Arial</vt:lpstr>
      <vt:lpstr>Segoe UI</vt:lpstr>
      <vt:lpstr>Monda</vt:lpstr>
      <vt:lpstr>Roboto</vt:lpstr>
      <vt:lpstr>Packt</vt:lpstr>
      <vt:lpstr>Serverless Architectures with Azure</vt:lpstr>
      <vt:lpstr>Day 2</vt:lpstr>
      <vt:lpstr>Understanding Azure Event Grid</vt:lpstr>
      <vt:lpstr>Lesson Objectives</vt:lpstr>
      <vt:lpstr>PowerPoint Presentation</vt:lpstr>
      <vt:lpstr>Azure Event Grid</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Using Serverless in other Azure Resources</vt:lpstr>
      <vt:lpstr>Lesson Objectives</vt:lpstr>
      <vt:lpstr>PowerPoint Presentation</vt:lpstr>
      <vt:lpstr>Using Serverless</vt:lpstr>
      <vt:lpstr>PowerPoint Presentation</vt:lpstr>
      <vt:lpstr>PowerPoint Presentation</vt:lpstr>
      <vt:lpstr>Lab Activity</vt:lpstr>
      <vt:lpstr>PowerPoint Presentation</vt:lpstr>
      <vt:lpstr>PowerPoint Presentation</vt:lpstr>
      <vt:lpstr>Developing modern Solutions using Serverless</vt:lpstr>
      <vt:lpstr>Lesson Objectives</vt:lpstr>
      <vt:lpstr>PowerPoint Presentation</vt:lpstr>
      <vt:lpstr>Serverless Solutions</vt:lpstr>
      <vt:lpstr>PowerPoint Presentation</vt:lpstr>
      <vt:lpstr>PowerPoint Presentation</vt:lpstr>
      <vt:lpstr>Lab Activity</vt:lpstr>
      <vt:lpstr>PowerPoint Presentation</vt:lpstr>
      <vt:lpstr>PowerPoint Presentation</vt:lpstr>
      <vt:lpstr>Deploying your Serverless Solution with Azure DevOps</vt:lpstr>
      <vt:lpstr>Lesson Objectives</vt:lpstr>
      <vt:lpstr>PowerPoint Presentation</vt:lpstr>
      <vt:lpstr>Azure DevOps</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2019-04-04T23:37:13Z</dcterms:modified>
</cp:coreProperties>
</file>