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50"/>
  </p:notesMasterIdLst>
  <p:handoutMasterIdLst>
    <p:handoutMasterId r:id="rId51"/>
  </p:handoutMasterIdLst>
  <p:sldIdLst>
    <p:sldId id="257" r:id="rId2"/>
    <p:sldId id="258" r:id="rId3"/>
    <p:sldId id="256" r:id="rId4"/>
    <p:sldId id="260" r:id="rId5"/>
    <p:sldId id="261" r:id="rId6"/>
    <p:sldId id="262" r:id="rId7"/>
    <p:sldId id="272" r:id="rId8"/>
    <p:sldId id="301" r:id="rId9"/>
    <p:sldId id="263" r:id="rId10"/>
    <p:sldId id="267" r:id="rId11"/>
    <p:sldId id="270" r:id="rId12"/>
    <p:sldId id="271" r:id="rId13"/>
    <p:sldId id="268" r:id="rId14"/>
    <p:sldId id="269" r:id="rId15"/>
    <p:sldId id="296" r:id="rId16"/>
    <p:sldId id="274" r:id="rId17"/>
    <p:sldId id="275" r:id="rId18"/>
    <p:sldId id="276" r:id="rId19"/>
    <p:sldId id="277" r:id="rId20"/>
    <p:sldId id="278" r:id="rId21"/>
    <p:sldId id="302" r:id="rId22"/>
    <p:sldId id="288" r:id="rId23"/>
    <p:sldId id="303" r:id="rId24"/>
    <p:sldId id="289" r:id="rId25"/>
    <p:sldId id="304" r:id="rId26"/>
    <p:sldId id="305" r:id="rId27"/>
    <p:sldId id="290" r:id="rId28"/>
    <p:sldId id="291" r:id="rId29"/>
    <p:sldId id="306" r:id="rId30"/>
    <p:sldId id="284" r:id="rId31"/>
    <p:sldId id="285" r:id="rId32"/>
    <p:sldId id="297" r:id="rId33"/>
    <p:sldId id="279" r:id="rId34"/>
    <p:sldId id="280" r:id="rId35"/>
    <p:sldId id="281" r:id="rId36"/>
    <p:sldId id="282" r:id="rId37"/>
    <p:sldId id="283" r:id="rId38"/>
    <p:sldId id="307" r:id="rId39"/>
    <p:sldId id="294" r:id="rId40"/>
    <p:sldId id="293" r:id="rId41"/>
    <p:sldId id="308" r:id="rId42"/>
    <p:sldId id="292" r:id="rId43"/>
    <p:sldId id="309" r:id="rId44"/>
    <p:sldId id="295" r:id="rId45"/>
    <p:sldId id="286" r:id="rId46"/>
    <p:sldId id="287" r:id="rId47"/>
    <p:sldId id="298" r:id="rId48"/>
    <p:sldId id="299" r:id="rId49"/>
  </p:sldIdLst>
  <p:sldSz cx="18288000" cy="10282238"/>
  <p:notesSz cx="6858000" cy="9144000"/>
  <p:embeddedFontLst>
    <p:embeddedFont>
      <p:font typeface="Calibri" panose="020F0502020204030204" pitchFamily="34" charset="0"/>
      <p:regular r:id="rId52"/>
      <p:bold r:id="rId53"/>
      <p:italic r:id="rId54"/>
      <p:boldItalic r:id="rId55"/>
    </p:embeddedFont>
    <p:embeddedFont>
      <p:font typeface="Century Gothic" panose="020B0502020202020204" pitchFamily="34" charset="0"/>
      <p:regular r:id="rId56"/>
      <p:bold r:id="rId57"/>
      <p:italic r:id="rId58"/>
      <p:boldItalic r:id="rId59"/>
    </p:embeddedFont>
    <p:embeddedFont>
      <p:font typeface="Monda" panose="020B0604020202020204" charset="0"/>
      <p:regular r:id="rId60"/>
      <p:bold r:id="rId61"/>
    </p:embeddedFont>
    <p:embeddedFont>
      <p:font typeface="Roboto"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7C55D37-D28B-4DEE-812C-B9C5C009B121}">
          <p14:sldIdLst>
            <p14:sldId id="257"/>
            <p14:sldId id="258"/>
            <p14:sldId id="256"/>
            <p14:sldId id="260"/>
            <p14:sldId id="261"/>
            <p14:sldId id="262"/>
            <p14:sldId id="272"/>
            <p14:sldId id="301"/>
            <p14:sldId id="263"/>
            <p14:sldId id="267"/>
            <p14:sldId id="270"/>
            <p14:sldId id="271"/>
            <p14:sldId id="268"/>
            <p14:sldId id="269"/>
            <p14:sldId id="296"/>
            <p14:sldId id="274"/>
            <p14:sldId id="275"/>
            <p14:sldId id="276"/>
            <p14:sldId id="277"/>
            <p14:sldId id="278"/>
            <p14:sldId id="302"/>
            <p14:sldId id="288"/>
            <p14:sldId id="303"/>
            <p14:sldId id="289"/>
            <p14:sldId id="304"/>
            <p14:sldId id="305"/>
            <p14:sldId id="290"/>
            <p14:sldId id="291"/>
            <p14:sldId id="306"/>
            <p14:sldId id="284"/>
            <p14:sldId id="285"/>
            <p14:sldId id="297"/>
            <p14:sldId id="279"/>
            <p14:sldId id="280"/>
            <p14:sldId id="281"/>
            <p14:sldId id="282"/>
            <p14:sldId id="283"/>
            <p14:sldId id="307"/>
            <p14:sldId id="294"/>
            <p14:sldId id="293"/>
            <p14:sldId id="308"/>
            <p14:sldId id="292"/>
            <p14:sldId id="309"/>
            <p14:sldId id="295"/>
            <p14:sldId id="286"/>
            <p14:sldId id="287"/>
            <p14:sldId id="298"/>
            <p14:sldId id="299"/>
          </p14:sldIdLst>
        </p14:section>
      </p14:sectionLst>
    </p:ext>
    <p:ext uri="{EFAFB233-063F-42B5-8137-9DF3F51BA10A}">
      <p15:sldGuideLst xmlns:p15="http://schemas.microsoft.com/office/powerpoint/2012/main">
        <p15:guide id="1" orient="horz" pos="3095" userDrawn="1">
          <p15:clr>
            <a:srgbClr val="A4A3A4"/>
          </p15:clr>
        </p15:guide>
        <p15:guide id="2" pos="624" userDrawn="1">
          <p15:clr>
            <a:srgbClr val="A4A3A4"/>
          </p15:clr>
        </p15:guide>
        <p15:guide id="3" orient="horz" pos="203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n Siddiqui" initials="SS" lastIdx="15" clrIdx="0">
    <p:extLst>
      <p:ext uri="{19B8F6BF-5375-455C-9EA6-DF929625EA0E}">
        <p15:presenceInfo xmlns:p15="http://schemas.microsoft.com/office/powerpoint/2012/main" userId="S-1-5-21-226508970-3071066648-2496781527-15115" providerId="AD"/>
      </p:ext>
    </p:extLst>
  </p:cmAuthor>
  <p:cmAuthor id="2" name="Shiny Poojary" initials="SP" lastIdx="10" clrIdx="1"/>
  <p:cmAuthor id="3" name="Dominic j. Pereira" initials="DjP" lastIdx="4" clrIdx="2">
    <p:extLst>
      <p:ext uri="{19B8F6BF-5375-455C-9EA6-DF929625EA0E}">
        <p15:presenceInfo xmlns:p15="http://schemas.microsoft.com/office/powerpoint/2012/main" userId="S-1-5-21-226508970-3071066648-2496781527-12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CAF"/>
    <a:srgbClr val="F47628"/>
    <a:srgbClr val="525252"/>
    <a:srgbClr val="8C8C8C"/>
    <a:srgbClr val="818891"/>
    <a:srgbClr val="221F1F"/>
    <a:srgbClr val="FAC09C"/>
    <a:srgbClr val="717171"/>
    <a:srgbClr val="FF9966"/>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AF2D5C-B8E1-4E24-89D3-ACB69F4B0D98}" v="6641" dt="2019-04-16T00:51:47.683"/>
  </p1510:revLst>
</p1510:revInfo>
</file>

<file path=ppt/tableStyles.xml><?xml version="1.0" encoding="utf-8"?>
<a:tblStyleLst xmlns:a="http://schemas.openxmlformats.org/drawingml/2006/main" def="{72C1A5AF-746F-4443-AF66-B6E7A4D0E32D}">
  <a:tblStyle styleId="{72C1A5AF-746F-4443-AF66-B6E7A4D0E32D}"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6357" autoAdjust="0"/>
  </p:normalViewPr>
  <p:slideViewPr>
    <p:cSldViewPr snapToGrid="0">
      <p:cViewPr varScale="1">
        <p:scale>
          <a:sx n="68" d="100"/>
          <a:sy n="68" d="100"/>
        </p:scale>
        <p:origin x="75" y="222"/>
      </p:cViewPr>
      <p:guideLst>
        <p:guide orient="horz" pos="3095"/>
        <p:guide pos="624"/>
        <p:guide orient="horz" pos="203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0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2.fntdata"/><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handoutMaster" Target="handoutMasters/handoutMaster1.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notesMaster" Target="notesMasters/notesMaster1.xml"/><Relationship Id="rId55"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Leonardo" userId="fc5f09b0d1a784bb" providerId="LiveId" clId="{96AF2D5C-B8E1-4E24-89D3-ACB69F4B0D98}"/>
    <pc:docChg chg="undo custSel addSld delSld modSld sldOrd delSection modSection">
      <pc:chgData name="Greg Leonardo" userId="fc5f09b0d1a784bb" providerId="LiveId" clId="{96AF2D5C-B8E1-4E24-89D3-ACB69F4B0D98}" dt="2019-04-16T00:51:47.683" v="6630" actId="20577"/>
      <pc:docMkLst>
        <pc:docMk/>
      </pc:docMkLst>
      <pc:sldChg chg="addSp modSp">
        <pc:chgData name="Greg Leonardo" userId="fc5f09b0d1a784bb" providerId="LiveId" clId="{96AF2D5C-B8E1-4E24-89D3-ACB69F4B0D98}" dt="2019-03-10T23:02:28.897" v="2286" actId="20577"/>
        <pc:sldMkLst>
          <pc:docMk/>
          <pc:sldMk cId="4124121090" sldId="263"/>
        </pc:sldMkLst>
        <pc:spChg chg="mod">
          <ac:chgData name="Greg Leonardo" userId="fc5f09b0d1a784bb" providerId="LiveId" clId="{96AF2D5C-B8E1-4E24-89D3-ACB69F4B0D98}" dt="2019-03-10T22:58:16.638" v="1941" actId="20577"/>
          <ac:spMkLst>
            <pc:docMk/>
            <pc:sldMk cId="4124121090" sldId="263"/>
            <ac:spMk id="2" creationId="{DA591D2A-7BF8-457B-9045-184749894F75}"/>
          </ac:spMkLst>
        </pc:spChg>
        <pc:spChg chg="add mod">
          <ac:chgData name="Greg Leonardo" userId="fc5f09b0d1a784bb" providerId="LiveId" clId="{96AF2D5C-B8E1-4E24-89D3-ACB69F4B0D98}" dt="2019-03-10T23:02:14.222" v="2283" actId="1076"/>
          <ac:spMkLst>
            <pc:docMk/>
            <pc:sldMk cId="4124121090" sldId="263"/>
            <ac:spMk id="4" creationId="{46CA738B-16C9-4C76-8682-E80CF4416A8E}"/>
          </ac:spMkLst>
        </pc:spChg>
        <pc:spChg chg="mod">
          <ac:chgData name="Greg Leonardo" userId="fc5f09b0d1a784bb" providerId="LiveId" clId="{96AF2D5C-B8E1-4E24-89D3-ACB69F4B0D98}" dt="2019-03-10T23:02:28.897" v="2286" actId="20577"/>
          <ac:spMkLst>
            <pc:docMk/>
            <pc:sldMk cId="4124121090" sldId="263"/>
            <ac:spMk id="26" creationId="{5DBD7752-F937-4FBD-8BFF-54E833D8DFB3}"/>
          </ac:spMkLst>
        </pc:spChg>
        <pc:picChg chg="add mod">
          <ac:chgData name="Greg Leonardo" userId="fc5f09b0d1a784bb" providerId="LiveId" clId="{96AF2D5C-B8E1-4E24-89D3-ACB69F4B0D98}" dt="2019-03-10T22:57:24.745" v="1892" actId="14100"/>
          <ac:picMkLst>
            <pc:docMk/>
            <pc:sldMk cId="4124121090" sldId="263"/>
            <ac:picMk id="3" creationId="{652CF091-B54B-4013-A3BC-D688C8A42562}"/>
          </ac:picMkLst>
        </pc:picChg>
      </pc:sldChg>
      <pc:sldChg chg="addSp modSp">
        <pc:chgData name="Greg Leonardo" userId="fc5f09b0d1a784bb" providerId="LiveId" clId="{96AF2D5C-B8E1-4E24-89D3-ACB69F4B0D98}" dt="2019-03-10T23:51:00.184" v="3011" actId="20577"/>
        <pc:sldMkLst>
          <pc:docMk/>
          <pc:sldMk cId="593785313" sldId="267"/>
        </pc:sldMkLst>
        <pc:spChg chg="add mod">
          <ac:chgData name="Greg Leonardo" userId="fc5f09b0d1a784bb" providerId="LiveId" clId="{96AF2D5C-B8E1-4E24-89D3-ACB69F4B0D98}" dt="2019-03-10T23:51:00.184" v="3011" actId="20577"/>
          <ac:spMkLst>
            <pc:docMk/>
            <pc:sldMk cId="593785313" sldId="267"/>
            <ac:spMk id="4" creationId="{28D178C7-613B-4B73-B23E-B86DD2F893E5}"/>
          </ac:spMkLst>
        </pc:spChg>
      </pc:sldChg>
      <pc:sldChg chg="modSp">
        <pc:chgData name="Greg Leonardo" userId="fc5f09b0d1a784bb" providerId="LiveId" clId="{96AF2D5C-B8E1-4E24-89D3-ACB69F4B0D98}" dt="2019-03-26T00:01:57.944" v="4429" actId="20577"/>
        <pc:sldMkLst>
          <pc:docMk/>
          <pc:sldMk cId="3228104779" sldId="269"/>
        </pc:sldMkLst>
        <pc:spChg chg="mod">
          <ac:chgData name="Greg Leonardo" userId="fc5f09b0d1a784bb" providerId="LiveId" clId="{96AF2D5C-B8E1-4E24-89D3-ACB69F4B0D98}" dt="2019-03-26T00:01:57.944" v="4429" actId="20577"/>
          <ac:spMkLst>
            <pc:docMk/>
            <pc:sldMk cId="3228104779" sldId="269"/>
            <ac:spMk id="20" creationId="{FF97CCB2-5ED6-4798-AB69-8AC1DC5DCD7E}"/>
          </ac:spMkLst>
        </pc:spChg>
      </pc:sldChg>
      <pc:sldChg chg="addSp modSp modAnim">
        <pc:chgData name="Greg Leonardo" userId="fc5f09b0d1a784bb" providerId="LiveId" clId="{96AF2D5C-B8E1-4E24-89D3-ACB69F4B0D98}" dt="2019-03-05T01:40:32.097" v="922"/>
        <pc:sldMkLst>
          <pc:docMk/>
          <pc:sldMk cId="1001588426" sldId="270"/>
        </pc:sldMkLst>
        <pc:spChg chg="add mod">
          <ac:chgData name="Greg Leonardo" userId="fc5f09b0d1a784bb" providerId="LiveId" clId="{96AF2D5C-B8E1-4E24-89D3-ACB69F4B0D98}" dt="2019-03-05T01:22:11.505" v="796" actId="20577"/>
          <ac:spMkLst>
            <pc:docMk/>
            <pc:sldMk cId="1001588426" sldId="270"/>
            <ac:spMk id="2" creationId="{B1C195F3-6493-4739-ADA9-9C096844510E}"/>
          </ac:spMkLst>
        </pc:spChg>
        <pc:spChg chg="add mod">
          <ac:chgData name="Greg Leonardo" userId="fc5f09b0d1a784bb" providerId="LiveId" clId="{96AF2D5C-B8E1-4E24-89D3-ACB69F4B0D98}" dt="2019-03-05T01:25:49.729" v="861" actId="1076"/>
          <ac:spMkLst>
            <pc:docMk/>
            <pc:sldMk cId="1001588426" sldId="270"/>
            <ac:spMk id="3" creationId="{5A0CA913-EF77-4962-8BFE-42C525A79644}"/>
          </ac:spMkLst>
        </pc:spChg>
        <pc:spChg chg="add mod">
          <ac:chgData name="Greg Leonardo" userId="fc5f09b0d1a784bb" providerId="LiveId" clId="{96AF2D5C-B8E1-4E24-89D3-ACB69F4B0D98}" dt="2019-03-05T01:22:17.323" v="802" actId="20577"/>
          <ac:spMkLst>
            <pc:docMk/>
            <pc:sldMk cId="1001588426" sldId="270"/>
            <ac:spMk id="5" creationId="{75AF7461-BB0F-4F23-A539-495432E89E33}"/>
          </ac:spMkLst>
        </pc:spChg>
        <pc:spChg chg="add mod">
          <ac:chgData name="Greg Leonardo" userId="fc5f09b0d1a784bb" providerId="LiveId" clId="{96AF2D5C-B8E1-4E24-89D3-ACB69F4B0D98}" dt="2019-03-05T01:24:12.656" v="855" actId="20577"/>
          <ac:spMkLst>
            <pc:docMk/>
            <pc:sldMk cId="1001588426" sldId="270"/>
            <ac:spMk id="6" creationId="{C70AF26F-EC4D-40F2-9D43-7481107FAB72}"/>
          </ac:spMkLst>
        </pc:spChg>
        <pc:spChg chg="add mod">
          <ac:chgData name="Greg Leonardo" userId="fc5f09b0d1a784bb" providerId="LiveId" clId="{96AF2D5C-B8E1-4E24-89D3-ACB69F4B0D98}" dt="2019-03-05T01:23:17.128" v="809" actId="20577"/>
          <ac:spMkLst>
            <pc:docMk/>
            <pc:sldMk cId="1001588426" sldId="270"/>
            <ac:spMk id="7" creationId="{673D7950-75AF-463B-95D0-A20607FF8670}"/>
          </ac:spMkLst>
        </pc:spChg>
        <pc:spChg chg="add mod">
          <ac:chgData name="Greg Leonardo" userId="fc5f09b0d1a784bb" providerId="LiveId" clId="{96AF2D5C-B8E1-4E24-89D3-ACB69F4B0D98}" dt="2019-03-05T01:23:37.267" v="835" actId="20577"/>
          <ac:spMkLst>
            <pc:docMk/>
            <pc:sldMk cId="1001588426" sldId="270"/>
            <ac:spMk id="8" creationId="{2E02409C-E9E7-4054-9A7E-2212B3878DB4}"/>
          </ac:spMkLst>
        </pc:spChg>
        <pc:spChg chg="add mod">
          <ac:chgData name="Greg Leonardo" userId="fc5f09b0d1a784bb" providerId="LiveId" clId="{96AF2D5C-B8E1-4E24-89D3-ACB69F4B0D98}" dt="2019-03-05T01:23:49.458" v="841" actId="20577"/>
          <ac:spMkLst>
            <pc:docMk/>
            <pc:sldMk cId="1001588426" sldId="270"/>
            <ac:spMk id="9" creationId="{E3CE2B80-51BA-4304-ABE9-4F0DD45E58DB}"/>
          </ac:spMkLst>
        </pc:spChg>
        <pc:spChg chg="add mod">
          <ac:chgData name="Greg Leonardo" userId="fc5f09b0d1a784bb" providerId="LiveId" clId="{96AF2D5C-B8E1-4E24-89D3-ACB69F4B0D98}" dt="2019-03-05T01:23:22.646" v="819" actId="20577"/>
          <ac:spMkLst>
            <pc:docMk/>
            <pc:sldMk cId="1001588426" sldId="270"/>
            <ac:spMk id="10" creationId="{DDE13A8E-4A87-4FD1-A7C5-28DF7080F87A}"/>
          </ac:spMkLst>
        </pc:spChg>
        <pc:spChg chg="add mod">
          <ac:chgData name="Greg Leonardo" userId="fc5f09b0d1a784bb" providerId="LiveId" clId="{96AF2D5C-B8E1-4E24-89D3-ACB69F4B0D98}" dt="2019-03-05T01:23:56.372" v="848" actId="20577"/>
          <ac:spMkLst>
            <pc:docMk/>
            <pc:sldMk cId="1001588426" sldId="270"/>
            <ac:spMk id="11" creationId="{4E1970EB-D292-4D5B-95D1-07D32B85626E}"/>
          </ac:spMkLst>
        </pc:spChg>
        <pc:spChg chg="add mod">
          <ac:chgData name="Greg Leonardo" userId="fc5f09b0d1a784bb" providerId="LiveId" clId="{96AF2D5C-B8E1-4E24-89D3-ACB69F4B0D98}" dt="2019-03-05T01:23:30.385" v="821" actId="20577"/>
          <ac:spMkLst>
            <pc:docMk/>
            <pc:sldMk cId="1001588426" sldId="270"/>
            <ac:spMk id="12" creationId="{F0700D1C-7D2C-4E2D-83C5-BB249BACB51C}"/>
          </ac:spMkLst>
        </pc:spChg>
        <pc:spChg chg="add mod">
          <ac:chgData name="Greg Leonardo" userId="fc5f09b0d1a784bb" providerId="LiveId" clId="{96AF2D5C-B8E1-4E24-89D3-ACB69F4B0D98}" dt="2019-03-05T01:27:17.023" v="867" actId="1076"/>
          <ac:spMkLst>
            <pc:docMk/>
            <pc:sldMk cId="1001588426" sldId="270"/>
            <ac:spMk id="13" creationId="{C49348AB-F65B-4774-9296-9EC473496227}"/>
          </ac:spMkLst>
        </pc:spChg>
        <pc:spChg chg="add mod">
          <ac:chgData name="Greg Leonardo" userId="fc5f09b0d1a784bb" providerId="LiveId" clId="{96AF2D5C-B8E1-4E24-89D3-ACB69F4B0D98}" dt="2019-03-05T01:30:54.838" v="874" actId="14100"/>
          <ac:spMkLst>
            <pc:docMk/>
            <pc:sldMk cId="1001588426" sldId="270"/>
            <ac:spMk id="14" creationId="{7EA9B2F9-B578-4E35-AFAB-D3F6E08A0F01}"/>
          </ac:spMkLst>
        </pc:spChg>
        <pc:spChg chg="add mod">
          <ac:chgData name="Greg Leonardo" userId="fc5f09b0d1a784bb" providerId="LiveId" clId="{96AF2D5C-B8E1-4E24-89D3-ACB69F4B0D98}" dt="2019-03-05T01:31:58.029" v="882" actId="1076"/>
          <ac:spMkLst>
            <pc:docMk/>
            <pc:sldMk cId="1001588426" sldId="270"/>
            <ac:spMk id="15" creationId="{0DCEEF41-4A98-4EF5-B993-10C0EF4C3275}"/>
          </ac:spMkLst>
        </pc:spChg>
        <pc:spChg chg="add mod">
          <ac:chgData name="Greg Leonardo" userId="fc5f09b0d1a784bb" providerId="LiveId" clId="{96AF2D5C-B8E1-4E24-89D3-ACB69F4B0D98}" dt="2019-03-05T01:35:36.797" v="888" actId="1076"/>
          <ac:spMkLst>
            <pc:docMk/>
            <pc:sldMk cId="1001588426" sldId="270"/>
            <ac:spMk id="16" creationId="{722C03F4-2BDA-47B8-BBCA-52503106049A}"/>
          </ac:spMkLst>
        </pc:spChg>
        <pc:spChg chg="add mod">
          <ac:chgData name="Greg Leonardo" userId="fc5f09b0d1a784bb" providerId="LiveId" clId="{96AF2D5C-B8E1-4E24-89D3-ACB69F4B0D98}" dt="2019-03-05T01:35:56.473" v="892" actId="20577"/>
          <ac:spMkLst>
            <pc:docMk/>
            <pc:sldMk cId="1001588426" sldId="270"/>
            <ac:spMk id="17" creationId="{A00D383A-C65A-437E-A0FD-29A2135CF41D}"/>
          </ac:spMkLst>
        </pc:spChg>
        <pc:spChg chg="add mod">
          <ac:chgData name="Greg Leonardo" userId="fc5f09b0d1a784bb" providerId="LiveId" clId="{96AF2D5C-B8E1-4E24-89D3-ACB69F4B0D98}" dt="2019-03-05T01:39:10.700" v="898" actId="20577"/>
          <ac:spMkLst>
            <pc:docMk/>
            <pc:sldMk cId="1001588426" sldId="270"/>
            <ac:spMk id="18" creationId="{3F9E0D33-D220-4409-A76A-B0D00B5D3535}"/>
          </ac:spMkLst>
        </pc:spChg>
        <pc:spChg chg="add mod">
          <ac:chgData name="Greg Leonardo" userId="fc5f09b0d1a784bb" providerId="LiveId" clId="{96AF2D5C-B8E1-4E24-89D3-ACB69F4B0D98}" dt="2019-03-05T01:39:14.914" v="903" actId="20577"/>
          <ac:spMkLst>
            <pc:docMk/>
            <pc:sldMk cId="1001588426" sldId="270"/>
            <ac:spMk id="19" creationId="{5C57D29B-0B25-4925-89D9-CB7C0B8C2D55}"/>
          </ac:spMkLst>
        </pc:spChg>
        <pc:spChg chg="add mod">
          <ac:chgData name="Greg Leonardo" userId="fc5f09b0d1a784bb" providerId="LiveId" clId="{96AF2D5C-B8E1-4E24-89D3-ACB69F4B0D98}" dt="2019-03-05T01:39:23.835" v="920" actId="20577"/>
          <ac:spMkLst>
            <pc:docMk/>
            <pc:sldMk cId="1001588426" sldId="270"/>
            <ac:spMk id="20" creationId="{787E2820-E889-4932-B68B-D877853C442E}"/>
          </ac:spMkLst>
        </pc:spChg>
      </pc:sldChg>
      <pc:sldChg chg="addSp modSp modNotesTx">
        <pc:chgData name="Greg Leonardo" userId="fc5f09b0d1a784bb" providerId="LiveId" clId="{96AF2D5C-B8E1-4E24-89D3-ACB69F4B0D98}" dt="2019-03-11T00:13:07.773" v="3689" actId="20577"/>
        <pc:sldMkLst>
          <pc:docMk/>
          <pc:sldMk cId="1097509747" sldId="271"/>
        </pc:sldMkLst>
        <pc:spChg chg="add mod">
          <ac:chgData name="Greg Leonardo" userId="fc5f09b0d1a784bb" providerId="LiveId" clId="{96AF2D5C-B8E1-4E24-89D3-ACB69F4B0D98}" dt="2019-03-11T00:12:53.628" v="3653" actId="12"/>
          <ac:spMkLst>
            <pc:docMk/>
            <pc:sldMk cId="1097509747" sldId="271"/>
            <ac:spMk id="3" creationId="{D94BD1EF-764F-4020-8B54-6458BD5C824C}"/>
          </ac:spMkLst>
        </pc:spChg>
      </pc:sldChg>
      <pc:sldChg chg="modSp">
        <pc:chgData name="Greg Leonardo" userId="fc5f09b0d1a784bb" providerId="LiveId" clId="{96AF2D5C-B8E1-4E24-89D3-ACB69F4B0D98}" dt="2019-03-25T23:59:58.633" v="4428" actId="20577"/>
        <pc:sldMkLst>
          <pc:docMk/>
          <pc:sldMk cId="722323573" sldId="272"/>
        </pc:sldMkLst>
        <pc:spChg chg="mod">
          <ac:chgData name="Greg Leonardo" userId="fc5f09b0d1a784bb" providerId="LiveId" clId="{96AF2D5C-B8E1-4E24-89D3-ACB69F4B0D98}" dt="2019-03-25T23:59:58.633" v="4428" actId="20577"/>
          <ac:spMkLst>
            <pc:docMk/>
            <pc:sldMk cId="722323573" sldId="272"/>
            <ac:spMk id="5" creationId="{A61C8C01-59E9-4B98-A082-3EB6D3EFC3E5}"/>
          </ac:spMkLst>
        </pc:spChg>
      </pc:sldChg>
      <pc:sldChg chg="addSp modSp">
        <pc:chgData name="Greg Leonardo" userId="fc5f09b0d1a784bb" providerId="LiveId" clId="{96AF2D5C-B8E1-4E24-89D3-ACB69F4B0D98}" dt="2019-03-05T00:35:54.607" v="147" actId="20577"/>
        <pc:sldMkLst>
          <pc:docMk/>
          <pc:sldMk cId="3015087032" sldId="276"/>
        </pc:sldMkLst>
        <pc:spChg chg="add mod">
          <ac:chgData name="Greg Leonardo" userId="fc5f09b0d1a784bb" providerId="LiveId" clId="{96AF2D5C-B8E1-4E24-89D3-ACB69F4B0D98}" dt="2019-03-05T00:35:54.607" v="147" actId="20577"/>
          <ac:spMkLst>
            <pc:docMk/>
            <pc:sldMk cId="3015087032" sldId="276"/>
            <ac:spMk id="25" creationId="{7CA08702-3B73-43E6-805E-5CC17C2875BC}"/>
          </ac:spMkLst>
        </pc:spChg>
        <pc:spChg chg="mod">
          <ac:chgData name="Greg Leonardo" userId="fc5f09b0d1a784bb" providerId="LiveId" clId="{96AF2D5C-B8E1-4E24-89D3-ACB69F4B0D98}" dt="2019-03-05T00:34:34.282" v="24" actId="20577"/>
          <ac:spMkLst>
            <pc:docMk/>
            <pc:sldMk cId="3015087032" sldId="276"/>
            <ac:spMk id="36" creationId="{00000000-0000-0000-0000-000000000000}"/>
          </ac:spMkLst>
        </pc:spChg>
        <pc:spChg chg="mod">
          <ac:chgData name="Greg Leonardo" userId="fc5f09b0d1a784bb" providerId="LiveId" clId="{96AF2D5C-B8E1-4E24-89D3-ACB69F4B0D98}" dt="2019-03-05T00:34:49.749" v="64" actId="20577"/>
          <ac:spMkLst>
            <pc:docMk/>
            <pc:sldMk cId="3015087032" sldId="276"/>
            <ac:spMk id="37" creationId="{00000000-0000-0000-0000-000000000000}"/>
          </ac:spMkLst>
        </pc:spChg>
        <pc:spChg chg="mod">
          <ac:chgData name="Greg Leonardo" userId="fc5f09b0d1a784bb" providerId="LiveId" clId="{96AF2D5C-B8E1-4E24-89D3-ACB69F4B0D98}" dt="2019-03-05T00:35:04.204" v="89" actId="20577"/>
          <ac:spMkLst>
            <pc:docMk/>
            <pc:sldMk cId="3015087032" sldId="276"/>
            <ac:spMk id="38" creationId="{00000000-0000-0000-0000-000000000000}"/>
          </ac:spMkLst>
        </pc:spChg>
        <pc:grpChg chg="add mod">
          <ac:chgData name="Greg Leonardo" userId="fc5f09b0d1a784bb" providerId="LiveId" clId="{96AF2D5C-B8E1-4E24-89D3-ACB69F4B0D98}" dt="2019-03-05T00:35:32.857" v="91" actId="1076"/>
          <ac:grpSpMkLst>
            <pc:docMk/>
            <pc:sldMk cId="3015087032" sldId="276"/>
            <ac:grpSpMk id="26" creationId="{1DAF6E63-F89F-4F3A-9A54-420DC06477D4}"/>
          </ac:grpSpMkLst>
        </pc:grpChg>
      </pc:sldChg>
      <pc:sldChg chg="addSp modSp">
        <pc:chgData name="Greg Leonardo" userId="fc5f09b0d1a784bb" providerId="LiveId" clId="{96AF2D5C-B8E1-4E24-89D3-ACB69F4B0D98}" dt="2019-03-11T00:35:54.914" v="3760" actId="20577"/>
        <pc:sldMkLst>
          <pc:docMk/>
          <pc:sldMk cId="1621815919" sldId="278"/>
        </pc:sldMkLst>
        <pc:spChg chg="add mod">
          <ac:chgData name="Greg Leonardo" userId="fc5f09b0d1a784bb" providerId="LiveId" clId="{96AF2D5C-B8E1-4E24-89D3-ACB69F4B0D98}" dt="2019-03-11T00:35:54.914" v="3760" actId="20577"/>
          <ac:spMkLst>
            <pc:docMk/>
            <pc:sldMk cId="1621815919" sldId="278"/>
            <ac:spMk id="3" creationId="{1955EDCC-AA89-42AE-8D61-BEEC0747AEFD}"/>
          </ac:spMkLst>
        </pc:spChg>
      </pc:sldChg>
      <pc:sldChg chg="addSp modSp">
        <pc:chgData name="Greg Leonardo" userId="fc5f09b0d1a784bb" providerId="LiveId" clId="{96AF2D5C-B8E1-4E24-89D3-ACB69F4B0D98}" dt="2019-03-05T00:37:21.377" v="224" actId="20577"/>
        <pc:sldMkLst>
          <pc:docMk/>
          <pc:sldMk cId="1230346625" sldId="281"/>
        </pc:sldMkLst>
        <pc:spChg chg="add">
          <ac:chgData name="Greg Leonardo" userId="fc5f09b0d1a784bb" providerId="LiveId" clId="{96AF2D5C-B8E1-4E24-89D3-ACB69F4B0D98}" dt="2019-03-05T00:36:20.869" v="148"/>
          <ac:spMkLst>
            <pc:docMk/>
            <pc:sldMk cId="1230346625" sldId="281"/>
            <ac:spMk id="25" creationId="{A3F27AB4-7B68-4E19-9815-9ADEA359E670}"/>
          </ac:spMkLst>
        </pc:spChg>
        <pc:spChg chg="mod">
          <ac:chgData name="Greg Leonardo" userId="fc5f09b0d1a784bb" providerId="LiveId" clId="{96AF2D5C-B8E1-4E24-89D3-ACB69F4B0D98}" dt="2019-03-05T00:36:48.074" v="175" actId="20577"/>
          <ac:spMkLst>
            <pc:docMk/>
            <pc:sldMk cId="1230346625" sldId="281"/>
            <ac:spMk id="36" creationId="{00000000-0000-0000-0000-000000000000}"/>
          </ac:spMkLst>
        </pc:spChg>
        <pc:spChg chg="mod">
          <ac:chgData name="Greg Leonardo" userId="fc5f09b0d1a784bb" providerId="LiveId" clId="{96AF2D5C-B8E1-4E24-89D3-ACB69F4B0D98}" dt="2019-03-05T00:37:03.997" v="199" actId="20577"/>
          <ac:spMkLst>
            <pc:docMk/>
            <pc:sldMk cId="1230346625" sldId="281"/>
            <ac:spMk id="37" creationId="{00000000-0000-0000-0000-000000000000}"/>
          </ac:spMkLst>
        </pc:spChg>
        <pc:spChg chg="mod">
          <ac:chgData name="Greg Leonardo" userId="fc5f09b0d1a784bb" providerId="LiveId" clId="{96AF2D5C-B8E1-4E24-89D3-ACB69F4B0D98}" dt="2019-03-05T00:37:21.377" v="224" actId="20577"/>
          <ac:spMkLst>
            <pc:docMk/>
            <pc:sldMk cId="1230346625" sldId="281"/>
            <ac:spMk id="38" creationId="{00000000-0000-0000-0000-000000000000}"/>
          </ac:spMkLst>
        </pc:spChg>
        <pc:grpChg chg="add">
          <ac:chgData name="Greg Leonardo" userId="fc5f09b0d1a784bb" providerId="LiveId" clId="{96AF2D5C-B8E1-4E24-89D3-ACB69F4B0D98}" dt="2019-03-05T00:36:20.869" v="148"/>
          <ac:grpSpMkLst>
            <pc:docMk/>
            <pc:sldMk cId="1230346625" sldId="281"/>
            <ac:grpSpMk id="26" creationId="{6B3AA779-6BAC-4CE1-ADC6-B570A1883AAE}"/>
          </ac:grpSpMkLst>
        </pc:grpChg>
      </pc:sldChg>
      <pc:sldChg chg="addSp modSp">
        <pc:chgData name="Greg Leonardo" userId="fc5f09b0d1a784bb" providerId="LiveId" clId="{96AF2D5C-B8E1-4E24-89D3-ACB69F4B0D98}" dt="2019-03-11T01:01:55.240" v="4189" actId="12"/>
        <pc:sldMkLst>
          <pc:docMk/>
          <pc:sldMk cId="2161068156" sldId="283"/>
        </pc:sldMkLst>
        <pc:spChg chg="add mod">
          <ac:chgData name="Greg Leonardo" userId="fc5f09b0d1a784bb" providerId="LiveId" clId="{96AF2D5C-B8E1-4E24-89D3-ACB69F4B0D98}" dt="2019-03-11T01:01:55.240" v="4189" actId="12"/>
          <ac:spMkLst>
            <pc:docMk/>
            <pc:sldMk cId="2161068156" sldId="283"/>
            <ac:spMk id="3" creationId="{1D1CDC67-90FA-4A41-83CD-E25FAE9508B4}"/>
          </ac:spMkLst>
        </pc:spChg>
      </pc:sldChg>
      <pc:sldChg chg="addSp modSp">
        <pc:chgData name="Greg Leonardo" userId="fc5f09b0d1a784bb" providerId="LiveId" clId="{96AF2D5C-B8E1-4E24-89D3-ACB69F4B0D98}" dt="2019-03-11T00:39:21.230" v="3911" actId="20577"/>
        <pc:sldMkLst>
          <pc:docMk/>
          <pc:sldMk cId="4129453224" sldId="288"/>
        </pc:sldMkLst>
        <pc:spChg chg="add mod">
          <ac:chgData name="Greg Leonardo" userId="fc5f09b0d1a784bb" providerId="LiveId" clId="{96AF2D5C-B8E1-4E24-89D3-ACB69F4B0D98}" dt="2019-03-11T00:39:21.230" v="3911" actId="20577"/>
          <ac:spMkLst>
            <pc:docMk/>
            <pc:sldMk cId="4129453224" sldId="288"/>
            <ac:spMk id="3" creationId="{8817B846-5BE3-4C23-8DF2-3F16004E8DB8}"/>
          </ac:spMkLst>
        </pc:spChg>
        <pc:picChg chg="add mod">
          <ac:chgData name="Greg Leonardo" userId="fc5f09b0d1a784bb" providerId="LiveId" clId="{96AF2D5C-B8E1-4E24-89D3-ACB69F4B0D98}" dt="2019-03-11T00:39:12.968" v="3910" actId="1076"/>
          <ac:picMkLst>
            <pc:docMk/>
            <pc:sldMk cId="4129453224" sldId="288"/>
            <ac:picMk id="4" creationId="{5ADB7427-BEA2-4431-95D7-2C09A5D29B3E}"/>
          </ac:picMkLst>
        </pc:picChg>
      </pc:sldChg>
      <pc:sldChg chg="addSp delSp modSp">
        <pc:chgData name="Greg Leonardo" userId="fc5f09b0d1a784bb" providerId="LiveId" clId="{96AF2D5C-B8E1-4E24-89D3-ACB69F4B0D98}" dt="2019-04-01T01:25:22.483" v="5934"/>
        <pc:sldMkLst>
          <pc:docMk/>
          <pc:sldMk cId="3562453072" sldId="289"/>
        </pc:sldMkLst>
        <pc:spChg chg="add del mod">
          <ac:chgData name="Greg Leonardo" userId="fc5f09b0d1a784bb" providerId="LiveId" clId="{96AF2D5C-B8E1-4E24-89D3-ACB69F4B0D98}" dt="2019-04-01T01:25:21.683" v="5933" actId="478"/>
          <ac:spMkLst>
            <pc:docMk/>
            <pc:sldMk cId="3562453072" sldId="289"/>
            <ac:spMk id="3" creationId="{BBADBA54-017C-4AD3-986B-8C4E2306D700}"/>
          </ac:spMkLst>
        </pc:spChg>
        <pc:spChg chg="add">
          <ac:chgData name="Greg Leonardo" userId="fc5f09b0d1a784bb" providerId="LiveId" clId="{96AF2D5C-B8E1-4E24-89D3-ACB69F4B0D98}" dt="2019-04-01T01:25:22.483" v="5934"/>
          <ac:spMkLst>
            <pc:docMk/>
            <pc:sldMk cId="3562453072" sldId="289"/>
            <ac:spMk id="4" creationId="{FE72F01A-8561-46DB-8DD0-165BF008E22A}"/>
          </ac:spMkLst>
        </pc:spChg>
      </pc:sldChg>
      <pc:sldChg chg="addSp modSp ord">
        <pc:chgData name="Greg Leonardo" userId="fc5f09b0d1a784bb" providerId="LiveId" clId="{96AF2D5C-B8E1-4E24-89D3-ACB69F4B0D98}" dt="2019-04-16T00:28:00.086" v="6548" actId="20577"/>
        <pc:sldMkLst>
          <pc:docMk/>
          <pc:sldMk cId="3181936358" sldId="290"/>
        </pc:sldMkLst>
        <pc:spChg chg="add mod">
          <ac:chgData name="Greg Leonardo" userId="fc5f09b0d1a784bb" providerId="LiveId" clId="{96AF2D5C-B8E1-4E24-89D3-ACB69F4B0D98}" dt="2019-04-16T00:28:00.086" v="6548" actId="20577"/>
          <ac:spMkLst>
            <pc:docMk/>
            <pc:sldMk cId="3181936358" sldId="290"/>
            <ac:spMk id="3" creationId="{33C1CB5E-4D05-4447-8FDE-07EF46513135}"/>
          </ac:spMkLst>
        </pc:spChg>
      </pc:sldChg>
      <pc:sldChg chg="addSp delSp modSp">
        <pc:chgData name="Greg Leonardo" userId="fc5f09b0d1a784bb" providerId="LiveId" clId="{96AF2D5C-B8E1-4E24-89D3-ACB69F4B0D98}" dt="2019-04-16T00:28:05.940" v="6549" actId="20577"/>
        <pc:sldMkLst>
          <pc:docMk/>
          <pc:sldMk cId="3873679534" sldId="291"/>
        </pc:sldMkLst>
        <pc:spChg chg="add del">
          <ac:chgData name="Greg Leonardo" userId="fc5f09b0d1a784bb" providerId="LiveId" clId="{96AF2D5C-B8E1-4E24-89D3-ACB69F4B0D98}" dt="2019-04-16T00:25:11.172" v="6372" actId="478"/>
          <ac:spMkLst>
            <pc:docMk/>
            <pc:sldMk cId="3873679534" sldId="291"/>
            <ac:spMk id="3" creationId="{7D56AE03-4FD6-4EC9-8A50-9BF5B456CD5F}"/>
          </ac:spMkLst>
        </pc:spChg>
        <pc:spChg chg="add mod">
          <ac:chgData name="Greg Leonardo" userId="fc5f09b0d1a784bb" providerId="LiveId" clId="{96AF2D5C-B8E1-4E24-89D3-ACB69F4B0D98}" dt="2019-04-16T00:28:05.940" v="6549" actId="20577"/>
          <ac:spMkLst>
            <pc:docMk/>
            <pc:sldMk cId="3873679534" sldId="291"/>
            <ac:spMk id="4" creationId="{9F010A6C-5B98-4283-829D-E0B433DD51CD}"/>
          </ac:spMkLst>
        </pc:spChg>
      </pc:sldChg>
      <pc:sldChg chg="addSp modSp">
        <pc:chgData name="Greg Leonardo" userId="fc5f09b0d1a784bb" providerId="LiveId" clId="{96AF2D5C-B8E1-4E24-89D3-ACB69F4B0D98}" dt="2019-03-11T01:08:30.367" v="4291" actId="12"/>
        <pc:sldMkLst>
          <pc:docMk/>
          <pc:sldMk cId="74650930" sldId="292"/>
        </pc:sldMkLst>
        <pc:spChg chg="add mod">
          <ac:chgData name="Greg Leonardo" userId="fc5f09b0d1a784bb" providerId="LiveId" clId="{96AF2D5C-B8E1-4E24-89D3-ACB69F4B0D98}" dt="2019-03-11T01:08:30.367" v="4291" actId="12"/>
          <ac:spMkLst>
            <pc:docMk/>
            <pc:sldMk cId="74650930" sldId="292"/>
            <ac:spMk id="3" creationId="{8086C964-785D-4107-A33B-855A22FA3A36}"/>
          </ac:spMkLst>
        </pc:spChg>
      </pc:sldChg>
      <pc:sldChg chg="addSp modSp">
        <pc:chgData name="Greg Leonardo" userId="fc5f09b0d1a784bb" providerId="LiveId" clId="{96AF2D5C-B8E1-4E24-89D3-ACB69F4B0D98}" dt="2019-04-01T01:30:07.836" v="6233" actId="5793"/>
        <pc:sldMkLst>
          <pc:docMk/>
          <pc:sldMk cId="1782099508" sldId="293"/>
        </pc:sldMkLst>
        <pc:spChg chg="add mod">
          <ac:chgData name="Greg Leonardo" userId="fc5f09b0d1a784bb" providerId="LiveId" clId="{96AF2D5C-B8E1-4E24-89D3-ACB69F4B0D98}" dt="2019-04-01T01:30:07.836" v="6233" actId="5793"/>
          <ac:spMkLst>
            <pc:docMk/>
            <pc:sldMk cId="1782099508" sldId="293"/>
            <ac:spMk id="3" creationId="{DDEF792F-8589-41B8-AE3B-2D2F6D69BDBA}"/>
          </ac:spMkLst>
        </pc:spChg>
      </pc:sldChg>
      <pc:sldChg chg="addSp modSp modNotesTx">
        <pc:chgData name="Greg Leonardo" userId="fc5f09b0d1a784bb" providerId="LiveId" clId="{96AF2D5C-B8E1-4E24-89D3-ACB69F4B0D98}" dt="2019-03-11T01:04:48.089" v="4259" actId="20577"/>
        <pc:sldMkLst>
          <pc:docMk/>
          <pc:sldMk cId="131383651" sldId="294"/>
        </pc:sldMkLst>
        <pc:spChg chg="add mod">
          <ac:chgData name="Greg Leonardo" userId="fc5f09b0d1a784bb" providerId="LiveId" clId="{96AF2D5C-B8E1-4E24-89D3-ACB69F4B0D98}" dt="2019-03-11T01:04:10.366" v="4236" actId="14100"/>
          <ac:spMkLst>
            <pc:docMk/>
            <pc:sldMk cId="131383651" sldId="294"/>
            <ac:spMk id="3" creationId="{BC98844F-40B4-4DDA-ABA0-1D310186EF54}"/>
          </ac:spMkLst>
        </pc:spChg>
      </pc:sldChg>
      <pc:sldChg chg="addSp delSp modSp">
        <pc:chgData name="Greg Leonardo" userId="fc5f09b0d1a784bb" providerId="LiveId" clId="{96AF2D5C-B8E1-4E24-89D3-ACB69F4B0D98}" dt="2019-04-16T00:51:07.030" v="6601" actId="20577"/>
        <pc:sldMkLst>
          <pc:docMk/>
          <pc:sldMk cId="3509260212" sldId="295"/>
        </pc:sldMkLst>
        <pc:spChg chg="add del">
          <ac:chgData name="Greg Leonardo" userId="fc5f09b0d1a784bb" providerId="LiveId" clId="{96AF2D5C-B8E1-4E24-89D3-ACB69F4B0D98}" dt="2019-04-16T00:26:57.194" v="6463" actId="478"/>
          <ac:spMkLst>
            <pc:docMk/>
            <pc:sldMk cId="3509260212" sldId="295"/>
            <ac:spMk id="3" creationId="{2C950097-A9CF-4B20-A959-2CF7E4CA77DD}"/>
          </ac:spMkLst>
        </pc:spChg>
        <pc:spChg chg="add mod">
          <ac:chgData name="Greg Leonardo" userId="fc5f09b0d1a784bb" providerId="LiveId" clId="{96AF2D5C-B8E1-4E24-89D3-ACB69F4B0D98}" dt="2019-04-16T00:51:07.030" v="6601" actId="20577"/>
          <ac:spMkLst>
            <pc:docMk/>
            <pc:sldMk cId="3509260212" sldId="295"/>
            <ac:spMk id="4" creationId="{FF812D2F-BEDE-415D-8E91-D176CB1FB4B5}"/>
          </ac:spMkLst>
        </pc:spChg>
      </pc:sldChg>
      <pc:sldChg chg="addSp delSp modSp add">
        <pc:chgData name="Greg Leonardo" userId="fc5f09b0d1a784bb" providerId="LiveId" clId="{96AF2D5C-B8E1-4E24-89D3-ACB69F4B0D98}" dt="2019-03-05T00:47:45.201" v="323" actId="20577"/>
        <pc:sldMkLst>
          <pc:docMk/>
          <pc:sldMk cId="2796988405" sldId="296"/>
        </pc:sldMkLst>
        <pc:spChg chg="add del mod">
          <ac:chgData name="Greg Leonardo" userId="fc5f09b0d1a784bb" providerId="LiveId" clId="{96AF2D5C-B8E1-4E24-89D3-ACB69F4B0D98}" dt="2019-03-05T00:39:36.683" v="258" actId="478"/>
          <ac:spMkLst>
            <pc:docMk/>
            <pc:sldMk cId="2796988405" sldId="296"/>
            <ac:spMk id="2" creationId="{411F3E8F-FA55-49B6-9CB7-0FBB3EE5B62D}"/>
          </ac:spMkLst>
        </pc:spChg>
        <pc:spChg chg="add mod">
          <ac:chgData name="Greg Leonardo" userId="fc5f09b0d1a784bb" providerId="LiveId" clId="{96AF2D5C-B8E1-4E24-89D3-ACB69F4B0D98}" dt="2019-03-05T00:47:45.201" v="323" actId="20577"/>
          <ac:spMkLst>
            <pc:docMk/>
            <pc:sldMk cId="2796988405" sldId="296"/>
            <ac:spMk id="5" creationId="{0F666025-38D9-4A11-AF29-C4E6C50DF518}"/>
          </ac:spMkLst>
        </pc:spChg>
        <pc:picChg chg="add mod">
          <ac:chgData name="Greg Leonardo" userId="fc5f09b0d1a784bb" providerId="LiveId" clId="{96AF2D5C-B8E1-4E24-89D3-ACB69F4B0D98}" dt="2019-03-05T00:41:20.410" v="259"/>
          <ac:picMkLst>
            <pc:docMk/>
            <pc:sldMk cId="2796988405" sldId="296"/>
            <ac:picMk id="4" creationId="{E6D7AF10-FCBB-424E-B0CB-A5FD1805ED15}"/>
          </ac:picMkLst>
        </pc:picChg>
      </pc:sldChg>
      <pc:sldChg chg="addSp modSp add">
        <pc:chgData name="Greg Leonardo" userId="fc5f09b0d1a784bb" providerId="LiveId" clId="{96AF2D5C-B8E1-4E24-89D3-ACB69F4B0D98}" dt="2019-03-05T00:47:26.229" v="312" actId="20577"/>
        <pc:sldMkLst>
          <pc:docMk/>
          <pc:sldMk cId="3882723322" sldId="297"/>
        </pc:sldMkLst>
        <pc:spChg chg="add mod">
          <ac:chgData name="Greg Leonardo" userId="fc5f09b0d1a784bb" providerId="LiveId" clId="{96AF2D5C-B8E1-4E24-89D3-ACB69F4B0D98}" dt="2019-03-05T00:47:26.229" v="312" actId="20577"/>
          <ac:spMkLst>
            <pc:docMk/>
            <pc:sldMk cId="3882723322" sldId="297"/>
            <ac:spMk id="3" creationId="{5A0DF70A-4018-4E3C-B0B5-EB996E870CB7}"/>
          </ac:spMkLst>
        </pc:spChg>
      </pc:sldChg>
      <pc:sldChg chg="addSp modSp add">
        <pc:chgData name="Greg Leonardo" userId="fc5f09b0d1a784bb" providerId="LiveId" clId="{96AF2D5C-B8E1-4E24-89D3-ACB69F4B0D98}" dt="2019-03-05T00:47:06.819" v="296" actId="20577"/>
        <pc:sldMkLst>
          <pc:docMk/>
          <pc:sldMk cId="348573594" sldId="298"/>
        </pc:sldMkLst>
        <pc:spChg chg="add mod">
          <ac:chgData name="Greg Leonardo" userId="fc5f09b0d1a784bb" providerId="LiveId" clId="{96AF2D5C-B8E1-4E24-89D3-ACB69F4B0D98}" dt="2019-03-05T00:47:06.819" v="296" actId="20577"/>
          <ac:spMkLst>
            <pc:docMk/>
            <pc:sldMk cId="348573594" sldId="298"/>
            <ac:spMk id="3" creationId="{60B18D9E-7B68-498F-A8AF-3D330622D785}"/>
          </ac:spMkLst>
        </pc:spChg>
      </pc:sldChg>
      <pc:sldChg chg="addSp modSp add">
        <pc:chgData name="Greg Leonardo" userId="fc5f09b0d1a784bb" providerId="LiveId" clId="{96AF2D5C-B8E1-4E24-89D3-ACB69F4B0D98}" dt="2019-03-25T23:55:47.333" v="4292" actId="20577"/>
        <pc:sldMkLst>
          <pc:docMk/>
          <pc:sldMk cId="3792340041" sldId="299"/>
        </pc:sldMkLst>
        <pc:spChg chg="add mod">
          <ac:chgData name="Greg Leonardo" userId="fc5f09b0d1a784bb" providerId="LiveId" clId="{96AF2D5C-B8E1-4E24-89D3-ACB69F4B0D98}" dt="2019-03-05T00:46:16.124" v="274" actId="122"/>
          <ac:spMkLst>
            <pc:docMk/>
            <pc:sldMk cId="3792340041" sldId="299"/>
            <ac:spMk id="2" creationId="{6B2C24AE-8E14-4B86-BD5C-6C920A50A6FC}"/>
          </ac:spMkLst>
        </pc:spChg>
        <pc:spChg chg="add mod">
          <ac:chgData name="Greg Leonardo" userId="fc5f09b0d1a784bb" providerId="LiveId" clId="{96AF2D5C-B8E1-4E24-89D3-ACB69F4B0D98}" dt="2019-03-25T23:55:47.333" v="4292" actId="20577"/>
          <ac:spMkLst>
            <pc:docMk/>
            <pc:sldMk cId="3792340041" sldId="299"/>
            <ac:spMk id="3" creationId="{26165497-78B1-44CD-A04B-96AA9F04AA6B}"/>
          </ac:spMkLst>
        </pc:spChg>
        <pc:picChg chg="add mod">
          <ac:chgData name="Greg Leonardo" userId="fc5f09b0d1a784bb" providerId="LiveId" clId="{96AF2D5C-B8E1-4E24-89D3-ACB69F4B0D98}" dt="2019-03-05T00:45:21.054" v="267" actId="1076"/>
          <ac:picMkLst>
            <pc:docMk/>
            <pc:sldMk cId="3792340041" sldId="299"/>
            <ac:picMk id="4" creationId="{07FD6EF3-8F9D-42DC-8515-30A7924F4008}"/>
          </ac:picMkLst>
        </pc:picChg>
      </pc:sldChg>
      <pc:sldChg chg="delSp modSp">
        <pc:chgData name="Greg Leonardo" userId="fc5f09b0d1a784bb" providerId="LiveId" clId="{96AF2D5C-B8E1-4E24-89D3-ACB69F4B0D98}" dt="2019-03-10T22:25:52.582" v="1850" actId="1076"/>
        <pc:sldMkLst>
          <pc:docMk/>
          <pc:sldMk cId="2777468015" sldId="301"/>
        </pc:sldMkLst>
        <pc:spChg chg="mod">
          <ac:chgData name="Greg Leonardo" userId="fc5f09b0d1a784bb" providerId="LiveId" clId="{96AF2D5C-B8E1-4E24-89D3-ACB69F4B0D98}" dt="2019-03-10T22:21:15.675" v="1583" actId="1076"/>
          <ac:spMkLst>
            <pc:docMk/>
            <pc:sldMk cId="2777468015" sldId="301"/>
            <ac:spMk id="18" creationId="{B0AD666F-43D7-49CC-BE39-F0A1908125BC}"/>
          </ac:spMkLst>
        </pc:spChg>
        <pc:spChg chg="del">
          <ac:chgData name="Greg Leonardo" userId="fc5f09b0d1a784bb" providerId="LiveId" clId="{96AF2D5C-B8E1-4E24-89D3-ACB69F4B0D98}" dt="2019-03-10T21:49:26.602" v="1010" actId="478"/>
          <ac:spMkLst>
            <pc:docMk/>
            <pc:sldMk cId="2777468015" sldId="301"/>
            <ac:spMk id="19" creationId="{8EFD2D89-36A6-4B6D-8D64-5D0637FE037A}"/>
          </ac:spMkLst>
        </pc:spChg>
        <pc:spChg chg="mod">
          <ac:chgData name="Greg Leonardo" userId="fc5f09b0d1a784bb" providerId="LiveId" clId="{96AF2D5C-B8E1-4E24-89D3-ACB69F4B0D98}" dt="2019-03-10T22:20:59.929" v="1582" actId="1076"/>
          <ac:spMkLst>
            <pc:docMk/>
            <pc:sldMk cId="2777468015" sldId="301"/>
            <ac:spMk id="20" creationId="{88685826-234E-49CE-B279-525163B26EDD}"/>
          </ac:spMkLst>
        </pc:spChg>
        <pc:spChg chg="mod">
          <ac:chgData name="Greg Leonardo" userId="fc5f09b0d1a784bb" providerId="LiveId" clId="{96AF2D5C-B8E1-4E24-89D3-ACB69F4B0D98}" dt="2019-03-10T22:20:34.365" v="1579" actId="1076"/>
          <ac:spMkLst>
            <pc:docMk/>
            <pc:sldMk cId="2777468015" sldId="301"/>
            <ac:spMk id="21" creationId="{F0D965E9-D05D-4F54-9088-FBC0070D8E71}"/>
          </ac:spMkLst>
        </pc:spChg>
        <pc:spChg chg="mod">
          <ac:chgData name="Greg Leonardo" userId="fc5f09b0d1a784bb" providerId="LiveId" clId="{96AF2D5C-B8E1-4E24-89D3-ACB69F4B0D98}" dt="2019-03-10T22:25:52.582" v="1850" actId="1076"/>
          <ac:spMkLst>
            <pc:docMk/>
            <pc:sldMk cId="2777468015" sldId="301"/>
            <ac:spMk id="22" creationId="{43B36E5B-869D-48C0-907F-C8A27477DD60}"/>
          </ac:spMkLst>
        </pc:spChg>
        <pc:spChg chg="mod">
          <ac:chgData name="Greg Leonardo" userId="fc5f09b0d1a784bb" providerId="LiveId" clId="{96AF2D5C-B8E1-4E24-89D3-ACB69F4B0D98}" dt="2019-03-10T21:48:35.887" v="985" actId="20577"/>
          <ac:spMkLst>
            <pc:docMk/>
            <pc:sldMk cId="2777468015" sldId="301"/>
            <ac:spMk id="26" creationId="{5DBD7752-F937-4FBD-8BFF-54E833D8DFB3}"/>
          </ac:spMkLst>
        </pc:spChg>
        <pc:grpChg chg="mod">
          <ac:chgData name="Greg Leonardo" userId="fc5f09b0d1a784bb" providerId="LiveId" clId="{96AF2D5C-B8E1-4E24-89D3-ACB69F4B0D98}" dt="2019-03-10T21:50:33.690" v="1018" actId="1076"/>
          <ac:grpSpMkLst>
            <pc:docMk/>
            <pc:sldMk cId="2777468015" sldId="301"/>
            <ac:grpSpMk id="3" creationId="{3C5FC666-05D1-429E-980F-54D1E216E1B9}"/>
          </ac:grpSpMkLst>
        </pc:grpChg>
        <pc:grpChg chg="mod">
          <ac:chgData name="Greg Leonardo" userId="fc5f09b0d1a784bb" providerId="LiveId" clId="{96AF2D5C-B8E1-4E24-89D3-ACB69F4B0D98}" dt="2019-03-10T21:50:33.690" v="1018" actId="1076"/>
          <ac:grpSpMkLst>
            <pc:docMk/>
            <pc:sldMk cId="2777468015" sldId="301"/>
            <ac:grpSpMk id="6" creationId="{B1F01919-6030-429A-8E0C-C85874FB5EEB}"/>
          </ac:grpSpMkLst>
        </pc:grpChg>
        <pc:grpChg chg="del">
          <ac:chgData name="Greg Leonardo" userId="fc5f09b0d1a784bb" providerId="LiveId" clId="{96AF2D5C-B8E1-4E24-89D3-ACB69F4B0D98}" dt="2019-03-10T21:49:28.793" v="1011" actId="478"/>
          <ac:grpSpMkLst>
            <pc:docMk/>
            <pc:sldMk cId="2777468015" sldId="301"/>
            <ac:grpSpMk id="9" creationId="{573908AA-09CC-431B-AB21-7C83A9A84A32}"/>
          </ac:grpSpMkLst>
        </pc:grpChg>
        <pc:grpChg chg="mod">
          <ac:chgData name="Greg Leonardo" userId="fc5f09b0d1a784bb" providerId="LiveId" clId="{96AF2D5C-B8E1-4E24-89D3-ACB69F4B0D98}" dt="2019-03-10T21:50:33.690" v="1018" actId="1076"/>
          <ac:grpSpMkLst>
            <pc:docMk/>
            <pc:sldMk cId="2777468015" sldId="301"/>
            <ac:grpSpMk id="12" creationId="{A137EB84-E91D-480C-9F95-98207A05B00D}"/>
          </ac:grpSpMkLst>
        </pc:grpChg>
        <pc:grpChg chg="mod">
          <ac:chgData name="Greg Leonardo" userId="fc5f09b0d1a784bb" providerId="LiveId" clId="{96AF2D5C-B8E1-4E24-89D3-ACB69F4B0D98}" dt="2019-03-10T21:50:47.115" v="1019" actId="207"/>
          <ac:grpSpMkLst>
            <pc:docMk/>
            <pc:sldMk cId="2777468015" sldId="301"/>
            <ac:grpSpMk id="15" creationId="{44A24FAB-5358-4D2B-BD9C-6643C3111F39}"/>
          </ac:grpSpMkLst>
        </pc:grpChg>
      </pc:sldChg>
      <pc:sldChg chg="addSp delSp modSp add">
        <pc:chgData name="Greg Leonardo" userId="fc5f09b0d1a784bb" providerId="LiveId" clId="{96AF2D5C-B8E1-4E24-89D3-ACB69F4B0D98}" dt="2019-03-11T00:37:48.772" v="3902" actId="20577"/>
        <pc:sldMkLst>
          <pc:docMk/>
          <pc:sldMk cId="2519958667" sldId="302"/>
        </pc:sldMkLst>
        <pc:spChg chg="add del mod">
          <ac:chgData name="Greg Leonardo" userId="fc5f09b0d1a784bb" providerId="LiveId" clId="{96AF2D5C-B8E1-4E24-89D3-ACB69F4B0D98}" dt="2019-03-11T00:36:24.764" v="3763" actId="478"/>
          <ac:spMkLst>
            <pc:docMk/>
            <pc:sldMk cId="2519958667" sldId="302"/>
            <ac:spMk id="2" creationId="{A0DB3562-468B-4807-86F8-BAF38D50FC06}"/>
          </ac:spMkLst>
        </pc:spChg>
        <pc:spChg chg="add mod">
          <ac:chgData name="Greg Leonardo" userId="fc5f09b0d1a784bb" providerId="LiveId" clId="{96AF2D5C-B8E1-4E24-89D3-ACB69F4B0D98}" dt="2019-03-11T00:37:48.772" v="3902" actId="20577"/>
          <ac:spMkLst>
            <pc:docMk/>
            <pc:sldMk cId="2519958667" sldId="302"/>
            <ac:spMk id="3" creationId="{14CFD6F0-5336-411B-AB2E-B8413E4144D7}"/>
          </ac:spMkLst>
        </pc:spChg>
        <pc:spChg chg="add mod">
          <ac:chgData name="Greg Leonardo" userId="fc5f09b0d1a784bb" providerId="LiveId" clId="{96AF2D5C-B8E1-4E24-89D3-ACB69F4B0D98}" dt="2019-03-11T00:36:51.322" v="3790" actId="20577"/>
          <ac:spMkLst>
            <pc:docMk/>
            <pc:sldMk cId="2519958667" sldId="302"/>
            <ac:spMk id="4" creationId="{B17B3CD1-4A04-4FF4-A5AE-220B6AD58F9D}"/>
          </ac:spMkLst>
        </pc:spChg>
      </pc:sldChg>
      <pc:sldChg chg="addSp modSp add">
        <pc:chgData name="Greg Leonardo" userId="fc5f09b0d1a784bb" providerId="LiveId" clId="{96AF2D5C-B8E1-4E24-89D3-ACB69F4B0D98}" dt="2019-03-11T00:41:41.818" v="3963" actId="1076"/>
        <pc:sldMkLst>
          <pc:docMk/>
          <pc:sldMk cId="347648284" sldId="303"/>
        </pc:sldMkLst>
        <pc:spChg chg="add mod">
          <ac:chgData name="Greg Leonardo" userId="fc5f09b0d1a784bb" providerId="LiveId" clId="{96AF2D5C-B8E1-4E24-89D3-ACB69F4B0D98}" dt="2019-03-11T00:41:13.829" v="3961" actId="20577"/>
          <ac:spMkLst>
            <pc:docMk/>
            <pc:sldMk cId="347648284" sldId="303"/>
            <ac:spMk id="2" creationId="{3EB692FB-C2E9-4424-B0B5-6B03FDF7A86F}"/>
          </ac:spMkLst>
        </pc:spChg>
        <pc:spChg chg="add mod">
          <ac:chgData name="Greg Leonardo" userId="fc5f09b0d1a784bb" providerId="LiveId" clId="{96AF2D5C-B8E1-4E24-89D3-ACB69F4B0D98}" dt="2019-03-11T00:40:54.547" v="3951" actId="20577"/>
          <ac:spMkLst>
            <pc:docMk/>
            <pc:sldMk cId="347648284" sldId="303"/>
            <ac:spMk id="3" creationId="{ADA06BB1-2CDE-454D-9317-71000CDA4060}"/>
          </ac:spMkLst>
        </pc:spChg>
        <pc:picChg chg="add mod">
          <ac:chgData name="Greg Leonardo" userId="fc5f09b0d1a784bb" providerId="LiveId" clId="{96AF2D5C-B8E1-4E24-89D3-ACB69F4B0D98}" dt="2019-03-11T00:41:41.818" v="3963" actId="1076"/>
          <ac:picMkLst>
            <pc:docMk/>
            <pc:sldMk cId="347648284" sldId="303"/>
            <ac:picMk id="4" creationId="{54562A7E-14BE-49CF-8484-2EE85910E9D7}"/>
          </ac:picMkLst>
        </pc:picChg>
      </pc:sldChg>
      <pc:sldChg chg="addSp modSp add">
        <pc:chgData name="Greg Leonardo" userId="fc5f09b0d1a784bb" providerId="LiveId" clId="{96AF2D5C-B8E1-4E24-89D3-ACB69F4B0D98}" dt="2019-03-11T00:55:36.292" v="4082" actId="20577"/>
        <pc:sldMkLst>
          <pc:docMk/>
          <pc:sldMk cId="1120852363" sldId="304"/>
        </pc:sldMkLst>
        <pc:spChg chg="add mod">
          <ac:chgData name="Greg Leonardo" userId="fc5f09b0d1a784bb" providerId="LiveId" clId="{96AF2D5C-B8E1-4E24-89D3-ACB69F4B0D98}" dt="2019-03-11T00:53:41.764" v="4054" actId="27636"/>
          <ac:spMkLst>
            <pc:docMk/>
            <pc:sldMk cId="1120852363" sldId="304"/>
            <ac:spMk id="2" creationId="{943A3FAD-FF67-4899-A9FB-BA81F6031652}"/>
          </ac:spMkLst>
        </pc:spChg>
        <pc:spChg chg="add mod">
          <ac:chgData name="Greg Leonardo" userId="fc5f09b0d1a784bb" providerId="LiveId" clId="{96AF2D5C-B8E1-4E24-89D3-ACB69F4B0D98}" dt="2019-03-11T00:52:59.574" v="4024" actId="20577"/>
          <ac:spMkLst>
            <pc:docMk/>
            <pc:sldMk cId="1120852363" sldId="304"/>
            <ac:spMk id="3" creationId="{6D7CADC8-2032-486C-91EB-26628B84A631}"/>
          </ac:spMkLst>
        </pc:spChg>
        <pc:spChg chg="add mod">
          <ac:chgData name="Greg Leonardo" userId="fc5f09b0d1a784bb" providerId="LiveId" clId="{96AF2D5C-B8E1-4E24-89D3-ACB69F4B0D98}" dt="2019-03-11T00:55:36.292" v="4082" actId="20577"/>
          <ac:spMkLst>
            <pc:docMk/>
            <pc:sldMk cId="1120852363" sldId="304"/>
            <ac:spMk id="4" creationId="{F064AD62-1929-4BC0-9750-D91B80F8BA62}"/>
          </ac:spMkLst>
        </pc:spChg>
      </pc:sldChg>
      <pc:sldChg chg="addSp modSp add">
        <pc:chgData name="Greg Leonardo" userId="fc5f09b0d1a784bb" providerId="LiveId" clId="{96AF2D5C-B8E1-4E24-89D3-ACB69F4B0D98}" dt="2019-03-11T00:57:29.836" v="4146" actId="20577"/>
        <pc:sldMkLst>
          <pc:docMk/>
          <pc:sldMk cId="3514502019" sldId="305"/>
        </pc:sldMkLst>
        <pc:spChg chg="add mod">
          <ac:chgData name="Greg Leonardo" userId="fc5f09b0d1a784bb" providerId="LiveId" clId="{96AF2D5C-B8E1-4E24-89D3-ACB69F4B0D98}" dt="2019-03-11T00:57:29.836" v="4146" actId="20577"/>
          <ac:spMkLst>
            <pc:docMk/>
            <pc:sldMk cId="3514502019" sldId="305"/>
            <ac:spMk id="2" creationId="{A28D8058-CDCE-49C5-91BC-D7A4653D18B2}"/>
          </ac:spMkLst>
        </pc:spChg>
        <pc:spChg chg="add mod">
          <ac:chgData name="Greg Leonardo" userId="fc5f09b0d1a784bb" providerId="LiveId" clId="{96AF2D5C-B8E1-4E24-89D3-ACB69F4B0D98}" dt="2019-03-11T00:56:50.331" v="4118" actId="20577"/>
          <ac:spMkLst>
            <pc:docMk/>
            <pc:sldMk cId="3514502019" sldId="305"/>
            <ac:spMk id="3" creationId="{9BAB85C0-1C9E-4840-B79D-37D4AD6211AA}"/>
          </ac:spMkLst>
        </pc:spChg>
      </pc:sldChg>
      <pc:sldChg chg="addSp modSp add">
        <pc:chgData name="Greg Leonardo" userId="fc5f09b0d1a784bb" providerId="LiveId" clId="{96AF2D5C-B8E1-4E24-89D3-ACB69F4B0D98}" dt="2019-03-11T00:59:37.839" v="4185" actId="20577"/>
        <pc:sldMkLst>
          <pc:docMk/>
          <pc:sldMk cId="3313290860" sldId="306"/>
        </pc:sldMkLst>
        <pc:spChg chg="add mod">
          <ac:chgData name="Greg Leonardo" userId="fc5f09b0d1a784bb" providerId="LiveId" clId="{96AF2D5C-B8E1-4E24-89D3-ACB69F4B0D98}" dt="2019-03-11T00:59:24.253" v="4156" actId="12"/>
          <ac:spMkLst>
            <pc:docMk/>
            <pc:sldMk cId="3313290860" sldId="306"/>
            <ac:spMk id="2" creationId="{5C2A637A-1CC7-420A-9258-CD0367AD9384}"/>
          </ac:spMkLst>
        </pc:spChg>
        <pc:spChg chg="add mod">
          <ac:chgData name="Greg Leonardo" userId="fc5f09b0d1a784bb" providerId="LiveId" clId="{96AF2D5C-B8E1-4E24-89D3-ACB69F4B0D98}" dt="2019-03-11T00:59:37.839" v="4185" actId="20577"/>
          <ac:spMkLst>
            <pc:docMk/>
            <pc:sldMk cId="3313290860" sldId="306"/>
            <ac:spMk id="3" creationId="{A6713C76-67C9-4A55-BAF9-FCD089192D73}"/>
          </ac:spMkLst>
        </pc:spChg>
      </pc:sldChg>
      <pc:sldChg chg="addSp modSp add">
        <pc:chgData name="Greg Leonardo" userId="fc5f09b0d1a784bb" providerId="LiveId" clId="{96AF2D5C-B8E1-4E24-89D3-ACB69F4B0D98}" dt="2019-03-11T01:03:34.078" v="4230" actId="12"/>
        <pc:sldMkLst>
          <pc:docMk/>
          <pc:sldMk cId="3831498084" sldId="307"/>
        </pc:sldMkLst>
        <pc:spChg chg="add mod">
          <ac:chgData name="Greg Leonardo" userId="fc5f09b0d1a784bb" providerId="LiveId" clId="{96AF2D5C-B8E1-4E24-89D3-ACB69F4B0D98}" dt="2019-03-11T01:03:34.078" v="4230" actId="12"/>
          <ac:spMkLst>
            <pc:docMk/>
            <pc:sldMk cId="3831498084" sldId="307"/>
            <ac:spMk id="2" creationId="{6D8050C7-0CC4-4615-B347-A78F92C4A605}"/>
          </ac:spMkLst>
        </pc:spChg>
        <pc:spChg chg="add mod">
          <ac:chgData name="Greg Leonardo" userId="fc5f09b0d1a784bb" providerId="LiveId" clId="{96AF2D5C-B8E1-4E24-89D3-ACB69F4B0D98}" dt="2019-03-11T01:03:21.126" v="4226" actId="20577"/>
          <ac:spMkLst>
            <pc:docMk/>
            <pc:sldMk cId="3831498084" sldId="307"/>
            <ac:spMk id="3" creationId="{B5BDADAB-92B1-4D15-AA1E-7DE44A9742CC}"/>
          </ac:spMkLst>
        </pc:spChg>
      </pc:sldChg>
      <pc:sldChg chg="addSp modSp add">
        <pc:chgData name="Greg Leonardo" userId="fc5f09b0d1a784bb" providerId="LiveId" clId="{96AF2D5C-B8E1-4E24-89D3-ACB69F4B0D98}" dt="2019-03-11T01:06:26.099" v="4286" actId="5793"/>
        <pc:sldMkLst>
          <pc:docMk/>
          <pc:sldMk cId="2299974553" sldId="308"/>
        </pc:sldMkLst>
        <pc:spChg chg="add mod">
          <ac:chgData name="Greg Leonardo" userId="fc5f09b0d1a784bb" providerId="LiveId" clId="{96AF2D5C-B8E1-4E24-89D3-ACB69F4B0D98}" dt="2019-03-11T01:06:26.099" v="4286" actId="5793"/>
          <ac:spMkLst>
            <pc:docMk/>
            <pc:sldMk cId="2299974553" sldId="308"/>
            <ac:spMk id="2" creationId="{C58464B3-5037-4AF5-832F-9A142A85B124}"/>
          </ac:spMkLst>
        </pc:spChg>
        <pc:spChg chg="add mod">
          <ac:chgData name="Greg Leonardo" userId="fc5f09b0d1a784bb" providerId="LiveId" clId="{96AF2D5C-B8E1-4E24-89D3-ACB69F4B0D98}" dt="2019-03-11T01:05:55.612" v="4281" actId="20577"/>
          <ac:spMkLst>
            <pc:docMk/>
            <pc:sldMk cId="2299974553" sldId="308"/>
            <ac:spMk id="3" creationId="{0C44FBC0-BA2F-4472-B216-5594BDFCAC5C}"/>
          </ac:spMkLst>
        </pc:spChg>
      </pc:sldChg>
      <pc:sldChg chg="addSp delSp modSp add ord">
        <pc:chgData name="Greg Leonardo" userId="fc5f09b0d1a784bb" providerId="LiveId" clId="{96AF2D5C-B8E1-4E24-89D3-ACB69F4B0D98}" dt="2019-04-16T00:51:47.683" v="6630" actId="20577"/>
        <pc:sldMkLst>
          <pc:docMk/>
          <pc:sldMk cId="3613057755" sldId="309"/>
        </pc:sldMkLst>
        <pc:spChg chg="add mod">
          <ac:chgData name="Greg Leonardo" userId="fc5f09b0d1a784bb" providerId="LiveId" clId="{96AF2D5C-B8E1-4E24-89D3-ACB69F4B0D98}" dt="2019-04-01T00:26:32.609" v="4448" actId="20577"/>
          <ac:spMkLst>
            <pc:docMk/>
            <pc:sldMk cId="3613057755" sldId="309"/>
            <ac:spMk id="2" creationId="{54FDA15F-7ABE-42EA-B130-413DFD79D5EC}"/>
          </ac:spMkLst>
        </pc:spChg>
        <pc:spChg chg="add del mod">
          <ac:chgData name="Greg Leonardo" userId="fc5f09b0d1a784bb" providerId="LiveId" clId="{96AF2D5C-B8E1-4E24-89D3-ACB69F4B0D98}" dt="2019-04-16T00:25:59.389" v="6402" actId="478"/>
          <ac:spMkLst>
            <pc:docMk/>
            <pc:sldMk cId="3613057755" sldId="309"/>
            <ac:spMk id="3" creationId="{1BA7A197-25AF-44E8-ADE9-39EA2D520461}"/>
          </ac:spMkLst>
        </pc:spChg>
        <pc:spChg chg="add mod">
          <ac:chgData name="Greg Leonardo" userId="fc5f09b0d1a784bb" providerId="LiveId" clId="{96AF2D5C-B8E1-4E24-89D3-ACB69F4B0D98}" dt="2019-04-16T00:51:47.683" v="6630" actId="20577"/>
          <ac:spMkLst>
            <pc:docMk/>
            <pc:sldMk cId="3613057755" sldId="309"/>
            <ac:spMk id="4" creationId="{D31D8106-EC58-4D50-9277-80DBFBAC646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ED2F51-FAA2-4052-B85D-7A2994599C82}"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810973DC-D013-4171-BCFB-0872AEF74A97}">
      <dgm:prSet phldrT="[Text]"/>
      <dgm:spPr/>
      <dgm:t>
        <a:bodyPr/>
        <a:lstStyle/>
        <a:p>
          <a:r>
            <a:rPr lang="en-US" dirty="0">
              <a:solidFill>
                <a:srgbClr val="F47628"/>
              </a:solidFill>
            </a:rPr>
            <a:t>Step 1</a:t>
          </a:r>
        </a:p>
      </dgm:t>
    </dgm:pt>
    <dgm:pt modelId="{0BF59EE8-3A1A-46B4-B2C3-5B279FAFE38B}" type="parTrans" cxnId="{9C4A49FE-880C-41DF-AB42-14EF5B0F6923}">
      <dgm:prSet/>
      <dgm:spPr/>
      <dgm:t>
        <a:bodyPr/>
        <a:lstStyle/>
        <a:p>
          <a:endParaRPr lang="en-US"/>
        </a:p>
      </dgm:t>
    </dgm:pt>
    <dgm:pt modelId="{E1FEAB57-8CD8-43EB-A2E8-09383ABBA584}" type="sibTrans" cxnId="{9C4A49FE-880C-41DF-AB42-14EF5B0F6923}">
      <dgm:prSet/>
      <dgm:spPr/>
      <dgm:t>
        <a:bodyPr/>
        <a:lstStyle/>
        <a:p>
          <a:endParaRPr lang="en-US"/>
        </a:p>
      </dgm:t>
    </dgm:pt>
    <dgm:pt modelId="{6AF4AA72-DC68-40C5-B777-3F5F3DC2AAD7}">
      <dgm:prSet phldrT="[Text]"/>
      <dgm:spPr/>
      <dgm:t>
        <a:bodyPr/>
        <a:lstStyle/>
        <a:p>
          <a:r>
            <a:rPr lang="en-US" dirty="0">
              <a:solidFill>
                <a:srgbClr val="F47628"/>
              </a:solidFill>
            </a:rPr>
            <a:t>Step 2</a:t>
          </a:r>
        </a:p>
      </dgm:t>
    </dgm:pt>
    <dgm:pt modelId="{9D6C26A3-D400-4D25-8B3B-BAA8035F5801}" type="parTrans" cxnId="{94181E06-F632-41B6-A3FA-85639E6C16E4}">
      <dgm:prSet/>
      <dgm:spPr/>
      <dgm:t>
        <a:bodyPr/>
        <a:lstStyle/>
        <a:p>
          <a:endParaRPr lang="en-US"/>
        </a:p>
      </dgm:t>
    </dgm:pt>
    <dgm:pt modelId="{39D8723C-11A3-4DA6-B9D8-A8A647F5E819}" type="sibTrans" cxnId="{94181E06-F632-41B6-A3FA-85639E6C16E4}">
      <dgm:prSet/>
      <dgm:spPr/>
      <dgm:t>
        <a:bodyPr/>
        <a:lstStyle/>
        <a:p>
          <a:endParaRPr lang="en-US"/>
        </a:p>
      </dgm:t>
    </dgm:pt>
    <dgm:pt modelId="{ADDF6DF4-6980-42A6-94F9-9F4D744E6852}">
      <dgm:prSet phldrT="[Text]"/>
      <dgm:spPr/>
      <dgm:t>
        <a:bodyPr/>
        <a:lstStyle/>
        <a:p>
          <a:r>
            <a:rPr lang="en-US" dirty="0">
              <a:solidFill>
                <a:srgbClr val="F47628"/>
              </a:solidFill>
            </a:rPr>
            <a:t>Step3</a:t>
          </a:r>
        </a:p>
      </dgm:t>
    </dgm:pt>
    <dgm:pt modelId="{10C1471A-6F0F-4864-8A42-2BBF5E186242}" type="parTrans" cxnId="{66F84329-59DD-4339-8C04-4190F0BF4AD3}">
      <dgm:prSet/>
      <dgm:spPr/>
      <dgm:t>
        <a:bodyPr/>
        <a:lstStyle/>
        <a:p>
          <a:endParaRPr lang="en-US"/>
        </a:p>
      </dgm:t>
    </dgm:pt>
    <dgm:pt modelId="{E1187151-654C-488D-A9B0-823135836652}" type="sibTrans" cxnId="{66F84329-59DD-4339-8C04-4190F0BF4AD3}">
      <dgm:prSet/>
      <dgm:spPr/>
      <dgm:t>
        <a:bodyPr/>
        <a:lstStyle/>
        <a:p>
          <a:endParaRPr lang="en-US"/>
        </a:p>
      </dgm:t>
    </dgm:pt>
    <dgm:pt modelId="{AB1D4BFC-4243-44A7-9690-C77873B64A03}" type="pres">
      <dgm:prSet presAssocID="{96ED2F51-FAA2-4052-B85D-7A2994599C82}" presName="rootnode" presStyleCnt="0">
        <dgm:presLayoutVars>
          <dgm:chMax/>
          <dgm:chPref/>
          <dgm:dir/>
          <dgm:animLvl val="lvl"/>
        </dgm:presLayoutVars>
      </dgm:prSet>
      <dgm:spPr/>
    </dgm:pt>
    <dgm:pt modelId="{FEB9D9BE-E81F-48F5-9822-2A8BE3531B83}" type="pres">
      <dgm:prSet presAssocID="{810973DC-D013-4171-BCFB-0872AEF74A97}" presName="composite" presStyleCnt="0"/>
      <dgm:spPr/>
    </dgm:pt>
    <dgm:pt modelId="{550BB52B-5A1C-4A6F-845D-8751BC185512}" type="pres">
      <dgm:prSet presAssocID="{810973DC-D013-4171-BCFB-0872AEF74A97}" presName="LShape" presStyleLbl="alignNode1" presStyleIdx="0" presStyleCnt="5"/>
      <dgm:spPr>
        <a:solidFill>
          <a:srgbClr val="F47628"/>
        </a:solidFill>
        <a:ln>
          <a:noFill/>
        </a:ln>
      </dgm:spPr>
    </dgm:pt>
    <dgm:pt modelId="{0B47398B-9A2D-440F-8D69-771238D96F7B}" type="pres">
      <dgm:prSet presAssocID="{810973DC-D013-4171-BCFB-0872AEF74A97}" presName="ParentText" presStyleLbl="revTx" presStyleIdx="0" presStyleCnt="3">
        <dgm:presLayoutVars>
          <dgm:chMax val="0"/>
          <dgm:chPref val="0"/>
          <dgm:bulletEnabled val="1"/>
        </dgm:presLayoutVars>
      </dgm:prSet>
      <dgm:spPr/>
    </dgm:pt>
    <dgm:pt modelId="{5A556CAF-32BE-4B59-AAEB-404248FA804C}" type="pres">
      <dgm:prSet presAssocID="{810973DC-D013-4171-BCFB-0872AEF74A97}" presName="Triangle" presStyleLbl="alignNode1" presStyleIdx="1" presStyleCnt="5"/>
      <dgm:spPr>
        <a:solidFill>
          <a:srgbClr val="F47628"/>
        </a:solidFill>
        <a:ln>
          <a:noFill/>
        </a:ln>
      </dgm:spPr>
    </dgm:pt>
    <dgm:pt modelId="{867EF429-A36B-4BBC-907C-590882CDDC9C}" type="pres">
      <dgm:prSet presAssocID="{E1FEAB57-8CD8-43EB-A2E8-09383ABBA584}" presName="sibTrans" presStyleCnt="0"/>
      <dgm:spPr/>
    </dgm:pt>
    <dgm:pt modelId="{0AFCBB72-E807-4BD2-A8C3-696AEE80A4D3}" type="pres">
      <dgm:prSet presAssocID="{E1FEAB57-8CD8-43EB-A2E8-09383ABBA584}" presName="space" presStyleCnt="0"/>
      <dgm:spPr/>
    </dgm:pt>
    <dgm:pt modelId="{A62D2546-1717-4F36-A6D5-694482A062A8}" type="pres">
      <dgm:prSet presAssocID="{6AF4AA72-DC68-40C5-B777-3F5F3DC2AAD7}" presName="composite" presStyleCnt="0"/>
      <dgm:spPr/>
    </dgm:pt>
    <dgm:pt modelId="{4E8490EE-863F-486C-B78E-5BEDCC925960}" type="pres">
      <dgm:prSet presAssocID="{6AF4AA72-DC68-40C5-B777-3F5F3DC2AAD7}" presName="LShape" presStyleLbl="alignNode1" presStyleIdx="2" presStyleCnt="5"/>
      <dgm:spPr>
        <a:solidFill>
          <a:srgbClr val="F47628"/>
        </a:solidFill>
        <a:ln>
          <a:noFill/>
        </a:ln>
      </dgm:spPr>
    </dgm:pt>
    <dgm:pt modelId="{970CC8E0-C926-4C1E-A8EE-B7C8AFE666F1}" type="pres">
      <dgm:prSet presAssocID="{6AF4AA72-DC68-40C5-B777-3F5F3DC2AAD7}" presName="ParentText" presStyleLbl="revTx" presStyleIdx="1" presStyleCnt="3">
        <dgm:presLayoutVars>
          <dgm:chMax val="0"/>
          <dgm:chPref val="0"/>
          <dgm:bulletEnabled val="1"/>
        </dgm:presLayoutVars>
      </dgm:prSet>
      <dgm:spPr/>
    </dgm:pt>
    <dgm:pt modelId="{AA8B9851-F6C4-467D-9557-2984A18B6CFD}" type="pres">
      <dgm:prSet presAssocID="{6AF4AA72-DC68-40C5-B777-3F5F3DC2AAD7}" presName="Triangle" presStyleLbl="alignNode1" presStyleIdx="3" presStyleCnt="5"/>
      <dgm:spPr>
        <a:solidFill>
          <a:srgbClr val="F47628"/>
        </a:solidFill>
        <a:ln>
          <a:noFill/>
        </a:ln>
      </dgm:spPr>
    </dgm:pt>
    <dgm:pt modelId="{1B6C50BD-9D99-4122-A9A8-D2A1EFAF7DF9}" type="pres">
      <dgm:prSet presAssocID="{39D8723C-11A3-4DA6-B9D8-A8A647F5E819}" presName="sibTrans" presStyleCnt="0"/>
      <dgm:spPr/>
    </dgm:pt>
    <dgm:pt modelId="{72B4BE68-C519-4A68-A796-37F5980EDB07}" type="pres">
      <dgm:prSet presAssocID="{39D8723C-11A3-4DA6-B9D8-A8A647F5E819}" presName="space" presStyleCnt="0"/>
      <dgm:spPr/>
    </dgm:pt>
    <dgm:pt modelId="{DA276A93-2192-4A63-8EDC-540541EC4FFD}" type="pres">
      <dgm:prSet presAssocID="{ADDF6DF4-6980-42A6-94F9-9F4D744E6852}" presName="composite" presStyleCnt="0"/>
      <dgm:spPr/>
    </dgm:pt>
    <dgm:pt modelId="{98C301B4-A68F-4932-80F5-048C11877D66}" type="pres">
      <dgm:prSet presAssocID="{ADDF6DF4-6980-42A6-94F9-9F4D744E6852}" presName="LShape" presStyleLbl="alignNode1" presStyleIdx="4" presStyleCnt="5"/>
      <dgm:spPr>
        <a:solidFill>
          <a:srgbClr val="F47628"/>
        </a:solidFill>
        <a:ln>
          <a:noFill/>
        </a:ln>
      </dgm:spPr>
    </dgm:pt>
    <dgm:pt modelId="{DA08AEF1-8BA2-4CDB-9400-6ED6A2E8A2BA}" type="pres">
      <dgm:prSet presAssocID="{ADDF6DF4-6980-42A6-94F9-9F4D744E6852}" presName="ParentText" presStyleLbl="revTx" presStyleIdx="2" presStyleCnt="3">
        <dgm:presLayoutVars>
          <dgm:chMax val="0"/>
          <dgm:chPref val="0"/>
          <dgm:bulletEnabled val="1"/>
        </dgm:presLayoutVars>
      </dgm:prSet>
      <dgm:spPr/>
    </dgm:pt>
  </dgm:ptLst>
  <dgm:cxnLst>
    <dgm:cxn modelId="{94181E06-F632-41B6-A3FA-85639E6C16E4}" srcId="{96ED2F51-FAA2-4052-B85D-7A2994599C82}" destId="{6AF4AA72-DC68-40C5-B777-3F5F3DC2AAD7}" srcOrd="1" destOrd="0" parTransId="{9D6C26A3-D400-4D25-8B3B-BAA8035F5801}" sibTransId="{39D8723C-11A3-4DA6-B9D8-A8A647F5E819}"/>
    <dgm:cxn modelId="{66F84329-59DD-4339-8C04-4190F0BF4AD3}" srcId="{96ED2F51-FAA2-4052-B85D-7A2994599C82}" destId="{ADDF6DF4-6980-42A6-94F9-9F4D744E6852}" srcOrd="2" destOrd="0" parTransId="{10C1471A-6F0F-4864-8A42-2BBF5E186242}" sibTransId="{E1187151-654C-488D-A9B0-823135836652}"/>
    <dgm:cxn modelId="{E7331542-6098-4D5D-93E3-4BC3F640BBE3}" type="presOf" srcId="{810973DC-D013-4171-BCFB-0872AEF74A97}" destId="{0B47398B-9A2D-440F-8D69-771238D96F7B}" srcOrd="0" destOrd="0" presId="urn:microsoft.com/office/officeart/2009/3/layout/StepUpProcess"/>
    <dgm:cxn modelId="{33A67BD1-1FD8-4991-B7E9-55572A4E0A5B}" type="presOf" srcId="{96ED2F51-FAA2-4052-B85D-7A2994599C82}" destId="{AB1D4BFC-4243-44A7-9690-C77873B64A03}" srcOrd="0" destOrd="0" presId="urn:microsoft.com/office/officeart/2009/3/layout/StepUpProcess"/>
    <dgm:cxn modelId="{216247FB-6287-4894-87CB-4514B32F7E17}" type="presOf" srcId="{ADDF6DF4-6980-42A6-94F9-9F4D744E6852}" destId="{DA08AEF1-8BA2-4CDB-9400-6ED6A2E8A2BA}" srcOrd="0" destOrd="0" presId="urn:microsoft.com/office/officeart/2009/3/layout/StepUpProcess"/>
    <dgm:cxn modelId="{02EEA0FC-F70E-43DE-9514-D7B55CBBCEEB}" type="presOf" srcId="{6AF4AA72-DC68-40C5-B777-3F5F3DC2AAD7}" destId="{970CC8E0-C926-4C1E-A8EE-B7C8AFE666F1}" srcOrd="0" destOrd="0" presId="urn:microsoft.com/office/officeart/2009/3/layout/StepUpProcess"/>
    <dgm:cxn modelId="{9C4A49FE-880C-41DF-AB42-14EF5B0F6923}" srcId="{96ED2F51-FAA2-4052-B85D-7A2994599C82}" destId="{810973DC-D013-4171-BCFB-0872AEF74A97}" srcOrd="0" destOrd="0" parTransId="{0BF59EE8-3A1A-46B4-B2C3-5B279FAFE38B}" sibTransId="{E1FEAB57-8CD8-43EB-A2E8-09383ABBA584}"/>
    <dgm:cxn modelId="{6A2AC720-0860-4065-8AC8-A049653D6C55}" type="presParOf" srcId="{AB1D4BFC-4243-44A7-9690-C77873B64A03}" destId="{FEB9D9BE-E81F-48F5-9822-2A8BE3531B83}" srcOrd="0" destOrd="0" presId="urn:microsoft.com/office/officeart/2009/3/layout/StepUpProcess"/>
    <dgm:cxn modelId="{7D206CC3-E5A8-47B5-AA24-C38BCCCFBE3F}" type="presParOf" srcId="{FEB9D9BE-E81F-48F5-9822-2A8BE3531B83}" destId="{550BB52B-5A1C-4A6F-845D-8751BC185512}" srcOrd="0" destOrd="0" presId="urn:microsoft.com/office/officeart/2009/3/layout/StepUpProcess"/>
    <dgm:cxn modelId="{3FF6F572-DD08-4194-B893-9408C511F201}" type="presParOf" srcId="{FEB9D9BE-E81F-48F5-9822-2A8BE3531B83}" destId="{0B47398B-9A2D-440F-8D69-771238D96F7B}" srcOrd="1" destOrd="0" presId="urn:microsoft.com/office/officeart/2009/3/layout/StepUpProcess"/>
    <dgm:cxn modelId="{5A7ABDFE-8242-4447-B655-C79E0719DA03}" type="presParOf" srcId="{FEB9D9BE-E81F-48F5-9822-2A8BE3531B83}" destId="{5A556CAF-32BE-4B59-AAEB-404248FA804C}" srcOrd="2" destOrd="0" presId="urn:microsoft.com/office/officeart/2009/3/layout/StepUpProcess"/>
    <dgm:cxn modelId="{B20CFCD8-22C7-406C-894D-F0CDF2F8A12F}" type="presParOf" srcId="{AB1D4BFC-4243-44A7-9690-C77873B64A03}" destId="{867EF429-A36B-4BBC-907C-590882CDDC9C}" srcOrd="1" destOrd="0" presId="urn:microsoft.com/office/officeart/2009/3/layout/StepUpProcess"/>
    <dgm:cxn modelId="{D50A72ED-DCBE-4919-A82D-E70B92E03177}" type="presParOf" srcId="{867EF429-A36B-4BBC-907C-590882CDDC9C}" destId="{0AFCBB72-E807-4BD2-A8C3-696AEE80A4D3}" srcOrd="0" destOrd="0" presId="urn:microsoft.com/office/officeart/2009/3/layout/StepUpProcess"/>
    <dgm:cxn modelId="{7EAD35AE-88A6-4710-A3B0-CDCBCDB6FD69}" type="presParOf" srcId="{AB1D4BFC-4243-44A7-9690-C77873B64A03}" destId="{A62D2546-1717-4F36-A6D5-694482A062A8}" srcOrd="2" destOrd="0" presId="urn:microsoft.com/office/officeart/2009/3/layout/StepUpProcess"/>
    <dgm:cxn modelId="{B0473C11-08DE-40DE-8E1B-1402505A5C9E}" type="presParOf" srcId="{A62D2546-1717-4F36-A6D5-694482A062A8}" destId="{4E8490EE-863F-486C-B78E-5BEDCC925960}" srcOrd="0" destOrd="0" presId="urn:microsoft.com/office/officeart/2009/3/layout/StepUpProcess"/>
    <dgm:cxn modelId="{50E6A3FD-22A6-4F6D-AAC8-57A0AF066353}" type="presParOf" srcId="{A62D2546-1717-4F36-A6D5-694482A062A8}" destId="{970CC8E0-C926-4C1E-A8EE-B7C8AFE666F1}" srcOrd="1" destOrd="0" presId="urn:microsoft.com/office/officeart/2009/3/layout/StepUpProcess"/>
    <dgm:cxn modelId="{B5BDC06D-2B8F-4D2F-97E0-2CF1EE5C3E94}" type="presParOf" srcId="{A62D2546-1717-4F36-A6D5-694482A062A8}" destId="{AA8B9851-F6C4-467D-9557-2984A18B6CFD}" srcOrd="2" destOrd="0" presId="urn:microsoft.com/office/officeart/2009/3/layout/StepUpProcess"/>
    <dgm:cxn modelId="{ED4CCD4A-36F7-4E35-A3AD-BF36F3E96317}" type="presParOf" srcId="{AB1D4BFC-4243-44A7-9690-C77873B64A03}" destId="{1B6C50BD-9D99-4122-A9A8-D2A1EFAF7DF9}" srcOrd="3" destOrd="0" presId="urn:microsoft.com/office/officeart/2009/3/layout/StepUpProcess"/>
    <dgm:cxn modelId="{E540AB86-5706-4D12-BB8A-212FF462CCE7}" type="presParOf" srcId="{1B6C50BD-9D99-4122-A9A8-D2A1EFAF7DF9}" destId="{72B4BE68-C519-4A68-A796-37F5980EDB07}" srcOrd="0" destOrd="0" presId="urn:microsoft.com/office/officeart/2009/3/layout/StepUpProcess"/>
    <dgm:cxn modelId="{07A2ABA2-3856-43E3-BE7F-417FD9227B1B}" type="presParOf" srcId="{AB1D4BFC-4243-44A7-9690-C77873B64A03}" destId="{DA276A93-2192-4A63-8EDC-540541EC4FFD}" srcOrd="4" destOrd="0" presId="urn:microsoft.com/office/officeart/2009/3/layout/StepUpProcess"/>
    <dgm:cxn modelId="{22211163-8BED-4D2A-93BA-56FD559B04D0}" type="presParOf" srcId="{DA276A93-2192-4A63-8EDC-540541EC4FFD}" destId="{98C301B4-A68F-4932-80F5-048C11877D66}" srcOrd="0" destOrd="0" presId="urn:microsoft.com/office/officeart/2009/3/layout/StepUpProcess"/>
    <dgm:cxn modelId="{25A06BD5-90A1-4191-A39D-DAAE7929C815}" type="presParOf" srcId="{DA276A93-2192-4A63-8EDC-540541EC4FFD}" destId="{DA08AEF1-8BA2-4CDB-9400-6ED6A2E8A2BA}"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BB52B-5A1C-4A6F-845D-8751BC185512}">
      <dsp:nvSpPr>
        <dsp:cNvPr id="0" name=""/>
        <dsp:cNvSpPr/>
      </dsp:nvSpPr>
      <dsp:spPr>
        <a:xfrm rot="5400000">
          <a:off x="761510" y="2655780"/>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47398B-9A2D-440F-8D69-771238D96F7B}">
      <dsp:nvSpPr>
        <dsp:cNvPr id="0" name=""/>
        <dsp:cNvSpPr/>
      </dsp:nvSpPr>
      <dsp:spPr>
        <a:xfrm>
          <a:off x="381088" y="3788833"/>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 1</a:t>
          </a:r>
        </a:p>
      </dsp:txBody>
      <dsp:txXfrm>
        <a:off x="381088" y="3788833"/>
        <a:ext cx="3423627" cy="3001010"/>
      </dsp:txXfrm>
    </dsp:sp>
    <dsp:sp modelId="{5A556CAF-32BE-4B59-AAEB-404248FA804C}">
      <dsp:nvSpPr>
        <dsp:cNvPr id="0" name=""/>
        <dsp:cNvSpPr/>
      </dsp:nvSpPr>
      <dsp:spPr>
        <a:xfrm>
          <a:off x="3158748" y="2376593"/>
          <a:ext cx="645967" cy="645967"/>
        </a:xfrm>
        <a:prstGeom prst="triangle">
          <a:avLst>
            <a:gd name="adj" fmla="val 10000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8490EE-863F-486C-B78E-5BEDCC925960}">
      <dsp:nvSpPr>
        <dsp:cNvPr id="0" name=""/>
        <dsp:cNvSpPr/>
      </dsp:nvSpPr>
      <dsp:spPr>
        <a:xfrm rot="5400000">
          <a:off x="4952699" y="1618666"/>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0CC8E0-C926-4C1E-A8EE-B7C8AFE666F1}">
      <dsp:nvSpPr>
        <dsp:cNvPr id="0" name=""/>
        <dsp:cNvSpPr/>
      </dsp:nvSpPr>
      <dsp:spPr>
        <a:xfrm>
          <a:off x="4572276" y="2751720"/>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 2</a:t>
          </a:r>
        </a:p>
      </dsp:txBody>
      <dsp:txXfrm>
        <a:off x="4572276" y="2751720"/>
        <a:ext cx="3423627" cy="3001010"/>
      </dsp:txXfrm>
    </dsp:sp>
    <dsp:sp modelId="{AA8B9851-F6C4-467D-9557-2984A18B6CFD}">
      <dsp:nvSpPr>
        <dsp:cNvPr id="0" name=""/>
        <dsp:cNvSpPr/>
      </dsp:nvSpPr>
      <dsp:spPr>
        <a:xfrm>
          <a:off x="7349936" y="1339480"/>
          <a:ext cx="645967" cy="645967"/>
        </a:xfrm>
        <a:prstGeom prst="triangle">
          <a:avLst>
            <a:gd name="adj" fmla="val 10000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C301B4-A68F-4932-80F5-048C11877D66}">
      <dsp:nvSpPr>
        <dsp:cNvPr id="0" name=""/>
        <dsp:cNvSpPr/>
      </dsp:nvSpPr>
      <dsp:spPr>
        <a:xfrm rot="5400000">
          <a:off x="9143887" y="581552"/>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08AEF1-8BA2-4CDB-9400-6ED6A2E8A2BA}">
      <dsp:nvSpPr>
        <dsp:cNvPr id="0" name=""/>
        <dsp:cNvSpPr/>
      </dsp:nvSpPr>
      <dsp:spPr>
        <a:xfrm>
          <a:off x="8763465" y="1714606"/>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Step3</a:t>
          </a:r>
        </a:p>
      </dsp:txBody>
      <dsp:txXfrm>
        <a:off x="8763465" y="1714606"/>
        <a:ext cx="3423627" cy="300101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3739D0-C450-493B-A158-576E2D44B011}" type="datetimeFigureOut">
              <a:rPr lang="en-US" smtClean="0"/>
              <a:pPr/>
              <a:t>4/15/2019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74182470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753381755"/>
      </p:ext>
    </p:extLst>
  </p:cSld>
  <p:clrMap bg1="lt1" tx1="dk1" bg2="dk2" tx2="lt2" accent1="accent1" accent2="accent2" accent3="accent3" accent4="accent4" accent5="accent5" accent6="accent6" hlink="hlink" folHlink="folHlink"/>
  <p:hf/>
  <p:notesStyle>
    <a:lvl1pPr marL="0" algn="l" defTabSz="1828434" rtl="0" eaLnBrk="1" latinLnBrk="0" hangingPunct="1">
      <a:defRPr sz="2400" kern="1200">
        <a:solidFill>
          <a:schemeClr val="tx1"/>
        </a:solidFill>
        <a:latin typeface="+mn-lt"/>
        <a:ea typeface="+mn-ea"/>
        <a:cs typeface="+mn-cs"/>
      </a:defRPr>
    </a:lvl1pPr>
    <a:lvl2pPr marL="914217" algn="l" defTabSz="1828434" rtl="0" eaLnBrk="1" latinLnBrk="0" hangingPunct="1">
      <a:defRPr sz="2400" kern="1200">
        <a:solidFill>
          <a:schemeClr val="tx1"/>
        </a:solidFill>
        <a:latin typeface="+mn-lt"/>
        <a:ea typeface="+mn-ea"/>
        <a:cs typeface="+mn-cs"/>
      </a:defRPr>
    </a:lvl2pPr>
    <a:lvl3pPr marL="1828434" algn="l" defTabSz="1828434" rtl="0" eaLnBrk="1" latinLnBrk="0" hangingPunct="1">
      <a:defRPr sz="2400" kern="1200">
        <a:solidFill>
          <a:schemeClr val="tx1"/>
        </a:solidFill>
        <a:latin typeface="+mn-lt"/>
        <a:ea typeface="+mn-ea"/>
        <a:cs typeface="+mn-cs"/>
      </a:defRPr>
    </a:lvl3pPr>
    <a:lvl4pPr marL="2742651" algn="l" defTabSz="1828434" rtl="0" eaLnBrk="1" latinLnBrk="0" hangingPunct="1">
      <a:defRPr sz="2400" kern="1200">
        <a:solidFill>
          <a:schemeClr val="tx1"/>
        </a:solidFill>
        <a:latin typeface="+mn-lt"/>
        <a:ea typeface="+mn-ea"/>
        <a:cs typeface="+mn-cs"/>
      </a:defRPr>
    </a:lvl4pPr>
    <a:lvl5pPr marL="3656868" algn="l" defTabSz="1828434" rtl="0" eaLnBrk="1" latinLnBrk="0" hangingPunct="1">
      <a:defRPr sz="2400" kern="1200">
        <a:solidFill>
          <a:schemeClr val="tx1"/>
        </a:solidFill>
        <a:latin typeface="+mn-lt"/>
        <a:ea typeface="+mn-ea"/>
        <a:cs typeface="+mn-cs"/>
      </a:defRPr>
    </a:lvl5pPr>
    <a:lvl6pPr marL="4571086" algn="l" defTabSz="1828434" rtl="0" eaLnBrk="1" latinLnBrk="0" hangingPunct="1">
      <a:defRPr sz="2400" kern="1200">
        <a:solidFill>
          <a:schemeClr val="tx1"/>
        </a:solidFill>
        <a:latin typeface="+mn-lt"/>
        <a:ea typeface="+mn-ea"/>
        <a:cs typeface="+mn-cs"/>
      </a:defRPr>
    </a:lvl6pPr>
    <a:lvl7pPr marL="5485303" algn="l" defTabSz="1828434" rtl="0" eaLnBrk="1" latinLnBrk="0" hangingPunct="1">
      <a:defRPr sz="2400" kern="1200">
        <a:solidFill>
          <a:schemeClr val="tx1"/>
        </a:solidFill>
        <a:latin typeface="+mn-lt"/>
        <a:ea typeface="+mn-ea"/>
        <a:cs typeface="+mn-cs"/>
      </a:defRPr>
    </a:lvl7pPr>
    <a:lvl8pPr marL="6399520" algn="l" defTabSz="1828434" rtl="0" eaLnBrk="1" latinLnBrk="0" hangingPunct="1">
      <a:defRPr sz="2400" kern="1200">
        <a:solidFill>
          <a:schemeClr val="tx1"/>
        </a:solidFill>
        <a:latin typeface="+mn-lt"/>
        <a:ea typeface="+mn-ea"/>
        <a:cs typeface="+mn-cs"/>
      </a:defRPr>
    </a:lvl8pPr>
    <a:lvl9pPr marL="7313737" algn="l" defTabSz="182843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b="1" dirty="0"/>
              <a:t>Usage: </a:t>
            </a:r>
            <a:r>
              <a:rPr lang="en-US" dirty="0"/>
              <a:t>This slide is for Course Title.</a:t>
            </a:r>
            <a:endParaRPr dirty="0"/>
          </a:p>
        </p:txBody>
      </p:sp>
    </p:spTree>
    <p:extLst>
      <p:ext uri="{BB962C8B-B14F-4D97-AF65-F5344CB8AC3E}">
        <p14:creationId xmlns:p14="http://schemas.microsoft.com/office/powerpoint/2010/main" val="4055244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1933298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a:t>
            </a:r>
            <a:r>
              <a:rPr lang="en-US" baseline="0" dirty="0"/>
              <a:t> name.</a:t>
            </a:r>
            <a:r>
              <a:rPr lang="en-US" dirty="0"/>
              <a:t> Change slide number as required.</a:t>
            </a:r>
          </a:p>
          <a:p>
            <a:pPr lvl="0">
              <a:spcBef>
                <a:spcPts val="0"/>
              </a:spcBef>
              <a:buNone/>
            </a:pPr>
            <a:endParaRPr dirty="0"/>
          </a:p>
        </p:txBody>
      </p:sp>
    </p:spTree>
    <p:extLst>
      <p:ext uri="{BB962C8B-B14F-4D97-AF65-F5344CB8AC3E}">
        <p14:creationId xmlns:p14="http://schemas.microsoft.com/office/powerpoint/2010/main" val="120689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1235367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Functions pricing - https://azure.microsoft.com/en-us/pricing/details/functions/ </a:t>
            </a:r>
          </a:p>
          <a:p>
            <a:r>
              <a:rPr lang="en-US" dirty="0"/>
              <a:t>Logic App pricing - https://azure.microsoft.com/en-us/pricing/details/logic-apps/</a:t>
            </a:r>
          </a:p>
          <a:p>
            <a:r>
              <a:rPr lang="en-US" dirty="0"/>
              <a:t>Event Grid pricing - https://azure.microsoft.com/en-us/pricing/details/event-grid/</a:t>
            </a:r>
          </a:p>
        </p:txBody>
      </p:sp>
    </p:spTree>
    <p:extLst>
      <p:ext uri="{BB962C8B-B14F-4D97-AF65-F5344CB8AC3E}">
        <p14:creationId xmlns:p14="http://schemas.microsoft.com/office/powerpoint/2010/main" val="2146352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89290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3937864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223710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217676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dirty="0"/>
              <a:t> List of Connectors  - </a:t>
            </a:r>
            <a:r>
              <a:rPr lang="en-US" sz="1100" dirty="0">
                <a:solidFill>
                  <a:schemeClr val="tx2"/>
                </a:solidFill>
              </a:rPr>
              <a:t>https://azure.microsoft.com/en-us/documentation/articles/apis-list/</a:t>
            </a:r>
          </a:p>
          <a:p>
            <a:endParaRPr lang="en-US" dirty="0"/>
          </a:p>
        </p:txBody>
      </p:sp>
    </p:spTree>
    <p:extLst>
      <p:ext uri="{BB962C8B-B14F-4D97-AF65-F5344CB8AC3E}">
        <p14:creationId xmlns:p14="http://schemas.microsoft.com/office/powerpoint/2010/main" val="2427719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Master" Target="../slideMasters/slideMaster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10.png"/><Relationship Id="rId4" Type="http://schemas.openxmlformats.org/officeDocument/2006/relationships/image" Target="../media/image36.png"/><Relationship Id="rId9" Type="http://schemas.openxmlformats.org/officeDocument/2006/relationships/image" Target="../media/image23.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51.svg"/><Relationship Id="rId4" Type="http://schemas.openxmlformats.org/officeDocument/2006/relationships/image" Target="../media/image50.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diagramLayout" Target="../diagrams/layout1.xml"/><Relationship Id="rId7" Type="http://schemas.openxmlformats.org/officeDocument/2006/relationships/image" Target="../media/image54.png"/><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3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7.svg"/><Relationship Id="rId2" Type="http://schemas.openxmlformats.org/officeDocument/2006/relationships/image" Target="../media/image39.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3.svg"/><Relationship Id="rId2" Type="http://schemas.openxmlformats.org/officeDocument/2006/relationships/image" Target="../media/image7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5.svg"/><Relationship Id="rId2" Type="http://schemas.openxmlformats.org/officeDocument/2006/relationships/image" Target="../media/image7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7.svg"/><Relationship Id="rId2" Type="http://schemas.openxmlformats.org/officeDocument/2006/relationships/image" Target="../media/image7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9.svg"/><Relationship Id="rId2" Type="http://schemas.openxmlformats.org/officeDocument/2006/relationships/image" Target="../media/image7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3.svg"/><Relationship Id="rId2" Type="http://schemas.openxmlformats.org/officeDocument/2006/relationships/image" Target="../media/image8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5.svg"/><Relationship Id="rId2" Type="http://schemas.openxmlformats.org/officeDocument/2006/relationships/image" Target="../media/image8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7.svg"/><Relationship Id="rId2" Type="http://schemas.openxmlformats.org/officeDocument/2006/relationships/image" Target="../media/image8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9.svg"/><Relationship Id="rId2" Type="http://schemas.openxmlformats.org/officeDocument/2006/relationships/image" Target="../media/image8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1.svg"/><Relationship Id="rId2" Type="http://schemas.openxmlformats.org/officeDocument/2006/relationships/image" Target="../media/image9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3.svg"/><Relationship Id="rId2" Type="http://schemas.openxmlformats.org/officeDocument/2006/relationships/image" Target="../media/image9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95.svg"/><Relationship Id="rId2" Type="http://schemas.openxmlformats.org/officeDocument/2006/relationships/image" Target="../media/image9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7.svg"/><Relationship Id="rId2" Type="http://schemas.openxmlformats.org/officeDocument/2006/relationships/image" Target="../media/image9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9.svg"/><Relationship Id="rId2" Type="http://schemas.openxmlformats.org/officeDocument/2006/relationships/image" Target="../media/image9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100.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3.svg"/><Relationship Id="rId2" Type="http://schemas.openxmlformats.org/officeDocument/2006/relationships/image" Target="../media/image10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5.svg"/><Relationship Id="rId2" Type="http://schemas.openxmlformats.org/officeDocument/2006/relationships/image" Target="../media/image104.png"/><Relationship Id="rId1" Type="http://schemas.openxmlformats.org/officeDocument/2006/relationships/slideMaster" Target="../slideMasters/slideMaster1.xml"/><Relationship Id="rId4" Type="http://schemas.openxmlformats.org/officeDocument/2006/relationships/image" Target="../media/image10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8.svg"/><Relationship Id="rId2" Type="http://schemas.openxmlformats.org/officeDocument/2006/relationships/image" Target="../media/image10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10.svg"/><Relationship Id="rId2" Type="http://schemas.openxmlformats.org/officeDocument/2006/relationships/image" Target="../media/image10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opic Name">
    <p:bg>
      <p:bgPr>
        <a:solidFill>
          <a:srgbClr val="F37021"/>
        </a:solidFill>
        <a:effectLst/>
      </p:bgPr>
    </p:bg>
    <p:spTree>
      <p:nvGrpSpPr>
        <p:cNvPr id="1" name="Shape 12"/>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
        <p:nvSpPr>
          <p:cNvPr id="13" name="Shape 13"/>
          <p:cNvSpPr txBox="1">
            <a:spLocks noGrp="1"/>
          </p:cNvSpPr>
          <p:nvPr>
            <p:ph type="ctrTitle" hasCustomPrompt="1"/>
          </p:nvPr>
        </p:nvSpPr>
        <p:spPr>
          <a:xfrm>
            <a:off x="1700222" y="4330628"/>
            <a:ext cx="15525027" cy="1620982"/>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Topic Name</a:t>
            </a:r>
            <a:endParaRPr dirty="0"/>
          </a:p>
        </p:txBody>
      </p:sp>
      <p:sp>
        <p:nvSpPr>
          <p:cNvPr id="14" name="Shape 14"/>
          <p:cNvSpPr txBox="1">
            <a:spLocks noGrp="1"/>
          </p:cNvSpPr>
          <p:nvPr>
            <p:ph type="subTitle" idx="1" hasCustomPrompt="1"/>
          </p:nvPr>
        </p:nvSpPr>
        <p:spPr>
          <a:xfrm>
            <a:off x="1772528" y="5997705"/>
            <a:ext cx="15452722" cy="865399"/>
          </a:xfrm>
          <a:prstGeom prst="rect">
            <a:avLst/>
          </a:prstGeom>
        </p:spPr>
        <p:txBody>
          <a:bodyPr wrap="square"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r>
              <a:rPr lang="en-US" dirty="0"/>
              <a:t> Time</a:t>
            </a:r>
            <a:endParaRPr dirty="0"/>
          </a:p>
        </p:txBody>
      </p:sp>
      <p:grpSp>
        <p:nvGrpSpPr>
          <p:cNvPr id="4" name="Shape 440"/>
          <p:cNvGrpSpPr/>
          <p:nvPr userDrawn="1"/>
        </p:nvGrpSpPr>
        <p:grpSpPr>
          <a:xfrm>
            <a:off x="942964" y="6080496"/>
            <a:ext cx="757258" cy="756114"/>
            <a:chOff x="6660750" y="298550"/>
            <a:chExt cx="396900" cy="396300"/>
          </a:xfrm>
        </p:grpSpPr>
        <p:sp>
          <p:nvSpPr>
            <p:cNvPr id="5" name="Shape 441"/>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bg1"/>
            </a:solidFill>
            <a:ln>
              <a:noFill/>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6" name="Shape 442"/>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bg1"/>
            </a:solidFill>
            <a:ln>
              <a:noFill/>
            </a:ln>
          </p:spPr>
          <p:txBody>
            <a:bodyPr wrap="square" lIns="91425" tIns="91425" rIns="91425" bIns="91425" anchor="ctr" anchorCtr="0">
              <a:noAutofit/>
            </a:bodyPr>
            <a:lstStyle/>
            <a:p>
              <a:pPr lvl="0">
                <a:spcBef>
                  <a:spcPts val="0"/>
                </a:spcBef>
                <a:buNone/>
              </a:pPr>
              <a:endParaRPr>
                <a:solidFill>
                  <a:schemeClr val="bg1"/>
                </a:solidFill>
              </a:endParaRPr>
            </a:p>
          </p:txBody>
        </p:sp>
      </p:grpSp>
      <p:pic>
        <p:nvPicPr>
          <p:cNvPr id="21" name="Graphic 20" descr="Document">
            <a:extLst>
              <a:ext uri="{FF2B5EF4-FFF2-40B4-BE49-F238E27FC236}">
                <a16:creationId xmlns:a16="http://schemas.microsoft.com/office/drawing/2014/main" id="{292F3C8E-7C29-445B-A8E5-CE3B85B932B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81050" y="4615691"/>
            <a:ext cx="1078992" cy="1078992"/>
          </a:xfrm>
          <a:prstGeom prst="rect">
            <a:avLst/>
          </a:prstGeom>
        </p:spPr>
      </p:pic>
      <p:sp>
        <p:nvSpPr>
          <p:cNvPr id="2" name="Slide Number Placeholder 1">
            <a:extLst>
              <a:ext uri="{FF2B5EF4-FFF2-40B4-BE49-F238E27FC236}">
                <a16:creationId xmlns:a16="http://schemas.microsoft.com/office/drawing/2014/main" id="{42B0998E-2ED2-4078-AE22-853728A15E41}"/>
              </a:ext>
            </a:extLst>
          </p:cNvPr>
          <p:cNvSpPr>
            <a:spLocks noGrp="1"/>
          </p:cNvSpPr>
          <p:nvPr>
            <p:ph type="sldNum" sz="quarter" idx="10"/>
          </p:nvPr>
        </p:nvSpPr>
        <p:spPr/>
        <p:txBody>
          <a:bodyPr/>
          <a:lstStyle/>
          <a:p>
            <a:fld id="{65A18D1E-B35D-4073-B89E-7B20E80E41AA}" type="slidenum">
              <a:rPr lang="en-US" smtClean="0"/>
              <a:pPr/>
              <a:t>‹#›</a:t>
            </a:fld>
            <a:endParaRPr lang="en-US" dirty="0"/>
          </a:p>
        </p:txBody>
      </p:sp>
    </p:spTree>
    <p:extLst>
      <p:ext uri="{BB962C8B-B14F-4D97-AF65-F5344CB8AC3E}">
        <p14:creationId xmlns:p14="http://schemas.microsoft.com/office/powerpoint/2010/main" val="129210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ation">
    <p:spTree>
      <p:nvGrpSpPr>
        <p:cNvPr id="1" name="Shape 58"/>
        <p:cNvGrpSpPr/>
        <p:nvPr/>
      </p:nvGrpSpPr>
      <p:grpSpPr>
        <a:xfrm>
          <a:off x="0" y="0"/>
          <a:ext cx="0" cy="0"/>
          <a:chOff x="0" y="0"/>
          <a:chExt cx="0" cy="0"/>
        </a:xfrm>
      </p:grpSpPr>
      <p:pic>
        <p:nvPicPr>
          <p:cNvPr id="2" name="Picture 1"/>
          <p:cNvPicPr>
            <a:picLocks noChangeAspect="1"/>
          </p:cNvPicPr>
          <p:nvPr userDrawn="1"/>
        </p:nvPicPr>
        <p:blipFill>
          <a:blip r:embed="rId2">
            <a:duotone>
              <a:prstClr val="black"/>
              <a:srgbClr val="717171">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6865585" y="8558475"/>
            <a:ext cx="1250545" cy="1250545"/>
          </a:xfrm>
          <a:prstGeom prst="rect">
            <a:avLst/>
          </a:prstGeom>
        </p:spPr>
      </p:pic>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5" name="Text Placeholder 3"/>
          <p:cNvSpPr>
            <a:spLocks noGrp="1"/>
          </p:cNvSpPr>
          <p:nvPr>
            <p:ph type="body" sz="quarter" idx="10" hasCustomPrompt="1"/>
          </p:nvPr>
        </p:nvSpPr>
        <p:spPr>
          <a:xfrm>
            <a:off x="1255776" y="3889248"/>
            <a:ext cx="15038268" cy="1999488"/>
          </a:xfrm>
          <a:prstGeom prst="rect">
            <a:avLst/>
          </a:prstGeom>
        </p:spPr>
        <p:txBody>
          <a:bodyPr/>
          <a:lstStyle>
            <a:lvl1pPr>
              <a:buNone/>
              <a:defRPr sz="9600" baseline="0">
                <a:solidFill>
                  <a:schemeClr val="bg1"/>
                </a:solidFill>
                <a:latin typeface="Century Gothic" panose="020B0502020202020204" pitchFamily="34" charset="0"/>
              </a:defRPr>
            </a:lvl1pPr>
            <a:lvl2pPr>
              <a:buNone/>
              <a:defRPr/>
            </a:lvl2pPr>
          </a:lstStyle>
          <a:p>
            <a:pPr lvl="0"/>
            <a:r>
              <a:rPr lang="en-US" dirty="0"/>
              <a:t>Write Quotation here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59992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Camera">
            <a:extLst>
              <a:ext uri="{FF2B5EF4-FFF2-40B4-BE49-F238E27FC236}">
                <a16:creationId xmlns:a16="http://schemas.microsoft.com/office/drawing/2014/main" id="{D3C15603-5B44-4830-B388-80B0F6B4FE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581094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1">
    <p:spTree>
      <p:nvGrpSpPr>
        <p:cNvPr id="1" name="Shape 58"/>
        <p:cNvGrpSpPr/>
        <p:nvPr/>
      </p:nvGrpSpPr>
      <p:grpSpPr>
        <a:xfrm>
          <a:off x="0" y="0"/>
          <a:ext cx="0" cy="0"/>
          <a:chOff x="0" y="0"/>
          <a:chExt cx="0" cy="0"/>
        </a:xfrm>
      </p:grpSpPr>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Camera">
            <a:extLst>
              <a:ext uri="{FF2B5EF4-FFF2-40B4-BE49-F238E27FC236}">
                <a16:creationId xmlns:a16="http://schemas.microsoft.com/office/drawing/2014/main" id="{069BB255-9900-41F4-B294-7AEA77DBBC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450978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Slide">
    <p:spTree>
      <p:nvGrpSpPr>
        <p:cNvPr id="1" name="Shape 58"/>
        <p:cNvGrpSpPr/>
        <p:nvPr/>
      </p:nvGrpSpPr>
      <p:grpSpPr>
        <a:xfrm>
          <a:off x="0" y="0"/>
          <a:ext cx="0" cy="0"/>
          <a:chOff x="0" y="0"/>
          <a:chExt cx="0" cy="0"/>
        </a:xfrm>
      </p:grpSpPr>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Books">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56903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_Discription">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Camera">
            <a:extLst>
              <a:ext uri="{FF2B5EF4-FFF2-40B4-BE49-F238E27FC236}">
                <a16:creationId xmlns:a16="http://schemas.microsoft.com/office/drawing/2014/main" id="{E0FD9FAB-57D3-4C74-9CD9-0D0529D8576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49316" y="8061194"/>
            <a:ext cx="1636776" cy="1636776"/>
          </a:xfrm>
          <a:prstGeom prst="rect">
            <a:avLst/>
          </a:prstGeom>
        </p:spPr>
      </p:pic>
      <p:sp>
        <p:nvSpPr>
          <p:cNvPr id="7" name="Text Placeholder 3">
            <a:extLst>
              <a:ext uri="{FF2B5EF4-FFF2-40B4-BE49-F238E27FC236}">
                <a16:creationId xmlns:a16="http://schemas.microsoft.com/office/drawing/2014/main" id="{34725A86-DDF8-4C6D-936A-693692755BA2}"/>
              </a:ext>
            </a:extLst>
          </p:cNvPr>
          <p:cNvSpPr>
            <a:spLocks noGrp="1"/>
          </p:cNvSpPr>
          <p:nvPr>
            <p:ph type="body" sz="quarter" idx="10" hasCustomPrompt="1"/>
          </p:nvPr>
        </p:nvSpPr>
        <p:spPr>
          <a:xfrm>
            <a:off x="9731969" y="1768900"/>
            <a:ext cx="7883668" cy="6774873"/>
          </a:xfrm>
          <a:prstGeom prst="rect">
            <a:avLst/>
          </a:prstGeom>
        </p:spPr>
        <p:txBody>
          <a:bodyPr anchor="ctr"/>
          <a:lstStyle>
            <a:lvl1pPr>
              <a:buNone/>
              <a:defRPr sz="4000" baseline="0">
                <a:latin typeface="Century Gothic" panose="020B0502020202020204" pitchFamily="34" charset="0"/>
              </a:defRPr>
            </a:lvl1pPr>
            <a:lvl2pPr>
              <a:buNone/>
              <a:defRPr/>
            </a:lvl2pPr>
          </a:lstStyle>
          <a:p>
            <a:pPr lvl="0"/>
            <a:r>
              <a:rPr lang="en-US" dirty="0"/>
              <a:t>Enter Image Description</a:t>
            </a:r>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748972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_Discription_1">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userDrawn="1"/>
        </p:nvSpPr>
        <p:spPr>
          <a:xfrm rot="10800000" flipH="1">
            <a:off x="0" y="7940800"/>
            <a:ext cx="18257628" cy="2341437"/>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34" name="Shape 34"/>
          <p:cNvSpPr/>
          <p:nvPr/>
        </p:nvSpPr>
        <p:spPr>
          <a:xfrm>
            <a:off x="0" y="7748308"/>
            <a:ext cx="18257628" cy="20484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429887" y="290029"/>
            <a:ext cx="17377204" cy="704838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chemeClr val="bg2"/>
          </a:solid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37" name="Text Placeholder 3"/>
          <p:cNvSpPr>
            <a:spLocks noGrp="1"/>
          </p:cNvSpPr>
          <p:nvPr>
            <p:ph type="body" sz="quarter" idx="10" hasCustomPrompt="1"/>
          </p:nvPr>
        </p:nvSpPr>
        <p:spPr>
          <a:xfrm>
            <a:off x="5351602" y="8172893"/>
            <a:ext cx="6705719" cy="843516"/>
          </a:xfrm>
          <a:prstGeom prst="rect">
            <a:avLst/>
          </a:prstGeom>
        </p:spPr>
        <p:txBody>
          <a:bodyPr/>
          <a:lstStyle>
            <a:lvl1pPr>
              <a:buNone/>
              <a:defRPr sz="4000" baseline="0">
                <a:latin typeface="Century Gothic" panose="020B0502020202020204" pitchFamily="34" charset="0"/>
              </a:defRPr>
            </a:lvl1pPr>
            <a:lvl2pPr>
              <a:buNone/>
              <a:defRPr/>
            </a:lvl2pPr>
          </a:lstStyle>
          <a:p>
            <a:pPr lvl="0"/>
            <a:r>
              <a:rPr lang="en-US" dirty="0"/>
              <a:t>Enter Image Description</a:t>
            </a:r>
          </a:p>
        </p:txBody>
      </p:sp>
      <p:pic>
        <p:nvPicPr>
          <p:cNvPr id="8" name="Graphic 7" descr="Camera">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593309" y="6083542"/>
            <a:ext cx="1636776" cy="163677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73540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Shape 58"/>
        <p:cNvGrpSpPr/>
        <p:nvPr/>
      </p:nvGrpSpPr>
      <p:grpSpPr>
        <a:xfrm>
          <a:off x="0" y="0"/>
          <a:ext cx="0" cy="0"/>
          <a:chOff x="0" y="0"/>
          <a:chExt cx="0" cy="0"/>
        </a:xfrm>
      </p:grpSpPr>
      <p:pic>
        <p:nvPicPr>
          <p:cNvPr id="10" name="Picture 9">
            <a:extLst>
              <a:ext uri="{FF2B5EF4-FFF2-40B4-BE49-F238E27FC236}">
                <a16:creationId xmlns:a16="http://schemas.microsoft.com/office/drawing/2014/main" id="{C902B4E4-074D-47B0-A878-65F16246B80D}"/>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6767492" y="8787682"/>
            <a:ext cx="1372885" cy="1097280"/>
          </a:xfrm>
          <a:prstGeom prst="rect">
            <a:avLst/>
          </a:prstGeom>
        </p:spPr>
      </p:pic>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5" name="Text Placeholder 3"/>
          <p:cNvSpPr>
            <a:spLocks noGrp="1"/>
          </p:cNvSpPr>
          <p:nvPr>
            <p:ph type="body" sz="quarter" idx="10" hasCustomPrompt="1"/>
          </p:nvPr>
        </p:nvSpPr>
        <p:spPr>
          <a:xfrm>
            <a:off x="1255776" y="3889248"/>
            <a:ext cx="15038268" cy="1999488"/>
          </a:xfrm>
          <a:prstGeom prst="rect">
            <a:avLst/>
          </a:prstGeom>
        </p:spPr>
        <p:txBody>
          <a:bodyPr/>
          <a:lstStyle>
            <a:lvl1pPr>
              <a:buNone/>
              <a:defRPr sz="9600" baseline="0">
                <a:solidFill>
                  <a:schemeClr val="bg1"/>
                </a:solidFill>
                <a:latin typeface="Century Gothic" panose="020B0502020202020204" pitchFamily="34" charset="0"/>
              </a:defRPr>
            </a:lvl1pPr>
            <a:lvl2pPr>
              <a:buNone/>
              <a:defRPr/>
            </a:lvl2pPr>
          </a:lstStyle>
          <a:p>
            <a:pPr lvl="0"/>
            <a:r>
              <a:rPr lang="en-US" dirty="0"/>
              <a:t>Place your Code here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1055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70096" y="8787384"/>
            <a:ext cx="1371857" cy="1097280"/>
          </a:xfrm>
          <a:prstGeom prst="rect">
            <a:avLst/>
          </a:prstGeom>
          <a:solidFill>
            <a:schemeClr val="bg1">
              <a:alpha val="93000"/>
            </a:schemeClr>
          </a:solidFill>
          <a:ln>
            <a:solidFill>
              <a:schemeClr val="bg1"/>
            </a:solidFill>
          </a:ln>
        </p:spPr>
      </p:pic>
      <p:sp>
        <p:nvSpPr>
          <p:cNvPr id="6" name="Rectangle 5">
            <a:extLst>
              <a:ext uri="{FF2B5EF4-FFF2-40B4-BE49-F238E27FC236}">
                <a16:creationId xmlns:a16="http://schemas.microsoft.com/office/drawing/2014/main" id="{E598AA9F-2B5A-406E-BBE9-1A60421A163E}"/>
              </a:ext>
            </a:extLst>
          </p:cNvPr>
          <p:cNvSpPr>
            <a:spLocks noChangeAspect="1"/>
          </p:cNvSpPr>
          <p:nvPr userDrawn="1"/>
        </p:nvSpPr>
        <p:spPr>
          <a:xfrm>
            <a:off x="16651224" y="8330184"/>
            <a:ext cx="1636776" cy="1636776"/>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821174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_Description">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8" name="Text Placeholder 3"/>
          <p:cNvSpPr>
            <a:spLocks noGrp="1"/>
          </p:cNvSpPr>
          <p:nvPr>
            <p:ph type="body" sz="quarter" idx="10" hasCustomPrompt="1"/>
          </p:nvPr>
        </p:nvSpPr>
        <p:spPr>
          <a:xfrm>
            <a:off x="9731969" y="1768900"/>
            <a:ext cx="7883668" cy="6774873"/>
          </a:xfrm>
          <a:prstGeom prst="rect">
            <a:avLst/>
          </a:prstGeom>
        </p:spPr>
        <p:txBody>
          <a:bodyPr anchor="ctr"/>
          <a:lstStyle>
            <a:lvl1pPr>
              <a:buNone/>
              <a:defRPr sz="4000" baseline="0">
                <a:latin typeface="Century Gothic" panose="020B0502020202020204" pitchFamily="34" charset="0"/>
              </a:defRPr>
            </a:lvl1pPr>
            <a:lvl2pPr>
              <a:buNone/>
              <a:defRPr/>
            </a:lvl2pPr>
          </a:lstStyle>
          <a:p>
            <a:pPr lvl="0"/>
            <a:r>
              <a:rPr lang="en-US" dirty="0"/>
              <a:t>Enter Code Description</a:t>
            </a:r>
          </a:p>
        </p:txBody>
      </p:sp>
      <p:pic>
        <p:nvPicPr>
          <p:cNvPr id="10" name="Picture 9">
            <a:extLst>
              <a:ext uri="{FF2B5EF4-FFF2-40B4-BE49-F238E27FC236}">
                <a16:creationId xmlns:a16="http://schemas.microsoft.com/office/drawing/2014/main" id="{61CA5C98-DF3C-4287-9D73-8A225A008F54}"/>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657691" y="8373345"/>
            <a:ext cx="1372885" cy="1097280"/>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14770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_Discription_1">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9" name="Shape 90">
            <a:extLst>
              <a:ext uri="{FF2B5EF4-FFF2-40B4-BE49-F238E27FC236}">
                <a16:creationId xmlns:a16="http://schemas.microsoft.com/office/drawing/2014/main" id="{639B6A29-A151-4EAF-8DA9-DEBB2A4F99C9}"/>
              </a:ext>
            </a:extLst>
          </p:cNvPr>
          <p:cNvSpPr/>
          <p:nvPr userDrawn="1"/>
        </p:nvSpPr>
        <p:spPr>
          <a:xfrm>
            <a:off x="11330691" y="1166845"/>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0" name="Shape 91">
            <a:extLst>
              <a:ext uri="{FF2B5EF4-FFF2-40B4-BE49-F238E27FC236}">
                <a16:creationId xmlns:a16="http://schemas.microsoft.com/office/drawing/2014/main" id="{CD8A01AA-D1AD-43CE-84EF-86E7304A2592}"/>
              </a:ext>
            </a:extLst>
          </p:cNvPr>
          <p:cNvSpPr/>
          <p:nvPr userDrawn="1"/>
        </p:nvSpPr>
        <p:spPr>
          <a:xfrm>
            <a:off x="11330691" y="3324026"/>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1" name="Shape 92">
            <a:extLst>
              <a:ext uri="{FF2B5EF4-FFF2-40B4-BE49-F238E27FC236}">
                <a16:creationId xmlns:a16="http://schemas.microsoft.com/office/drawing/2014/main" id="{ACA3D5D1-BF61-47D8-AF3B-42EA0332587A}"/>
              </a:ext>
            </a:extLst>
          </p:cNvPr>
          <p:cNvSpPr/>
          <p:nvPr userDrawn="1"/>
        </p:nvSpPr>
        <p:spPr>
          <a:xfrm>
            <a:off x="11330691" y="5481207"/>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2" name="Shape 93">
            <a:extLst>
              <a:ext uri="{FF2B5EF4-FFF2-40B4-BE49-F238E27FC236}">
                <a16:creationId xmlns:a16="http://schemas.microsoft.com/office/drawing/2014/main" id="{EFC3FD10-099C-461A-9D2F-ED6A5BDA913A}"/>
              </a:ext>
            </a:extLst>
          </p:cNvPr>
          <p:cNvSpPr/>
          <p:nvPr userDrawn="1"/>
        </p:nvSpPr>
        <p:spPr>
          <a:xfrm>
            <a:off x="11330691" y="7638387"/>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29" name="Shape 114">
            <a:extLst>
              <a:ext uri="{FF2B5EF4-FFF2-40B4-BE49-F238E27FC236}">
                <a16:creationId xmlns:a16="http://schemas.microsoft.com/office/drawing/2014/main" id="{1227A371-2AF7-4AD7-BFE0-F68E6D2DBDC2}"/>
              </a:ext>
            </a:extLst>
          </p:cNvPr>
          <p:cNvSpPr txBox="1"/>
          <p:nvPr userDrawn="1"/>
        </p:nvSpPr>
        <p:spPr>
          <a:xfrm>
            <a:off x="8075378" y="3312717"/>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A</a:t>
            </a:r>
          </a:p>
        </p:txBody>
      </p:sp>
      <p:sp>
        <p:nvSpPr>
          <p:cNvPr id="30" name="Shape 115">
            <a:extLst>
              <a:ext uri="{FF2B5EF4-FFF2-40B4-BE49-F238E27FC236}">
                <a16:creationId xmlns:a16="http://schemas.microsoft.com/office/drawing/2014/main" id="{D7DF9744-C317-4FEF-8D84-2469CCADE16B}"/>
              </a:ext>
            </a:extLst>
          </p:cNvPr>
          <p:cNvSpPr txBox="1"/>
          <p:nvPr userDrawn="1"/>
        </p:nvSpPr>
        <p:spPr>
          <a:xfrm>
            <a:off x="8075377" y="4177641"/>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B</a:t>
            </a:r>
          </a:p>
        </p:txBody>
      </p:sp>
      <p:sp>
        <p:nvSpPr>
          <p:cNvPr id="31" name="Shape 116">
            <a:extLst>
              <a:ext uri="{FF2B5EF4-FFF2-40B4-BE49-F238E27FC236}">
                <a16:creationId xmlns:a16="http://schemas.microsoft.com/office/drawing/2014/main" id="{BB040C3F-314A-456F-A2B7-20678BCBC386}"/>
              </a:ext>
            </a:extLst>
          </p:cNvPr>
          <p:cNvSpPr txBox="1"/>
          <p:nvPr userDrawn="1"/>
        </p:nvSpPr>
        <p:spPr>
          <a:xfrm>
            <a:off x="8075375" y="5118164"/>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C</a:t>
            </a:r>
          </a:p>
        </p:txBody>
      </p:sp>
      <p:sp>
        <p:nvSpPr>
          <p:cNvPr id="32" name="Shape 117">
            <a:extLst>
              <a:ext uri="{FF2B5EF4-FFF2-40B4-BE49-F238E27FC236}">
                <a16:creationId xmlns:a16="http://schemas.microsoft.com/office/drawing/2014/main" id="{C32899B0-3C8F-4FF5-B319-08BFA190A34B}"/>
              </a:ext>
            </a:extLst>
          </p:cNvPr>
          <p:cNvSpPr txBox="1"/>
          <p:nvPr userDrawn="1"/>
        </p:nvSpPr>
        <p:spPr>
          <a:xfrm>
            <a:off x="8075374" y="5962525"/>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D</a:t>
            </a:r>
          </a:p>
        </p:txBody>
      </p:sp>
      <p:cxnSp>
        <p:nvCxnSpPr>
          <p:cNvPr id="34" name="Shape 118">
            <a:extLst>
              <a:ext uri="{FF2B5EF4-FFF2-40B4-BE49-F238E27FC236}">
                <a16:creationId xmlns:a16="http://schemas.microsoft.com/office/drawing/2014/main" id="{60D2A453-8F27-4814-A60C-13DDEAAC5B5E}"/>
              </a:ext>
            </a:extLst>
          </p:cNvPr>
          <p:cNvCxnSpPr>
            <a:cxnSpLocks/>
            <a:endCxn id="9" idx="1"/>
          </p:cNvCxnSpPr>
          <p:nvPr userDrawn="1"/>
        </p:nvCxnSpPr>
        <p:spPr>
          <a:xfrm rot="10800000" flipH="1">
            <a:off x="8835697" y="2159266"/>
            <a:ext cx="2494994" cy="1657482"/>
          </a:xfrm>
          <a:prstGeom prst="bentConnector3">
            <a:avLst>
              <a:gd name="adj1" fmla="val 50000"/>
            </a:avLst>
          </a:prstGeom>
          <a:noFill/>
          <a:ln w="38100" cap="flat" cmpd="sng">
            <a:solidFill>
              <a:srgbClr val="333333"/>
            </a:solidFill>
            <a:prstDash val="solid"/>
            <a:miter lim="800000"/>
            <a:headEnd type="none" w="med" len="med"/>
            <a:tailEnd type="none" w="med" len="med"/>
          </a:ln>
        </p:spPr>
      </p:cxnSp>
      <p:cxnSp>
        <p:nvCxnSpPr>
          <p:cNvPr id="35" name="Shape 119">
            <a:extLst>
              <a:ext uri="{FF2B5EF4-FFF2-40B4-BE49-F238E27FC236}">
                <a16:creationId xmlns:a16="http://schemas.microsoft.com/office/drawing/2014/main" id="{F5D8DDC9-6E74-4B31-8279-9F82A82987C6}"/>
              </a:ext>
            </a:extLst>
          </p:cNvPr>
          <p:cNvCxnSpPr>
            <a:cxnSpLocks/>
            <a:endCxn id="10" idx="1"/>
          </p:cNvCxnSpPr>
          <p:nvPr userDrawn="1"/>
        </p:nvCxnSpPr>
        <p:spPr>
          <a:xfrm rot="10800000" flipH="1">
            <a:off x="8827151" y="4316447"/>
            <a:ext cx="2503540" cy="388170"/>
          </a:xfrm>
          <a:prstGeom prst="bentConnector3">
            <a:avLst>
              <a:gd name="adj1" fmla="val 58082"/>
            </a:avLst>
          </a:prstGeom>
          <a:noFill/>
          <a:ln w="38100" cap="flat" cmpd="sng">
            <a:solidFill>
              <a:srgbClr val="333333"/>
            </a:solidFill>
            <a:prstDash val="solid"/>
            <a:miter lim="800000"/>
            <a:headEnd type="none" w="med" len="med"/>
            <a:tailEnd type="none" w="med" len="med"/>
          </a:ln>
        </p:spPr>
      </p:cxnSp>
      <p:cxnSp>
        <p:nvCxnSpPr>
          <p:cNvPr id="36" name="Shape 120">
            <a:extLst>
              <a:ext uri="{FF2B5EF4-FFF2-40B4-BE49-F238E27FC236}">
                <a16:creationId xmlns:a16="http://schemas.microsoft.com/office/drawing/2014/main" id="{AF5834A4-6763-4632-926C-132496302FF8}"/>
              </a:ext>
            </a:extLst>
          </p:cNvPr>
          <p:cNvCxnSpPr>
            <a:cxnSpLocks/>
            <a:endCxn id="11" idx="1"/>
          </p:cNvCxnSpPr>
          <p:nvPr userDrawn="1"/>
        </p:nvCxnSpPr>
        <p:spPr>
          <a:xfrm>
            <a:off x="8827151" y="5589340"/>
            <a:ext cx="2503540" cy="884290"/>
          </a:xfrm>
          <a:prstGeom prst="bentConnector3">
            <a:avLst>
              <a:gd name="adj1" fmla="val 58980"/>
            </a:avLst>
          </a:prstGeom>
          <a:noFill/>
          <a:ln w="38100" cap="flat" cmpd="sng">
            <a:solidFill>
              <a:srgbClr val="333333"/>
            </a:solidFill>
            <a:prstDash val="solid"/>
            <a:miter lim="800000"/>
            <a:headEnd type="none" w="med" len="med"/>
            <a:tailEnd type="none" w="med" len="med"/>
          </a:ln>
        </p:spPr>
      </p:cxnSp>
      <p:cxnSp>
        <p:nvCxnSpPr>
          <p:cNvPr id="37" name="Shape 121">
            <a:extLst>
              <a:ext uri="{FF2B5EF4-FFF2-40B4-BE49-F238E27FC236}">
                <a16:creationId xmlns:a16="http://schemas.microsoft.com/office/drawing/2014/main" id="{A5EBC73E-BE56-4800-966D-8C30999A685D}"/>
              </a:ext>
            </a:extLst>
          </p:cNvPr>
          <p:cNvCxnSpPr>
            <a:cxnSpLocks/>
            <a:endCxn id="12" idx="1"/>
          </p:cNvCxnSpPr>
          <p:nvPr userDrawn="1"/>
        </p:nvCxnSpPr>
        <p:spPr>
          <a:xfrm>
            <a:off x="8827151" y="6474059"/>
            <a:ext cx="2503540" cy="2156751"/>
          </a:xfrm>
          <a:prstGeom prst="bentConnector3">
            <a:avLst>
              <a:gd name="adj1" fmla="val 50000"/>
            </a:avLst>
          </a:prstGeom>
          <a:noFill/>
          <a:ln w="38100" cap="flat" cmpd="sng">
            <a:solidFill>
              <a:srgbClr val="333333"/>
            </a:solidFill>
            <a:prstDash val="solid"/>
            <a:miter lim="800000"/>
            <a:headEnd type="none" w="med" len="med"/>
            <a:tailEnd type="none" w="med" len="med"/>
          </a:ln>
        </p:spPr>
      </p:cxnSp>
      <p:pic>
        <p:nvPicPr>
          <p:cNvPr id="40" name="Picture 39">
            <a:extLst>
              <a:ext uri="{FF2B5EF4-FFF2-40B4-BE49-F238E27FC236}">
                <a16:creationId xmlns:a16="http://schemas.microsoft.com/office/drawing/2014/main" id="{615BA01C-CA78-4990-87B8-C9724D484CA4}"/>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657691" y="8373345"/>
            <a:ext cx="1372885" cy="1097280"/>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34717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716258" y="4238351"/>
            <a:ext cx="15508991" cy="1805537"/>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Lesson Objectives</a:t>
            </a:r>
            <a:endParaRPr dirty="0"/>
          </a:p>
        </p:txBody>
      </p:sp>
      <p:pic>
        <p:nvPicPr>
          <p:cNvPr id="5" name="Graphic 4" descr="Checklist">
            <a:extLst>
              <a:ext uri="{FF2B5EF4-FFF2-40B4-BE49-F238E27FC236}">
                <a16:creationId xmlns:a16="http://schemas.microsoft.com/office/drawing/2014/main" id="{DDA7A76D-1002-4ED1-AA1F-6C2F9E5189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728455"/>
            <a:ext cx="1078992" cy="1078992"/>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1798601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1_Cau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Summary</a:t>
            </a:r>
            <a:endParaRPr dirty="0"/>
          </a:p>
        </p:txBody>
      </p:sp>
      <p:pic>
        <p:nvPicPr>
          <p:cNvPr id="4" name="Graphic 3" descr="Lis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4475" y="461247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709568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Shape 28"/>
        <p:cNvGrpSpPr/>
        <p:nvPr/>
      </p:nvGrpSpPr>
      <p:grpSpPr>
        <a:xfrm>
          <a:off x="0" y="0"/>
          <a:ext cx="0" cy="0"/>
          <a:chOff x="0" y="0"/>
          <a:chExt cx="0" cy="0"/>
        </a:xfrm>
      </p:grpSpPr>
      <p:sp>
        <p:nvSpPr>
          <p:cNvPr id="29" name="Shape 29"/>
          <p:cNvSpPr/>
          <p:nvPr userDrawn="1"/>
        </p:nvSpPr>
        <p:spPr>
          <a:xfrm rot="10800000" flipH="1">
            <a:off x="0" y="-1"/>
            <a:ext cx="18288000"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9" name="Graphic 8" descr="List">
            <a:extLst>
              <a:ext uri="{FF2B5EF4-FFF2-40B4-BE49-F238E27FC236}">
                <a16:creationId xmlns:a16="http://schemas.microsoft.com/office/drawing/2014/main" id="{FF2C12DB-A624-4B97-A9A3-2741D0FF06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996924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Pointers">
    <p:bg>
      <p:bgPr>
        <a:solidFill>
          <a:schemeClr val="bg1"/>
        </a:solidFill>
        <a:effectLst/>
      </p:bgPr>
    </p:bg>
    <p:spTree>
      <p:nvGrpSpPr>
        <p:cNvPr id="1" name=""/>
        <p:cNvGrpSpPr/>
        <p:nvPr/>
      </p:nvGrpSpPr>
      <p:grpSpPr>
        <a:xfrm>
          <a:off x="0" y="0"/>
          <a:ext cx="0" cy="0"/>
          <a:chOff x="0" y="0"/>
          <a:chExt cx="0" cy="0"/>
        </a:xfrm>
      </p:grpSpPr>
      <p:sp>
        <p:nvSpPr>
          <p:cNvPr id="61" name="Shape 120">
            <a:extLst>
              <a:ext uri="{FF2B5EF4-FFF2-40B4-BE49-F238E27FC236}">
                <a16:creationId xmlns:a16="http://schemas.microsoft.com/office/drawing/2014/main" id="{67DA8CE6-5F3B-4A00-9D73-66111D024637}"/>
              </a:ext>
            </a:extLst>
          </p:cNvPr>
          <p:cNvSpPr/>
          <p:nvPr userDrawn="1"/>
        </p:nvSpPr>
        <p:spPr>
          <a:xfrm>
            <a:off x="6118757" y="1961674"/>
            <a:ext cx="6012524" cy="6012524"/>
          </a:xfrm>
          <a:prstGeom prst="donut">
            <a:avLst>
              <a:gd name="adj" fmla="val 23154"/>
            </a:avLst>
          </a:prstGeom>
          <a:solidFill>
            <a:srgbClr val="BFBFBF"/>
          </a:solidFill>
          <a:ln>
            <a:noFill/>
          </a:ln>
        </p:spPr>
        <p:txBody>
          <a:bodyPr wrap="square" lIns="137074" tIns="68518" rIns="137074" bIns="68518" anchor="ctr" anchorCtr="0">
            <a:noAutofit/>
          </a:bodyPr>
          <a:lstStyle/>
          <a:p>
            <a:pPr algn="ctr"/>
            <a:endParaRPr sz="2699">
              <a:solidFill>
                <a:schemeClr val="dk1"/>
              </a:solidFill>
              <a:latin typeface="Calibri"/>
              <a:ea typeface="Calibri"/>
              <a:cs typeface="Calibri"/>
              <a:sym typeface="Calibri"/>
            </a:endParaRPr>
          </a:p>
        </p:txBody>
      </p:sp>
      <p:cxnSp>
        <p:nvCxnSpPr>
          <p:cNvPr id="62" name="Shape 121">
            <a:extLst>
              <a:ext uri="{FF2B5EF4-FFF2-40B4-BE49-F238E27FC236}">
                <a16:creationId xmlns:a16="http://schemas.microsoft.com/office/drawing/2014/main" id="{BDFCA081-77E8-4A63-BEB7-C83A3BCFB5D3}"/>
              </a:ext>
            </a:extLst>
          </p:cNvPr>
          <p:cNvCxnSpPr>
            <a:stCxn id="61" idx="0"/>
            <a:endCxn id="61" idx="4"/>
          </p:cNvCxnSpPr>
          <p:nvPr userDrawn="1"/>
        </p:nvCxnSpPr>
        <p:spPr>
          <a:xfrm>
            <a:off x="9125019" y="1961674"/>
            <a:ext cx="0" cy="6012365"/>
          </a:xfrm>
          <a:prstGeom prst="straightConnector1">
            <a:avLst/>
          </a:prstGeom>
          <a:noFill/>
          <a:ln w="9525" cap="flat" cmpd="sng">
            <a:solidFill>
              <a:srgbClr val="CDCDCD"/>
            </a:solidFill>
            <a:prstDash val="solid"/>
            <a:miter lim="800000"/>
            <a:headEnd type="none" w="med" len="med"/>
            <a:tailEnd type="none" w="med" len="med"/>
          </a:ln>
        </p:spPr>
      </p:cxnSp>
      <p:cxnSp>
        <p:nvCxnSpPr>
          <p:cNvPr id="63" name="Shape 122">
            <a:extLst>
              <a:ext uri="{FF2B5EF4-FFF2-40B4-BE49-F238E27FC236}">
                <a16:creationId xmlns:a16="http://schemas.microsoft.com/office/drawing/2014/main" id="{0F8CE3A8-FE43-4842-9AD7-35FE5380D3AE}"/>
              </a:ext>
            </a:extLst>
          </p:cNvPr>
          <p:cNvCxnSpPr>
            <a:stCxn id="61" idx="3"/>
            <a:endCxn id="61" idx="7"/>
          </p:cNvCxnSpPr>
          <p:nvPr userDrawn="1"/>
        </p:nvCxnSpPr>
        <p:spPr>
          <a:xfrm rot="10800000" flipH="1">
            <a:off x="6999270" y="2842253"/>
            <a:ext cx="4251431" cy="4251431"/>
          </a:xfrm>
          <a:prstGeom prst="straightConnector1">
            <a:avLst/>
          </a:prstGeom>
          <a:noFill/>
          <a:ln w="9525" cap="flat" cmpd="sng">
            <a:solidFill>
              <a:srgbClr val="CDCDCD"/>
            </a:solidFill>
            <a:prstDash val="solid"/>
            <a:miter lim="800000"/>
            <a:headEnd type="none" w="med" len="med"/>
            <a:tailEnd type="none" w="med" len="med"/>
          </a:ln>
        </p:spPr>
      </p:cxnSp>
      <p:cxnSp>
        <p:nvCxnSpPr>
          <p:cNvPr id="64" name="Shape 123">
            <a:extLst>
              <a:ext uri="{FF2B5EF4-FFF2-40B4-BE49-F238E27FC236}">
                <a16:creationId xmlns:a16="http://schemas.microsoft.com/office/drawing/2014/main" id="{2DDE71B6-882D-4066-ABBA-39E91D5E9334}"/>
              </a:ext>
            </a:extLst>
          </p:cNvPr>
          <p:cNvCxnSpPr>
            <a:stCxn id="61" idx="1"/>
            <a:endCxn id="61" idx="5"/>
          </p:cNvCxnSpPr>
          <p:nvPr userDrawn="1"/>
        </p:nvCxnSpPr>
        <p:spPr>
          <a:xfrm>
            <a:off x="6999270" y="2842187"/>
            <a:ext cx="4251431" cy="4251431"/>
          </a:xfrm>
          <a:prstGeom prst="straightConnector1">
            <a:avLst/>
          </a:prstGeom>
          <a:noFill/>
          <a:ln w="9525" cap="flat" cmpd="sng">
            <a:solidFill>
              <a:srgbClr val="CDCDCD"/>
            </a:solidFill>
            <a:prstDash val="solid"/>
            <a:miter lim="800000"/>
            <a:headEnd type="none" w="med" len="med"/>
            <a:tailEnd type="none" w="med" len="med"/>
          </a:ln>
        </p:spPr>
      </p:cxnSp>
      <p:cxnSp>
        <p:nvCxnSpPr>
          <p:cNvPr id="65" name="Shape 124">
            <a:extLst>
              <a:ext uri="{FF2B5EF4-FFF2-40B4-BE49-F238E27FC236}">
                <a16:creationId xmlns:a16="http://schemas.microsoft.com/office/drawing/2014/main" id="{7E97B147-FB69-440C-8316-F35DADD9604C}"/>
              </a:ext>
            </a:extLst>
          </p:cNvPr>
          <p:cNvCxnSpPr>
            <a:stCxn id="61" idx="2"/>
            <a:endCxn id="61" idx="6"/>
          </p:cNvCxnSpPr>
          <p:nvPr userDrawn="1"/>
        </p:nvCxnSpPr>
        <p:spPr>
          <a:xfrm>
            <a:off x="6118757" y="4967936"/>
            <a:ext cx="6012365" cy="0"/>
          </a:xfrm>
          <a:prstGeom prst="straightConnector1">
            <a:avLst/>
          </a:prstGeom>
          <a:noFill/>
          <a:ln w="9525" cap="flat" cmpd="sng">
            <a:solidFill>
              <a:srgbClr val="CDCDCD"/>
            </a:solidFill>
            <a:prstDash val="solid"/>
            <a:miter lim="800000"/>
            <a:headEnd type="none" w="med" len="med"/>
            <a:tailEnd type="none" w="med" len="med"/>
          </a:ln>
        </p:spPr>
      </p:cxnSp>
      <p:sp>
        <p:nvSpPr>
          <p:cNvPr id="66" name="Shape 125">
            <a:extLst>
              <a:ext uri="{FF2B5EF4-FFF2-40B4-BE49-F238E27FC236}">
                <a16:creationId xmlns:a16="http://schemas.microsoft.com/office/drawing/2014/main" id="{CDA88E5C-739B-4A86-AE4E-6029D1E8BB87}"/>
              </a:ext>
            </a:extLst>
          </p:cNvPr>
          <p:cNvSpPr/>
          <p:nvPr userDrawn="1"/>
        </p:nvSpPr>
        <p:spPr>
          <a:xfrm rot="1320000">
            <a:off x="8565576" y="5535685"/>
            <a:ext cx="3484490" cy="2332186"/>
          </a:xfrm>
          <a:custGeom>
            <a:avLst/>
            <a:gdLst/>
            <a:ahLst/>
            <a:cxnLst/>
            <a:rect l="0" t="0" r="0" b="0"/>
            <a:pathLst>
              <a:path w="120000" h="120000" extrusionOk="0">
                <a:moveTo>
                  <a:pt x="0" y="0"/>
                </a:moveTo>
                <a:lnTo>
                  <a:pt x="120000" y="16053"/>
                </a:lnTo>
                <a:lnTo>
                  <a:pt x="119878" y="19657"/>
                </a:lnTo>
                <a:cubicBezTo>
                  <a:pt x="117429" y="55689"/>
                  <a:pt x="107812" y="88555"/>
                  <a:pt x="93193" y="115023"/>
                </a:cubicBezTo>
                <a:lnTo>
                  <a:pt x="90165" y="119999"/>
                </a:lnTo>
                <a:close/>
              </a:path>
            </a:pathLst>
          </a:custGeom>
          <a:solidFill>
            <a:srgbClr val="F37224">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7" name="Shape 126">
            <a:extLst>
              <a:ext uri="{FF2B5EF4-FFF2-40B4-BE49-F238E27FC236}">
                <a16:creationId xmlns:a16="http://schemas.microsoft.com/office/drawing/2014/main" id="{798BFD6F-C988-42CF-8B6A-B61FAF0FF839}"/>
              </a:ext>
            </a:extLst>
          </p:cNvPr>
          <p:cNvSpPr/>
          <p:nvPr userDrawn="1"/>
        </p:nvSpPr>
        <p:spPr>
          <a:xfrm rot="300000">
            <a:off x="9125292" y="3373397"/>
            <a:ext cx="3972406" cy="3467987"/>
          </a:xfrm>
          <a:custGeom>
            <a:avLst/>
            <a:gdLst/>
            <a:ahLst/>
            <a:cxnLst/>
            <a:rect l="0" t="0" r="0" b="0"/>
            <a:pathLst>
              <a:path w="120000" h="120000" extrusionOk="0">
                <a:moveTo>
                  <a:pt x="107347" y="0"/>
                </a:moveTo>
                <a:lnTo>
                  <a:pt x="110569" y="7661"/>
                </a:lnTo>
                <a:cubicBezTo>
                  <a:pt x="116642" y="24106"/>
                  <a:pt x="120000" y="42186"/>
                  <a:pt x="120000" y="61164"/>
                </a:cubicBezTo>
                <a:cubicBezTo>
                  <a:pt x="120000" y="80143"/>
                  <a:pt x="116642" y="98223"/>
                  <a:pt x="110569" y="114667"/>
                </a:cubicBezTo>
                <a:lnTo>
                  <a:pt x="108327" y="120000"/>
                </a:lnTo>
                <a:lnTo>
                  <a:pt x="0" y="61164"/>
                </a:lnTo>
                <a:close/>
              </a:path>
            </a:pathLst>
          </a:custGeom>
          <a:solidFill>
            <a:srgbClr val="F9B78F">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8" name="Shape 127">
            <a:extLst>
              <a:ext uri="{FF2B5EF4-FFF2-40B4-BE49-F238E27FC236}">
                <a16:creationId xmlns:a16="http://schemas.microsoft.com/office/drawing/2014/main" id="{152D5336-5E3E-4B07-905B-0AF5886DA0D8}"/>
              </a:ext>
            </a:extLst>
          </p:cNvPr>
          <p:cNvSpPr/>
          <p:nvPr userDrawn="1"/>
        </p:nvSpPr>
        <p:spPr>
          <a:xfrm rot="-180000">
            <a:off x="9040985" y="2177800"/>
            <a:ext cx="3417165" cy="2702567"/>
          </a:xfrm>
          <a:custGeom>
            <a:avLst/>
            <a:gdLst/>
            <a:ahLst/>
            <a:cxnLst/>
            <a:rect l="0" t="0" r="0" b="0"/>
            <a:pathLst>
              <a:path w="120000" h="120000" extrusionOk="0">
                <a:moveTo>
                  <a:pt x="76445" y="0"/>
                </a:moveTo>
                <a:lnTo>
                  <a:pt x="77551" y="1045"/>
                </a:lnTo>
                <a:cubicBezTo>
                  <a:pt x="98626" y="23037"/>
                  <a:pt x="113757" y="53809"/>
                  <a:pt x="119441" y="88932"/>
                </a:cubicBezTo>
                <a:lnTo>
                  <a:pt x="120000" y="93555"/>
                </a:lnTo>
                <a:lnTo>
                  <a:pt x="0" y="120000"/>
                </a:lnTo>
                <a:close/>
              </a:path>
            </a:pathLst>
          </a:custGeom>
          <a:solidFill>
            <a:srgbClr val="F37325">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9" name="Shape 128">
            <a:extLst>
              <a:ext uri="{FF2B5EF4-FFF2-40B4-BE49-F238E27FC236}">
                <a16:creationId xmlns:a16="http://schemas.microsoft.com/office/drawing/2014/main" id="{56A82FCA-614C-4B44-8AAA-1D6CB58887E6}"/>
              </a:ext>
            </a:extLst>
          </p:cNvPr>
          <p:cNvSpPr/>
          <p:nvPr userDrawn="1"/>
        </p:nvSpPr>
        <p:spPr>
          <a:xfrm>
            <a:off x="5714309" y="4967935"/>
            <a:ext cx="3410709" cy="3352629"/>
          </a:xfrm>
          <a:custGeom>
            <a:avLst/>
            <a:gdLst/>
            <a:ahLst/>
            <a:cxnLst/>
            <a:rect l="0" t="0" r="0" b="0"/>
            <a:pathLst>
              <a:path w="120000" h="120000" extrusionOk="0">
                <a:moveTo>
                  <a:pt x="120000" y="0"/>
                </a:moveTo>
                <a:lnTo>
                  <a:pt x="88726" y="120000"/>
                </a:lnTo>
                <a:lnTo>
                  <a:pt x="83676" y="118679"/>
                </a:lnTo>
                <a:cubicBezTo>
                  <a:pt x="41602" y="105366"/>
                  <a:pt x="9281" y="69535"/>
                  <a:pt x="332" y="25043"/>
                </a:cubicBezTo>
                <a:lnTo>
                  <a:pt x="0" y="22830"/>
                </a:lnTo>
                <a:close/>
              </a:path>
            </a:pathLst>
          </a:custGeom>
          <a:solidFill>
            <a:srgbClr val="333333">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0" name="Shape 129">
            <a:extLst>
              <a:ext uri="{FF2B5EF4-FFF2-40B4-BE49-F238E27FC236}">
                <a16:creationId xmlns:a16="http://schemas.microsoft.com/office/drawing/2014/main" id="{4B6E9EF4-7998-4A86-A71B-82B7252E8BAE}"/>
              </a:ext>
            </a:extLst>
          </p:cNvPr>
          <p:cNvSpPr/>
          <p:nvPr userDrawn="1"/>
        </p:nvSpPr>
        <p:spPr>
          <a:xfrm rot="2400000">
            <a:off x="5937283" y="2826361"/>
            <a:ext cx="3471808" cy="2315620"/>
          </a:xfrm>
          <a:custGeom>
            <a:avLst/>
            <a:gdLst/>
            <a:ahLst/>
            <a:cxnLst/>
            <a:rect l="0" t="0" r="0" b="0"/>
            <a:pathLst>
              <a:path w="120000" h="120000" extrusionOk="0">
                <a:moveTo>
                  <a:pt x="4672" y="0"/>
                </a:moveTo>
                <a:lnTo>
                  <a:pt x="120000" y="49287"/>
                </a:lnTo>
                <a:lnTo>
                  <a:pt x="9648" y="120000"/>
                </a:lnTo>
                <a:lnTo>
                  <a:pt x="9430" y="119319"/>
                </a:lnTo>
                <a:cubicBezTo>
                  <a:pt x="3357" y="97794"/>
                  <a:pt x="0" y="74129"/>
                  <a:pt x="0" y="49287"/>
                </a:cubicBezTo>
                <a:cubicBezTo>
                  <a:pt x="0" y="36867"/>
                  <a:pt x="839" y="24740"/>
                  <a:pt x="2438" y="13028"/>
                </a:cubicBezTo>
                <a:close/>
              </a:path>
            </a:pathLst>
          </a:custGeom>
          <a:solidFill>
            <a:srgbClr val="333333">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1" name="Shape 130">
            <a:extLst>
              <a:ext uri="{FF2B5EF4-FFF2-40B4-BE49-F238E27FC236}">
                <a16:creationId xmlns:a16="http://schemas.microsoft.com/office/drawing/2014/main" id="{71C12B40-CAE7-478A-A8F2-BF2CD14A473C}"/>
              </a:ext>
            </a:extLst>
          </p:cNvPr>
          <p:cNvSpPr/>
          <p:nvPr userDrawn="1"/>
        </p:nvSpPr>
        <p:spPr>
          <a:xfrm>
            <a:off x="5190304" y="4112220"/>
            <a:ext cx="3934716" cy="2725187"/>
          </a:xfrm>
          <a:custGeom>
            <a:avLst/>
            <a:gdLst/>
            <a:ahLst/>
            <a:cxnLst/>
            <a:rect l="0" t="0" r="0" b="0"/>
            <a:pathLst>
              <a:path w="120000" h="120000" extrusionOk="0">
                <a:moveTo>
                  <a:pt x="2929" y="0"/>
                </a:moveTo>
                <a:lnTo>
                  <a:pt x="120000" y="37680"/>
                </a:lnTo>
                <a:lnTo>
                  <a:pt x="14394" y="119999"/>
                </a:lnTo>
                <a:lnTo>
                  <a:pt x="9430" y="105120"/>
                </a:lnTo>
                <a:cubicBezTo>
                  <a:pt x="3357" y="84392"/>
                  <a:pt x="0" y="61602"/>
                  <a:pt x="0" y="37680"/>
                </a:cubicBezTo>
                <a:cubicBezTo>
                  <a:pt x="0" y="25719"/>
                  <a:pt x="839" y="14041"/>
                  <a:pt x="2438" y="2762"/>
                </a:cubicBezTo>
                <a:close/>
              </a:path>
            </a:pathLst>
          </a:custGeom>
          <a:solidFill>
            <a:srgbClr val="333333"/>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2" name="Shape 131">
            <a:extLst>
              <a:ext uri="{FF2B5EF4-FFF2-40B4-BE49-F238E27FC236}">
                <a16:creationId xmlns:a16="http://schemas.microsoft.com/office/drawing/2014/main" id="{2A60AECD-6EA5-4057-9B6F-B178E8B8C148}"/>
              </a:ext>
            </a:extLst>
          </p:cNvPr>
          <p:cNvSpPr/>
          <p:nvPr userDrawn="1"/>
        </p:nvSpPr>
        <p:spPr>
          <a:xfrm>
            <a:off x="7412982" y="3263331"/>
            <a:ext cx="3424074" cy="3424074"/>
          </a:xfrm>
          <a:prstGeom prst="ellipse">
            <a:avLst/>
          </a:prstGeom>
          <a:solidFill>
            <a:schemeClr val="lt1"/>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cxnSp>
        <p:nvCxnSpPr>
          <p:cNvPr id="79" name="Shape 139">
            <a:extLst>
              <a:ext uri="{FF2B5EF4-FFF2-40B4-BE49-F238E27FC236}">
                <a16:creationId xmlns:a16="http://schemas.microsoft.com/office/drawing/2014/main" id="{F02172BD-7CAA-424F-8677-378452A82D21}"/>
              </a:ext>
            </a:extLst>
          </p:cNvPr>
          <p:cNvCxnSpPr>
            <a:stCxn id="70" idx="4"/>
          </p:cNvCxnSpPr>
          <p:nvPr userDrawn="1"/>
        </p:nvCxnSpPr>
        <p:spPr>
          <a:xfrm rot="10800000">
            <a:off x="4084736" y="2220631"/>
            <a:ext cx="2391542" cy="489373"/>
          </a:xfrm>
          <a:prstGeom prst="straightConnector1">
            <a:avLst/>
          </a:prstGeom>
          <a:noFill/>
          <a:ln w="9525" cap="flat" cmpd="sng">
            <a:solidFill>
              <a:srgbClr val="CDCDCD"/>
            </a:solidFill>
            <a:prstDash val="solid"/>
            <a:miter lim="800000"/>
            <a:headEnd type="none" w="med" len="med"/>
            <a:tailEnd type="none" w="med" len="med"/>
          </a:ln>
        </p:spPr>
      </p:cxnSp>
      <p:cxnSp>
        <p:nvCxnSpPr>
          <p:cNvPr id="80" name="Shape 140">
            <a:extLst>
              <a:ext uri="{FF2B5EF4-FFF2-40B4-BE49-F238E27FC236}">
                <a16:creationId xmlns:a16="http://schemas.microsoft.com/office/drawing/2014/main" id="{DDD4850E-85D6-4DE0-86CE-4FB5E37906AA}"/>
              </a:ext>
            </a:extLst>
          </p:cNvPr>
          <p:cNvCxnSpPr/>
          <p:nvPr userDrawn="1"/>
        </p:nvCxnSpPr>
        <p:spPr>
          <a:xfrm flipH="1">
            <a:off x="4002274" y="7368251"/>
            <a:ext cx="2541308" cy="435365"/>
          </a:xfrm>
          <a:prstGeom prst="straightConnector1">
            <a:avLst/>
          </a:prstGeom>
          <a:noFill/>
          <a:ln w="9525" cap="flat" cmpd="sng">
            <a:solidFill>
              <a:srgbClr val="CDCDCD"/>
            </a:solidFill>
            <a:prstDash val="solid"/>
            <a:miter lim="800000"/>
            <a:headEnd type="none" w="med" len="med"/>
            <a:tailEnd type="none" w="med" len="med"/>
          </a:ln>
        </p:spPr>
      </p:cxnSp>
      <p:cxnSp>
        <p:nvCxnSpPr>
          <p:cNvPr id="81" name="Shape 141">
            <a:extLst>
              <a:ext uri="{FF2B5EF4-FFF2-40B4-BE49-F238E27FC236}">
                <a16:creationId xmlns:a16="http://schemas.microsoft.com/office/drawing/2014/main" id="{29FF3337-ED3E-4966-B4A8-47A84853AB99}"/>
              </a:ext>
            </a:extLst>
          </p:cNvPr>
          <p:cNvCxnSpPr>
            <a:stCxn id="71" idx="4"/>
          </p:cNvCxnSpPr>
          <p:nvPr userDrawn="1"/>
        </p:nvCxnSpPr>
        <p:spPr>
          <a:xfrm flipH="1">
            <a:off x="2707903" y="4967935"/>
            <a:ext cx="2482400" cy="67919"/>
          </a:xfrm>
          <a:prstGeom prst="straightConnector1">
            <a:avLst/>
          </a:prstGeom>
          <a:noFill/>
          <a:ln w="9525" cap="flat" cmpd="sng">
            <a:solidFill>
              <a:srgbClr val="CDCDCD"/>
            </a:solidFill>
            <a:prstDash val="solid"/>
            <a:miter lim="800000"/>
            <a:headEnd type="none" w="med" len="med"/>
            <a:tailEnd type="none" w="med" len="med"/>
          </a:ln>
        </p:spPr>
      </p:cxnSp>
      <p:cxnSp>
        <p:nvCxnSpPr>
          <p:cNvPr id="82" name="Shape 142">
            <a:extLst>
              <a:ext uri="{FF2B5EF4-FFF2-40B4-BE49-F238E27FC236}">
                <a16:creationId xmlns:a16="http://schemas.microsoft.com/office/drawing/2014/main" id="{21E73E53-09F7-44CB-8BB5-F6AF0513B01D}"/>
              </a:ext>
            </a:extLst>
          </p:cNvPr>
          <p:cNvCxnSpPr/>
          <p:nvPr userDrawn="1"/>
        </p:nvCxnSpPr>
        <p:spPr>
          <a:xfrm flipH="1">
            <a:off x="11974736" y="2239565"/>
            <a:ext cx="2525130" cy="753401"/>
          </a:xfrm>
          <a:prstGeom prst="straightConnector1">
            <a:avLst/>
          </a:prstGeom>
          <a:noFill/>
          <a:ln w="9525" cap="flat" cmpd="sng">
            <a:solidFill>
              <a:srgbClr val="CDCDCD"/>
            </a:solidFill>
            <a:prstDash val="solid"/>
            <a:miter lim="800000"/>
            <a:headEnd type="none" w="med" len="med"/>
            <a:tailEnd type="none" w="med" len="med"/>
          </a:ln>
        </p:spPr>
      </p:cxnSp>
      <p:cxnSp>
        <p:nvCxnSpPr>
          <p:cNvPr id="83" name="Shape 143">
            <a:extLst>
              <a:ext uri="{FF2B5EF4-FFF2-40B4-BE49-F238E27FC236}">
                <a16:creationId xmlns:a16="http://schemas.microsoft.com/office/drawing/2014/main" id="{FE71DAAC-35C9-42C9-8091-AEE045BA0D22}"/>
              </a:ext>
            </a:extLst>
          </p:cNvPr>
          <p:cNvCxnSpPr>
            <a:endCxn id="67" idx="2"/>
          </p:cNvCxnSpPr>
          <p:nvPr userDrawn="1"/>
        </p:nvCxnSpPr>
        <p:spPr>
          <a:xfrm rot="10800000">
            <a:off x="13087306" y="5314028"/>
            <a:ext cx="1722702" cy="0"/>
          </a:xfrm>
          <a:prstGeom prst="straightConnector1">
            <a:avLst/>
          </a:prstGeom>
          <a:noFill/>
          <a:ln w="9525" cap="flat" cmpd="sng">
            <a:solidFill>
              <a:srgbClr val="CDCDCD"/>
            </a:solidFill>
            <a:prstDash val="solid"/>
            <a:miter lim="800000"/>
            <a:headEnd type="none" w="med" len="med"/>
            <a:tailEnd type="none" w="med" len="med"/>
          </a:ln>
        </p:spPr>
      </p:cxnSp>
      <p:cxnSp>
        <p:nvCxnSpPr>
          <p:cNvPr id="84" name="Shape 144">
            <a:extLst>
              <a:ext uri="{FF2B5EF4-FFF2-40B4-BE49-F238E27FC236}">
                <a16:creationId xmlns:a16="http://schemas.microsoft.com/office/drawing/2014/main" id="{DBBE72F9-795B-4340-A1DB-D0F4F3CF3FC7}"/>
              </a:ext>
            </a:extLst>
          </p:cNvPr>
          <p:cNvCxnSpPr/>
          <p:nvPr userDrawn="1"/>
        </p:nvCxnSpPr>
        <p:spPr>
          <a:xfrm rot="10800000">
            <a:off x="11666126" y="7289201"/>
            <a:ext cx="2405936" cy="1099291"/>
          </a:xfrm>
          <a:prstGeom prst="straightConnector1">
            <a:avLst/>
          </a:prstGeom>
          <a:noFill/>
          <a:ln w="9525" cap="flat" cmpd="sng">
            <a:solidFill>
              <a:srgbClr val="CDCDCD"/>
            </a:solidFill>
            <a:prstDash val="solid"/>
            <a:miter lim="800000"/>
            <a:headEnd type="none" w="med" len="med"/>
            <a:tailEnd type="none" w="med" len="med"/>
          </a:ln>
        </p:spPr>
      </p:cxnSp>
      <p:pic>
        <p:nvPicPr>
          <p:cNvPr id="85" name="Shape 145" descr="Bar chart">
            <a:extLst>
              <a:ext uri="{FF2B5EF4-FFF2-40B4-BE49-F238E27FC236}">
                <a16:creationId xmlns:a16="http://schemas.microsoft.com/office/drawing/2014/main" id="{2EA7F6A5-BA2D-49EA-8A2D-F57DEBF50847}"/>
              </a:ext>
            </a:extLst>
          </p:cNvPr>
          <p:cNvPicPr preferRelativeResize="0"/>
          <p:nvPr userDrawn="1"/>
        </p:nvPicPr>
        <p:blipFill rotWithShape="1">
          <a:blip r:embed="rId2">
            <a:alphaModFix/>
          </a:blip>
          <a:srcRect/>
          <a:stretch/>
        </p:blipFill>
        <p:spPr>
          <a:xfrm>
            <a:off x="7082935" y="6408067"/>
            <a:ext cx="809625" cy="809625"/>
          </a:xfrm>
          <a:prstGeom prst="rect">
            <a:avLst/>
          </a:prstGeom>
          <a:noFill/>
          <a:ln>
            <a:noFill/>
          </a:ln>
        </p:spPr>
      </p:pic>
      <p:pic>
        <p:nvPicPr>
          <p:cNvPr id="86" name="Shape 146" descr="Puzzle">
            <a:extLst>
              <a:ext uri="{FF2B5EF4-FFF2-40B4-BE49-F238E27FC236}">
                <a16:creationId xmlns:a16="http://schemas.microsoft.com/office/drawing/2014/main" id="{0765EF76-BA96-4D04-B52A-69D93E41D6AE}"/>
              </a:ext>
            </a:extLst>
          </p:cNvPr>
          <p:cNvPicPr preferRelativeResize="0"/>
          <p:nvPr userDrawn="1"/>
        </p:nvPicPr>
        <p:blipFill rotWithShape="1">
          <a:blip r:embed="rId3">
            <a:alphaModFix/>
          </a:blip>
          <a:srcRect/>
          <a:stretch/>
        </p:blipFill>
        <p:spPr>
          <a:xfrm>
            <a:off x="6310857" y="4866449"/>
            <a:ext cx="809625" cy="809625"/>
          </a:xfrm>
          <a:prstGeom prst="rect">
            <a:avLst/>
          </a:prstGeom>
          <a:noFill/>
          <a:ln>
            <a:noFill/>
          </a:ln>
        </p:spPr>
      </p:pic>
      <p:pic>
        <p:nvPicPr>
          <p:cNvPr id="87" name="Shape 147" descr="Magnifying glass">
            <a:extLst>
              <a:ext uri="{FF2B5EF4-FFF2-40B4-BE49-F238E27FC236}">
                <a16:creationId xmlns:a16="http://schemas.microsoft.com/office/drawing/2014/main" id="{8C1462F4-7D2C-42E5-A419-37C2DF48F7DC}"/>
              </a:ext>
            </a:extLst>
          </p:cNvPr>
          <p:cNvPicPr preferRelativeResize="0"/>
          <p:nvPr userDrawn="1"/>
        </p:nvPicPr>
        <p:blipFill rotWithShape="1">
          <a:blip r:embed="rId4">
            <a:alphaModFix/>
          </a:blip>
          <a:srcRect/>
          <a:stretch/>
        </p:blipFill>
        <p:spPr>
          <a:xfrm>
            <a:off x="6763864" y="3059677"/>
            <a:ext cx="809625" cy="809625"/>
          </a:xfrm>
          <a:prstGeom prst="rect">
            <a:avLst/>
          </a:prstGeom>
          <a:noFill/>
          <a:ln>
            <a:noFill/>
          </a:ln>
        </p:spPr>
      </p:pic>
      <p:pic>
        <p:nvPicPr>
          <p:cNvPr id="88" name="Shape 148" descr="Pie chart">
            <a:extLst>
              <a:ext uri="{FF2B5EF4-FFF2-40B4-BE49-F238E27FC236}">
                <a16:creationId xmlns:a16="http://schemas.microsoft.com/office/drawing/2014/main" id="{9B4E5414-8E48-44D5-BB26-F7D92629CA4B}"/>
              </a:ext>
            </a:extLst>
          </p:cNvPr>
          <p:cNvPicPr preferRelativeResize="0"/>
          <p:nvPr userDrawn="1"/>
        </p:nvPicPr>
        <p:blipFill rotWithShape="1">
          <a:blip r:embed="rId5">
            <a:alphaModFix/>
          </a:blip>
          <a:srcRect/>
          <a:stretch/>
        </p:blipFill>
        <p:spPr>
          <a:xfrm>
            <a:off x="10676548" y="3172402"/>
            <a:ext cx="809625" cy="809625"/>
          </a:xfrm>
          <a:prstGeom prst="rect">
            <a:avLst/>
          </a:prstGeom>
          <a:noFill/>
          <a:ln>
            <a:noFill/>
          </a:ln>
        </p:spPr>
      </p:pic>
      <p:pic>
        <p:nvPicPr>
          <p:cNvPr id="89" name="Shape 149" descr="Gears">
            <a:extLst>
              <a:ext uri="{FF2B5EF4-FFF2-40B4-BE49-F238E27FC236}">
                <a16:creationId xmlns:a16="http://schemas.microsoft.com/office/drawing/2014/main" id="{F1F0DD0F-EF3E-46D4-A527-45D8AB0F66CF}"/>
              </a:ext>
            </a:extLst>
          </p:cNvPr>
          <p:cNvPicPr preferRelativeResize="0"/>
          <p:nvPr userDrawn="1"/>
        </p:nvPicPr>
        <p:blipFill rotWithShape="1">
          <a:blip r:embed="rId6">
            <a:alphaModFix/>
          </a:blip>
          <a:srcRect/>
          <a:stretch/>
        </p:blipFill>
        <p:spPr>
          <a:xfrm>
            <a:off x="11125748" y="4874602"/>
            <a:ext cx="809625" cy="809625"/>
          </a:xfrm>
          <a:prstGeom prst="rect">
            <a:avLst/>
          </a:prstGeom>
          <a:noFill/>
          <a:ln>
            <a:noFill/>
          </a:ln>
        </p:spPr>
      </p:pic>
      <p:pic>
        <p:nvPicPr>
          <p:cNvPr id="90" name="Shape 150" descr="Lightbulb">
            <a:extLst>
              <a:ext uri="{FF2B5EF4-FFF2-40B4-BE49-F238E27FC236}">
                <a16:creationId xmlns:a16="http://schemas.microsoft.com/office/drawing/2014/main" id="{7A231662-CCD2-432B-B3F3-548704FFD610}"/>
              </a:ext>
            </a:extLst>
          </p:cNvPr>
          <p:cNvPicPr preferRelativeResize="0"/>
          <p:nvPr userDrawn="1"/>
        </p:nvPicPr>
        <p:blipFill rotWithShape="1">
          <a:blip r:embed="rId7">
            <a:alphaModFix/>
          </a:blip>
          <a:srcRect/>
          <a:stretch/>
        </p:blipFill>
        <p:spPr>
          <a:xfrm>
            <a:off x="10585489" y="6455292"/>
            <a:ext cx="809625" cy="809625"/>
          </a:xfrm>
          <a:prstGeom prst="rect">
            <a:avLst/>
          </a:prstGeom>
          <a:noFill/>
          <a:ln>
            <a:noFill/>
          </a:ln>
        </p:spPr>
      </p:pic>
      <p:sp>
        <p:nvSpPr>
          <p:cNvPr id="96" name="Shape 52">
            <a:extLst>
              <a:ext uri="{FF2B5EF4-FFF2-40B4-BE49-F238E27FC236}">
                <a16:creationId xmlns:a16="http://schemas.microsoft.com/office/drawing/2014/main" id="{2BE46664-6C57-4210-8861-B701341B4274}"/>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0" name="Graphic 29" descr="Camera">
            <a:extLst>
              <a:ext uri="{FF2B5EF4-FFF2-40B4-BE49-F238E27FC236}">
                <a16:creationId xmlns:a16="http://schemas.microsoft.com/office/drawing/2014/main" id="{7D44A509-3E7F-4053-AB08-8C13D0253B5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6651224" y="8330184"/>
            <a:ext cx="1636776" cy="1636776"/>
          </a:xfrm>
          <a:prstGeom prst="rect">
            <a:avLst/>
          </a:prstGeom>
        </p:spPr>
      </p:pic>
      <p:pic>
        <p:nvPicPr>
          <p:cNvPr id="29" name="Picture 2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738875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Features_2">
    <p:bg>
      <p:bgPr>
        <a:solidFill>
          <a:srgbClr val="F37021"/>
        </a:solidFill>
        <a:effectLst/>
      </p:bgPr>
    </p:bg>
    <p:spTree>
      <p:nvGrpSpPr>
        <p:cNvPr id="1" name="Shape 15"/>
        <p:cNvGrpSpPr/>
        <p:nvPr/>
      </p:nvGrpSpPr>
      <p:grpSpPr>
        <a:xfrm>
          <a:off x="0" y="0"/>
          <a:ext cx="0" cy="0"/>
          <a:chOff x="0" y="0"/>
          <a:chExt cx="0" cy="0"/>
        </a:xfrm>
      </p:grpSpPr>
      <p:pic>
        <p:nvPicPr>
          <p:cNvPr id="4" name="Graphic 3" descr="Network">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4376"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Features</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533513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ature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81" name="Graphic 80" descr="Network">
            <a:extLst>
              <a:ext uri="{FF2B5EF4-FFF2-40B4-BE49-F238E27FC236}">
                <a16:creationId xmlns:a16="http://schemas.microsoft.com/office/drawing/2014/main" id="{4D1492FB-4616-459A-8637-C82AF8B758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6519618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eatures_3">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81" name="Graphic 80" descr="Network">
            <a:extLst>
              <a:ext uri="{FF2B5EF4-FFF2-40B4-BE49-F238E27FC236}">
                <a16:creationId xmlns:a16="http://schemas.microsoft.com/office/drawing/2014/main" id="{4D1492FB-4616-459A-8637-C82AF8B758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810119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Branching">
    <p:bg>
      <p:bgPr>
        <a:solidFill>
          <a:srgbClr val="F37021"/>
        </a:solidFill>
        <a:effectLst/>
      </p:bgPr>
    </p:bg>
    <p:spTree>
      <p:nvGrpSpPr>
        <p:cNvPr id="1" name="Shape 15"/>
        <p:cNvGrpSpPr/>
        <p:nvPr/>
      </p:nvGrpSpPr>
      <p:grpSpPr>
        <a:xfrm>
          <a:off x="0" y="0"/>
          <a:ext cx="0" cy="0"/>
          <a:chOff x="0" y="0"/>
          <a:chExt cx="0" cy="0"/>
        </a:xfrm>
      </p:grpSpPr>
      <p:pic>
        <p:nvPicPr>
          <p:cNvPr id="4" name="Graphic 3" descr="Hierarchy">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4376"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Branching</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47862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anching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Hierarchy">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0043185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urse Progress">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Upward tren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sp>
        <p:nvSpPr>
          <p:cNvPr id="3" name="Rectangle: Rounded Corners 2"/>
          <p:cNvSpPr/>
          <p:nvPr userDrawn="1"/>
        </p:nvSpPr>
        <p:spPr>
          <a:xfrm>
            <a:off x="769496" y="5574800"/>
            <a:ext cx="12493161" cy="510363"/>
          </a:xfrm>
          <a:prstGeom prst="roundRect">
            <a:avLst/>
          </a:prstGeom>
          <a:solidFill>
            <a:srgbClr val="F47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p:cNvSpPr/>
          <p:nvPr userDrawn="1"/>
        </p:nvSpPr>
        <p:spPr>
          <a:xfrm>
            <a:off x="13520255" y="5574800"/>
            <a:ext cx="3994297" cy="510363"/>
          </a:xfrm>
          <a:prstGeom prst="roundRect">
            <a:avLst/>
          </a:prstGeom>
          <a:solidFill>
            <a:srgbClr val="FBC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Ribbon">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5704037" y="3920100"/>
            <a:ext cx="1636776" cy="1636776"/>
          </a:xfrm>
          <a:prstGeom prst="rect">
            <a:avLst/>
          </a:prstGeom>
        </p:spPr>
      </p:pic>
      <p:sp>
        <p:nvSpPr>
          <p:cNvPr id="10" name="Shape 16"/>
          <p:cNvSpPr txBox="1">
            <a:spLocks noGrp="1"/>
          </p:cNvSpPr>
          <p:nvPr>
            <p:ph type="title" hasCustomPrompt="1"/>
          </p:nvPr>
        </p:nvSpPr>
        <p:spPr>
          <a:xfrm>
            <a:off x="769496" y="2821270"/>
            <a:ext cx="15621706" cy="2024662"/>
          </a:xfrm>
          <a:prstGeom prst="rect">
            <a:avLst/>
          </a:prstGeom>
        </p:spPr>
        <p:txBody>
          <a:bodyPr wrap="square" lIns="91425" tIns="91425" rIns="91425" bIns="91425" anchor="ctr" anchorCtr="0"/>
          <a:lstStyle>
            <a:lvl1pPr lvl="0" rtl="0">
              <a:spcBef>
                <a:spcPts val="0"/>
              </a:spcBef>
              <a:buSzPct val="100000"/>
              <a:defRPr sz="9600" b="1" baseline="0">
                <a:solidFill>
                  <a:srgbClr val="F47628"/>
                </a:solidFill>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Course Progress</a:t>
            </a:r>
            <a:endParaRPr dirty="0"/>
          </a:p>
        </p:txBody>
      </p:sp>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384620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urse Progres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128" name="Graphic 127" descr="Upward trend">
            <a:extLst>
              <a:ext uri="{FF2B5EF4-FFF2-40B4-BE49-F238E27FC236}">
                <a16:creationId xmlns:a16="http://schemas.microsoft.com/office/drawing/2014/main" id="{48BF3BC3-5BF3-4BA6-A0DE-5B4928EE27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77365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oadmap">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860042" y="4207951"/>
            <a:ext cx="15365208" cy="1866336"/>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Roadmap</a:t>
            </a:r>
            <a:endParaRPr dirty="0"/>
          </a:p>
        </p:txBody>
      </p:sp>
      <p:pic>
        <p:nvPicPr>
          <p:cNvPr id="16" name="Graphic 15" descr="Map with pin">
            <a:extLst>
              <a:ext uri="{FF2B5EF4-FFF2-40B4-BE49-F238E27FC236}">
                <a16:creationId xmlns:a16="http://schemas.microsoft.com/office/drawing/2014/main" id="{95E707E9-A0CA-4046-A4C8-0F60A0B70A1F}"/>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81050" y="4514852"/>
            <a:ext cx="1078992" cy="137112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1478416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urse Progress_2">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128" name="Graphic 127" descr="Upward trend">
            <a:extLst>
              <a:ext uri="{FF2B5EF4-FFF2-40B4-BE49-F238E27FC236}">
                <a16:creationId xmlns:a16="http://schemas.microsoft.com/office/drawing/2014/main" id="{48BF3BC3-5BF3-4BA6-A0DE-5B4928EE27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2626053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eps">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graphicFrame>
        <p:nvGraphicFramePr>
          <p:cNvPr id="2" name="Diagram 1"/>
          <p:cNvGraphicFramePr/>
          <p:nvPr userDrawn="1">
            <p:extLst>
              <p:ext uri="{D42A27DB-BD31-4B8C-83A1-F6EECF244321}">
                <p14:modId xmlns:p14="http://schemas.microsoft.com/office/powerpoint/2010/main" val="1765534059"/>
              </p:ext>
            </p:extLst>
          </p:nvPr>
        </p:nvGraphicFramePr>
        <p:xfrm>
          <a:off x="3048000" y="1077119"/>
          <a:ext cx="12192000" cy="812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Tools">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6651224" y="8330184"/>
            <a:ext cx="1636776" cy="1636776"/>
          </a:xfrm>
          <a:prstGeom prst="rect">
            <a:avLst/>
          </a:prstGeom>
        </p:spPr>
      </p:pic>
      <p:pic>
        <p:nvPicPr>
          <p:cNvPr id="8" name="Picture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3525578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Assessments">
    <p:bg>
      <p:bgPr>
        <a:solidFill>
          <a:srgbClr val="F37021"/>
        </a:solidFill>
        <a:effectLst/>
      </p:bgPr>
    </p:bg>
    <p:spTree>
      <p:nvGrpSpPr>
        <p:cNvPr id="1" name="Shape 15"/>
        <p:cNvGrpSpPr/>
        <p:nvPr/>
      </p:nvGrpSpPr>
      <p:grpSpPr>
        <a:xfrm>
          <a:off x="0" y="0"/>
          <a:ext cx="0" cy="0"/>
          <a:chOff x="0" y="0"/>
          <a:chExt cx="0" cy="0"/>
        </a:xfrm>
      </p:grpSpPr>
      <p:pic>
        <p:nvPicPr>
          <p:cNvPr id="4" name="Graphic 3" descr="Help">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Assessments</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6790408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ssessment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7" name="Graphic 36" descr="Help">
            <a:extLst>
              <a:ext uri="{FF2B5EF4-FFF2-40B4-BE49-F238E27FC236}">
                <a16:creationId xmlns:a16="http://schemas.microsoft.com/office/drawing/2014/main" id="{5DF184FB-A756-44C4-8799-89003DD291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6326908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Coding Challenge">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Coding Challenge</a:t>
            </a:r>
            <a:endParaRPr dirty="0"/>
          </a:p>
        </p:txBody>
      </p:sp>
      <p:pic>
        <p:nvPicPr>
          <p:cNvPr id="6" name="Graphic 5" descr="Brain in hea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797591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ing Challenge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Brain in head">
            <a:extLst>
              <a:ext uri="{FF2B5EF4-FFF2-40B4-BE49-F238E27FC236}">
                <a16:creationId xmlns:a16="http://schemas.microsoft.com/office/drawing/2014/main" id="{F7FAAB4E-9468-46DC-9385-D8841E835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465864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Quiz">
    <p:bg>
      <p:bgPr>
        <a:solidFill>
          <a:srgbClr val="F37021"/>
        </a:solidFill>
        <a:effectLst/>
      </p:bgPr>
    </p:bg>
    <p:spTree>
      <p:nvGrpSpPr>
        <p:cNvPr id="1" name="Shape 15"/>
        <p:cNvGrpSpPr/>
        <p:nvPr/>
      </p:nvGrpSpPr>
      <p:grpSpPr>
        <a:xfrm>
          <a:off x="0" y="0"/>
          <a:ext cx="0" cy="0"/>
          <a:chOff x="0" y="0"/>
          <a:chExt cx="0" cy="0"/>
        </a:xfrm>
      </p:grpSpPr>
      <p:pic>
        <p:nvPicPr>
          <p:cNvPr id="4" name="Graphic 3" descr="Puzzle">
            <a:extLst>
              <a:ext uri="{FF2B5EF4-FFF2-40B4-BE49-F238E27FC236}">
                <a16:creationId xmlns:a16="http://schemas.microsoft.com/office/drawing/2014/main" id="{8F78E2B3-D4E9-4866-A60C-B4BAC2200D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714167"/>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Quiz</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972586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iz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Puzzle">
            <a:extLst>
              <a:ext uri="{FF2B5EF4-FFF2-40B4-BE49-F238E27FC236}">
                <a16:creationId xmlns:a16="http://schemas.microsoft.com/office/drawing/2014/main" id="{F7FAAB4E-9468-46DC-9385-D8841E835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3208773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Tip">
    <p:bg>
      <p:bgPr>
        <a:solidFill>
          <a:srgbClr val="F37021"/>
        </a:solidFill>
        <a:effectLst/>
      </p:bgPr>
    </p:bg>
    <p:spTree>
      <p:nvGrpSpPr>
        <p:cNvPr id="1" name="Shape 15"/>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AAC4A117-0304-4D25-BBA6-1ED083AFB0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Tip</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5051400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p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Lightbulb">
            <a:extLst>
              <a:ext uri="{FF2B5EF4-FFF2-40B4-BE49-F238E27FC236}">
                <a16:creationId xmlns:a16="http://schemas.microsoft.com/office/drawing/2014/main" id="{E8962B7B-FD97-4249-A0A3-FE1005AEBE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75762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oadmap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7" name="Graphic 6" descr="Map with pin">
            <a:extLst>
              <a:ext uri="{FF2B5EF4-FFF2-40B4-BE49-F238E27FC236}">
                <a16:creationId xmlns:a16="http://schemas.microsoft.com/office/drawing/2014/main" id="{2A4422C5-FE18-4002-83F2-FEA977D1C254}"/>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5159424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Demo">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Demo</a:t>
            </a:r>
            <a:endParaRPr dirty="0"/>
          </a:p>
        </p:txBody>
      </p:sp>
      <p:pic>
        <p:nvPicPr>
          <p:cNvPr id="4" name="Graphic 3" descr="Teacher">
            <a:extLst>
              <a:ext uri="{FF2B5EF4-FFF2-40B4-BE49-F238E27FC236}">
                <a16:creationId xmlns:a16="http://schemas.microsoft.com/office/drawing/2014/main" id="{5B46F30D-E8B5-4B7E-8E6E-F05039CBE1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0628" y="4643825"/>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184868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Teacher">
            <a:extLst>
              <a:ext uri="{FF2B5EF4-FFF2-40B4-BE49-F238E27FC236}">
                <a16:creationId xmlns:a16="http://schemas.microsoft.com/office/drawing/2014/main" id="{0A7729A6-7401-4FA5-827C-F6C5A8D807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8343503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tudent Exercise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Student Exercises</a:t>
            </a:r>
            <a:endParaRPr dirty="0"/>
          </a:p>
        </p:txBody>
      </p:sp>
      <p:pic>
        <p:nvPicPr>
          <p:cNvPr id="5" name="Graphic 4" descr="Stopwatch">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77240" y="468391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6470366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udent Exercise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Stopwatch">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8258434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Concept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Concepts</a:t>
            </a:r>
            <a:endParaRPr dirty="0"/>
          </a:p>
        </p:txBody>
      </p:sp>
      <p:pic>
        <p:nvPicPr>
          <p:cNvPr id="4" name="Graphic 3" descr="Atom">
            <a:extLst>
              <a:ext uri="{FF2B5EF4-FFF2-40B4-BE49-F238E27FC236}">
                <a16:creationId xmlns:a16="http://schemas.microsoft.com/office/drawing/2014/main" id="{3E0ACF13-C0A5-4206-AE17-82F428A36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2486268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cept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Atom">
            <a:extLst>
              <a:ext uri="{FF2B5EF4-FFF2-40B4-BE49-F238E27FC236}">
                <a16:creationId xmlns:a16="http://schemas.microsoft.com/office/drawing/2014/main" id="{A0F6C278-6FA3-4EB3-BB21-E2E09B24875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6708837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Review Time">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Review Time</a:t>
            </a:r>
            <a:endParaRPr dirty="0"/>
          </a:p>
        </p:txBody>
      </p:sp>
      <p:pic>
        <p:nvPicPr>
          <p:cNvPr id="5" name="Graphic 4" descr="Alarm Clock">
            <a:extLst>
              <a:ext uri="{FF2B5EF4-FFF2-40B4-BE49-F238E27FC236}">
                <a16:creationId xmlns:a16="http://schemas.microsoft.com/office/drawing/2014/main" id="{41FD5C2E-FBFB-4B84-B2F1-9D022E4F23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5688" y="4524376"/>
            <a:ext cx="1262062" cy="126206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5299259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Review Time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Alarm Clock">
            <a:extLst>
              <a:ext uri="{FF2B5EF4-FFF2-40B4-BE49-F238E27FC236}">
                <a16:creationId xmlns:a16="http://schemas.microsoft.com/office/drawing/2014/main" id="{47560D5D-5881-48A6-82B4-5A939367A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5036643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Data Processing">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Data Processing</a:t>
            </a:r>
            <a:endParaRPr dirty="0"/>
          </a:p>
        </p:txBody>
      </p:sp>
      <p:pic>
        <p:nvPicPr>
          <p:cNvPr id="5" name="Graphic 4" descr="Hourglass">
            <a:extLst>
              <a:ext uri="{FF2B5EF4-FFF2-40B4-BE49-F238E27FC236}">
                <a16:creationId xmlns:a16="http://schemas.microsoft.com/office/drawing/2014/main" id="{41FD5C2E-FBFB-4B84-B2F1-9D022E4F23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44487"/>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77383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ata Processing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Hourglass">
            <a:extLst>
              <a:ext uri="{FF2B5EF4-FFF2-40B4-BE49-F238E27FC236}">
                <a16:creationId xmlns:a16="http://schemas.microsoft.com/office/drawing/2014/main" id="{47560D5D-5881-48A6-82B4-5A939367A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83619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oals">
    <p:bg>
      <p:bgPr>
        <a:solidFill>
          <a:schemeClr val="bg1"/>
        </a:solidFill>
        <a:effectLst/>
      </p:bgPr>
    </p:bg>
    <p:spTree>
      <p:nvGrpSpPr>
        <p:cNvPr id="1" name="Shape 37"/>
        <p:cNvGrpSpPr/>
        <p:nvPr/>
      </p:nvGrpSpPr>
      <p:grpSpPr>
        <a:xfrm>
          <a:off x="0" y="0"/>
          <a:ext cx="0" cy="0"/>
          <a:chOff x="0" y="0"/>
          <a:chExt cx="0" cy="0"/>
        </a:xfrm>
      </p:grpSpPr>
      <p:sp>
        <p:nvSpPr>
          <p:cNvPr id="11"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Gears">
            <a:extLst>
              <a:ext uri="{FF2B5EF4-FFF2-40B4-BE49-F238E27FC236}">
                <a16:creationId xmlns:a16="http://schemas.microsoft.com/office/drawing/2014/main" id="{6F05A599-1C5A-4687-A2C6-F4E748BC7A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1438678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Discus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Discuss</a:t>
            </a:r>
            <a:endParaRPr dirty="0"/>
          </a:p>
        </p:txBody>
      </p:sp>
      <p:pic>
        <p:nvPicPr>
          <p:cNvPr id="5" name="Graphic 4" descr="Theatre">
            <a:extLst>
              <a:ext uri="{FF2B5EF4-FFF2-40B4-BE49-F238E27FC236}">
                <a16:creationId xmlns:a16="http://schemas.microsoft.com/office/drawing/2014/main" id="{EFBAFA12-9FC1-494F-BA27-B033159A95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22492"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6795581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scus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Theatre">
            <a:extLst>
              <a:ext uri="{FF2B5EF4-FFF2-40B4-BE49-F238E27FC236}">
                <a16:creationId xmlns:a16="http://schemas.microsoft.com/office/drawing/2014/main" id="{8017DA29-B611-411A-96A2-168E30995F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2639373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Job Aid">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Job Aid</a:t>
            </a:r>
            <a:endParaRPr dirty="0"/>
          </a:p>
        </p:txBody>
      </p:sp>
      <p:pic>
        <p:nvPicPr>
          <p:cNvPr id="4" name="Graphic 3" descr="Laptop">
            <a:extLst>
              <a:ext uri="{FF2B5EF4-FFF2-40B4-BE49-F238E27FC236}">
                <a16:creationId xmlns:a16="http://schemas.microsoft.com/office/drawing/2014/main" id="{11436E2A-45D6-4E0B-9CD3-EB434EBF79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0628"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6177584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Job Aid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Laptop">
            <a:extLst>
              <a:ext uri="{FF2B5EF4-FFF2-40B4-BE49-F238E27FC236}">
                <a16:creationId xmlns:a16="http://schemas.microsoft.com/office/drawing/2014/main" id="{F89C7757-3ADC-4137-B1AB-31241C23A6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42080"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6525389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Illustra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Illustration</a:t>
            </a:r>
            <a:endParaRPr dirty="0"/>
          </a:p>
        </p:txBody>
      </p:sp>
      <p:pic>
        <p:nvPicPr>
          <p:cNvPr id="5" name="Graphic 4" descr="Blackboar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8650" y="4486270"/>
            <a:ext cx="1095744" cy="1328738"/>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5291646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llustration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6" name="Graphic 5" descr="Blackboard">
            <a:extLst>
              <a:ext uri="{FF2B5EF4-FFF2-40B4-BE49-F238E27FC236}">
                <a16:creationId xmlns:a16="http://schemas.microsoft.com/office/drawing/2014/main" id="{EF2BBC56-7A1A-4B16-891C-83A8DB807F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2015628"/>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8166814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Thumbs Up Sign">
            <a:extLst>
              <a:ext uri="{FF2B5EF4-FFF2-40B4-BE49-F238E27FC236}">
                <a16:creationId xmlns:a16="http://schemas.microsoft.com/office/drawing/2014/main" id="{84E556D5-8283-4124-AE1A-E3DFEA96AC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248478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con Glossary">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4" name="Shape 52">
            <a:extLst>
              <a:ext uri="{FF2B5EF4-FFF2-40B4-BE49-F238E27FC236}">
                <a16:creationId xmlns:a16="http://schemas.microsoft.com/office/drawing/2014/main" id="{24389BC0-6F34-437F-AF80-ED0D51DFF6BE}"/>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Tree>
    <p:extLst>
      <p:ext uri="{BB962C8B-B14F-4D97-AF65-F5344CB8AC3E}">
        <p14:creationId xmlns:p14="http://schemas.microsoft.com/office/powerpoint/2010/main" val="33946723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con Glossary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4" name="Shape 52">
            <a:extLst>
              <a:ext uri="{FF2B5EF4-FFF2-40B4-BE49-F238E27FC236}">
                <a16:creationId xmlns:a16="http://schemas.microsoft.com/office/drawing/2014/main" id="{24389BC0-6F34-437F-AF80-ED0D51DFF6BE}"/>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Tree>
    <p:extLst>
      <p:ext uri="{BB962C8B-B14F-4D97-AF65-F5344CB8AC3E}">
        <p14:creationId xmlns:p14="http://schemas.microsoft.com/office/powerpoint/2010/main" val="13560771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Course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hasCustomPrompt="1"/>
          </p:nvPr>
        </p:nvSpPr>
        <p:spPr>
          <a:xfrm>
            <a:off x="1645920" y="5605054"/>
            <a:ext cx="15579330" cy="1035229"/>
          </a:xfrm>
          <a:prstGeom prst="rect">
            <a:avLst/>
          </a:prstGeom>
        </p:spPr>
        <p:txBody>
          <a:bodyPr wrap="square" lIns="91425" tIns="91425" rIns="91425" bIns="91425" anchor="b" anchorCtr="0"/>
          <a:lstStyle>
            <a:lvl1pPr lvl="0" rtl="0">
              <a:spcBef>
                <a:spcPts val="0"/>
              </a:spcBef>
              <a:buNone/>
              <a:defRPr sz="5198" b="1" cap="all" baseline="0">
                <a:latin typeface="Century Gothic" panose="020B0502020202020204" pitchFamily="34" charset="0"/>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r>
              <a:rPr lang="en-US" dirty="0"/>
              <a:t>Course NAME</a:t>
            </a:r>
            <a:endParaRPr dirty="0"/>
          </a:p>
        </p:txBody>
      </p:sp>
      <p:pic>
        <p:nvPicPr>
          <p:cNvPr id="5" name="Graphic 4" descr="Closed Book">
            <a:extLst>
              <a:ext uri="{FF2B5EF4-FFF2-40B4-BE49-F238E27FC236}">
                <a16:creationId xmlns:a16="http://schemas.microsoft.com/office/drawing/2014/main" id="{97063F7D-F8A0-42D4-8954-F50081586C2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9394" y="5605054"/>
            <a:ext cx="1082880" cy="1082880"/>
          </a:xfrm>
          <a:prstGeom prst="rect">
            <a:avLst/>
          </a:prstGeom>
        </p:spPr>
      </p:pic>
      <p:sp>
        <p:nvSpPr>
          <p:cNvPr id="6" name="TextBox 5"/>
          <p:cNvSpPr txBox="1"/>
          <p:nvPr userDrawn="1"/>
        </p:nvSpPr>
        <p:spPr>
          <a:xfrm>
            <a:off x="7613650" y="9461704"/>
            <a:ext cx="3060700" cy="523092"/>
          </a:xfrm>
          <a:prstGeom prst="rect">
            <a:avLst/>
          </a:prstGeom>
          <a:noFill/>
        </p:spPr>
        <p:txBody>
          <a:bodyPr wrap="square" rtlCol="0">
            <a:spAutoFit/>
          </a:bodyPr>
          <a:lstStyle/>
          <a:p>
            <a:r>
              <a:rPr lang="en-US" dirty="0">
                <a:solidFill>
                  <a:srgbClr val="FBCCAF"/>
                </a:solidFill>
              </a:rPr>
              <a:t>© www.packt.com</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0600" y="3256367"/>
            <a:ext cx="5191125" cy="1656946"/>
          </a:xfrm>
          <a:prstGeom prst="rect">
            <a:avLst/>
          </a:prstGeom>
        </p:spPr>
      </p:pic>
    </p:spTree>
    <p:extLst>
      <p:ext uri="{BB962C8B-B14F-4D97-AF65-F5344CB8AC3E}">
        <p14:creationId xmlns:p14="http://schemas.microsoft.com/office/powerpoint/2010/main" val="2298847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ctivity">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Activity</a:t>
            </a:r>
            <a:endParaRPr dirty="0"/>
          </a:p>
        </p:txBody>
      </p:sp>
      <p:pic>
        <p:nvPicPr>
          <p:cNvPr id="6" name="Graphic 5" descr="Pencil">
            <a:extLst>
              <a:ext uri="{FF2B5EF4-FFF2-40B4-BE49-F238E27FC236}">
                <a16:creationId xmlns:a16="http://schemas.microsoft.com/office/drawing/2014/main" id="{9A9D1CDC-CB8C-45DA-9851-DB7936387A7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57895"/>
            <a:ext cx="1078992" cy="1078992"/>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6693148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ection and Subsection Title">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860042" y="4207951"/>
            <a:ext cx="15365207" cy="1866336"/>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Lesson Name</a:t>
            </a:r>
            <a:endParaRPr dirty="0"/>
          </a:p>
        </p:txBody>
      </p:sp>
      <p:pic>
        <p:nvPicPr>
          <p:cNvPr id="6" name="Graphic 5" descr="Open Book">
            <a:extLst>
              <a:ext uri="{FF2B5EF4-FFF2-40B4-BE49-F238E27FC236}">
                <a16:creationId xmlns:a16="http://schemas.microsoft.com/office/drawing/2014/main" id="{B7BF74D9-02A7-4375-8A76-0B6B513BD8EF}"/>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81050" y="4603472"/>
            <a:ext cx="1078992" cy="1263928"/>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0865779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Shape 28"/>
        <p:cNvGrpSpPr/>
        <p:nvPr/>
      </p:nvGrpSpPr>
      <p:grpSpPr>
        <a:xfrm>
          <a:off x="0" y="0"/>
          <a:ext cx="0" cy="0"/>
          <a:chOff x="0" y="0"/>
          <a:chExt cx="0" cy="0"/>
        </a:xfrm>
      </p:grpSpPr>
      <p:pic>
        <p:nvPicPr>
          <p:cNvPr id="54" name="Graphic 53" descr="Checklist">
            <a:extLst>
              <a:ext uri="{FF2B5EF4-FFF2-40B4-BE49-F238E27FC236}">
                <a16:creationId xmlns:a16="http://schemas.microsoft.com/office/drawing/2014/main" id="{D356145E-7F28-436F-9C9C-5BC4147437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179" y="8332540"/>
            <a:ext cx="1636821" cy="1636821"/>
          </a:xfrm>
          <a:prstGeom prst="rect">
            <a:avLst/>
          </a:prstGeom>
        </p:spPr>
      </p:pic>
      <p:sp>
        <p:nvSpPr>
          <p:cNvPr id="56" name="Shape 52">
            <a:extLst>
              <a:ext uri="{FF2B5EF4-FFF2-40B4-BE49-F238E27FC236}">
                <a16:creationId xmlns:a16="http://schemas.microsoft.com/office/drawing/2014/main" id="{55DF1F66-9909-44B2-8CE7-1C58E786B12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03346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Caution_1">
    <p:bg>
      <p:bgPr>
        <a:solidFill>
          <a:schemeClr val="bg1"/>
        </a:solidFill>
        <a:effectLst/>
      </p:bgPr>
    </p:bg>
    <p:spTree>
      <p:nvGrpSpPr>
        <p:cNvPr id="1" name="Shape 58"/>
        <p:cNvGrpSpPr/>
        <p:nvPr/>
      </p:nvGrpSpPr>
      <p:grpSpPr>
        <a:xfrm>
          <a:off x="0" y="0"/>
          <a:ext cx="0" cy="0"/>
          <a:chOff x="0" y="0"/>
          <a:chExt cx="0" cy="0"/>
        </a:xfrm>
      </p:grpSpPr>
      <p:sp>
        <p:nvSpPr>
          <p:cNvPr id="3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Pencil">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91088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Cau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Caution</a:t>
            </a:r>
            <a:endParaRPr dirty="0"/>
          </a:p>
        </p:txBody>
      </p:sp>
      <p:pic>
        <p:nvPicPr>
          <p:cNvPr id="4" name="Graphic 3" descr="Warning">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4475" y="461247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13605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aution_1">
    <p:bg>
      <p:bgPr>
        <a:solidFill>
          <a:schemeClr val="bg1"/>
        </a:solidFill>
        <a:effectLst/>
      </p:bgPr>
    </p:bg>
    <p:spTree>
      <p:nvGrpSpPr>
        <p:cNvPr id="1" name="Shape 58"/>
        <p:cNvGrpSpPr/>
        <p:nvPr/>
      </p:nvGrpSpPr>
      <p:grpSpPr>
        <a:xfrm>
          <a:off x="0" y="0"/>
          <a:ext cx="0" cy="0"/>
          <a:chOff x="0" y="0"/>
          <a:chExt cx="0" cy="0"/>
        </a:xfrm>
      </p:grpSpPr>
      <p:sp>
        <p:nvSpPr>
          <p:cNvPr id="3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Warning">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504545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0" y="1476766"/>
            <a:ext cx="16444200" cy="1534689"/>
          </a:xfrm>
          <a:prstGeom prst="rect">
            <a:avLst/>
          </a:prstGeom>
          <a:noFill/>
          <a:ln>
            <a:noFill/>
          </a:ln>
        </p:spPr>
        <p:txBody>
          <a:bodyPr wrap="square"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2" name="Slide Number Placeholder 1">
            <a:extLst>
              <a:ext uri="{FF2B5EF4-FFF2-40B4-BE49-F238E27FC236}">
                <a16:creationId xmlns:a16="http://schemas.microsoft.com/office/drawing/2014/main" id="{3C70421C-818A-429C-97C7-CFB679B7D9C9}"/>
              </a:ext>
            </a:extLst>
          </p:cNvPr>
          <p:cNvSpPr>
            <a:spLocks noGrp="1"/>
          </p:cNvSpPr>
          <p:nvPr>
            <p:ph type="sldNum" sz="quarter" idx="4"/>
          </p:nvPr>
        </p:nvSpPr>
        <p:spPr>
          <a:xfrm>
            <a:off x="0" y="9713914"/>
            <a:ext cx="482600" cy="547687"/>
          </a:xfrm>
          <a:prstGeom prst="rect">
            <a:avLst/>
          </a:prstGeom>
        </p:spPr>
        <p:txBody>
          <a:bodyPr vert="horz" lIns="91440" tIns="45720" rIns="91440" bIns="45720" rtlCol="0" anchor="ctr"/>
          <a:lstStyle>
            <a:lvl1pPr algn="ctr">
              <a:defRPr sz="1200">
                <a:solidFill>
                  <a:schemeClr val="tx1">
                    <a:tint val="75000"/>
                  </a:schemeClr>
                </a:solidFill>
              </a:defRPr>
            </a:lvl1pPr>
          </a:lstStyle>
          <a:p>
            <a:fld id="{65A18D1E-B35D-4073-B89E-7B20E80E41AA}"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1" r:id="rId4"/>
    <p:sldLayoutId id="2147483674" r:id="rId5"/>
    <p:sldLayoutId id="2147483678" r:id="rId6"/>
    <p:sldLayoutId id="2147483746" r:id="rId7"/>
    <p:sldLayoutId id="2147483732" r:id="rId8"/>
    <p:sldLayoutId id="2147483733" r:id="rId9"/>
    <p:sldLayoutId id="2147483681" r:id="rId10"/>
    <p:sldLayoutId id="2147483682" r:id="rId11"/>
    <p:sldLayoutId id="2147483675" r:id="rId12"/>
    <p:sldLayoutId id="2147483731" r:id="rId13"/>
    <p:sldLayoutId id="2147483693" r:id="rId14"/>
    <p:sldLayoutId id="2147483722" r:id="rId15"/>
    <p:sldLayoutId id="2147483679" r:id="rId16"/>
    <p:sldLayoutId id="2147483683" r:id="rId17"/>
    <p:sldLayoutId id="2147483686" r:id="rId18"/>
    <p:sldLayoutId id="2147483714" r:id="rId19"/>
    <p:sldLayoutId id="2147483741" r:id="rId20"/>
    <p:sldLayoutId id="2147483676" r:id="rId21"/>
    <p:sldLayoutId id="2147483688" r:id="rId22"/>
    <p:sldLayoutId id="2147483742" r:id="rId23"/>
    <p:sldLayoutId id="2147483689" r:id="rId24"/>
    <p:sldLayoutId id="2147483721" r:id="rId25"/>
    <p:sldLayoutId id="2147483738" r:id="rId26"/>
    <p:sldLayoutId id="2147483725" r:id="rId27"/>
    <p:sldLayoutId id="2147483730" r:id="rId28"/>
    <p:sldLayoutId id="2147483690" r:id="rId29"/>
    <p:sldLayoutId id="2147483723" r:id="rId30"/>
    <p:sldLayoutId id="2147483727" r:id="rId31"/>
    <p:sldLayoutId id="2147483702" r:id="rId32"/>
    <p:sldLayoutId id="2147483695" r:id="rId33"/>
    <p:sldLayoutId id="2147483726" r:id="rId34"/>
    <p:sldLayoutId id="2147483740" r:id="rId35"/>
    <p:sldLayoutId id="2147483703" r:id="rId36"/>
    <p:sldLayoutId id="2147483696" r:id="rId37"/>
    <p:sldLayoutId id="2147483704" r:id="rId38"/>
    <p:sldLayoutId id="2147483697" r:id="rId39"/>
    <p:sldLayoutId id="2147483705" r:id="rId40"/>
    <p:sldLayoutId id="2147483698" r:id="rId41"/>
    <p:sldLayoutId id="2147483728" r:id="rId42"/>
    <p:sldLayoutId id="2147483699" r:id="rId43"/>
    <p:sldLayoutId id="2147483707" r:id="rId44"/>
    <p:sldLayoutId id="2147483700" r:id="rId45"/>
    <p:sldLayoutId id="2147483710" r:id="rId46"/>
    <p:sldLayoutId id="2147483739" r:id="rId47"/>
    <p:sldLayoutId id="2147483713" r:id="rId48"/>
    <p:sldLayoutId id="2147483711" r:id="rId49"/>
    <p:sldLayoutId id="2147483717" r:id="rId50"/>
    <p:sldLayoutId id="2147483718" r:id="rId51"/>
    <p:sldLayoutId id="2147483719" r:id="rId52"/>
    <p:sldLayoutId id="2147483720" r:id="rId53"/>
    <p:sldLayoutId id="2147483734" r:id="rId54"/>
    <p:sldLayoutId id="2147483735" r:id="rId55"/>
    <p:sldLayoutId id="2147483684" r:id="rId56"/>
    <p:sldLayoutId id="2147483691" r:id="rId57"/>
    <p:sldLayoutId id="2147483736" r:id="rId58"/>
    <p:sldLayoutId id="2147483743" r:id="rId59"/>
    <p:sldLayoutId id="2147483744" r:id="rId60"/>
    <p:sldLayoutId id="2147483745" r:id="rId6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Azure/Azure-Functions/" TargetMode="Externa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114.jp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hyperlink" Target="https://www.microsoft.com/en-us/download/details.aspx?id=55239&amp;WT.mc_id=rss_alldownloads_all" TargetMode="Externa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48.xml.rels><?xml version="1.0" encoding="UTF-8" standalone="yes"?>
<Relationships xmlns="http://schemas.openxmlformats.org/package/2006/relationships"><Relationship Id="rId2" Type="http://schemas.openxmlformats.org/officeDocument/2006/relationships/image" Target="../media/image115.jp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1.emf"/><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wrap="square" lIns="182765" tIns="182765" rIns="182765" bIns="182765" anchor="b" anchorCtr="0">
            <a:noAutofit/>
          </a:bodyPr>
          <a:lstStyle/>
          <a:p>
            <a:r>
              <a:rPr lang="en-US" dirty="0"/>
              <a:t>Serverless Architectures with Azure</a:t>
            </a:r>
            <a:endParaRPr lang="en" dirty="0"/>
          </a:p>
        </p:txBody>
      </p:sp>
      <p:sp>
        <p:nvSpPr>
          <p:cNvPr id="5" name="Slide Number Placeholder 3">
            <a:extLst>
              <a:ext uri="{FF2B5EF4-FFF2-40B4-BE49-F238E27FC236}">
                <a16:creationId xmlns:a16="http://schemas.microsoft.com/office/drawing/2014/main" id="{A7C1928C-80D7-493E-9A16-228796705EFE}"/>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a:solidFill>
                  <a:schemeClr val="bg1">
                    <a:lumMod val="95000"/>
                  </a:schemeClr>
                </a:solidFill>
                <a:latin typeface="Century Gothic" panose="020B0502020202020204" pitchFamily="34" charset="0"/>
              </a:rPr>
              <a:pPr algn="ctr"/>
              <a:t>1</a:t>
            </a:fld>
            <a:endParaRPr lang="en-US" sz="2000"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363688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1B6185B7-8ABC-4D02-A8A0-A12B1C28C56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10</a:t>
            </a:fld>
            <a:endParaRPr lang="en-US" dirty="0"/>
          </a:p>
        </p:txBody>
      </p:sp>
      <p:sp>
        <p:nvSpPr>
          <p:cNvPr id="12" name="Text Placeholder 3">
            <a:extLst>
              <a:ext uri="{FF2B5EF4-FFF2-40B4-BE49-F238E27FC236}">
                <a16:creationId xmlns:a16="http://schemas.microsoft.com/office/drawing/2014/main" id="{9229C948-647D-491D-983F-DB9CC02211D8}"/>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Understanding what Serverless means</a:t>
            </a:r>
          </a:p>
        </p:txBody>
      </p:sp>
      <p:sp>
        <p:nvSpPr>
          <p:cNvPr id="4" name="TextBox 3">
            <a:extLst>
              <a:ext uri="{FF2B5EF4-FFF2-40B4-BE49-F238E27FC236}">
                <a16:creationId xmlns:a16="http://schemas.microsoft.com/office/drawing/2014/main" id="{28D178C7-613B-4B73-B23E-B86DD2F893E5}"/>
              </a:ext>
            </a:extLst>
          </p:cNvPr>
          <p:cNvSpPr txBox="1"/>
          <p:nvPr/>
        </p:nvSpPr>
        <p:spPr>
          <a:xfrm>
            <a:off x="1041009" y="2370406"/>
            <a:ext cx="15418191" cy="7846507"/>
          </a:xfrm>
          <a:prstGeom prst="rect">
            <a:avLst/>
          </a:prstGeom>
          <a:noFill/>
        </p:spPr>
        <p:txBody>
          <a:bodyPr wrap="square" rtlCol="0">
            <a:spAutoFit/>
          </a:bodyPr>
          <a:lstStyle/>
          <a:p>
            <a:r>
              <a:rPr lang="en-US" sz="2800" dirty="0"/>
              <a:t>So the terms “serverless” might be a little misleading, as you might think that these pieces of code magically run.  Contradictory to it’s name “serverless” isn’t magic pieces of code, but more that the resources needed have been abstracted from your view.  Meaning, you only have to worry about the code – logic – integration of your code an not with how or what runs it.</a:t>
            </a:r>
          </a:p>
          <a:p>
            <a:endParaRPr lang="en-US" dirty="0"/>
          </a:p>
          <a:p>
            <a:r>
              <a:rPr lang="en-US" dirty="0"/>
              <a:t>Basically stated, serverless allows you to build cloud applications with minimal code, without the need to building, host, monitor, or maintain complicated resources or infrastructure.</a:t>
            </a:r>
          </a:p>
          <a:p>
            <a:endParaRPr lang="en-US" dirty="0"/>
          </a:p>
          <a:p>
            <a:r>
              <a:rPr lang="en-US" dirty="0"/>
              <a:t>There are currently three (3) types of serverless resources in Azure:</a:t>
            </a:r>
          </a:p>
          <a:p>
            <a:endParaRPr lang="en-US" dirty="0"/>
          </a:p>
          <a:p>
            <a:pPr marL="457200" lvl="2" indent="-457200">
              <a:buFont typeface="Arial" panose="020B0604020202020204" pitchFamily="34" charset="0"/>
              <a:buChar char="•"/>
            </a:pPr>
            <a:r>
              <a:rPr lang="en-US" dirty="0"/>
              <a:t>Functions, which are what to run and are small bits of code to run in response to a variety of events</a:t>
            </a:r>
          </a:p>
          <a:p>
            <a:pPr marL="457200" lvl="2" indent="-457200">
              <a:buFont typeface="Arial" panose="020B0604020202020204" pitchFamily="34" charset="0"/>
              <a:buChar char="•"/>
            </a:pPr>
            <a:endParaRPr lang="en-US" dirty="0"/>
          </a:p>
          <a:p>
            <a:pPr marL="457200" lvl="2" indent="-457200">
              <a:buFont typeface="Arial" panose="020B0604020202020204" pitchFamily="34" charset="0"/>
              <a:buChar char="•"/>
            </a:pPr>
            <a:r>
              <a:rPr lang="en-US" dirty="0"/>
              <a:t>Logic Apps, which are process steps for how to run your process - via workflows</a:t>
            </a:r>
          </a:p>
          <a:p>
            <a:pPr marL="457200" lvl="2" indent="-457200">
              <a:buFont typeface="Arial" panose="020B0604020202020204" pitchFamily="34" charset="0"/>
              <a:buChar char="•"/>
            </a:pPr>
            <a:endParaRPr lang="en-US" dirty="0"/>
          </a:p>
          <a:p>
            <a:pPr marL="457200" lvl="2" indent="-457200">
              <a:buFont typeface="Arial" panose="020B0604020202020204" pitchFamily="34" charset="0"/>
              <a:buChar char="•"/>
            </a:pPr>
            <a:r>
              <a:rPr lang="en-US" dirty="0"/>
              <a:t>Azure Event Grid, which are when to run your serverless infrastructure, as it helps stop polling on resources with an event based architecture</a:t>
            </a:r>
            <a:endParaRPr lang="en-US" sz="2800" dirty="0"/>
          </a:p>
          <a:p>
            <a:endParaRPr lang="en-US" dirty="0"/>
          </a:p>
        </p:txBody>
      </p:sp>
    </p:spTree>
    <p:extLst>
      <p:ext uri="{BB962C8B-B14F-4D97-AF65-F5344CB8AC3E}">
        <p14:creationId xmlns:p14="http://schemas.microsoft.com/office/powerpoint/2010/main" val="59378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FD5928-DCDA-43DD-91AF-B4C22154C979}"/>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Learning Areas of Responsibility in Azure</a:t>
            </a:r>
          </a:p>
        </p:txBody>
      </p:sp>
      <p:sp>
        <p:nvSpPr>
          <p:cNvPr id="2" name="Rectangle 1">
            <a:extLst>
              <a:ext uri="{FF2B5EF4-FFF2-40B4-BE49-F238E27FC236}">
                <a16:creationId xmlns:a16="http://schemas.microsoft.com/office/drawing/2014/main" id="{B1C195F3-6493-4739-ADA9-9C096844510E}"/>
              </a:ext>
            </a:extLst>
          </p:cNvPr>
          <p:cNvSpPr/>
          <p:nvPr/>
        </p:nvSpPr>
        <p:spPr>
          <a:xfrm>
            <a:off x="6858850" y="1822304"/>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5" name="Rectangle 4">
            <a:extLst>
              <a:ext uri="{FF2B5EF4-FFF2-40B4-BE49-F238E27FC236}">
                <a16:creationId xmlns:a16="http://schemas.microsoft.com/office/drawing/2014/main" id="{75AF7461-BB0F-4F23-A539-495432E89E33}"/>
              </a:ext>
            </a:extLst>
          </p:cNvPr>
          <p:cNvSpPr/>
          <p:nvPr/>
        </p:nvSpPr>
        <p:spPr>
          <a:xfrm>
            <a:off x="6858844" y="2641641"/>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6" name="Rectangle 5">
            <a:extLst>
              <a:ext uri="{FF2B5EF4-FFF2-40B4-BE49-F238E27FC236}">
                <a16:creationId xmlns:a16="http://schemas.microsoft.com/office/drawing/2014/main" id="{C70AF26F-EC4D-40F2-9D43-7481107FAB72}"/>
              </a:ext>
            </a:extLst>
          </p:cNvPr>
          <p:cNvSpPr/>
          <p:nvPr/>
        </p:nvSpPr>
        <p:spPr>
          <a:xfrm>
            <a:off x="6854146" y="8377000"/>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a:t>
            </a:r>
          </a:p>
        </p:txBody>
      </p:sp>
      <p:sp>
        <p:nvSpPr>
          <p:cNvPr id="7" name="Rectangle 6">
            <a:extLst>
              <a:ext uri="{FF2B5EF4-FFF2-40B4-BE49-F238E27FC236}">
                <a16:creationId xmlns:a16="http://schemas.microsoft.com/office/drawing/2014/main" id="{673D7950-75AF-463B-95D0-A20607FF8670}"/>
              </a:ext>
            </a:extLst>
          </p:cNvPr>
          <p:cNvSpPr/>
          <p:nvPr/>
        </p:nvSpPr>
        <p:spPr>
          <a:xfrm>
            <a:off x="6858844" y="3460978"/>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a:t>
            </a:r>
          </a:p>
        </p:txBody>
      </p:sp>
      <p:sp>
        <p:nvSpPr>
          <p:cNvPr id="8" name="Rectangle 7">
            <a:extLst>
              <a:ext uri="{FF2B5EF4-FFF2-40B4-BE49-F238E27FC236}">
                <a16:creationId xmlns:a16="http://schemas.microsoft.com/office/drawing/2014/main" id="{2E02409C-E9E7-4054-9A7E-2212B3878DB4}"/>
              </a:ext>
            </a:extLst>
          </p:cNvPr>
          <p:cNvSpPr/>
          <p:nvPr/>
        </p:nvSpPr>
        <p:spPr>
          <a:xfrm>
            <a:off x="6854147" y="5918989"/>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Virtualization</a:t>
            </a:r>
          </a:p>
        </p:txBody>
      </p:sp>
      <p:sp>
        <p:nvSpPr>
          <p:cNvPr id="9" name="Rectangle 8">
            <a:extLst>
              <a:ext uri="{FF2B5EF4-FFF2-40B4-BE49-F238E27FC236}">
                <a16:creationId xmlns:a16="http://schemas.microsoft.com/office/drawing/2014/main" id="{E3CE2B80-51BA-4304-ABE9-4F0DD45E58DB}"/>
              </a:ext>
            </a:extLst>
          </p:cNvPr>
          <p:cNvSpPr/>
          <p:nvPr/>
        </p:nvSpPr>
        <p:spPr>
          <a:xfrm>
            <a:off x="6854147" y="6738326"/>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0" name="Rectangle 9">
            <a:extLst>
              <a:ext uri="{FF2B5EF4-FFF2-40B4-BE49-F238E27FC236}">
                <a16:creationId xmlns:a16="http://schemas.microsoft.com/office/drawing/2014/main" id="{DDE13A8E-4A87-4FD1-A7C5-28DF7080F87A}"/>
              </a:ext>
            </a:extLst>
          </p:cNvPr>
          <p:cNvSpPr/>
          <p:nvPr/>
        </p:nvSpPr>
        <p:spPr>
          <a:xfrm>
            <a:off x="6858844" y="4280315"/>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
        <p:nvSpPr>
          <p:cNvPr id="11" name="Rectangle 10">
            <a:extLst>
              <a:ext uri="{FF2B5EF4-FFF2-40B4-BE49-F238E27FC236}">
                <a16:creationId xmlns:a16="http://schemas.microsoft.com/office/drawing/2014/main" id="{4E1970EB-D292-4D5B-95D1-07D32B85626E}"/>
              </a:ext>
            </a:extLst>
          </p:cNvPr>
          <p:cNvSpPr/>
          <p:nvPr/>
        </p:nvSpPr>
        <p:spPr>
          <a:xfrm>
            <a:off x="6854147" y="7557663"/>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12" name="Rectangle 11">
            <a:extLst>
              <a:ext uri="{FF2B5EF4-FFF2-40B4-BE49-F238E27FC236}">
                <a16:creationId xmlns:a16="http://schemas.microsoft.com/office/drawing/2014/main" id="{F0700D1C-7D2C-4E2D-83C5-BB249BACB51C}"/>
              </a:ext>
            </a:extLst>
          </p:cNvPr>
          <p:cNvSpPr/>
          <p:nvPr/>
        </p:nvSpPr>
        <p:spPr>
          <a:xfrm>
            <a:off x="6858844" y="5099652"/>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3" name="Right Brace 2">
            <a:extLst>
              <a:ext uri="{FF2B5EF4-FFF2-40B4-BE49-F238E27FC236}">
                <a16:creationId xmlns:a16="http://schemas.microsoft.com/office/drawing/2014/main" id="{5A0CA913-EF77-4962-8BFE-42C525A79644}"/>
              </a:ext>
            </a:extLst>
          </p:cNvPr>
          <p:cNvSpPr/>
          <p:nvPr/>
        </p:nvSpPr>
        <p:spPr>
          <a:xfrm>
            <a:off x="11013260" y="6196227"/>
            <a:ext cx="639271" cy="255708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C49348AB-F65B-4774-9296-9EC473496227}"/>
              </a:ext>
            </a:extLst>
          </p:cNvPr>
          <p:cNvSpPr txBox="1"/>
          <p:nvPr/>
        </p:nvSpPr>
        <p:spPr>
          <a:xfrm>
            <a:off x="11652531" y="7213223"/>
            <a:ext cx="923651" cy="523092"/>
          </a:xfrm>
          <a:prstGeom prst="rect">
            <a:avLst/>
          </a:prstGeom>
          <a:noFill/>
        </p:spPr>
        <p:txBody>
          <a:bodyPr wrap="none" rtlCol="0">
            <a:spAutoFit/>
          </a:bodyPr>
          <a:lstStyle/>
          <a:p>
            <a:r>
              <a:rPr lang="en-US" dirty="0"/>
              <a:t>IaaS</a:t>
            </a:r>
          </a:p>
        </p:txBody>
      </p:sp>
      <p:sp>
        <p:nvSpPr>
          <p:cNvPr id="14" name="Right Brace 13">
            <a:extLst>
              <a:ext uri="{FF2B5EF4-FFF2-40B4-BE49-F238E27FC236}">
                <a16:creationId xmlns:a16="http://schemas.microsoft.com/office/drawing/2014/main" id="{7EA9B2F9-B578-4E35-AFAB-D3F6E08A0F01}"/>
              </a:ext>
            </a:extLst>
          </p:cNvPr>
          <p:cNvSpPr/>
          <p:nvPr/>
        </p:nvSpPr>
        <p:spPr>
          <a:xfrm rot="10800000">
            <a:off x="6008781" y="3843717"/>
            <a:ext cx="639271" cy="490959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0DCEEF41-4A98-4EF5-B993-10C0EF4C3275}"/>
              </a:ext>
            </a:extLst>
          </p:cNvPr>
          <p:cNvSpPr txBox="1"/>
          <p:nvPr/>
        </p:nvSpPr>
        <p:spPr>
          <a:xfrm>
            <a:off x="4945668" y="6033754"/>
            <a:ext cx="1063112" cy="523092"/>
          </a:xfrm>
          <a:prstGeom prst="rect">
            <a:avLst/>
          </a:prstGeom>
          <a:noFill/>
        </p:spPr>
        <p:txBody>
          <a:bodyPr wrap="none" rtlCol="0">
            <a:spAutoFit/>
          </a:bodyPr>
          <a:lstStyle/>
          <a:p>
            <a:r>
              <a:rPr lang="en-US" dirty="0"/>
              <a:t>PaaS</a:t>
            </a:r>
          </a:p>
        </p:txBody>
      </p:sp>
      <p:sp>
        <p:nvSpPr>
          <p:cNvPr id="16" name="Right Brace 15">
            <a:extLst>
              <a:ext uri="{FF2B5EF4-FFF2-40B4-BE49-F238E27FC236}">
                <a16:creationId xmlns:a16="http://schemas.microsoft.com/office/drawing/2014/main" id="{722C03F4-2BDA-47B8-BBCA-52503106049A}"/>
              </a:ext>
            </a:extLst>
          </p:cNvPr>
          <p:cNvSpPr/>
          <p:nvPr/>
        </p:nvSpPr>
        <p:spPr>
          <a:xfrm>
            <a:off x="11013260" y="2288303"/>
            <a:ext cx="639271" cy="646500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TextBox 16">
            <a:extLst>
              <a:ext uri="{FF2B5EF4-FFF2-40B4-BE49-F238E27FC236}">
                <a16:creationId xmlns:a16="http://schemas.microsoft.com/office/drawing/2014/main" id="{A00D383A-C65A-437E-A0FD-29A2135CF41D}"/>
              </a:ext>
            </a:extLst>
          </p:cNvPr>
          <p:cNvSpPr txBox="1"/>
          <p:nvPr/>
        </p:nvSpPr>
        <p:spPr>
          <a:xfrm>
            <a:off x="11694150" y="5259261"/>
            <a:ext cx="1063112" cy="523092"/>
          </a:xfrm>
          <a:prstGeom prst="rect">
            <a:avLst/>
          </a:prstGeom>
          <a:noFill/>
        </p:spPr>
        <p:txBody>
          <a:bodyPr wrap="none" rtlCol="0">
            <a:spAutoFit/>
          </a:bodyPr>
          <a:lstStyle/>
          <a:p>
            <a:r>
              <a:rPr lang="en-US" dirty="0"/>
              <a:t>SaaS</a:t>
            </a:r>
          </a:p>
        </p:txBody>
      </p:sp>
      <p:sp>
        <p:nvSpPr>
          <p:cNvPr id="18" name="Rectangle 17">
            <a:extLst>
              <a:ext uri="{FF2B5EF4-FFF2-40B4-BE49-F238E27FC236}">
                <a16:creationId xmlns:a16="http://schemas.microsoft.com/office/drawing/2014/main" id="{3F9E0D33-D220-4409-A76A-B0D00B5D3535}"/>
              </a:ext>
            </a:extLst>
          </p:cNvPr>
          <p:cNvSpPr/>
          <p:nvPr/>
        </p:nvSpPr>
        <p:spPr>
          <a:xfrm>
            <a:off x="1265905" y="2708356"/>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19" name="Rectangle 18">
            <a:extLst>
              <a:ext uri="{FF2B5EF4-FFF2-40B4-BE49-F238E27FC236}">
                <a16:creationId xmlns:a16="http://schemas.microsoft.com/office/drawing/2014/main" id="{5C57D29B-0B25-4925-89D9-CB7C0B8C2D55}"/>
              </a:ext>
            </a:extLst>
          </p:cNvPr>
          <p:cNvSpPr/>
          <p:nvPr/>
        </p:nvSpPr>
        <p:spPr>
          <a:xfrm>
            <a:off x="1265899" y="3527693"/>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Logic</a:t>
            </a:r>
          </a:p>
        </p:txBody>
      </p:sp>
      <p:sp>
        <p:nvSpPr>
          <p:cNvPr id="20" name="Rectangle 19">
            <a:extLst>
              <a:ext uri="{FF2B5EF4-FFF2-40B4-BE49-F238E27FC236}">
                <a16:creationId xmlns:a16="http://schemas.microsoft.com/office/drawing/2014/main" id="{787E2820-E889-4932-B68B-D877853C442E}"/>
              </a:ext>
            </a:extLst>
          </p:cNvPr>
          <p:cNvSpPr/>
          <p:nvPr/>
        </p:nvSpPr>
        <p:spPr>
          <a:xfrm>
            <a:off x="1265899" y="4347030"/>
            <a:ext cx="3953021" cy="75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Integration</a:t>
            </a:r>
          </a:p>
        </p:txBody>
      </p:sp>
    </p:spTree>
    <p:extLst>
      <p:ext uri="{BB962C8B-B14F-4D97-AF65-F5344CB8AC3E}">
        <p14:creationId xmlns:p14="http://schemas.microsoft.com/office/powerpoint/2010/main" val="100158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par>
                          <p:cTn id="64" fill="hold">
                            <p:stCondLst>
                              <p:cond delay="7500"/>
                            </p:stCondLst>
                            <p:childTnLst>
                              <p:par>
                                <p:cTn id="65" presetID="2" presetClass="entr" presetSubtype="4"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500" fill="hold"/>
                                        <p:tgtEl>
                                          <p:spTgt spid="20"/>
                                        </p:tgtEl>
                                        <p:attrNameLst>
                                          <p:attrName>ppt_x</p:attrName>
                                        </p:attrNameLst>
                                      </p:cBhvr>
                                      <p:tavLst>
                                        <p:tav tm="0">
                                          <p:val>
                                            <p:strVal val="#ppt_x"/>
                                          </p:val>
                                        </p:tav>
                                        <p:tav tm="100000">
                                          <p:val>
                                            <p:strVal val="#ppt_x"/>
                                          </p:val>
                                        </p:tav>
                                      </p:tavLst>
                                    </p:anim>
                                    <p:anim calcmode="lin" valueType="num">
                                      <p:cBhvr additive="base">
                                        <p:cTn id="7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1" grpId="0" animBg="1"/>
      <p:bldP spid="12" grpId="0" animBg="1"/>
      <p:bldP spid="3" grpId="0" animBg="1"/>
      <p:bldP spid="13" grpId="0"/>
      <p:bldP spid="14" grpId="0" animBg="1"/>
      <p:bldP spid="15" grpId="0"/>
      <p:bldP spid="16" grpId="0" animBg="1"/>
      <p:bldP spid="17" grpId="0"/>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7A2E053D-FA98-404B-BBBE-2F812F4E9733}"/>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Understanding Serverless Cost</a:t>
            </a:r>
          </a:p>
        </p:txBody>
      </p:sp>
      <p:sp>
        <p:nvSpPr>
          <p:cNvPr id="3" name="TextBox 2">
            <a:extLst>
              <a:ext uri="{FF2B5EF4-FFF2-40B4-BE49-F238E27FC236}">
                <a16:creationId xmlns:a16="http://schemas.microsoft.com/office/drawing/2014/main" id="{D94BD1EF-764F-4020-8B54-6458BD5C824C}"/>
              </a:ext>
            </a:extLst>
          </p:cNvPr>
          <p:cNvSpPr txBox="1"/>
          <p:nvPr/>
        </p:nvSpPr>
        <p:spPr>
          <a:xfrm>
            <a:off x="1041009" y="2370406"/>
            <a:ext cx="15418191" cy="6124625"/>
          </a:xfrm>
          <a:prstGeom prst="rect">
            <a:avLst/>
          </a:prstGeom>
          <a:noFill/>
        </p:spPr>
        <p:txBody>
          <a:bodyPr wrap="square" rtlCol="0">
            <a:spAutoFit/>
          </a:bodyPr>
          <a:lstStyle/>
          <a:p>
            <a:r>
              <a:rPr lang="en-US" sz="2800" dirty="0"/>
              <a:t>With the introduction of serverless a micro-billing/</a:t>
            </a:r>
            <a:r>
              <a:rPr lang="en-US" sz="2800" dirty="0" err="1"/>
              <a:t>untility</a:t>
            </a:r>
            <a:r>
              <a:rPr lang="en-US" sz="2800" dirty="0"/>
              <a:t> based billing structure was also introduced.  This was a unique deviation from the current subscription based model in Azure and was built around consumption.</a:t>
            </a:r>
          </a:p>
          <a:p>
            <a:endParaRPr lang="en-US" sz="2800" dirty="0"/>
          </a:p>
          <a:p>
            <a:r>
              <a:rPr lang="en-US" sz="2800" dirty="0"/>
              <a:t>For Functions there are 3 types of billing:</a:t>
            </a:r>
          </a:p>
          <a:p>
            <a:pPr marL="457200" indent="-457200">
              <a:buFont typeface="Arial" panose="020B0604020202020204" pitchFamily="34" charset="0"/>
              <a:buChar char="•"/>
            </a:pPr>
            <a:r>
              <a:rPr lang="en-US" sz="2800" dirty="0"/>
              <a:t>Consumption or pay-as-you-go</a:t>
            </a:r>
          </a:p>
          <a:p>
            <a:pPr marL="457200" indent="-457200">
              <a:buFont typeface="Arial" panose="020B0604020202020204" pitchFamily="34" charset="0"/>
              <a:buChar char="•"/>
            </a:pPr>
            <a:r>
              <a:rPr lang="en-US" sz="2800" dirty="0"/>
              <a:t>Premium Plan</a:t>
            </a:r>
          </a:p>
          <a:p>
            <a:pPr marL="457200" indent="-457200">
              <a:buFont typeface="Arial" panose="020B0604020202020204" pitchFamily="34" charset="0"/>
              <a:buChar char="•"/>
            </a:pPr>
            <a:r>
              <a:rPr lang="en-US" sz="2800" dirty="0"/>
              <a:t>App Service Plan</a:t>
            </a:r>
          </a:p>
          <a:p>
            <a:r>
              <a:rPr lang="en-US" sz="2800" dirty="0"/>
              <a:t>For Logic Apps there are 2 types of billing:</a:t>
            </a:r>
          </a:p>
          <a:p>
            <a:pPr marL="457200" indent="-457200">
              <a:buFont typeface="Arial" panose="020B0604020202020204" pitchFamily="34" charset="0"/>
              <a:buChar char="•"/>
            </a:pPr>
            <a:r>
              <a:rPr lang="en-US" sz="2800" dirty="0"/>
              <a:t>Actions</a:t>
            </a:r>
          </a:p>
          <a:p>
            <a:pPr marL="457200" indent="-457200">
              <a:buFont typeface="Arial" panose="020B0604020202020204" pitchFamily="34" charset="0"/>
              <a:buChar char="•"/>
            </a:pPr>
            <a:r>
              <a:rPr lang="en-US" sz="2800" dirty="0"/>
              <a:t>Connections</a:t>
            </a:r>
          </a:p>
          <a:p>
            <a:r>
              <a:rPr lang="en-US" sz="2800" dirty="0"/>
              <a:t>Event Grids</a:t>
            </a:r>
          </a:p>
          <a:p>
            <a:pPr marL="457200" indent="-457200">
              <a:buFont typeface="Arial" panose="020B0604020202020204" pitchFamily="34" charset="0"/>
              <a:buChar char="•"/>
            </a:pPr>
            <a:r>
              <a:rPr lang="en-US" sz="2800" dirty="0"/>
              <a:t>Number of events</a:t>
            </a:r>
          </a:p>
          <a:p>
            <a:endParaRPr lang="en-US" dirty="0"/>
          </a:p>
        </p:txBody>
      </p:sp>
    </p:spTree>
    <p:extLst>
      <p:ext uri="{BB962C8B-B14F-4D97-AF65-F5344CB8AC3E}">
        <p14:creationId xmlns:p14="http://schemas.microsoft.com/office/powerpoint/2010/main" val="1097509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13</a:t>
            </a:fld>
            <a:endParaRPr lang="en-US" dirty="0"/>
          </a:p>
        </p:txBody>
      </p:sp>
    </p:spTree>
    <p:extLst>
      <p:ext uri="{BB962C8B-B14F-4D97-AF65-F5344CB8AC3E}">
        <p14:creationId xmlns:p14="http://schemas.microsoft.com/office/powerpoint/2010/main" val="94348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Serverless solutions?</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Setup and configure your local development environment for serverless applications</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14</a:t>
            </a:fld>
            <a:endParaRPr lang="en-US" dirty="0"/>
          </a:p>
        </p:txBody>
      </p:sp>
    </p:spTree>
    <p:extLst>
      <p:ext uri="{BB962C8B-B14F-4D97-AF65-F5344CB8AC3E}">
        <p14:creationId xmlns:p14="http://schemas.microsoft.com/office/powerpoint/2010/main" val="3228104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5" name="Text Placeholder 3">
            <a:extLst>
              <a:ext uri="{FF2B5EF4-FFF2-40B4-BE49-F238E27FC236}">
                <a16:creationId xmlns:a16="http://schemas.microsoft.com/office/drawing/2014/main" id="{0F666025-38D9-4A11-AF29-C4E6C50DF518}"/>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a:t>
            </a:r>
          </a:p>
        </p:txBody>
      </p:sp>
    </p:spTree>
    <p:extLst>
      <p:ext uri="{BB962C8B-B14F-4D97-AF65-F5344CB8AC3E}">
        <p14:creationId xmlns:p14="http://schemas.microsoft.com/office/powerpoint/2010/main" val="279698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423058"/>
          </a:xfrm>
        </p:spPr>
        <p:txBody>
          <a:bodyPr/>
          <a:lstStyle/>
          <a:p>
            <a:r>
              <a:rPr lang="en-US" sz="8000" dirty="0"/>
              <a:t>Understanding Azure Functions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1h</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16</a:t>
            </a:fld>
            <a:endParaRPr lang="en-US" dirty="0"/>
          </a:p>
        </p:txBody>
      </p:sp>
    </p:spTree>
    <p:extLst>
      <p:ext uri="{BB962C8B-B14F-4D97-AF65-F5344CB8AC3E}">
        <p14:creationId xmlns:p14="http://schemas.microsoft.com/office/powerpoint/2010/main" val="4188515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17</a:t>
            </a:fld>
            <a:endParaRPr lang="en-US" dirty="0"/>
          </a:p>
        </p:txBody>
      </p:sp>
    </p:spTree>
    <p:extLst>
      <p:ext uri="{BB962C8B-B14F-4D97-AF65-F5344CB8AC3E}">
        <p14:creationId xmlns:p14="http://schemas.microsoft.com/office/powerpoint/2010/main" val="3057445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What are Azure Functions?</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Why should I use them?</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How are they architected?</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18</a:t>
            </a:fld>
            <a:endParaRPr lang="en-US" sz="2000" dirty="0">
              <a:solidFill>
                <a:srgbClr val="F47628"/>
              </a:solidFill>
              <a:latin typeface="Century Gothic" panose="020B0502020202020204" pitchFamily="34" charset="0"/>
            </a:endParaRPr>
          </a:p>
        </p:txBody>
      </p:sp>
      <p:sp>
        <p:nvSpPr>
          <p:cNvPr id="25" name="Text Placeholder 3">
            <a:extLst>
              <a:ext uri="{FF2B5EF4-FFF2-40B4-BE49-F238E27FC236}">
                <a16:creationId xmlns:a16="http://schemas.microsoft.com/office/drawing/2014/main" id="{7CA08702-3B73-43E6-805E-5CC17C2875BC}"/>
              </a:ext>
            </a:extLst>
          </p:cNvPr>
          <p:cNvSpPr txBox="1">
            <a:spLocks/>
          </p:cNvSpPr>
          <p:nvPr/>
        </p:nvSpPr>
        <p:spPr>
          <a:xfrm>
            <a:off x="2465677" y="6743484"/>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Developing them using the Azure Portal and Visual Studio</a:t>
            </a:r>
          </a:p>
        </p:txBody>
      </p:sp>
      <p:grpSp>
        <p:nvGrpSpPr>
          <p:cNvPr id="26" name="Shape 497">
            <a:extLst>
              <a:ext uri="{FF2B5EF4-FFF2-40B4-BE49-F238E27FC236}">
                <a16:creationId xmlns:a16="http://schemas.microsoft.com/office/drawing/2014/main" id="{1DAF6E63-F89F-4F3A-9A54-420DC06477D4}"/>
              </a:ext>
            </a:extLst>
          </p:cNvPr>
          <p:cNvGrpSpPr/>
          <p:nvPr/>
        </p:nvGrpSpPr>
        <p:grpSpPr>
          <a:xfrm>
            <a:off x="1143614" y="6851826"/>
            <a:ext cx="888640" cy="946845"/>
            <a:chOff x="5970801" y="1619250"/>
            <a:chExt cx="428649" cy="456725"/>
          </a:xfrm>
        </p:grpSpPr>
        <p:sp>
          <p:nvSpPr>
            <p:cNvPr id="27" name="Shape 498">
              <a:extLst>
                <a:ext uri="{FF2B5EF4-FFF2-40B4-BE49-F238E27FC236}">
                  <a16:creationId xmlns:a16="http://schemas.microsoft.com/office/drawing/2014/main" id="{19591985-843F-4494-AF53-1D3D435A2ABD}"/>
                </a:ext>
              </a:extLst>
            </p:cNvPr>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8" name="Shape 499">
              <a:extLst>
                <a:ext uri="{FF2B5EF4-FFF2-40B4-BE49-F238E27FC236}">
                  <a16:creationId xmlns:a16="http://schemas.microsoft.com/office/drawing/2014/main" id="{28A9DE9F-0833-4831-9CCF-0D83978807A8}"/>
                </a:ext>
              </a:extLst>
            </p:cNvPr>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9" name="Shape 500">
              <a:extLst>
                <a:ext uri="{FF2B5EF4-FFF2-40B4-BE49-F238E27FC236}">
                  <a16:creationId xmlns:a16="http://schemas.microsoft.com/office/drawing/2014/main" id="{414C4ED6-6F39-451E-8555-ABC48DAA005E}"/>
                </a:ext>
              </a:extLst>
            </p:cNvPr>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0" name="Shape 501">
              <a:extLst>
                <a:ext uri="{FF2B5EF4-FFF2-40B4-BE49-F238E27FC236}">
                  <a16:creationId xmlns:a16="http://schemas.microsoft.com/office/drawing/2014/main" id="{89FBF7EA-0BA5-4D1A-9322-EFF8542DAD50}"/>
                </a:ext>
              </a:extLst>
            </p:cNvPr>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1" name="Shape 502">
              <a:extLst>
                <a:ext uri="{FF2B5EF4-FFF2-40B4-BE49-F238E27FC236}">
                  <a16:creationId xmlns:a16="http://schemas.microsoft.com/office/drawing/2014/main" id="{5D2EDDF2-ED0A-4098-A3D2-566A1AC72619}"/>
                </a:ext>
              </a:extLst>
            </p:cNvPr>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Tree>
    <p:extLst>
      <p:ext uri="{BB962C8B-B14F-4D97-AF65-F5344CB8AC3E}">
        <p14:creationId xmlns:p14="http://schemas.microsoft.com/office/powerpoint/2010/main" val="3015087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Azure Functions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19</a:t>
            </a:fld>
            <a:endParaRPr lang="en-US" dirty="0"/>
          </a:p>
        </p:txBody>
      </p:sp>
    </p:spTree>
    <p:extLst>
      <p:ext uri="{BB962C8B-B14F-4D97-AF65-F5344CB8AC3E}">
        <p14:creationId xmlns:p14="http://schemas.microsoft.com/office/powerpoint/2010/main" val="413789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prstGeom prst="rect">
            <a:avLst/>
          </a:prstGeom>
        </p:spPr>
        <p:txBody>
          <a:bodyPr wrap="square" lIns="182765" tIns="182765" rIns="182765" bIns="182765" anchor="ctr" anchorCtr="0">
            <a:noAutofit/>
          </a:bodyPr>
          <a:lstStyle/>
          <a:p>
            <a:r>
              <a:rPr lang="en-US" dirty="0"/>
              <a:t>Day 1</a:t>
            </a:r>
            <a:endParaRPr lang="en" dirty="0"/>
          </a:p>
        </p:txBody>
      </p:sp>
      <p:sp>
        <p:nvSpPr>
          <p:cNvPr id="6" name="Slide Number Placeholder 3">
            <a:extLst>
              <a:ext uri="{FF2B5EF4-FFF2-40B4-BE49-F238E27FC236}">
                <a16:creationId xmlns:a16="http://schemas.microsoft.com/office/drawing/2014/main" id="{F9F80C66-87C2-458D-8F21-3B2E53BF4DD9}"/>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a:solidFill>
                  <a:schemeClr val="bg1"/>
                </a:solidFill>
                <a:latin typeface="Century Gothic" panose="020B0502020202020204" pitchFamily="34" charset="0"/>
              </a:rPr>
              <a:pPr algn="ctr"/>
              <a:t>2</a:t>
            </a:fld>
            <a:endParaRPr lang="en-US" sz="20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101277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What are Azure Functions?</a:t>
            </a:r>
          </a:p>
        </p:txBody>
      </p:sp>
      <p:sp>
        <p:nvSpPr>
          <p:cNvPr id="3" name="Content Placeholder 2">
            <a:extLst>
              <a:ext uri="{FF2B5EF4-FFF2-40B4-BE49-F238E27FC236}">
                <a16:creationId xmlns:a16="http://schemas.microsoft.com/office/drawing/2014/main" id="{1955EDCC-AA89-42AE-8D61-BEEC0747AEFD}"/>
              </a:ext>
            </a:extLst>
          </p:cNvPr>
          <p:cNvSpPr txBox="1">
            <a:spLocks/>
          </p:cNvSpPr>
          <p:nvPr/>
        </p:nvSpPr>
        <p:spPr>
          <a:xfrm>
            <a:off x="1041009" y="1800665"/>
            <a:ext cx="15755815" cy="632342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Azure Functions are a solution for easily running small pieces of code, or "functions," in the cloud. They help you write just the code you need for the problem at hand, without worrying about a whole application or the infrastructure to </a:t>
            </a:r>
          </a:p>
          <a:p>
            <a:pPr marL="457200" indent="-457200">
              <a:buFont typeface="Arial" panose="020B0604020202020204" pitchFamily="34" charset="0"/>
              <a:buChar char="•"/>
            </a:pPr>
            <a:r>
              <a:rPr lang="en-US" dirty="0"/>
              <a:t>They allow for a variety of languages including C#, F#, Node.js, Python, PHP, batch, bash, or any executable.</a:t>
            </a:r>
          </a:p>
          <a:p>
            <a:pPr marL="457200" indent="-457200">
              <a:buFont typeface="Arial" panose="020B0604020202020204" pitchFamily="34" charset="0"/>
              <a:buChar char="•"/>
            </a:pPr>
            <a:r>
              <a:rPr lang="en-US" dirty="0"/>
              <a:t>They support NuGet and NPM, so you can use your favorite libraries. </a:t>
            </a:r>
          </a:p>
          <a:p>
            <a:pPr marL="457200" indent="-457200">
              <a:buFont typeface="Arial" panose="020B0604020202020204" pitchFamily="34" charset="0"/>
              <a:buChar char="•"/>
            </a:pPr>
            <a:r>
              <a:rPr lang="en-US" dirty="0"/>
              <a:t>Protect HTTP-triggered functions with OAuth providers such as Azure Active Directory, Facebook, Google, Twitter, and Microsoft Account. </a:t>
            </a:r>
          </a:p>
          <a:p>
            <a:pPr marL="457200" indent="-457200">
              <a:buFont typeface="Arial" panose="020B0604020202020204" pitchFamily="34" charset="0"/>
              <a:buChar char="•"/>
            </a:pPr>
            <a:r>
              <a:rPr lang="en-US" dirty="0"/>
              <a:t>Simplified integration with Azure services and software-as-a-service (SaaS) offerings. </a:t>
            </a:r>
          </a:p>
          <a:p>
            <a:pPr marL="457200" indent="-457200">
              <a:buFont typeface="Arial" panose="020B0604020202020204" pitchFamily="34" charset="0"/>
              <a:buChar char="•"/>
            </a:pPr>
            <a:r>
              <a:rPr lang="en-US" dirty="0"/>
              <a:t>Code your functions right in the portal or set up continuous integration and deploy your code through GitHub, Visual Studio Team Services, and other supported development tools. </a:t>
            </a:r>
          </a:p>
          <a:p>
            <a:pPr marL="457200" indent="-457200">
              <a:buFont typeface="Arial" panose="020B0604020202020204" pitchFamily="34" charset="0"/>
              <a:buChar char="•"/>
            </a:pPr>
            <a:r>
              <a:rPr lang="en-US" dirty="0"/>
              <a:t>The Functions runtime is open-source and available on GitHub.</a:t>
            </a:r>
            <a:br>
              <a:rPr lang="en-US" dirty="0"/>
            </a:br>
            <a:r>
              <a:rPr lang="en-US" dirty="0">
                <a:hlinkClick r:id="rId2"/>
              </a:rPr>
              <a:t>https://github.com/Azure/Azure-Functions/</a:t>
            </a:r>
            <a:r>
              <a:rPr lang="en-US" dirty="0"/>
              <a:t> </a:t>
            </a:r>
          </a:p>
          <a:p>
            <a:pPr marL="457200" indent="-457200">
              <a:buFont typeface="Arial" panose="020B0604020202020204" pitchFamily="34" charset="0"/>
              <a:buChar char="•"/>
            </a:pPr>
            <a:r>
              <a:rPr lang="en-US" dirty="0"/>
              <a:t>Functions are the next evolution of App Services </a:t>
            </a:r>
            <a:r>
              <a:rPr lang="en-US" dirty="0" err="1"/>
              <a:t>WebJobs</a:t>
            </a:r>
            <a:endParaRPr lang="en-US" dirty="0"/>
          </a:p>
        </p:txBody>
      </p:sp>
    </p:spTree>
    <p:extLst>
      <p:ext uri="{BB962C8B-B14F-4D97-AF65-F5344CB8AC3E}">
        <p14:creationId xmlns:p14="http://schemas.microsoft.com/office/powerpoint/2010/main" val="1621815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CFD6F0-5336-411B-AB2E-B8413E4144D7}"/>
              </a:ext>
            </a:extLst>
          </p:cNvPr>
          <p:cNvSpPr txBox="1">
            <a:spLocks/>
          </p:cNvSpPr>
          <p:nvPr/>
        </p:nvSpPr>
        <p:spPr>
          <a:xfrm>
            <a:off x="1132448" y="1825625"/>
            <a:ext cx="15059466" cy="43513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This is to quickly outline </a:t>
            </a:r>
            <a:r>
              <a:rPr lang="en-US" dirty="0" err="1"/>
              <a:t>WebJobs</a:t>
            </a:r>
            <a:r>
              <a:rPr lang="en-US" dirty="0"/>
              <a:t> over Functions:</a:t>
            </a:r>
          </a:p>
          <a:p>
            <a:pPr marL="457200" indent="-457200">
              <a:buFont typeface="Arial" panose="020B0604020202020204" pitchFamily="34" charset="0"/>
              <a:buChar char="•"/>
            </a:pPr>
            <a:r>
              <a:rPr lang="en-US" dirty="0" err="1"/>
              <a:t>Webjobs</a:t>
            </a:r>
            <a:r>
              <a:rPr lang="en-US" dirty="0"/>
              <a:t> are VM backed and scale in that manner.</a:t>
            </a:r>
          </a:p>
          <a:p>
            <a:pPr marL="457200" indent="-457200">
              <a:buFont typeface="Arial" panose="020B0604020202020204" pitchFamily="34" charset="0"/>
              <a:buChar char="•"/>
            </a:pPr>
            <a:r>
              <a:rPr lang="en-US" dirty="0"/>
              <a:t>Functions took the core of </a:t>
            </a:r>
            <a:r>
              <a:rPr lang="en-US" dirty="0" err="1"/>
              <a:t>webjobs</a:t>
            </a:r>
            <a:r>
              <a:rPr lang="en-US" dirty="0"/>
              <a:t> and hosted it as a service.</a:t>
            </a:r>
          </a:p>
          <a:p>
            <a:pPr marL="457200" indent="-457200">
              <a:buFont typeface="Arial" panose="020B0604020202020204" pitchFamily="34" charset="0"/>
              <a:buChar char="•"/>
            </a:pPr>
            <a:r>
              <a:rPr lang="en-US" dirty="0"/>
              <a:t>Both support the same languages</a:t>
            </a:r>
          </a:p>
          <a:p>
            <a:pPr marL="457200" indent="-457200">
              <a:buFont typeface="Arial" panose="020B0604020202020204" pitchFamily="34" charset="0"/>
              <a:buChar char="•"/>
            </a:pPr>
            <a:r>
              <a:rPr lang="en-US" dirty="0" err="1"/>
              <a:t>Webjobs</a:t>
            </a:r>
            <a:r>
              <a:rPr lang="en-US" dirty="0"/>
              <a:t>, being VM back, give you better control.</a:t>
            </a:r>
          </a:p>
          <a:p>
            <a:pPr marL="457200" indent="-457200">
              <a:buFont typeface="Arial" panose="020B0604020202020204" pitchFamily="34" charset="0"/>
              <a:buChar char="•"/>
            </a:pPr>
            <a:r>
              <a:rPr lang="en-US" dirty="0"/>
              <a:t>Functions are not continuous, you may experience a “cold start” in the shared environment.</a:t>
            </a:r>
          </a:p>
          <a:p>
            <a:pPr marL="457200" indent="-457200">
              <a:buFont typeface="Arial" panose="020B0604020202020204" pitchFamily="34" charset="0"/>
              <a:buChar char="•"/>
            </a:pPr>
            <a:r>
              <a:rPr lang="en-US" dirty="0"/>
              <a:t>Functions have a consumption based model with dynamic scaling.</a:t>
            </a:r>
          </a:p>
        </p:txBody>
      </p:sp>
      <p:sp>
        <p:nvSpPr>
          <p:cNvPr id="4" name="Text Placeholder 3">
            <a:extLst>
              <a:ext uri="{FF2B5EF4-FFF2-40B4-BE49-F238E27FC236}">
                <a16:creationId xmlns:a16="http://schemas.microsoft.com/office/drawing/2014/main" id="{B17B3CD1-4A04-4FF4-A5AE-220B6AD58F9D}"/>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Quick Note: </a:t>
            </a:r>
            <a:r>
              <a:rPr lang="en-US" b="1" dirty="0" err="1">
                <a:solidFill>
                  <a:schemeClr val="bg2"/>
                </a:solidFill>
              </a:rPr>
              <a:t>WebJobs</a:t>
            </a:r>
            <a:endParaRPr lang="en-US" b="1" dirty="0">
              <a:solidFill>
                <a:schemeClr val="bg2"/>
              </a:solidFill>
            </a:endParaRPr>
          </a:p>
        </p:txBody>
      </p:sp>
    </p:spTree>
    <p:extLst>
      <p:ext uri="{BB962C8B-B14F-4D97-AF65-F5344CB8AC3E}">
        <p14:creationId xmlns:p14="http://schemas.microsoft.com/office/powerpoint/2010/main" val="2519958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Why should I use them?</a:t>
            </a:r>
          </a:p>
        </p:txBody>
      </p:sp>
      <p:sp>
        <p:nvSpPr>
          <p:cNvPr id="3" name="Content Placeholder 2">
            <a:extLst>
              <a:ext uri="{FF2B5EF4-FFF2-40B4-BE49-F238E27FC236}">
                <a16:creationId xmlns:a16="http://schemas.microsoft.com/office/drawing/2014/main" id="{8817B846-5BE3-4C23-8DF2-3F16004E8DB8}"/>
              </a:ext>
            </a:extLst>
          </p:cNvPr>
          <p:cNvSpPr txBox="1">
            <a:spLocks/>
          </p:cNvSpPr>
          <p:nvPr/>
        </p:nvSpPr>
        <p:spPr>
          <a:xfrm>
            <a:off x="1041009" y="1828800"/>
            <a:ext cx="15572936" cy="792918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They are a great solution for processing data, integrating systems, working with the internet-of-things, and building APIs and microservices. </a:t>
            </a:r>
          </a:p>
          <a:p>
            <a:endParaRPr lang="en-US" dirty="0"/>
          </a:p>
          <a:p>
            <a:r>
              <a:rPr lang="en-US" dirty="0"/>
              <a:t>They support triggers, which are ways to start execution of your code, and bindings, which are ways to simplify coding for input and output data, like:</a:t>
            </a:r>
          </a:p>
          <a:p>
            <a:pPr marL="457200" lvl="1" indent="-457200">
              <a:buFont typeface="Arial" panose="020B0604020202020204" pitchFamily="34" charset="0"/>
              <a:buChar char="•"/>
            </a:pPr>
            <a:r>
              <a:rPr lang="en-US" b="1" dirty="0"/>
              <a:t>Generic webhook</a:t>
            </a:r>
            <a:r>
              <a:rPr lang="en-US" dirty="0"/>
              <a:t> - Process requests from any service that supports webhooks.</a:t>
            </a:r>
          </a:p>
          <a:p>
            <a:pPr marL="457200" lvl="1" indent="-457200">
              <a:buFont typeface="Arial" panose="020B0604020202020204" pitchFamily="34" charset="0"/>
              <a:buChar char="•"/>
            </a:pPr>
            <a:r>
              <a:rPr lang="en-US" b="1" dirty="0" err="1"/>
              <a:t>HTTPTrigger</a:t>
            </a:r>
            <a:r>
              <a:rPr lang="en-US" dirty="0"/>
              <a:t> - Trigger the execution of your code by using an HTTP request.</a:t>
            </a:r>
          </a:p>
          <a:p>
            <a:pPr marL="457200" lvl="1" indent="-457200">
              <a:buFont typeface="Arial" panose="020B0604020202020204" pitchFamily="34" charset="0"/>
              <a:buChar char="•"/>
            </a:pPr>
            <a:r>
              <a:rPr lang="en-US" b="1" dirty="0" err="1"/>
              <a:t>QueueTrigger</a:t>
            </a:r>
            <a:r>
              <a:rPr lang="en-US" dirty="0"/>
              <a:t> - Respond to messages as they arrive in an Azure Storage queue. </a:t>
            </a:r>
          </a:p>
          <a:p>
            <a:pPr marL="457200" lvl="1" indent="-457200">
              <a:buFont typeface="Arial" panose="020B0604020202020204" pitchFamily="34" charset="0"/>
              <a:buChar char="•"/>
            </a:pPr>
            <a:r>
              <a:rPr lang="en-US" b="1" dirty="0" err="1"/>
              <a:t>ServiceBusQueueTrigger</a:t>
            </a:r>
            <a:r>
              <a:rPr lang="en-US" dirty="0"/>
              <a:t> - Connect your code to other Azure services or on-premises services by listening to message queues. </a:t>
            </a:r>
          </a:p>
          <a:p>
            <a:pPr marL="457200" lvl="1" indent="-457200">
              <a:buFont typeface="Arial" panose="020B0604020202020204" pitchFamily="34" charset="0"/>
              <a:buChar char="•"/>
            </a:pPr>
            <a:r>
              <a:rPr lang="en-US" b="1" dirty="0" err="1"/>
              <a:t>ServiceBusTopicTrigger</a:t>
            </a:r>
            <a:r>
              <a:rPr lang="en-US" dirty="0"/>
              <a:t> - Connect your code to other Azure services or on-premises services by subscribing to topics. </a:t>
            </a:r>
          </a:p>
          <a:p>
            <a:pPr marL="457200" lvl="1" indent="-457200">
              <a:buFont typeface="Arial" panose="020B0604020202020204" pitchFamily="34" charset="0"/>
              <a:buChar char="•"/>
            </a:pPr>
            <a:r>
              <a:rPr lang="en-US" b="1" dirty="0" err="1"/>
              <a:t>TimerTrigger</a:t>
            </a:r>
            <a:r>
              <a:rPr lang="en-US" dirty="0"/>
              <a:t> - Execute cleanup or other batch tasks on a predefined schedule.</a:t>
            </a:r>
          </a:p>
          <a:p>
            <a:endParaRPr lang="en-US" dirty="0"/>
          </a:p>
        </p:txBody>
      </p:sp>
      <p:pic>
        <p:nvPicPr>
          <p:cNvPr id="4" name="Picture 3">
            <a:extLst>
              <a:ext uri="{FF2B5EF4-FFF2-40B4-BE49-F238E27FC236}">
                <a16:creationId xmlns:a16="http://schemas.microsoft.com/office/drawing/2014/main" id="{5ADB7427-BEA2-4431-95D7-2C09A5D29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6545" y="7424738"/>
            <a:ext cx="2057400" cy="2057400"/>
          </a:xfrm>
          <a:prstGeom prst="rect">
            <a:avLst/>
          </a:prstGeom>
        </p:spPr>
      </p:pic>
    </p:spTree>
    <p:extLst>
      <p:ext uri="{BB962C8B-B14F-4D97-AF65-F5344CB8AC3E}">
        <p14:creationId xmlns:p14="http://schemas.microsoft.com/office/powerpoint/2010/main" val="412945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EB692FB-C2E9-4424-B0B5-6B03FDF7A86F}"/>
              </a:ext>
            </a:extLst>
          </p:cNvPr>
          <p:cNvSpPr txBox="1">
            <a:spLocks/>
          </p:cNvSpPr>
          <p:nvPr/>
        </p:nvSpPr>
        <p:spPr>
          <a:xfrm>
            <a:off x="1041008" y="1814732"/>
            <a:ext cx="15495563" cy="781460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t>Avoid large long running functions, refactor large functions into smaller function sets that work together and return fast responses.</a:t>
            </a:r>
          </a:p>
          <a:p>
            <a:pPr marL="457200" indent="-457200">
              <a:buFont typeface="Arial" panose="020B0604020202020204" pitchFamily="34" charset="0"/>
              <a:buChar char="•"/>
            </a:pPr>
            <a:r>
              <a:rPr lang="en-US" dirty="0"/>
              <a:t>Cross function communication, when integrating multiple functions, it is generally a best practice to use storage queues for cross function communication.</a:t>
            </a:r>
          </a:p>
          <a:p>
            <a:pPr marL="457200" indent="-457200">
              <a:buFont typeface="Arial" panose="020B0604020202020204" pitchFamily="34" charset="0"/>
              <a:buChar char="•"/>
            </a:pPr>
            <a:r>
              <a:rPr lang="en-US" dirty="0"/>
              <a:t>Write functions to be stateless, you should associate any required state information with your data. </a:t>
            </a:r>
          </a:p>
          <a:p>
            <a:pPr marL="457200" indent="-457200">
              <a:buFont typeface="Arial" panose="020B0604020202020204" pitchFamily="34" charset="0"/>
              <a:buChar char="•"/>
            </a:pPr>
            <a:r>
              <a:rPr lang="en-US" dirty="0"/>
              <a:t>Write defensive functions, you should assume your function could encounter an exception at any time. So, Design your functions with the ability to continue from a previous fail point during the next execution.</a:t>
            </a:r>
          </a:p>
          <a:p>
            <a:pPr marL="457200" indent="-457200">
              <a:buFont typeface="Arial" panose="020B0604020202020204" pitchFamily="34" charset="0"/>
              <a:buChar char="•"/>
            </a:pPr>
            <a:r>
              <a:rPr lang="en-US" dirty="0"/>
              <a:t>Don't mix test and production code in the same function app.</a:t>
            </a:r>
          </a:p>
          <a:p>
            <a:pPr marL="457200" indent="-457200">
              <a:buFont typeface="Arial" panose="020B0604020202020204" pitchFamily="34" charset="0"/>
              <a:buChar char="•"/>
            </a:pPr>
            <a:r>
              <a:rPr lang="en-US" dirty="0"/>
              <a:t>Use async code but avoid using </a:t>
            </a:r>
            <a:r>
              <a:rPr lang="en-US" dirty="0" err="1"/>
              <a:t>Task.Result</a:t>
            </a:r>
            <a:endParaRPr lang="en-US" dirty="0"/>
          </a:p>
        </p:txBody>
      </p:sp>
      <p:sp>
        <p:nvSpPr>
          <p:cNvPr id="3" name="Text Placeholder 3">
            <a:extLst>
              <a:ext uri="{FF2B5EF4-FFF2-40B4-BE49-F238E27FC236}">
                <a16:creationId xmlns:a16="http://schemas.microsoft.com/office/drawing/2014/main" id="{ADA06BB1-2CDE-454D-9317-71000CDA4060}"/>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Quick Note on Some Best Practices</a:t>
            </a:r>
          </a:p>
        </p:txBody>
      </p:sp>
      <p:pic>
        <p:nvPicPr>
          <p:cNvPr id="4" name="Picture 3">
            <a:extLst>
              <a:ext uri="{FF2B5EF4-FFF2-40B4-BE49-F238E27FC236}">
                <a16:creationId xmlns:a16="http://schemas.microsoft.com/office/drawing/2014/main" id="{54562A7E-14BE-49CF-8484-2EE85910E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7947" y="8132382"/>
            <a:ext cx="2159000" cy="1625600"/>
          </a:xfrm>
          <a:prstGeom prst="rect">
            <a:avLst/>
          </a:prstGeom>
        </p:spPr>
      </p:pic>
    </p:spTree>
    <p:extLst>
      <p:ext uri="{BB962C8B-B14F-4D97-AF65-F5344CB8AC3E}">
        <p14:creationId xmlns:p14="http://schemas.microsoft.com/office/powerpoint/2010/main" val="347648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How are they architected?</a:t>
            </a:r>
          </a:p>
        </p:txBody>
      </p:sp>
      <p:sp>
        <p:nvSpPr>
          <p:cNvPr id="4" name="Content Placeholder 2">
            <a:extLst>
              <a:ext uri="{FF2B5EF4-FFF2-40B4-BE49-F238E27FC236}">
                <a16:creationId xmlns:a16="http://schemas.microsoft.com/office/drawing/2014/main" id="{FE72F01A-8561-46DB-8DD0-165BF008E22A}"/>
              </a:ext>
            </a:extLst>
          </p:cNvPr>
          <p:cNvSpPr txBox="1">
            <a:spLocks/>
          </p:cNvSpPr>
          <p:nvPr/>
        </p:nvSpPr>
        <p:spPr>
          <a:xfrm>
            <a:off x="1132448" y="1825625"/>
            <a:ext cx="15059466" cy="75867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Things you should consider before using Azure Functions:</a:t>
            </a:r>
          </a:p>
          <a:p>
            <a:pPr marL="457200" indent="-457200">
              <a:buFont typeface="Arial" panose="020B0604020202020204" pitchFamily="34" charset="0"/>
              <a:buChar char="•"/>
            </a:pPr>
            <a:r>
              <a:rPr lang="en-US" dirty="0"/>
              <a:t>They are stateless and require a separate service to maintain state.</a:t>
            </a:r>
          </a:p>
          <a:p>
            <a:pPr marL="457200" indent="-457200">
              <a:buFont typeface="Arial" panose="020B0604020202020204" pitchFamily="34" charset="0"/>
              <a:buChar char="•"/>
            </a:pPr>
            <a:r>
              <a:rPr lang="en-US" dirty="0"/>
              <a:t>They are designed to be short running and time is </a:t>
            </a:r>
            <a:r>
              <a:rPr lang="en-US" dirty="0" err="1"/>
              <a:t>unsually</a:t>
            </a:r>
            <a:r>
              <a:rPr lang="en-US" dirty="0"/>
              <a:t> limited to 10 </a:t>
            </a:r>
            <a:r>
              <a:rPr lang="en-US" dirty="0" err="1"/>
              <a:t>munites</a:t>
            </a:r>
            <a:r>
              <a:rPr lang="en-US" dirty="0"/>
              <a:t> of runtime.</a:t>
            </a:r>
          </a:p>
          <a:p>
            <a:pPr marL="457200" indent="-457200">
              <a:buFont typeface="Arial" panose="020B0604020202020204" pitchFamily="34" charset="0"/>
              <a:buChar char="•"/>
            </a:pPr>
            <a:r>
              <a:rPr lang="en-US" dirty="0"/>
              <a:t>They are designed to be on-demand, however you can assign an App Service for “Always On “</a:t>
            </a:r>
          </a:p>
          <a:p>
            <a:pPr marL="457200" indent="-457200">
              <a:buFont typeface="Arial" panose="020B0604020202020204" pitchFamily="34" charset="0"/>
              <a:buChar char="•"/>
            </a:pPr>
            <a:r>
              <a:rPr lang="en-US" dirty="0"/>
              <a:t>They need to be in charge of their own data, to help with data migrations when a data store is involved.</a:t>
            </a:r>
          </a:p>
          <a:p>
            <a:pPr marL="457200" indent="-457200">
              <a:buFont typeface="Arial" panose="020B0604020202020204" pitchFamily="34" charset="0"/>
              <a:buChar char="•"/>
            </a:pPr>
            <a:r>
              <a:rPr lang="en-US" dirty="0"/>
              <a:t>They consumption based model may not scale as quickly due to shared host infrastructure and resource availability.</a:t>
            </a:r>
          </a:p>
          <a:p>
            <a:pPr marL="457200" indent="-457200">
              <a:buFont typeface="Arial" panose="020B0604020202020204" pitchFamily="34" charset="0"/>
              <a:buChar char="•"/>
            </a:pPr>
            <a:r>
              <a:rPr lang="en-US" dirty="0"/>
              <a:t>Use a registry for inter-service dependencies, which helps to reduce strong coupling.</a:t>
            </a:r>
          </a:p>
          <a:p>
            <a:pPr marL="457200" indent="-457200">
              <a:buFont typeface="Arial" panose="020B0604020202020204" pitchFamily="34" charset="0"/>
              <a:buChar char="•"/>
            </a:pPr>
            <a:r>
              <a:rPr lang="en-US" dirty="0"/>
              <a:t>Monitoring can be tough with correlation on  multiple user calls in a heavy used environment.</a:t>
            </a:r>
          </a:p>
          <a:p>
            <a:pPr marL="457200" indent="-457200">
              <a:buFont typeface="Arial" panose="020B0604020202020204" pitchFamily="34" charset="0"/>
              <a:buChar char="•"/>
            </a:pPr>
            <a:r>
              <a:rPr lang="en-US" dirty="0"/>
              <a:t>You should use a circuit-breaker pattern, which means you use an alternate service or a message is returns until the service is available, in which your service should be resilient and fault tolerant.</a:t>
            </a:r>
          </a:p>
          <a:p>
            <a:pPr marL="457200" indent="-457200">
              <a:buFont typeface="Arial" panose="020B0604020202020204" pitchFamily="34" charset="0"/>
              <a:buChar char="•"/>
            </a:pPr>
            <a:r>
              <a:rPr lang="en-US" dirty="0"/>
              <a:t>One of the biggest benefits with them is that you can update the individual function without redeploying the whole application.</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562453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3A3FAD-FF67-4899-A9FB-BA81F6031652}"/>
              </a:ext>
            </a:extLst>
          </p:cNvPr>
          <p:cNvSpPr txBox="1">
            <a:spLocks/>
          </p:cNvSpPr>
          <p:nvPr/>
        </p:nvSpPr>
        <p:spPr>
          <a:xfrm>
            <a:off x="838200" y="1825626"/>
            <a:ext cx="6765388" cy="5194152"/>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Default Namespaces</a:t>
            </a:r>
          </a:p>
          <a:p>
            <a:pPr marL="457200" indent="-457200">
              <a:buFont typeface="Arial" panose="020B0604020202020204" pitchFamily="34" charset="0"/>
              <a:buChar char="•"/>
            </a:pPr>
            <a:r>
              <a:rPr lang="en-US" dirty="0" err="1"/>
              <a:t>mscorlib</a:t>
            </a:r>
            <a:endParaRPr lang="en-US" dirty="0"/>
          </a:p>
          <a:p>
            <a:pPr marL="457200" indent="-457200">
              <a:buFont typeface="Arial" panose="020B0604020202020204" pitchFamily="34" charset="0"/>
              <a:buChar char="•"/>
            </a:pPr>
            <a:r>
              <a:rPr lang="en-US" dirty="0"/>
              <a:t>System</a:t>
            </a:r>
          </a:p>
          <a:p>
            <a:pPr marL="457200" indent="-457200">
              <a:buFont typeface="Arial" panose="020B0604020202020204" pitchFamily="34" charset="0"/>
              <a:buChar char="•"/>
            </a:pPr>
            <a:r>
              <a:rPr lang="en-US" dirty="0" err="1"/>
              <a:t>System.Core</a:t>
            </a:r>
            <a:endParaRPr lang="en-US" dirty="0"/>
          </a:p>
          <a:p>
            <a:pPr marL="457200" indent="-457200">
              <a:buFont typeface="Arial" panose="020B0604020202020204" pitchFamily="34" charset="0"/>
              <a:buChar char="•"/>
            </a:pPr>
            <a:r>
              <a:rPr lang="en-US" dirty="0" err="1"/>
              <a:t>System.Xml</a:t>
            </a:r>
            <a:endParaRPr lang="en-US" dirty="0"/>
          </a:p>
          <a:p>
            <a:pPr marL="457200" indent="-457200">
              <a:buFont typeface="Arial" panose="020B0604020202020204" pitchFamily="34" charset="0"/>
              <a:buChar char="•"/>
            </a:pPr>
            <a:r>
              <a:rPr lang="en-US" dirty="0" err="1"/>
              <a:t>System.Net.Http</a:t>
            </a:r>
            <a:endParaRPr lang="en-US" dirty="0"/>
          </a:p>
          <a:p>
            <a:pPr marL="457200" indent="-457200">
              <a:buFont typeface="Arial" panose="020B0604020202020204" pitchFamily="34" charset="0"/>
              <a:buChar char="•"/>
            </a:pPr>
            <a:r>
              <a:rPr lang="en-US" dirty="0" err="1"/>
              <a:t>Microsoft.Azure.WebJobs</a:t>
            </a:r>
            <a:endParaRPr lang="en-US" dirty="0"/>
          </a:p>
          <a:p>
            <a:pPr marL="457200" indent="-457200">
              <a:buFont typeface="Arial" panose="020B0604020202020204" pitchFamily="34" charset="0"/>
              <a:buChar char="•"/>
            </a:pPr>
            <a:r>
              <a:rPr lang="en-US" dirty="0" err="1"/>
              <a:t>Microsoft.Azure.WebJobs.Host</a:t>
            </a:r>
            <a:endParaRPr lang="en-US" dirty="0"/>
          </a:p>
          <a:p>
            <a:pPr marL="457200" indent="-457200">
              <a:buFont typeface="Arial" panose="020B0604020202020204" pitchFamily="34" charset="0"/>
              <a:buChar char="•"/>
            </a:pPr>
            <a:r>
              <a:rPr lang="en-US" dirty="0" err="1"/>
              <a:t>Microsoft.Azure.WebJobs.Extensions</a:t>
            </a:r>
            <a:endParaRPr lang="en-US" dirty="0"/>
          </a:p>
          <a:p>
            <a:pPr marL="457200" indent="-457200">
              <a:buFont typeface="Arial" panose="020B0604020202020204" pitchFamily="34" charset="0"/>
              <a:buChar char="•"/>
            </a:pPr>
            <a:r>
              <a:rPr lang="en-US" dirty="0" err="1"/>
              <a:t>System.Web.Http</a:t>
            </a:r>
            <a:endParaRPr lang="en-US" dirty="0"/>
          </a:p>
          <a:p>
            <a:pPr marL="457200" indent="-457200">
              <a:buFont typeface="Arial" panose="020B0604020202020204" pitchFamily="34" charset="0"/>
              <a:buChar char="•"/>
            </a:pPr>
            <a:r>
              <a:rPr lang="en-US" dirty="0" err="1"/>
              <a:t>System.Net.Http.Formatting</a:t>
            </a:r>
            <a:endParaRPr lang="en-US" dirty="0"/>
          </a:p>
        </p:txBody>
      </p:sp>
      <p:sp>
        <p:nvSpPr>
          <p:cNvPr id="3" name="Text Placeholder 3">
            <a:extLst>
              <a:ext uri="{FF2B5EF4-FFF2-40B4-BE49-F238E27FC236}">
                <a16:creationId xmlns:a16="http://schemas.microsoft.com/office/drawing/2014/main" id="{6D7CADC8-2032-486C-91EB-26628B84A631}"/>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Note: Namespaces in Functions</a:t>
            </a:r>
          </a:p>
        </p:txBody>
      </p:sp>
      <p:sp>
        <p:nvSpPr>
          <p:cNvPr id="4" name="Content Placeholder 2">
            <a:extLst>
              <a:ext uri="{FF2B5EF4-FFF2-40B4-BE49-F238E27FC236}">
                <a16:creationId xmlns:a16="http://schemas.microsoft.com/office/drawing/2014/main" id="{F064AD62-1929-4BC0-9750-D91B80F8BA62}"/>
              </a:ext>
            </a:extLst>
          </p:cNvPr>
          <p:cNvSpPr txBox="1">
            <a:spLocks/>
          </p:cNvSpPr>
          <p:nvPr/>
        </p:nvSpPr>
        <p:spPr>
          <a:xfrm>
            <a:off x="8238979" y="1825626"/>
            <a:ext cx="7671582" cy="667126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#r "</a:t>
            </a:r>
            <a:r>
              <a:rPr lang="en-US" dirty="0" err="1"/>
              <a:t>AssemblyName</a:t>
            </a:r>
            <a:r>
              <a:rPr lang="en-US" dirty="0"/>
              <a:t>“ and Custom Namespaces</a:t>
            </a:r>
          </a:p>
          <a:p>
            <a:endParaRPr lang="en-US" dirty="0"/>
          </a:p>
          <a:p>
            <a:r>
              <a:rPr lang="en-US" dirty="0"/>
              <a:t>#r "</a:t>
            </a:r>
            <a:r>
              <a:rPr lang="en-US" dirty="0" err="1"/>
              <a:t>AssemblyName</a:t>
            </a:r>
            <a:r>
              <a:rPr lang="en-US" dirty="0"/>
              <a:t>“</a:t>
            </a:r>
          </a:p>
          <a:p>
            <a:pPr marL="457200" lvl="7" indent="-457200">
              <a:buFont typeface="Arial" panose="020B0604020202020204" pitchFamily="34" charset="0"/>
              <a:buChar char="•"/>
            </a:pPr>
            <a:r>
              <a:rPr lang="en-US" dirty="0" err="1"/>
              <a:t>Newtonsoft.Json</a:t>
            </a:r>
            <a:endParaRPr lang="en-US" dirty="0"/>
          </a:p>
          <a:p>
            <a:pPr marL="457200" lvl="7" indent="-457200">
              <a:buFont typeface="Arial" panose="020B0604020202020204" pitchFamily="34" charset="0"/>
              <a:buChar char="•"/>
            </a:pPr>
            <a:r>
              <a:rPr lang="en-US" dirty="0" err="1"/>
              <a:t>Microsoft.WindowsAzure.Storage</a:t>
            </a:r>
            <a:endParaRPr lang="en-US" dirty="0"/>
          </a:p>
          <a:p>
            <a:pPr marL="457200" lvl="7" indent="-457200">
              <a:buFont typeface="Arial" panose="020B0604020202020204" pitchFamily="34" charset="0"/>
              <a:buChar char="•"/>
            </a:pPr>
            <a:r>
              <a:rPr lang="en-US" dirty="0" err="1"/>
              <a:t>Microsoft.ServiceBus</a:t>
            </a:r>
            <a:endParaRPr lang="en-US" dirty="0"/>
          </a:p>
          <a:p>
            <a:pPr marL="457200" lvl="7" indent="-457200">
              <a:buFont typeface="Arial" panose="020B0604020202020204" pitchFamily="34" charset="0"/>
              <a:buChar char="•"/>
            </a:pPr>
            <a:r>
              <a:rPr lang="en-US" dirty="0" err="1"/>
              <a:t>Microsoft.AspNet.WebHooks.Receivers</a:t>
            </a:r>
            <a:endParaRPr lang="en-US" dirty="0"/>
          </a:p>
          <a:p>
            <a:pPr marL="457200" lvl="7" indent="-457200">
              <a:buFont typeface="Arial" panose="020B0604020202020204" pitchFamily="34" charset="0"/>
              <a:buChar char="•"/>
            </a:pPr>
            <a:r>
              <a:rPr lang="en-US" dirty="0" err="1"/>
              <a:t>Microsoft.AspNet.WebHooks.Common</a:t>
            </a:r>
            <a:endParaRPr lang="en-US" dirty="0"/>
          </a:p>
          <a:p>
            <a:pPr marL="457200" lvl="7" indent="-457200">
              <a:buFont typeface="Arial" panose="020B0604020202020204" pitchFamily="34" charset="0"/>
              <a:buChar char="•"/>
            </a:pPr>
            <a:r>
              <a:rPr lang="en-US" dirty="0" err="1"/>
              <a:t>Microsoft.Azure.NotificationHubs</a:t>
            </a:r>
            <a:endParaRPr lang="en-US" dirty="0"/>
          </a:p>
          <a:p>
            <a:pPr lvl="7"/>
            <a:endParaRPr lang="en-US" dirty="0"/>
          </a:p>
          <a:p>
            <a:r>
              <a:rPr lang="en-US" dirty="0"/>
              <a:t>Shared assemblies are global and are loaded in a bin folder at the function root.</a:t>
            </a:r>
          </a:p>
          <a:p>
            <a:endParaRPr lang="en-US" dirty="0"/>
          </a:p>
          <a:p>
            <a:r>
              <a:rPr lang="en-US" dirty="0"/>
              <a:t>Private assemblies are in the context of the function with a bin in the function folder.</a:t>
            </a:r>
          </a:p>
        </p:txBody>
      </p:sp>
    </p:spTree>
    <p:extLst>
      <p:ext uri="{BB962C8B-B14F-4D97-AF65-F5344CB8AC3E}">
        <p14:creationId xmlns:p14="http://schemas.microsoft.com/office/powerpoint/2010/main" val="1120852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28D8058-CDCE-49C5-91BC-D7A4653D18B2}"/>
              </a:ext>
            </a:extLst>
          </p:cNvPr>
          <p:cNvSpPr txBox="1">
            <a:spLocks/>
          </p:cNvSpPr>
          <p:nvPr/>
        </p:nvSpPr>
        <p:spPr>
          <a:xfrm>
            <a:off x="838199" y="1825625"/>
            <a:ext cx="15037191" cy="627736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t>Upload or create a </a:t>
            </a:r>
            <a:r>
              <a:rPr lang="en-US" dirty="0" err="1"/>
              <a:t>project.json</a:t>
            </a:r>
            <a:endParaRPr lang="en-US" dirty="0"/>
          </a:p>
          <a:p>
            <a:pPr marL="457200" indent="-457200">
              <a:buFont typeface="Arial" panose="020B0604020202020204" pitchFamily="34" charset="0"/>
              <a:buChar char="•"/>
            </a:pPr>
            <a:r>
              <a:rPr lang="en-US" dirty="0"/>
              <a:t>Only </a:t>
            </a:r>
            <a:r>
              <a:rPr lang="en-US" dirty="0" err="1"/>
              <a:t>.Net</a:t>
            </a:r>
            <a:r>
              <a:rPr lang="en-US" dirty="0"/>
              <a:t> 4.6+ is supported</a:t>
            </a:r>
          </a:p>
          <a:p>
            <a:pPr marL="457200" indent="-457200">
              <a:buFont typeface="Arial" panose="020B0604020202020204" pitchFamily="34" charset="0"/>
              <a:buChar char="•"/>
            </a:pPr>
            <a:r>
              <a:rPr lang="en-US" dirty="0"/>
              <a:t>You don’t need to use the #r directive, just a using statement</a:t>
            </a:r>
          </a:p>
          <a:p>
            <a:pPr marL="457200" indent="-457200">
              <a:buFont typeface="Arial" panose="020B0604020202020204" pitchFamily="34" charset="0"/>
              <a:buChar char="•"/>
            </a:pPr>
            <a:r>
              <a:rPr lang="en-US" dirty="0"/>
              <a:t>At function runtime is uses </a:t>
            </a:r>
            <a:r>
              <a:rPr lang="en-US" dirty="0" err="1"/>
              <a:t>project.json</a:t>
            </a:r>
            <a:r>
              <a:rPr lang="en-US" dirty="0"/>
              <a:t> and </a:t>
            </a:r>
            <a:r>
              <a:rPr lang="en-US" dirty="0" err="1"/>
              <a:t>project.lock.json</a:t>
            </a:r>
            <a:r>
              <a:rPr lang="en-US" dirty="0"/>
              <a:t> to compare date/time in order to run restores.  </a:t>
            </a:r>
            <a:r>
              <a:rPr lang="en-US" dirty="0" err="1"/>
              <a:t>Project.lock.json</a:t>
            </a:r>
            <a:r>
              <a:rPr lang="en-US" dirty="0"/>
              <a:t> should not be deployed as it will cause NuGet to not run.</a:t>
            </a:r>
          </a:p>
        </p:txBody>
      </p:sp>
      <p:sp>
        <p:nvSpPr>
          <p:cNvPr id="3" name="Text Placeholder 3">
            <a:extLst>
              <a:ext uri="{FF2B5EF4-FFF2-40B4-BE49-F238E27FC236}">
                <a16:creationId xmlns:a16="http://schemas.microsoft.com/office/drawing/2014/main" id="{9BAB85C0-1C9E-4840-B79D-37D4AD6211A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NuGet with Functions</a:t>
            </a:r>
          </a:p>
        </p:txBody>
      </p:sp>
    </p:spTree>
    <p:extLst>
      <p:ext uri="{BB962C8B-B14F-4D97-AF65-F5344CB8AC3E}">
        <p14:creationId xmlns:p14="http://schemas.microsoft.com/office/powerpoint/2010/main" val="3514502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the Portal</a:t>
            </a:r>
          </a:p>
        </p:txBody>
      </p:sp>
      <p:sp>
        <p:nvSpPr>
          <p:cNvPr id="3" name="TextBox 2">
            <a:extLst>
              <a:ext uri="{FF2B5EF4-FFF2-40B4-BE49-F238E27FC236}">
                <a16:creationId xmlns:a16="http://schemas.microsoft.com/office/drawing/2014/main" id="{33C1CB5E-4D05-4447-8FDE-07EF46513135}"/>
              </a:ext>
            </a:extLst>
          </p:cNvPr>
          <p:cNvSpPr txBox="1"/>
          <p:nvPr/>
        </p:nvSpPr>
        <p:spPr>
          <a:xfrm>
            <a:off x="1041008" y="2391508"/>
            <a:ext cx="15157939" cy="1815369"/>
          </a:xfrm>
          <a:prstGeom prst="rect">
            <a:avLst/>
          </a:prstGeom>
          <a:noFill/>
        </p:spPr>
        <p:txBody>
          <a:bodyPr wrap="square" rtlCol="0">
            <a:spAutoFit/>
          </a:bodyPr>
          <a:lstStyle/>
          <a:p>
            <a:r>
              <a:rPr lang="en-US" dirty="0"/>
              <a:t>Walk-through of Azure function in Azure – 5m</a:t>
            </a:r>
          </a:p>
          <a:p>
            <a:pPr marL="514350" indent="-514350">
              <a:buFont typeface="+mj-lt"/>
              <a:buAutoNum type="arabicPeriod"/>
            </a:pPr>
            <a:r>
              <a:rPr lang="en-US" dirty="0"/>
              <a:t>Show how to create</a:t>
            </a:r>
          </a:p>
          <a:p>
            <a:pPr marL="514350" indent="-514350">
              <a:buFont typeface="+mj-lt"/>
              <a:buAutoNum type="arabicPeriod"/>
            </a:pPr>
            <a:r>
              <a:rPr lang="en-US" dirty="0"/>
              <a:t>Talk about files structure</a:t>
            </a:r>
          </a:p>
          <a:p>
            <a:pPr marL="514350" indent="-514350">
              <a:buFont typeface="+mj-lt"/>
              <a:buAutoNum type="arabicPeriod"/>
            </a:pPr>
            <a:r>
              <a:rPr lang="en-US" dirty="0"/>
              <a:t>Show </a:t>
            </a:r>
            <a:r>
              <a:rPr lang="en-US" dirty="0" err="1"/>
              <a:t>Nuget</a:t>
            </a:r>
            <a:r>
              <a:rPr lang="en-US" dirty="0"/>
              <a:t> and lock files</a:t>
            </a:r>
          </a:p>
        </p:txBody>
      </p:sp>
    </p:spTree>
    <p:extLst>
      <p:ext uri="{BB962C8B-B14F-4D97-AF65-F5344CB8AC3E}">
        <p14:creationId xmlns:p14="http://schemas.microsoft.com/office/powerpoint/2010/main" val="3181936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Visual Studio</a:t>
            </a:r>
          </a:p>
        </p:txBody>
      </p:sp>
      <p:sp>
        <p:nvSpPr>
          <p:cNvPr id="4" name="TextBox 3">
            <a:extLst>
              <a:ext uri="{FF2B5EF4-FFF2-40B4-BE49-F238E27FC236}">
                <a16:creationId xmlns:a16="http://schemas.microsoft.com/office/drawing/2014/main" id="{9F010A6C-5B98-4283-829D-E0B433DD51CD}"/>
              </a:ext>
            </a:extLst>
          </p:cNvPr>
          <p:cNvSpPr txBox="1"/>
          <p:nvPr/>
        </p:nvSpPr>
        <p:spPr>
          <a:xfrm>
            <a:off x="1041008" y="2391508"/>
            <a:ext cx="15157939" cy="1815369"/>
          </a:xfrm>
          <a:prstGeom prst="rect">
            <a:avLst/>
          </a:prstGeom>
          <a:noFill/>
        </p:spPr>
        <p:txBody>
          <a:bodyPr wrap="square" rtlCol="0">
            <a:spAutoFit/>
          </a:bodyPr>
          <a:lstStyle/>
          <a:p>
            <a:r>
              <a:rPr lang="en-US" dirty="0"/>
              <a:t>Walk-through of Azure function in Visual Studio – 5m</a:t>
            </a:r>
          </a:p>
          <a:p>
            <a:pPr marL="514350" indent="-514350">
              <a:buFont typeface="+mj-lt"/>
              <a:buAutoNum type="arabicPeriod"/>
            </a:pPr>
            <a:r>
              <a:rPr lang="en-US" dirty="0"/>
              <a:t>Show how to create</a:t>
            </a:r>
          </a:p>
          <a:p>
            <a:pPr marL="514350" indent="-514350">
              <a:buFont typeface="+mj-lt"/>
              <a:buAutoNum type="arabicPeriod"/>
            </a:pPr>
            <a:r>
              <a:rPr lang="en-US" dirty="0"/>
              <a:t>Talk about files structure (compiled)</a:t>
            </a:r>
          </a:p>
          <a:p>
            <a:pPr marL="514350" indent="-514350">
              <a:buFont typeface="+mj-lt"/>
              <a:buAutoNum type="arabicPeriod"/>
            </a:pPr>
            <a:r>
              <a:rPr lang="en-US" dirty="0"/>
              <a:t>Show </a:t>
            </a:r>
            <a:r>
              <a:rPr lang="en-US" dirty="0" err="1"/>
              <a:t>Nuget</a:t>
            </a:r>
            <a:endParaRPr lang="en-US" dirty="0"/>
          </a:p>
        </p:txBody>
      </p:sp>
    </p:spTree>
    <p:extLst>
      <p:ext uri="{BB962C8B-B14F-4D97-AF65-F5344CB8AC3E}">
        <p14:creationId xmlns:p14="http://schemas.microsoft.com/office/powerpoint/2010/main" val="3873679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C2A637A-1CC7-420A-9258-CD0367AD9384}"/>
              </a:ext>
            </a:extLst>
          </p:cNvPr>
          <p:cNvSpPr txBox="1">
            <a:spLocks/>
          </p:cNvSpPr>
          <p:nvPr/>
        </p:nvSpPr>
        <p:spPr>
          <a:xfrm>
            <a:off x="1041009" y="2208628"/>
            <a:ext cx="15235311" cy="73363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t>Deployed on-premises with exact same experience a web portal.</a:t>
            </a:r>
          </a:p>
          <a:p>
            <a:pPr marL="457200" indent="-457200">
              <a:buFont typeface="Arial" panose="020B0604020202020204" pitchFamily="34" charset="0"/>
              <a:buChar char="•"/>
            </a:pPr>
            <a:r>
              <a:rPr lang="en-US" dirty="0"/>
              <a:t>Test before you deploy</a:t>
            </a:r>
          </a:p>
          <a:p>
            <a:pPr marL="457200" indent="-457200">
              <a:buFont typeface="Arial" panose="020B0604020202020204" pitchFamily="34" charset="0"/>
              <a:buChar char="•"/>
            </a:pPr>
            <a:r>
              <a:rPr lang="en-US" dirty="0"/>
              <a:t>Runtime management roles provides a host for managing your functions, which provides an endpoint to publish your functions directly to.</a:t>
            </a:r>
          </a:p>
          <a:p>
            <a:pPr marL="457200" indent="-457200">
              <a:buFont typeface="Arial" panose="020B0604020202020204" pitchFamily="34" charset="0"/>
              <a:buChar char="•"/>
            </a:pPr>
            <a:r>
              <a:rPr lang="en-US" dirty="0"/>
              <a:t>The runtime worker role provides the Windows Container that executes the function locally.</a:t>
            </a:r>
          </a:p>
          <a:p>
            <a:pPr marL="457200" indent="-457200">
              <a:buFont typeface="Arial" panose="020B0604020202020204" pitchFamily="34" charset="0"/>
              <a:buChar char="•"/>
            </a:pPr>
            <a:r>
              <a:rPr lang="en-US" dirty="0"/>
              <a:t>You need Windows Server 2016 or Windows 10 creator to use.</a:t>
            </a:r>
          </a:p>
          <a:p>
            <a:pPr marL="457200" indent="-457200">
              <a:buFont typeface="Arial" panose="020B0604020202020204" pitchFamily="34" charset="0"/>
              <a:buChar char="•"/>
            </a:pPr>
            <a:r>
              <a:rPr lang="en-US" dirty="0">
                <a:hlinkClick r:id="rId2"/>
              </a:rPr>
              <a:t>https://www.microsoft.com/en-us/download/details.aspx?id=55239&amp;WT.mc_id=rss_alldownloads_all</a:t>
            </a:r>
            <a:r>
              <a:rPr lang="en-US" dirty="0"/>
              <a:t> </a:t>
            </a:r>
          </a:p>
        </p:txBody>
      </p:sp>
      <p:sp>
        <p:nvSpPr>
          <p:cNvPr id="3" name="Text Placeholder 3">
            <a:extLst>
              <a:ext uri="{FF2B5EF4-FFF2-40B4-BE49-F238E27FC236}">
                <a16:creationId xmlns:a16="http://schemas.microsoft.com/office/drawing/2014/main" id="{A6713C76-67C9-4A55-BAF9-FCD089192D73}"/>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Azure Function Runtime</a:t>
            </a:r>
          </a:p>
        </p:txBody>
      </p:sp>
    </p:spTree>
    <p:extLst>
      <p:ext uri="{BB962C8B-B14F-4D97-AF65-F5344CB8AC3E}">
        <p14:creationId xmlns:p14="http://schemas.microsoft.com/office/powerpoint/2010/main" val="331329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p:txBody>
          <a:bodyPr/>
          <a:lstStyle/>
          <a:p>
            <a:r>
              <a:rPr lang="en-US" dirty="0"/>
              <a:t>What is Serverless?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1h</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a:t>
            </a:fld>
            <a:endParaRPr lang="en-US" dirty="0"/>
          </a:p>
        </p:txBody>
      </p:sp>
    </p:spTree>
    <p:extLst>
      <p:ext uri="{BB962C8B-B14F-4D97-AF65-F5344CB8AC3E}">
        <p14:creationId xmlns:p14="http://schemas.microsoft.com/office/powerpoint/2010/main" val="2517648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30</a:t>
            </a:fld>
            <a:endParaRPr lang="en-US" dirty="0"/>
          </a:p>
        </p:txBody>
      </p:sp>
    </p:spTree>
    <p:extLst>
      <p:ext uri="{BB962C8B-B14F-4D97-AF65-F5344CB8AC3E}">
        <p14:creationId xmlns:p14="http://schemas.microsoft.com/office/powerpoint/2010/main" val="3843349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an Azure Function App in Azure?</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Create a simple Azure function that has an HTTP trigger and updates a database element.</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31</a:t>
            </a:fld>
            <a:endParaRPr lang="en-US" dirty="0"/>
          </a:p>
        </p:txBody>
      </p:sp>
    </p:spTree>
    <p:extLst>
      <p:ext uri="{BB962C8B-B14F-4D97-AF65-F5344CB8AC3E}">
        <p14:creationId xmlns:p14="http://schemas.microsoft.com/office/powerpoint/2010/main" val="2965124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Azure Functions</a:t>
            </a:r>
          </a:p>
        </p:txBody>
      </p:sp>
    </p:spTree>
    <p:extLst>
      <p:ext uri="{BB962C8B-B14F-4D97-AF65-F5344CB8AC3E}">
        <p14:creationId xmlns:p14="http://schemas.microsoft.com/office/powerpoint/2010/main" val="3882723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7"/>
            <a:ext cx="15525027" cy="1479329"/>
          </a:xfrm>
        </p:spPr>
        <p:txBody>
          <a:bodyPr/>
          <a:lstStyle/>
          <a:p>
            <a:r>
              <a:rPr lang="en-US" sz="7200" dirty="0"/>
              <a:t>Understanding Azure Logic Apps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1h</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33</a:t>
            </a:fld>
            <a:endParaRPr lang="en-US" dirty="0"/>
          </a:p>
        </p:txBody>
      </p:sp>
    </p:spTree>
    <p:extLst>
      <p:ext uri="{BB962C8B-B14F-4D97-AF65-F5344CB8AC3E}">
        <p14:creationId xmlns:p14="http://schemas.microsoft.com/office/powerpoint/2010/main" val="3178771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34</a:t>
            </a:fld>
            <a:endParaRPr lang="en-US" dirty="0"/>
          </a:p>
        </p:txBody>
      </p:sp>
    </p:spTree>
    <p:extLst>
      <p:ext uri="{BB962C8B-B14F-4D97-AF65-F5344CB8AC3E}">
        <p14:creationId xmlns:p14="http://schemas.microsoft.com/office/powerpoint/2010/main" val="1228083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What are Azure Logic Apps?</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Why should I use them?</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How are they architected?</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35</a:t>
            </a:fld>
            <a:endParaRPr lang="en-US" sz="2000" dirty="0">
              <a:solidFill>
                <a:srgbClr val="F47628"/>
              </a:solidFill>
              <a:latin typeface="Century Gothic" panose="020B0502020202020204" pitchFamily="34" charset="0"/>
            </a:endParaRPr>
          </a:p>
        </p:txBody>
      </p:sp>
      <p:sp>
        <p:nvSpPr>
          <p:cNvPr id="25" name="Text Placeholder 3">
            <a:extLst>
              <a:ext uri="{FF2B5EF4-FFF2-40B4-BE49-F238E27FC236}">
                <a16:creationId xmlns:a16="http://schemas.microsoft.com/office/drawing/2014/main" id="{A3F27AB4-7B68-4E19-9815-9ADEA359E670}"/>
              </a:ext>
            </a:extLst>
          </p:cNvPr>
          <p:cNvSpPr txBox="1">
            <a:spLocks/>
          </p:cNvSpPr>
          <p:nvPr/>
        </p:nvSpPr>
        <p:spPr>
          <a:xfrm>
            <a:off x="2465677" y="6743484"/>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Developing them using the Azure Portal and Visual Studio</a:t>
            </a:r>
          </a:p>
        </p:txBody>
      </p:sp>
      <p:grpSp>
        <p:nvGrpSpPr>
          <p:cNvPr id="26" name="Shape 497">
            <a:extLst>
              <a:ext uri="{FF2B5EF4-FFF2-40B4-BE49-F238E27FC236}">
                <a16:creationId xmlns:a16="http://schemas.microsoft.com/office/drawing/2014/main" id="{6B3AA779-6BAC-4CE1-ADC6-B570A1883AAE}"/>
              </a:ext>
            </a:extLst>
          </p:cNvPr>
          <p:cNvGrpSpPr/>
          <p:nvPr/>
        </p:nvGrpSpPr>
        <p:grpSpPr>
          <a:xfrm>
            <a:off x="1143614" y="6851826"/>
            <a:ext cx="888640" cy="946845"/>
            <a:chOff x="5970801" y="1619250"/>
            <a:chExt cx="428649" cy="456725"/>
          </a:xfrm>
        </p:grpSpPr>
        <p:sp>
          <p:nvSpPr>
            <p:cNvPr id="27" name="Shape 498">
              <a:extLst>
                <a:ext uri="{FF2B5EF4-FFF2-40B4-BE49-F238E27FC236}">
                  <a16:creationId xmlns:a16="http://schemas.microsoft.com/office/drawing/2014/main" id="{B3CD3583-01E8-4BFD-99FA-3A6A2731DF6B}"/>
                </a:ext>
              </a:extLst>
            </p:cNvPr>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8" name="Shape 499">
              <a:extLst>
                <a:ext uri="{FF2B5EF4-FFF2-40B4-BE49-F238E27FC236}">
                  <a16:creationId xmlns:a16="http://schemas.microsoft.com/office/drawing/2014/main" id="{6644E372-48F6-4822-AF5B-CA932BFD30C7}"/>
                </a:ext>
              </a:extLst>
            </p:cNvPr>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9" name="Shape 500">
              <a:extLst>
                <a:ext uri="{FF2B5EF4-FFF2-40B4-BE49-F238E27FC236}">
                  <a16:creationId xmlns:a16="http://schemas.microsoft.com/office/drawing/2014/main" id="{2633CA20-1A3A-4C2D-B341-023FBC6FA2A3}"/>
                </a:ext>
              </a:extLst>
            </p:cNvPr>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0" name="Shape 501">
              <a:extLst>
                <a:ext uri="{FF2B5EF4-FFF2-40B4-BE49-F238E27FC236}">
                  <a16:creationId xmlns:a16="http://schemas.microsoft.com/office/drawing/2014/main" id="{F0337A29-5980-4D4D-AC4C-7EE971961343}"/>
                </a:ext>
              </a:extLst>
            </p:cNvPr>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1" name="Shape 502">
              <a:extLst>
                <a:ext uri="{FF2B5EF4-FFF2-40B4-BE49-F238E27FC236}">
                  <a16:creationId xmlns:a16="http://schemas.microsoft.com/office/drawing/2014/main" id="{843C7B7F-85D5-42B4-AEB0-81401025F17F}"/>
                </a:ext>
              </a:extLst>
            </p:cNvPr>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Tree>
    <p:extLst>
      <p:ext uri="{BB962C8B-B14F-4D97-AF65-F5344CB8AC3E}">
        <p14:creationId xmlns:p14="http://schemas.microsoft.com/office/powerpoint/2010/main" val="1230346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Azure Logic Apps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36</a:t>
            </a:fld>
            <a:endParaRPr lang="en-US" dirty="0"/>
          </a:p>
        </p:txBody>
      </p:sp>
    </p:spTree>
    <p:extLst>
      <p:ext uri="{BB962C8B-B14F-4D97-AF65-F5344CB8AC3E}">
        <p14:creationId xmlns:p14="http://schemas.microsoft.com/office/powerpoint/2010/main" val="1702575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What are Azure Logic Apps?</a:t>
            </a:r>
          </a:p>
        </p:txBody>
      </p:sp>
      <p:sp>
        <p:nvSpPr>
          <p:cNvPr id="3" name="Content Placeholder 2">
            <a:extLst>
              <a:ext uri="{FF2B5EF4-FFF2-40B4-BE49-F238E27FC236}">
                <a16:creationId xmlns:a16="http://schemas.microsoft.com/office/drawing/2014/main" id="{1D1CDC67-90FA-4A41-83CD-E25FAE9508B4}"/>
              </a:ext>
            </a:extLst>
          </p:cNvPr>
          <p:cNvSpPr txBox="1">
            <a:spLocks/>
          </p:cNvSpPr>
          <p:nvPr/>
        </p:nvSpPr>
        <p:spPr>
          <a:xfrm>
            <a:off x="1041008" y="1934307"/>
            <a:ext cx="15326751" cy="763875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solidFill>
                  <a:schemeClr val="tx2"/>
                </a:solidFill>
              </a:rPr>
              <a:t>Part of iPaaS (integration Platform as a Service), which allow them to scale automatically on demand</a:t>
            </a:r>
          </a:p>
          <a:p>
            <a:pPr marL="457200" indent="-457200">
              <a:buFont typeface="Arial" panose="020B0604020202020204" pitchFamily="34" charset="0"/>
              <a:buChar char="•"/>
            </a:pPr>
            <a:r>
              <a:rPr lang="en-US" dirty="0">
                <a:solidFill>
                  <a:schemeClr val="tx2"/>
                </a:solidFill>
              </a:rPr>
              <a:t>Help simplify scalable integrations and workflow in the cloud, like BizTalk server does for on premise solutions.</a:t>
            </a:r>
          </a:p>
          <a:p>
            <a:pPr marL="457200" indent="-457200">
              <a:buFont typeface="Arial" panose="020B0604020202020204" pitchFamily="34" charset="0"/>
              <a:buChar char="•"/>
            </a:pPr>
            <a:r>
              <a:rPr lang="en-US" dirty="0">
                <a:solidFill>
                  <a:schemeClr val="tx2"/>
                </a:solidFill>
              </a:rPr>
              <a:t>Use visual workflows and connectors to create integrations</a:t>
            </a:r>
          </a:p>
          <a:p>
            <a:pPr marL="457200" indent="-457200">
              <a:buFont typeface="Arial" panose="020B0604020202020204" pitchFamily="34" charset="0"/>
              <a:buChar char="•"/>
            </a:pPr>
            <a:r>
              <a:rPr lang="en-US" dirty="0">
                <a:solidFill>
                  <a:schemeClr val="tx2"/>
                </a:solidFill>
              </a:rPr>
              <a:t>Can be used with custom APIs, code, and actions</a:t>
            </a:r>
          </a:p>
          <a:p>
            <a:pPr marL="457200" indent="-457200">
              <a:buFont typeface="Arial" panose="020B0604020202020204" pitchFamily="34" charset="0"/>
              <a:buChar char="•"/>
            </a:pPr>
            <a:r>
              <a:rPr lang="en-US" dirty="0">
                <a:solidFill>
                  <a:schemeClr val="tx2"/>
                </a:solidFill>
              </a:rPr>
              <a:t>Provides Managed Connectors for fast and consistent integration.</a:t>
            </a:r>
          </a:p>
        </p:txBody>
      </p:sp>
    </p:spTree>
    <p:extLst>
      <p:ext uri="{BB962C8B-B14F-4D97-AF65-F5344CB8AC3E}">
        <p14:creationId xmlns:p14="http://schemas.microsoft.com/office/powerpoint/2010/main" val="2161068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8050C7-0CC4-4615-B347-A78F92C4A605}"/>
              </a:ext>
            </a:extLst>
          </p:cNvPr>
          <p:cNvSpPr txBox="1">
            <a:spLocks/>
          </p:cNvSpPr>
          <p:nvPr/>
        </p:nvSpPr>
        <p:spPr>
          <a:xfrm>
            <a:off x="1041008" y="1899137"/>
            <a:ext cx="15045398" cy="785884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solidFill>
                  <a:schemeClr val="tx2"/>
                </a:solidFill>
              </a:rPr>
              <a:t>Saving time by designing complex processes using easy to understand design tools</a:t>
            </a:r>
          </a:p>
          <a:p>
            <a:pPr marL="457200" indent="-457200">
              <a:buFont typeface="Arial" panose="020B0604020202020204" pitchFamily="34" charset="0"/>
              <a:buChar char="•"/>
            </a:pPr>
            <a:r>
              <a:rPr lang="en-US" dirty="0">
                <a:solidFill>
                  <a:schemeClr val="tx2"/>
                </a:solidFill>
              </a:rPr>
              <a:t>Implementing patterns and workflows seamlessly, that would otherwise be difficult to implement in code</a:t>
            </a:r>
          </a:p>
          <a:p>
            <a:pPr marL="457200" indent="-457200">
              <a:buFont typeface="Arial" panose="020B0604020202020204" pitchFamily="34" charset="0"/>
              <a:buChar char="•"/>
            </a:pPr>
            <a:r>
              <a:rPr lang="en-US" dirty="0">
                <a:solidFill>
                  <a:schemeClr val="tx2"/>
                </a:solidFill>
              </a:rPr>
              <a:t>Getting started quickly from templates</a:t>
            </a:r>
          </a:p>
          <a:p>
            <a:pPr marL="457200" indent="-457200">
              <a:buFont typeface="Arial" panose="020B0604020202020204" pitchFamily="34" charset="0"/>
              <a:buChar char="•"/>
            </a:pPr>
            <a:r>
              <a:rPr lang="en-US" dirty="0">
                <a:solidFill>
                  <a:schemeClr val="tx2"/>
                </a:solidFill>
              </a:rPr>
              <a:t>Customizing your logic app with your own custom APIs, code, and actions</a:t>
            </a:r>
          </a:p>
          <a:p>
            <a:pPr marL="457200" indent="-457200">
              <a:buFont typeface="Arial" panose="020B0604020202020204" pitchFamily="34" charset="0"/>
              <a:buChar char="•"/>
            </a:pPr>
            <a:r>
              <a:rPr lang="en-US" dirty="0">
                <a:solidFill>
                  <a:schemeClr val="tx2"/>
                </a:solidFill>
              </a:rPr>
              <a:t>Connect and synchronize disparate systems across on-premises and the cloud</a:t>
            </a:r>
          </a:p>
          <a:p>
            <a:pPr marL="457200" indent="-457200">
              <a:buFont typeface="Arial" panose="020B0604020202020204" pitchFamily="34" charset="0"/>
              <a:buChar char="•"/>
            </a:pPr>
            <a:r>
              <a:rPr lang="en-US" dirty="0">
                <a:solidFill>
                  <a:schemeClr val="tx2"/>
                </a:solidFill>
              </a:rPr>
              <a:t>Build off of BizTalk server, API Management, Azure Functions, and Azure Service Bus with first-class integration support</a:t>
            </a:r>
          </a:p>
        </p:txBody>
      </p:sp>
      <p:sp>
        <p:nvSpPr>
          <p:cNvPr id="3" name="Text Placeholder 3">
            <a:extLst>
              <a:ext uri="{FF2B5EF4-FFF2-40B4-BE49-F238E27FC236}">
                <a16:creationId xmlns:a16="http://schemas.microsoft.com/office/drawing/2014/main" id="{B5BDADAB-92B1-4D15-AA1E-7DE44A9742CC}"/>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Advantages of using Logic Apps</a:t>
            </a:r>
          </a:p>
        </p:txBody>
      </p:sp>
    </p:spTree>
    <p:extLst>
      <p:ext uri="{BB962C8B-B14F-4D97-AF65-F5344CB8AC3E}">
        <p14:creationId xmlns:p14="http://schemas.microsoft.com/office/powerpoint/2010/main" val="3831498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Why should I use them?</a:t>
            </a:r>
          </a:p>
        </p:txBody>
      </p:sp>
      <p:sp>
        <p:nvSpPr>
          <p:cNvPr id="3" name="Content Placeholder 2">
            <a:extLst>
              <a:ext uri="{FF2B5EF4-FFF2-40B4-BE49-F238E27FC236}">
                <a16:creationId xmlns:a16="http://schemas.microsoft.com/office/drawing/2014/main" id="{BC98844F-40B4-4DDA-ABA0-1D310186EF54}"/>
              </a:ext>
            </a:extLst>
          </p:cNvPr>
          <p:cNvSpPr txBox="1">
            <a:spLocks/>
          </p:cNvSpPr>
          <p:nvPr/>
        </p:nvSpPr>
        <p:spPr>
          <a:xfrm>
            <a:off x="1041008" y="1842868"/>
            <a:ext cx="15052431" cy="775129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dirty="0">
                <a:solidFill>
                  <a:schemeClr val="tx2"/>
                </a:solidFill>
              </a:rPr>
              <a:t>Provide a variety of triggers and actions with management tools to help centralize your API development.</a:t>
            </a:r>
          </a:p>
          <a:p>
            <a:pPr marL="457200" indent="-457200">
              <a:buFont typeface="Arial" panose="020B0604020202020204" pitchFamily="34" charset="0"/>
              <a:buChar char="•"/>
            </a:pPr>
            <a:r>
              <a:rPr lang="en-US" dirty="0">
                <a:solidFill>
                  <a:schemeClr val="tx2"/>
                </a:solidFill>
              </a:rPr>
              <a:t>Logic App use:</a:t>
            </a:r>
          </a:p>
          <a:p>
            <a:pPr marL="457200" lvl="1" indent="-457200">
              <a:buFont typeface="Arial" panose="020B0604020202020204" pitchFamily="34" charset="0"/>
              <a:buChar char="•"/>
            </a:pPr>
            <a:r>
              <a:rPr lang="en-US" dirty="0">
                <a:solidFill>
                  <a:schemeClr val="tx2"/>
                </a:solidFill>
              </a:rPr>
              <a:t>Workflows - graphical way to model your business processes as a series of steps or a workflow.</a:t>
            </a:r>
          </a:p>
          <a:p>
            <a:pPr marL="457200" lvl="1" indent="-457200">
              <a:buFont typeface="Arial" panose="020B0604020202020204" pitchFamily="34" charset="0"/>
              <a:buChar char="•"/>
            </a:pPr>
            <a:r>
              <a:rPr lang="en-US" dirty="0">
                <a:solidFill>
                  <a:schemeClr val="tx2"/>
                </a:solidFill>
              </a:rPr>
              <a:t>Managed Connectors - Managed connectors are created specifically to aid you when you are connecting to and working with your data.</a:t>
            </a:r>
          </a:p>
          <a:p>
            <a:pPr marL="457200" lvl="1" indent="-457200">
              <a:buFont typeface="Arial" panose="020B0604020202020204" pitchFamily="34" charset="0"/>
              <a:buChar char="•"/>
            </a:pPr>
            <a:r>
              <a:rPr lang="en-US" dirty="0">
                <a:solidFill>
                  <a:schemeClr val="tx2"/>
                </a:solidFill>
              </a:rPr>
              <a:t>Triggers - Some Managed Connectors can also act as a trigger. A trigger starts a new instance of a workflow based on a specific event, like the arrival of an e-mail or a change in your Azure Storage account.</a:t>
            </a:r>
          </a:p>
          <a:p>
            <a:pPr marL="457200" lvl="1" indent="-457200">
              <a:buFont typeface="Arial" panose="020B0604020202020204" pitchFamily="34" charset="0"/>
              <a:buChar char="•"/>
            </a:pPr>
            <a:r>
              <a:rPr lang="en-US" dirty="0">
                <a:solidFill>
                  <a:schemeClr val="tx2"/>
                </a:solidFill>
              </a:rPr>
              <a:t>Actions - Each step after the trigger in a workflow is called an action. Each action typically maps to an operation on your managed connector or custom API apps.</a:t>
            </a:r>
          </a:p>
          <a:p>
            <a:pPr marL="457200" lvl="1" indent="-457200">
              <a:buFont typeface="Arial" panose="020B0604020202020204" pitchFamily="34" charset="0"/>
              <a:buChar char="•"/>
            </a:pPr>
            <a:r>
              <a:rPr lang="en-US" dirty="0">
                <a:solidFill>
                  <a:schemeClr val="tx2"/>
                </a:solidFill>
              </a:rPr>
              <a:t>Enterprise Integration Pack - For more advanced integration scenarios, Logic Apps includes capabilities from BizTalk. BizTalk is Microsoft's industry leading integration platform. The Enterprise Integration Pack connectors allow you to easily include validation, transformation, and more in to your Logic App workflows.</a:t>
            </a:r>
          </a:p>
        </p:txBody>
      </p:sp>
    </p:spTree>
    <p:extLst>
      <p:ext uri="{BB962C8B-B14F-4D97-AF65-F5344CB8AC3E}">
        <p14:creationId xmlns:p14="http://schemas.microsoft.com/office/powerpoint/2010/main" val="13138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4</a:t>
            </a:fld>
            <a:endParaRPr lang="en-US" dirty="0"/>
          </a:p>
        </p:txBody>
      </p:sp>
    </p:spTree>
    <p:extLst>
      <p:ext uri="{BB962C8B-B14F-4D97-AF65-F5344CB8AC3E}">
        <p14:creationId xmlns:p14="http://schemas.microsoft.com/office/powerpoint/2010/main" val="36912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How are they architected?</a:t>
            </a:r>
          </a:p>
        </p:txBody>
      </p:sp>
      <p:sp>
        <p:nvSpPr>
          <p:cNvPr id="3" name="Content Placeholder 2">
            <a:extLst>
              <a:ext uri="{FF2B5EF4-FFF2-40B4-BE49-F238E27FC236}">
                <a16:creationId xmlns:a16="http://schemas.microsoft.com/office/drawing/2014/main" id="{DDEF792F-8589-41B8-AE3B-2D2F6D69BDBA}"/>
              </a:ext>
            </a:extLst>
          </p:cNvPr>
          <p:cNvSpPr txBox="1">
            <a:spLocks/>
          </p:cNvSpPr>
          <p:nvPr/>
        </p:nvSpPr>
        <p:spPr>
          <a:xfrm>
            <a:off x="1132448" y="1825625"/>
            <a:ext cx="15059466" cy="75867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t>Things you should consider before using Azure Logic Apps:</a:t>
            </a:r>
          </a:p>
          <a:p>
            <a:pPr marL="457200" indent="-457200">
              <a:buFont typeface="Arial" panose="020B0604020202020204" pitchFamily="34" charset="0"/>
              <a:buChar char="•"/>
            </a:pPr>
            <a:r>
              <a:rPr lang="en-US" dirty="0"/>
              <a:t>Use message first development pattern</a:t>
            </a:r>
          </a:p>
          <a:p>
            <a:pPr marL="457200" indent="-457200">
              <a:buFont typeface="Arial" panose="020B0604020202020204" pitchFamily="34" charset="0"/>
              <a:buChar char="•"/>
            </a:pPr>
            <a:r>
              <a:rPr lang="en-US" dirty="0"/>
              <a:t>They use “If This Then That” IFTTT architectural pattern, which means you use conditional statements and event triggers.</a:t>
            </a:r>
          </a:p>
          <a:p>
            <a:r>
              <a:rPr lang="en-US" dirty="0"/>
              <a:t>Consist of the following components:</a:t>
            </a:r>
          </a:p>
          <a:p>
            <a:pPr marL="457200" lvl="2" indent="-457200">
              <a:buFont typeface="Arial" panose="020B0604020202020204" pitchFamily="34" charset="0"/>
              <a:buChar char="•"/>
            </a:pPr>
            <a:r>
              <a:rPr lang="en-US" dirty="0"/>
              <a:t>Connectors</a:t>
            </a:r>
          </a:p>
          <a:p>
            <a:pPr marL="457200" lvl="2" indent="-457200">
              <a:buFont typeface="Arial" panose="020B0604020202020204" pitchFamily="34" charset="0"/>
              <a:buChar char="•"/>
            </a:pPr>
            <a:r>
              <a:rPr lang="en-US" dirty="0"/>
              <a:t>Triggers</a:t>
            </a:r>
          </a:p>
          <a:p>
            <a:pPr marL="457200" lvl="2" indent="-457200">
              <a:buFont typeface="Arial" panose="020B0604020202020204" pitchFamily="34" charset="0"/>
              <a:buChar char="•"/>
            </a:pPr>
            <a:r>
              <a:rPr lang="en-US" dirty="0"/>
              <a:t>Workflow</a:t>
            </a:r>
          </a:p>
          <a:p>
            <a:pPr marL="457200" lvl="2" indent="-457200">
              <a:buFont typeface="Arial" panose="020B0604020202020204" pitchFamily="34" charset="0"/>
              <a:buChar char="•"/>
            </a:pPr>
            <a:r>
              <a:rPr lang="en-US" dirty="0"/>
              <a:t>Actions</a:t>
            </a:r>
          </a:p>
        </p:txBody>
      </p:sp>
    </p:spTree>
    <p:extLst>
      <p:ext uri="{BB962C8B-B14F-4D97-AF65-F5344CB8AC3E}">
        <p14:creationId xmlns:p14="http://schemas.microsoft.com/office/powerpoint/2010/main" val="1782099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58464B3-5037-4AF5-832F-9A142A85B124}"/>
              </a:ext>
            </a:extLst>
          </p:cNvPr>
          <p:cNvSpPr txBox="1">
            <a:spLocks/>
          </p:cNvSpPr>
          <p:nvPr/>
        </p:nvSpPr>
        <p:spPr>
          <a:xfrm>
            <a:off x="1041008" y="1941342"/>
            <a:ext cx="15024297" cy="764579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dirty="0">
                <a:solidFill>
                  <a:schemeClr val="tx2"/>
                </a:solidFill>
              </a:rPr>
              <a:t>Single Http request and/or Connector call limits</a:t>
            </a:r>
          </a:p>
          <a:p>
            <a:pPr marL="457200" lvl="1" indent="-457200">
              <a:buFont typeface="Arial" panose="020B0604020202020204" pitchFamily="34" charset="0"/>
              <a:buChar char="•"/>
            </a:pPr>
            <a:r>
              <a:rPr lang="en-US" dirty="0">
                <a:solidFill>
                  <a:schemeClr val="tx2"/>
                </a:solidFill>
              </a:rPr>
              <a:t>Request Timeout is 1 minute</a:t>
            </a:r>
          </a:p>
          <a:p>
            <a:pPr marL="457200" lvl="1" indent="-457200">
              <a:buFont typeface="Arial" panose="020B0604020202020204" pitchFamily="34" charset="0"/>
              <a:buChar char="•"/>
            </a:pPr>
            <a:r>
              <a:rPr lang="en-US" dirty="0">
                <a:solidFill>
                  <a:schemeClr val="tx2"/>
                </a:solidFill>
              </a:rPr>
              <a:t>Message size is limit is 50mb, with request trigger support for up to 25MB</a:t>
            </a:r>
          </a:p>
          <a:p>
            <a:pPr marL="457200" lvl="1" indent="-457200">
              <a:buFont typeface="Arial" panose="020B0604020202020204" pitchFamily="34" charset="0"/>
              <a:buChar char="•"/>
            </a:pPr>
            <a:r>
              <a:rPr lang="en-US" dirty="0">
                <a:solidFill>
                  <a:schemeClr val="tx2"/>
                </a:solidFill>
              </a:rPr>
              <a:t>Expression evaluation is limited to 131,072 character meaning @</a:t>
            </a:r>
            <a:r>
              <a:rPr lang="en-US" dirty="0" err="1">
                <a:solidFill>
                  <a:schemeClr val="tx2"/>
                </a:solidFill>
              </a:rPr>
              <a:t>cancat</a:t>
            </a:r>
            <a:r>
              <a:rPr lang="en-US" dirty="0">
                <a:solidFill>
                  <a:schemeClr val="tx2"/>
                </a:solidFill>
              </a:rPr>
              <a:t>(), @base64(), string cannot be longer</a:t>
            </a:r>
          </a:p>
          <a:p>
            <a:pPr marL="457200" lvl="1" indent="-457200">
              <a:buFont typeface="Arial" panose="020B0604020202020204" pitchFamily="34" charset="0"/>
              <a:buChar char="•"/>
            </a:pPr>
            <a:r>
              <a:rPr lang="en-US" dirty="0">
                <a:solidFill>
                  <a:schemeClr val="tx2"/>
                </a:solidFill>
              </a:rPr>
              <a:t>Retry policy is max delay is 1 hour with a min of 20 minutes with a max of 4 retry attempts</a:t>
            </a:r>
          </a:p>
          <a:p>
            <a:pPr marL="457200" lvl="1" indent="-457200">
              <a:buFont typeface="Arial" panose="020B0604020202020204" pitchFamily="34" charset="0"/>
              <a:buChar char="•"/>
            </a:pPr>
            <a:r>
              <a:rPr lang="en-US" dirty="0">
                <a:solidFill>
                  <a:schemeClr val="tx2"/>
                </a:solidFill>
              </a:rPr>
              <a:t>Run duration and retention is limited to a run duration of 90 day with a storage retention of 90 days with min recurrence intervals of 15 sec and max recurrence interval of 500 days.</a:t>
            </a:r>
          </a:p>
          <a:p>
            <a:pPr marL="457200" lvl="1" indent="-457200">
              <a:buFont typeface="Arial" panose="020B0604020202020204" pitchFamily="34" charset="0"/>
              <a:buChar char="•"/>
            </a:pPr>
            <a:r>
              <a:rPr lang="en-US" dirty="0">
                <a:solidFill>
                  <a:schemeClr val="tx2"/>
                </a:solidFill>
              </a:rPr>
              <a:t>Looping and </a:t>
            </a:r>
            <a:r>
              <a:rPr lang="en-US" dirty="0" err="1">
                <a:solidFill>
                  <a:schemeClr val="tx2"/>
                </a:solidFill>
              </a:rPr>
              <a:t>debatching</a:t>
            </a:r>
            <a:r>
              <a:rPr lang="en-US" dirty="0">
                <a:solidFill>
                  <a:schemeClr val="tx2"/>
                </a:solidFill>
              </a:rPr>
              <a:t> limits for </a:t>
            </a:r>
            <a:r>
              <a:rPr lang="en-US" dirty="0" err="1">
                <a:solidFill>
                  <a:schemeClr val="tx2"/>
                </a:solidFill>
              </a:rPr>
              <a:t>ForEach</a:t>
            </a:r>
            <a:r>
              <a:rPr lang="en-US" dirty="0">
                <a:solidFill>
                  <a:schemeClr val="tx2"/>
                </a:solidFill>
              </a:rPr>
              <a:t> items, </a:t>
            </a:r>
            <a:r>
              <a:rPr lang="en-US" dirty="0" err="1">
                <a:solidFill>
                  <a:schemeClr val="tx2"/>
                </a:solidFill>
              </a:rPr>
              <a:t>SplitOn</a:t>
            </a:r>
            <a:r>
              <a:rPr lang="en-US" dirty="0">
                <a:solidFill>
                  <a:schemeClr val="tx2"/>
                </a:solidFill>
              </a:rPr>
              <a:t> item, Until iterations to 10,000 and </a:t>
            </a:r>
            <a:r>
              <a:rPr lang="en-US" dirty="0" err="1">
                <a:solidFill>
                  <a:schemeClr val="tx2"/>
                </a:solidFill>
              </a:rPr>
              <a:t>ForEach</a:t>
            </a:r>
            <a:r>
              <a:rPr lang="en-US" dirty="0">
                <a:solidFill>
                  <a:schemeClr val="tx2"/>
                </a:solidFill>
              </a:rPr>
              <a:t> Parallelism to 20.</a:t>
            </a:r>
          </a:p>
          <a:p>
            <a:pPr marL="457200" lvl="1" indent="-457200">
              <a:buFont typeface="Arial" panose="020B0604020202020204" pitchFamily="34" charset="0"/>
              <a:buChar char="•"/>
            </a:pPr>
            <a:r>
              <a:rPr lang="en-US" dirty="0">
                <a:solidFill>
                  <a:schemeClr val="tx2"/>
                </a:solidFill>
              </a:rPr>
              <a:t>Throughput limits for a single app instance are 100 triggers per second.</a:t>
            </a:r>
          </a:p>
          <a:p>
            <a:pPr marL="457200" lvl="1" indent="-457200">
              <a:buFont typeface="Arial" panose="020B0604020202020204" pitchFamily="34" charset="0"/>
              <a:buChar char="•"/>
            </a:pPr>
            <a:r>
              <a:rPr lang="en-US" dirty="0">
                <a:solidFill>
                  <a:schemeClr val="tx2"/>
                </a:solidFill>
              </a:rPr>
              <a:t>Definition limits Actions in </a:t>
            </a:r>
            <a:r>
              <a:rPr lang="en-US" dirty="0" err="1">
                <a:solidFill>
                  <a:schemeClr val="tx2"/>
                </a:solidFill>
              </a:rPr>
              <a:t>ForEach</a:t>
            </a:r>
            <a:r>
              <a:rPr lang="en-US" dirty="0">
                <a:solidFill>
                  <a:schemeClr val="tx2"/>
                </a:solidFill>
              </a:rPr>
              <a:t> to 1 with Action per workflow to 60 and action nesting depth to 5.  Triggers per workflow are limited to 10 with a max character per expression to 8192.  Action/Trigger names are limited to 80 characters with a description length to 256. Parameters are limited to 50 and outputs are limited to 10.</a:t>
            </a:r>
          </a:p>
          <a:p>
            <a:endParaRPr lang="en-US" dirty="0"/>
          </a:p>
        </p:txBody>
      </p:sp>
      <p:sp>
        <p:nvSpPr>
          <p:cNvPr id="3" name="Text Placeholder 3">
            <a:extLst>
              <a:ext uri="{FF2B5EF4-FFF2-40B4-BE49-F238E27FC236}">
                <a16:creationId xmlns:a16="http://schemas.microsoft.com/office/drawing/2014/main" id="{0C44FBC0-BA2F-4472-B216-5594BDFCAC5C}"/>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Logic App Limits</a:t>
            </a:r>
          </a:p>
        </p:txBody>
      </p:sp>
    </p:spTree>
    <p:extLst>
      <p:ext uri="{BB962C8B-B14F-4D97-AF65-F5344CB8AC3E}">
        <p14:creationId xmlns:p14="http://schemas.microsoft.com/office/powerpoint/2010/main" val="2299974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the portal</a:t>
            </a:r>
          </a:p>
        </p:txBody>
      </p:sp>
      <p:sp>
        <p:nvSpPr>
          <p:cNvPr id="3" name="Rectangle 2">
            <a:extLst>
              <a:ext uri="{FF2B5EF4-FFF2-40B4-BE49-F238E27FC236}">
                <a16:creationId xmlns:a16="http://schemas.microsoft.com/office/drawing/2014/main" id="{8086C964-785D-4107-A33B-855A22FA3A36}"/>
              </a:ext>
            </a:extLst>
          </p:cNvPr>
          <p:cNvSpPr/>
          <p:nvPr/>
        </p:nvSpPr>
        <p:spPr>
          <a:xfrm>
            <a:off x="1041009" y="1906172"/>
            <a:ext cx="14897686" cy="6553717"/>
          </a:xfrm>
          <a:prstGeom prst="rect">
            <a:avLst/>
          </a:prstGeom>
        </p:spPr>
        <p:txBody>
          <a:bodyPr wrap="square">
            <a:spAutoFit/>
          </a:bodyPr>
          <a:lstStyle/>
          <a:p>
            <a:r>
              <a:rPr lang="en-US" dirty="0">
                <a:solidFill>
                  <a:schemeClr val="tx2"/>
                </a:solidFill>
              </a:rPr>
              <a:t>Three different trigger statuses:</a:t>
            </a:r>
          </a:p>
          <a:p>
            <a:pPr marL="457200" lvl="1" indent="-457200">
              <a:buFont typeface="Arial" panose="020B0604020202020204" pitchFamily="34" charset="0"/>
              <a:buChar char="•"/>
            </a:pPr>
            <a:r>
              <a:rPr lang="en-US" b="1" dirty="0">
                <a:solidFill>
                  <a:schemeClr val="tx2"/>
                </a:solidFill>
              </a:rPr>
              <a:t>Skipped</a:t>
            </a:r>
            <a:r>
              <a:rPr lang="en-US" dirty="0">
                <a:solidFill>
                  <a:schemeClr val="tx2"/>
                </a:solidFill>
              </a:rPr>
              <a:t>. It polled the endpoint to check for data and received a response that no data was available.</a:t>
            </a:r>
          </a:p>
          <a:p>
            <a:pPr marL="457200" lvl="1" indent="-457200">
              <a:buFont typeface="Arial" panose="020B0604020202020204" pitchFamily="34" charset="0"/>
              <a:buChar char="•"/>
            </a:pPr>
            <a:r>
              <a:rPr lang="en-US" b="1" dirty="0">
                <a:solidFill>
                  <a:schemeClr val="tx2"/>
                </a:solidFill>
              </a:rPr>
              <a:t>Succeeded</a:t>
            </a:r>
            <a:r>
              <a:rPr lang="en-US" dirty="0">
                <a:solidFill>
                  <a:schemeClr val="tx2"/>
                </a:solidFill>
              </a:rPr>
              <a:t>. The trigger received a response that data was available. This could be from a manual trigger, a recurrence trigger, or a polling trigger. This likely will be accompanied with a status of </a:t>
            </a:r>
            <a:r>
              <a:rPr lang="en-US" b="1" dirty="0">
                <a:solidFill>
                  <a:schemeClr val="tx2"/>
                </a:solidFill>
              </a:rPr>
              <a:t>Fired</a:t>
            </a:r>
            <a:r>
              <a:rPr lang="en-US" dirty="0">
                <a:solidFill>
                  <a:schemeClr val="tx2"/>
                </a:solidFill>
              </a:rPr>
              <a:t>.</a:t>
            </a:r>
          </a:p>
          <a:p>
            <a:pPr marL="457200" lvl="1" indent="-457200">
              <a:buFont typeface="Arial" panose="020B0604020202020204" pitchFamily="34" charset="0"/>
              <a:buChar char="•"/>
            </a:pPr>
            <a:r>
              <a:rPr lang="en-US" b="1" dirty="0">
                <a:solidFill>
                  <a:schemeClr val="tx2"/>
                </a:solidFill>
              </a:rPr>
              <a:t>Failed</a:t>
            </a:r>
            <a:r>
              <a:rPr lang="en-US" dirty="0">
                <a:solidFill>
                  <a:schemeClr val="tx2"/>
                </a:solidFill>
              </a:rPr>
              <a:t>. An error was generated.</a:t>
            </a:r>
          </a:p>
          <a:p>
            <a:r>
              <a:rPr lang="en-US" dirty="0">
                <a:solidFill>
                  <a:schemeClr val="tx2"/>
                </a:solidFill>
              </a:rPr>
              <a:t>A run displays one of the following statuses:</a:t>
            </a:r>
          </a:p>
          <a:p>
            <a:pPr marL="457200" lvl="1" indent="-457200">
              <a:buFont typeface="Arial" panose="020B0604020202020204" pitchFamily="34" charset="0"/>
              <a:buChar char="•"/>
            </a:pPr>
            <a:r>
              <a:rPr lang="en-US" b="1" dirty="0">
                <a:solidFill>
                  <a:schemeClr val="tx2"/>
                </a:solidFill>
              </a:rPr>
              <a:t>Succeeded</a:t>
            </a:r>
            <a:r>
              <a:rPr lang="en-US" dirty="0">
                <a:solidFill>
                  <a:schemeClr val="tx2"/>
                </a:solidFill>
              </a:rPr>
              <a:t>. All actions succeeded, or, if there was a failure, it was handled by an action that occurred later in the workflow. That is, it was handled by an action that was set to run after a failed action.</a:t>
            </a:r>
          </a:p>
          <a:p>
            <a:pPr marL="457200" lvl="1" indent="-457200">
              <a:buFont typeface="Arial" panose="020B0604020202020204" pitchFamily="34" charset="0"/>
              <a:buChar char="•"/>
            </a:pPr>
            <a:r>
              <a:rPr lang="en-US" b="1" dirty="0">
                <a:solidFill>
                  <a:schemeClr val="tx2"/>
                </a:solidFill>
              </a:rPr>
              <a:t>Failed</a:t>
            </a:r>
            <a:r>
              <a:rPr lang="en-US" dirty="0">
                <a:solidFill>
                  <a:schemeClr val="tx2"/>
                </a:solidFill>
              </a:rPr>
              <a:t>. At least one action had a failure that was not handled by an action later in the workflow.</a:t>
            </a:r>
          </a:p>
          <a:p>
            <a:pPr marL="457200" lvl="1" indent="-457200">
              <a:buFont typeface="Arial" panose="020B0604020202020204" pitchFamily="34" charset="0"/>
              <a:buChar char="•"/>
            </a:pPr>
            <a:r>
              <a:rPr lang="en-US" b="1" dirty="0">
                <a:solidFill>
                  <a:schemeClr val="tx2"/>
                </a:solidFill>
              </a:rPr>
              <a:t>Cancelled</a:t>
            </a:r>
            <a:r>
              <a:rPr lang="en-US" dirty="0">
                <a:solidFill>
                  <a:schemeClr val="tx2"/>
                </a:solidFill>
              </a:rPr>
              <a:t>. The workflow was running but received a cancel request.</a:t>
            </a:r>
          </a:p>
          <a:p>
            <a:pPr marL="457200" lvl="1" indent="-457200">
              <a:buFont typeface="Arial" panose="020B0604020202020204" pitchFamily="34" charset="0"/>
              <a:buChar char="•"/>
            </a:pPr>
            <a:r>
              <a:rPr lang="en-US" b="1" dirty="0">
                <a:solidFill>
                  <a:schemeClr val="tx2"/>
                </a:solidFill>
              </a:rPr>
              <a:t>Running</a:t>
            </a:r>
            <a:r>
              <a:rPr lang="en-US" dirty="0">
                <a:solidFill>
                  <a:schemeClr val="tx2"/>
                </a:solidFill>
              </a:rPr>
              <a:t>. The workflow is currently running.</a:t>
            </a:r>
          </a:p>
        </p:txBody>
      </p:sp>
    </p:spTree>
    <p:extLst>
      <p:ext uri="{BB962C8B-B14F-4D97-AF65-F5344CB8AC3E}">
        <p14:creationId xmlns:p14="http://schemas.microsoft.com/office/powerpoint/2010/main" val="74650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54FDA15F-7ABE-42EA-B130-413DFD79D5EC}"/>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the Portal</a:t>
            </a:r>
          </a:p>
        </p:txBody>
      </p:sp>
      <p:sp>
        <p:nvSpPr>
          <p:cNvPr id="4" name="TextBox 3">
            <a:extLst>
              <a:ext uri="{FF2B5EF4-FFF2-40B4-BE49-F238E27FC236}">
                <a16:creationId xmlns:a16="http://schemas.microsoft.com/office/drawing/2014/main" id="{D31D8106-EC58-4D50-9277-80DBFBAC6460}"/>
              </a:ext>
            </a:extLst>
          </p:cNvPr>
          <p:cNvSpPr txBox="1"/>
          <p:nvPr/>
        </p:nvSpPr>
        <p:spPr>
          <a:xfrm>
            <a:off x="1041008" y="2391508"/>
            <a:ext cx="15157939" cy="1815369"/>
          </a:xfrm>
          <a:prstGeom prst="rect">
            <a:avLst/>
          </a:prstGeom>
          <a:noFill/>
        </p:spPr>
        <p:txBody>
          <a:bodyPr wrap="square" rtlCol="0">
            <a:spAutoFit/>
          </a:bodyPr>
          <a:lstStyle/>
          <a:p>
            <a:r>
              <a:rPr lang="en-US" dirty="0"/>
              <a:t>Walk-through of Azure Logic Apps in Azure – 5m</a:t>
            </a:r>
          </a:p>
          <a:p>
            <a:pPr marL="514350" indent="-514350">
              <a:buFont typeface="+mj-lt"/>
              <a:buAutoNum type="arabicPeriod"/>
            </a:pPr>
            <a:r>
              <a:rPr lang="en-US" dirty="0"/>
              <a:t>Show how to create a Logic App in Azure</a:t>
            </a:r>
          </a:p>
          <a:p>
            <a:pPr marL="514350" indent="-514350">
              <a:buFont typeface="+mj-lt"/>
              <a:buAutoNum type="arabicPeriod"/>
            </a:pPr>
            <a:r>
              <a:rPr lang="en-US" dirty="0"/>
              <a:t>Talk about Logic App structure</a:t>
            </a:r>
          </a:p>
          <a:p>
            <a:pPr marL="514350" indent="-514350">
              <a:buFont typeface="+mj-lt"/>
              <a:buAutoNum type="arabicPeriod"/>
            </a:pPr>
            <a:r>
              <a:rPr lang="en-US" dirty="0"/>
              <a:t>Discuss connectors and how to use them</a:t>
            </a:r>
          </a:p>
        </p:txBody>
      </p:sp>
    </p:spTree>
    <p:extLst>
      <p:ext uri="{BB962C8B-B14F-4D97-AF65-F5344CB8AC3E}">
        <p14:creationId xmlns:p14="http://schemas.microsoft.com/office/powerpoint/2010/main" val="3613057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Visual Studio</a:t>
            </a:r>
          </a:p>
        </p:txBody>
      </p:sp>
      <p:sp>
        <p:nvSpPr>
          <p:cNvPr id="4" name="TextBox 3">
            <a:extLst>
              <a:ext uri="{FF2B5EF4-FFF2-40B4-BE49-F238E27FC236}">
                <a16:creationId xmlns:a16="http://schemas.microsoft.com/office/drawing/2014/main" id="{FF812D2F-BEDE-415D-8E91-D176CB1FB4B5}"/>
              </a:ext>
            </a:extLst>
          </p:cNvPr>
          <p:cNvSpPr txBox="1"/>
          <p:nvPr/>
        </p:nvSpPr>
        <p:spPr>
          <a:xfrm>
            <a:off x="1041008" y="2391508"/>
            <a:ext cx="15157939" cy="1815369"/>
          </a:xfrm>
          <a:prstGeom prst="rect">
            <a:avLst/>
          </a:prstGeom>
          <a:noFill/>
        </p:spPr>
        <p:txBody>
          <a:bodyPr wrap="square" rtlCol="0">
            <a:spAutoFit/>
          </a:bodyPr>
          <a:lstStyle/>
          <a:p>
            <a:r>
              <a:rPr lang="en-US" dirty="0"/>
              <a:t>Walk-through of Azure Logic Apps in Visual Studio – 5m</a:t>
            </a:r>
          </a:p>
          <a:p>
            <a:pPr marL="514350" indent="-514350">
              <a:buFont typeface="+mj-lt"/>
              <a:buAutoNum type="arabicPeriod"/>
            </a:pPr>
            <a:r>
              <a:rPr lang="en-US" dirty="0"/>
              <a:t>Show how to create a Logic App in Visual Studio</a:t>
            </a:r>
          </a:p>
          <a:p>
            <a:pPr marL="514350" indent="-514350">
              <a:buFont typeface="+mj-lt"/>
              <a:buAutoNum type="arabicPeriod"/>
            </a:pPr>
            <a:r>
              <a:rPr lang="en-US" dirty="0"/>
              <a:t>Talk about files structure (ARM Template)</a:t>
            </a:r>
          </a:p>
          <a:p>
            <a:pPr marL="514350" indent="-514350">
              <a:buFont typeface="+mj-lt"/>
              <a:buAutoNum type="arabicPeriod"/>
            </a:pPr>
            <a:r>
              <a:rPr lang="en-US" dirty="0"/>
              <a:t>Show including connector configuration</a:t>
            </a:r>
          </a:p>
        </p:txBody>
      </p:sp>
    </p:spTree>
    <p:extLst>
      <p:ext uri="{BB962C8B-B14F-4D97-AF65-F5344CB8AC3E}">
        <p14:creationId xmlns:p14="http://schemas.microsoft.com/office/powerpoint/2010/main" val="3509260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45</a:t>
            </a:fld>
            <a:endParaRPr lang="en-US" dirty="0"/>
          </a:p>
        </p:txBody>
      </p:sp>
    </p:spTree>
    <p:extLst>
      <p:ext uri="{BB962C8B-B14F-4D97-AF65-F5344CB8AC3E}">
        <p14:creationId xmlns:p14="http://schemas.microsoft.com/office/powerpoint/2010/main" val="3796614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Azure Logic Apps?</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Create a Azure Logic App to send an email with a JSON body.</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46</a:t>
            </a:fld>
            <a:endParaRPr lang="en-US" dirty="0"/>
          </a:p>
        </p:txBody>
      </p:sp>
    </p:spTree>
    <p:extLst>
      <p:ext uri="{BB962C8B-B14F-4D97-AF65-F5344CB8AC3E}">
        <p14:creationId xmlns:p14="http://schemas.microsoft.com/office/powerpoint/2010/main" val="818595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60B18D9E-7B68-498F-A8AF-3D330622D785}"/>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Azure Logic App</a:t>
            </a:r>
          </a:p>
        </p:txBody>
      </p:sp>
    </p:spTree>
    <p:extLst>
      <p:ext uri="{BB962C8B-B14F-4D97-AF65-F5344CB8AC3E}">
        <p14:creationId xmlns:p14="http://schemas.microsoft.com/office/powerpoint/2010/main" val="348573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24AE-8E14-4B86-BD5C-6C920A50A6FC}"/>
              </a:ext>
            </a:extLst>
          </p:cNvPr>
          <p:cNvSpPr txBox="1">
            <a:spLocks/>
          </p:cNvSpPr>
          <p:nvPr/>
        </p:nvSpPr>
        <p:spPr>
          <a:xfrm>
            <a:off x="1125415" y="525976"/>
            <a:ext cx="14925489" cy="84469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stStyle>
          <a:p>
            <a:pPr algn="ctr"/>
            <a:r>
              <a:rPr lang="en-US" sz="4800" b="1" dirty="0">
                <a:latin typeface="Century Gothic" panose="020B0502020202020204" pitchFamily="34" charset="0"/>
              </a:rPr>
              <a:t>Takeaways</a:t>
            </a:r>
          </a:p>
        </p:txBody>
      </p:sp>
      <p:sp>
        <p:nvSpPr>
          <p:cNvPr id="3" name="Content Placeholder 6">
            <a:extLst>
              <a:ext uri="{FF2B5EF4-FFF2-40B4-BE49-F238E27FC236}">
                <a16:creationId xmlns:a16="http://schemas.microsoft.com/office/drawing/2014/main" id="{26165497-78B1-44CD-A04B-96AA9F04AA6B}"/>
              </a:ext>
            </a:extLst>
          </p:cNvPr>
          <p:cNvSpPr txBox="1">
            <a:spLocks/>
          </p:cNvSpPr>
          <p:nvPr/>
        </p:nvSpPr>
        <p:spPr>
          <a:xfrm>
            <a:off x="1125415" y="1955409"/>
            <a:ext cx="15530733" cy="737850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1800" dirty="0"/>
              <a:t>Add text</a:t>
            </a:r>
          </a:p>
          <a:p>
            <a:endParaRPr lang="en-US" sz="1800" dirty="0"/>
          </a:p>
          <a:p>
            <a:pPr algn="ctr"/>
            <a:r>
              <a:rPr lang="en-US" sz="1800" b="1" dirty="0"/>
              <a:t>Thanks you for joining today’s session, hope you enjoyed!</a:t>
            </a:r>
          </a:p>
          <a:p>
            <a:endParaRPr lang="en-US" sz="1600" dirty="0"/>
          </a:p>
          <a:p>
            <a:endParaRPr lang="en-US" sz="1800" dirty="0"/>
          </a:p>
          <a:p>
            <a:endParaRPr lang="en-US" sz="1800" dirty="0">
              <a:solidFill>
                <a:schemeClr val="accent1"/>
              </a:solidFill>
            </a:endParaRPr>
          </a:p>
        </p:txBody>
      </p:sp>
      <p:pic>
        <p:nvPicPr>
          <p:cNvPr id="4" name="Picture 3">
            <a:extLst>
              <a:ext uri="{FF2B5EF4-FFF2-40B4-BE49-F238E27FC236}">
                <a16:creationId xmlns:a16="http://schemas.microsoft.com/office/drawing/2014/main" id="{07FD6EF3-8F9D-42DC-8515-30A7924F4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7336" y="6632917"/>
            <a:ext cx="3064412" cy="3064412"/>
          </a:xfrm>
          <a:prstGeom prst="rect">
            <a:avLst/>
          </a:prstGeom>
        </p:spPr>
      </p:pic>
    </p:spTree>
    <p:extLst>
      <p:ext uri="{BB962C8B-B14F-4D97-AF65-F5344CB8AC3E}">
        <p14:creationId xmlns:p14="http://schemas.microsoft.com/office/powerpoint/2010/main" val="379234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Understanding what Serverless means</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Learning areas of responsibility</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Understanding Serverless Cost</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5</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198913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Understanding Serverless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6</a:t>
            </a:fld>
            <a:endParaRPr lang="en-US" dirty="0"/>
          </a:p>
        </p:txBody>
      </p:sp>
    </p:spTree>
    <p:extLst>
      <p:ext uri="{BB962C8B-B14F-4D97-AF65-F5344CB8AC3E}">
        <p14:creationId xmlns:p14="http://schemas.microsoft.com/office/powerpoint/2010/main" val="297943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How did we get here?</a:t>
            </a:r>
          </a:p>
        </p:txBody>
      </p:sp>
      <p:sp>
        <p:nvSpPr>
          <p:cNvPr id="5" name="TextBox 4">
            <a:extLst>
              <a:ext uri="{FF2B5EF4-FFF2-40B4-BE49-F238E27FC236}">
                <a16:creationId xmlns:a16="http://schemas.microsoft.com/office/drawing/2014/main" id="{A61C8C01-59E9-4B98-A082-3EB6D3EFC3E5}"/>
              </a:ext>
            </a:extLst>
          </p:cNvPr>
          <p:cNvSpPr txBox="1"/>
          <p:nvPr/>
        </p:nvSpPr>
        <p:spPr>
          <a:xfrm>
            <a:off x="1041009" y="2370406"/>
            <a:ext cx="15418191" cy="6986015"/>
          </a:xfrm>
          <a:prstGeom prst="rect">
            <a:avLst/>
          </a:prstGeom>
          <a:noFill/>
        </p:spPr>
        <p:txBody>
          <a:bodyPr wrap="square" rtlCol="0">
            <a:spAutoFit/>
          </a:bodyPr>
          <a:lstStyle/>
          <a:p>
            <a:r>
              <a:rPr lang="en-US" sz="2800" dirty="0"/>
              <a:t>As technology has evolved there has been a move to </a:t>
            </a:r>
            <a:r>
              <a:rPr lang="en-US" sz="2800" dirty="0" err="1"/>
              <a:t>applicatoin</a:t>
            </a:r>
            <a:r>
              <a:rPr lang="en-US" sz="2800" dirty="0"/>
              <a:t> development that can capture large amounts of data. This have caused organizations to struggled to unlock the value of this data captured.  These organizations have asked their developers to respond with highly-scalable solutions built on ever-compressed timelines and required them to implement more on demand or schedule batch jobs to ingest and process this data.</a:t>
            </a:r>
          </a:p>
          <a:p>
            <a:endParaRPr lang="en-US" sz="2800" dirty="0"/>
          </a:p>
          <a:p>
            <a:r>
              <a:rPr lang="en-US" sz="2800" dirty="0"/>
              <a:t>With these new demands cloud development paradigms are forced to evolve to offer simplified and scalable event-driven solutions. Developers are searching for new ways to abstract away common problems, infrastructure, and security; freeing them to focus on writing code to solve real-world problems.</a:t>
            </a:r>
          </a:p>
          <a:p>
            <a:endParaRPr lang="en-US" sz="2800" dirty="0"/>
          </a:p>
          <a:p>
            <a:r>
              <a:rPr lang="en-US" dirty="0"/>
              <a:t>They need something small and serverless that provides a consumption “pay for what you use” based model. This also need to be very easy to maintain and provide micro-structure based architecture.</a:t>
            </a:r>
          </a:p>
          <a:p>
            <a:endParaRPr lang="en-US" sz="2800" dirty="0"/>
          </a:p>
          <a:p>
            <a:endParaRPr lang="en-US" dirty="0"/>
          </a:p>
        </p:txBody>
      </p:sp>
    </p:spTree>
    <p:extLst>
      <p:ext uri="{BB962C8B-B14F-4D97-AF65-F5344CB8AC3E}">
        <p14:creationId xmlns:p14="http://schemas.microsoft.com/office/powerpoint/2010/main" val="72232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C5FC666-05D1-429E-980F-54D1E216E1B9}"/>
              </a:ext>
            </a:extLst>
          </p:cNvPr>
          <p:cNvGrpSpPr/>
          <p:nvPr/>
        </p:nvGrpSpPr>
        <p:grpSpPr>
          <a:xfrm>
            <a:off x="3020706" y="5062729"/>
            <a:ext cx="2794634" cy="1624561"/>
            <a:chOff x="1796816" y="4718071"/>
            <a:chExt cx="2794634" cy="1624561"/>
          </a:xfrm>
        </p:grpSpPr>
        <p:cxnSp>
          <p:nvCxnSpPr>
            <p:cNvPr id="4" name="Shape 99">
              <a:extLst>
                <a:ext uri="{FF2B5EF4-FFF2-40B4-BE49-F238E27FC236}">
                  <a16:creationId xmlns:a16="http://schemas.microsoft.com/office/drawing/2014/main" id="{5231C8CB-F62C-48DC-B9EE-B8F3BFD4CD56}"/>
                </a:ext>
              </a:extLst>
            </p:cNvPr>
            <p:cNvCxnSpPr/>
            <p:nvPr/>
          </p:nvCxnSpPr>
          <p:spPr>
            <a:xfrm>
              <a:off x="3191337" y="5007650"/>
              <a:ext cx="0" cy="1334982"/>
            </a:xfrm>
            <a:prstGeom prst="straightConnector1">
              <a:avLst/>
            </a:prstGeom>
            <a:noFill/>
            <a:ln w="9525" cap="flat" cmpd="sng">
              <a:solidFill>
                <a:schemeClr val="dk2"/>
              </a:solidFill>
              <a:prstDash val="solid"/>
              <a:round/>
              <a:headEnd type="none" w="lg" len="lg"/>
              <a:tailEnd type="oval" w="lg" len="lg"/>
            </a:ln>
          </p:spPr>
        </p:cxnSp>
        <p:sp>
          <p:nvSpPr>
            <p:cNvPr id="5" name="object 6">
              <a:extLst>
                <a:ext uri="{FF2B5EF4-FFF2-40B4-BE49-F238E27FC236}">
                  <a16:creationId xmlns:a16="http://schemas.microsoft.com/office/drawing/2014/main" id="{E6812E31-7963-4730-916B-047F4D8BA05C}"/>
                </a:ext>
              </a:extLst>
            </p:cNvPr>
            <p:cNvSpPr/>
            <p:nvPr/>
          </p:nvSpPr>
          <p:spPr>
            <a:xfrm>
              <a:off x="1796816" y="4718071"/>
              <a:ext cx="2794634" cy="506495"/>
            </a:xfrm>
            <a:custGeom>
              <a:avLst/>
              <a:gdLst/>
              <a:ahLst/>
              <a:cxnLst/>
              <a:rect l="l" t="t" r="r" b="b"/>
              <a:pathLst>
                <a:path w="1863089" h="337820">
                  <a:moveTo>
                    <a:pt x="1035583" y="190500"/>
                  </a:moveTo>
                  <a:lnTo>
                    <a:pt x="828433" y="190500"/>
                  </a:lnTo>
                  <a:lnTo>
                    <a:pt x="903071" y="320992"/>
                  </a:lnTo>
                  <a:lnTo>
                    <a:pt x="915734" y="333432"/>
                  </a:lnTo>
                  <a:lnTo>
                    <a:pt x="932014" y="337399"/>
                  </a:lnTo>
                  <a:lnTo>
                    <a:pt x="948295" y="333010"/>
                  </a:lnTo>
                  <a:lnTo>
                    <a:pt x="960958" y="320382"/>
                  </a:lnTo>
                  <a:lnTo>
                    <a:pt x="1035583" y="190500"/>
                  </a:lnTo>
                  <a:close/>
                </a:path>
                <a:path w="1863089" h="337820">
                  <a:moveTo>
                    <a:pt x="1863013" y="0"/>
                  </a:moveTo>
                  <a:lnTo>
                    <a:pt x="96824" y="0"/>
                  </a:lnTo>
                  <a:lnTo>
                    <a:pt x="59134" y="7364"/>
                  </a:lnTo>
                  <a:lnTo>
                    <a:pt x="28357" y="27574"/>
                  </a:lnTo>
                  <a:lnTo>
                    <a:pt x="7608" y="57810"/>
                  </a:lnTo>
                  <a:lnTo>
                    <a:pt x="0" y="95250"/>
                  </a:lnTo>
                  <a:lnTo>
                    <a:pt x="7608" y="132689"/>
                  </a:lnTo>
                  <a:lnTo>
                    <a:pt x="28357" y="162925"/>
                  </a:lnTo>
                  <a:lnTo>
                    <a:pt x="59134" y="183135"/>
                  </a:lnTo>
                  <a:lnTo>
                    <a:pt x="96824" y="190500"/>
                  </a:lnTo>
                  <a:lnTo>
                    <a:pt x="1863013" y="190500"/>
                  </a:lnTo>
                  <a:lnTo>
                    <a:pt x="1863013" y="0"/>
                  </a:lnTo>
                  <a:close/>
                </a:path>
              </a:pathLst>
            </a:custGeom>
            <a:solidFill>
              <a:srgbClr val="818891"/>
            </a:solidFill>
          </p:spPr>
          <p:txBody>
            <a:bodyPr wrap="square" lIns="0" tIns="0" rIns="0" bIns="0" rtlCol="0"/>
            <a:lstStyle/>
            <a:p>
              <a:endParaRPr sz="4047"/>
            </a:p>
          </p:txBody>
        </p:sp>
      </p:grpSp>
      <p:grpSp>
        <p:nvGrpSpPr>
          <p:cNvPr id="6" name="Group 5">
            <a:extLst>
              <a:ext uri="{FF2B5EF4-FFF2-40B4-BE49-F238E27FC236}">
                <a16:creationId xmlns:a16="http://schemas.microsoft.com/office/drawing/2014/main" id="{B1F01919-6030-429A-8E0C-C85874FB5EEB}"/>
              </a:ext>
            </a:extLst>
          </p:cNvPr>
          <p:cNvGrpSpPr/>
          <p:nvPr/>
        </p:nvGrpSpPr>
        <p:grpSpPr>
          <a:xfrm>
            <a:off x="5948575" y="3718580"/>
            <a:ext cx="2781300" cy="1630333"/>
            <a:chOff x="4724685" y="3373922"/>
            <a:chExt cx="2781300" cy="1630333"/>
          </a:xfrm>
        </p:grpSpPr>
        <p:cxnSp>
          <p:nvCxnSpPr>
            <p:cNvPr id="7" name="Shape 105">
              <a:extLst>
                <a:ext uri="{FF2B5EF4-FFF2-40B4-BE49-F238E27FC236}">
                  <a16:creationId xmlns:a16="http://schemas.microsoft.com/office/drawing/2014/main" id="{25EA6305-E871-48EA-8373-D56BDD84945F}"/>
                </a:ext>
              </a:extLst>
            </p:cNvPr>
            <p:cNvCxnSpPr/>
            <p:nvPr/>
          </p:nvCxnSpPr>
          <p:spPr>
            <a:xfrm flipV="1">
              <a:off x="6111551" y="3373922"/>
              <a:ext cx="0" cy="1334982"/>
            </a:xfrm>
            <a:prstGeom prst="straightConnector1">
              <a:avLst/>
            </a:prstGeom>
            <a:noFill/>
            <a:ln w="9525" cap="flat" cmpd="sng">
              <a:solidFill>
                <a:schemeClr val="dk2"/>
              </a:solidFill>
              <a:prstDash val="solid"/>
              <a:round/>
              <a:headEnd type="none" w="lg" len="lg"/>
              <a:tailEnd type="oval" w="lg" len="lg"/>
            </a:ln>
          </p:spPr>
        </p:cxnSp>
        <p:sp>
          <p:nvSpPr>
            <p:cNvPr id="8" name="object 7">
              <a:extLst>
                <a:ext uri="{FF2B5EF4-FFF2-40B4-BE49-F238E27FC236}">
                  <a16:creationId xmlns:a16="http://schemas.microsoft.com/office/drawing/2014/main" id="{8ACD5EAA-652F-4C21-B913-3789C0C225D4}"/>
                </a:ext>
              </a:extLst>
            </p:cNvPr>
            <p:cNvSpPr/>
            <p:nvPr/>
          </p:nvSpPr>
          <p:spPr>
            <a:xfrm>
              <a:off x="4724685" y="4445396"/>
              <a:ext cx="2781300" cy="558859"/>
            </a:xfrm>
            <a:custGeom>
              <a:avLst/>
              <a:gdLst/>
              <a:ahLst/>
              <a:cxnLst/>
              <a:rect l="l" t="t" r="r" b="b"/>
              <a:pathLst>
                <a:path w="1854200" h="372745">
                  <a:moveTo>
                    <a:pt x="1854200" y="181868"/>
                  </a:moveTo>
                  <a:lnTo>
                    <a:pt x="0" y="181868"/>
                  </a:lnTo>
                  <a:lnTo>
                    <a:pt x="0" y="372368"/>
                  </a:lnTo>
                  <a:lnTo>
                    <a:pt x="1854200" y="372368"/>
                  </a:lnTo>
                  <a:lnTo>
                    <a:pt x="1854200" y="181868"/>
                  </a:lnTo>
                  <a:close/>
                </a:path>
                <a:path w="1854200" h="372745">
                  <a:moveTo>
                    <a:pt x="929970" y="0"/>
                  </a:moveTo>
                  <a:lnTo>
                    <a:pt x="913689" y="4236"/>
                  </a:lnTo>
                  <a:lnTo>
                    <a:pt x="901026" y="16794"/>
                  </a:lnTo>
                  <a:lnTo>
                    <a:pt x="805815" y="181868"/>
                  </a:lnTo>
                  <a:lnTo>
                    <a:pt x="1054125" y="181868"/>
                  </a:lnTo>
                  <a:lnTo>
                    <a:pt x="958913" y="16629"/>
                  </a:lnTo>
                  <a:lnTo>
                    <a:pt x="946250" y="4119"/>
                  </a:lnTo>
                  <a:lnTo>
                    <a:pt x="929970" y="0"/>
                  </a:lnTo>
                  <a:close/>
                </a:path>
              </a:pathLst>
            </a:custGeom>
            <a:solidFill>
              <a:srgbClr val="221F1F"/>
            </a:solidFill>
          </p:spPr>
          <p:txBody>
            <a:bodyPr wrap="square" lIns="0" tIns="0" rIns="0" bIns="0" rtlCol="0"/>
            <a:lstStyle/>
            <a:p>
              <a:endParaRPr sz="4047"/>
            </a:p>
          </p:txBody>
        </p:sp>
      </p:grpSp>
      <p:grpSp>
        <p:nvGrpSpPr>
          <p:cNvPr id="12" name="Group 11">
            <a:extLst>
              <a:ext uri="{FF2B5EF4-FFF2-40B4-BE49-F238E27FC236}">
                <a16:creationId xmlns:a16="http://schemas.microsoft.com/office/drawing/2014/main" id="{A137EB84-E91D-480C-9F95-98207A05B00D}"/>
              </a:ext>
            </a:extLst>
          </p:cNvPr>
          <p:cNvGrpSpPr/>
          <p:nvPr/>
        </p:nvGrpSpPr>
        <p:grpSpPr>
          <a:xfrm>
            <a:off x="8882275" y="5062729"/>
            <a:ext cx="2781300" cy="1637437"/>
            <a:chOff x="7658385" y="4718071"/>
            <a:chExt cx="2781300" cy="1637437"/>
          </a:xfrm>
        </p:grpSpPr>
        <p:cxnSp>
          <p:nvCxnSpPr>
            <p:cNvPr id="13" name="Shape 99">
              <a:extLst>
                <a:ext uri="{FF2B5EF4-FFF2-40B4-BE49-F238E27FC236}">
                  <a16:creationId xmlns:a16="http://schemas.microsoft.com/office/drawing/2014/main" id="{A2931A39-9D5A-49A4-82DB-CE0574967895}"/>
                </a:ext>
              </a:extLst>
            </p:cNvPr>
            <p:cNvCxnSpPr/>
            <p:nvPr/>
          </p:nvCxnSpPr>
          <p:spPr>
            <a:xfrm>
              <a:off x="9036717" y="5020526"/>
              <a:ext cx="0" cy="1334982"/>
            </a:xfrm>
            <a:prstGeom prst="straightConnector1">
              <a:avLst/>
            </a:prstGeom>
            <a:noFill/>
            <a:ln w="9525" cap="flat" cmpd="sng">
              <a:solidFill>
                <a:schemeClr val="dk2"/>
              </a:solidFill>
              <a:prstDash val="solid"/>
              <a:round/>
              <a:headEnd type="none" w="lg" len="lg"/>
              <a:tailEnd type="oval" w="lg" len="lg"/>
            </a:ln>
          </p:spPr>
        </p:cxnSp>
        <p:sp>
          <p:nvSpPr>
            <p:cNvPr id="14" name="object 9">
              <a:extLst>
                <a:ext uri="{FF2B5EF4-FFF2-40B4-BE49-F238E27FC236}">
                  <a16:creationId xmlns:a16="http://schemas.microsoft.com/office/drawing/2014/main" id="{E2646B55-97BD-4650-8943-D9F9A4BF4AD4}"/>
                </a:ext>
              </a:extLst>
            </p:cNvPr>
            <p:cNvSpPr/>
            <p:nvPr/>
          </p:nvSpPr>
          <p:spPr>
            <a:xfrm>
              <a:off x="7658385" y="4718071"/>
              <a:ext cx="2781300" cy="506495"/>
            </a:xfrm>
            <a:custGeom>
              <a:avLst/>
              <a:gdLst/>
              <a:ahLst/>
              <a:cxnLst/>
              <a:rect l="l" t="t" r="r" b="b"/>
              <a:pathLst>
                <a:path w="1854200" h="337820">
                  <a:moveTo>
                    <a:pt x="1030668" y="190500"/>
                  </a:moveTo>
                  <a:lnTo>
                    <a:pt x="823531" y="190500"/>
                  </a:lnTo>
                  <a:lnTo>
                    <a:pt x="898156" y="320992"/>
                  </a:lnTo>
                  <a:lnTo>
                    <a:pt x="910816" y="333432"/>
                  </a:lnTo>
                  <a:lnTo>
                    <a:pt x="927100" y="337399"/>
                  </a:lnTo>
                  <a:lnTo>
                    <a:pt x="943383" y="333010"/>
                  </a:lnTo>
                  <a:lnTo>
                    <a:pt x="956043" y="320382"/>
                  </a:lnTo>
                  <a:lnTo>
                    <a:pt x="1030668" y="190500"/>
                  </a:lnTo>
                  <a:close/>
                </a:path>
                <a:path w="1854200" h="337820">
                  <a:moveTo>
                    <a:pt x="1854200" y="0"/>
                  </a:moveTo>
                  <a:lnTo>
                    <a:pt x="0" y="0"/>
                  </a:lnTo>
                  <a:lnTo>
                    <a:pt x="0" y="190500"/>
                  </a:lnTo>
                  <a:lnTo>
                    <a:pt x="1854200" y="190500"/>
                  </a:lnTo>
                  <a:lnTo>
                    <a:pt x="1854200" y="0"/>
                  </a:lnTo>
                  <a:close/>
                </a:path>
              </a:pathLst>
            </a:custGeom>
            <a:solidFill>
              <a:srgbClr val="818891"/>
            </a:solidFill>
          </p:spPr>
          <p:txBody>
            <a:bodyPr wrap="square" lIns="0" tIns="0" rIns="0" bIns="0" rtlCol="0"/>
            <a:lstStyle/>
            <a:p>
              <a:endParaRPr sz="4047"/>
            </a:p>
          </p:txBody>
        </p:sp>
      </p:grpSp>
      <p:grpSp>
        <p:nvGrpSpPr>
          <p:cNvPr id="15" name="Group 14">
            <a:extLst>
              <a:ext uri="{FF2B5EF4-FFF2-40B4-BE49-F238E27FC236}">
                <a16:creationId xmlns:a16="http://schemas.microsoft.com/office/drawing/2014/main" id="{44A24FAB-5358-4D2B-BD9C-6643C3111F39}"/>
              </a:ext>
            </a:extLst>
          </p:cNvPr>
          <p:cNvGrpSpPr/>
          <p:nvPr/>
        </p:nvGrpSpPr>
        <p:grpSpPr>
          <a:xfrm flipV="1">
            <a:off x="11815975" y="3718580"/>
            <a:ext cx="2794634" cy="1630333"/>
            <a:chOff x="13506737" y="4718071"/>
            <a:chExt cx="2794634" cy="1624561"/>
          </a:xfrm>
          <a:solidFill>
            <a:schemeClr val="bg2"/>
          </a:solidFill>
        </p:grpSpPr>
        <p:cxnSp>
          <p:nvCxnSpPr>
            <p:cNvPr id="16" name="Shape 105">
              <a:extLst>
                <a:ext uri="{FF2B5EF4-FFF2-40B4-BE49-F238E27FC236}">
                  <a16:creationId xmlns:a16="http://schemas.microsoft.com/office/drawing/2014/main" id="{3AC6AB81-7F39-476A-A8B4-F5B6E8B4C5A9}"/>
                </a:ext>
              </a:extLst>
            </p:cNvPr>
            <p:cNvCxnSpPr/>
            <p:nvPr/>
          </p:nvCxnSpPr>
          <p:spPr>
            <a:xfrm>
              <a:off x="14899661" y="5007650"/>
              <a:ext cx="0" cy="1334982"/>
            </a:xfrm>
            <a:prstGeom prst="straightConnector1">
              <a:avLst/>
            </a:prstGeom>
            <a:grpFill/>
            <a:ln w="9525" cap="flat" cmpd="sng">
              <a:solidFill>
                <a:schemeClr val="dk2"/>
              </a:solidFill>
              <a:prstDash val="solid"/>
              <a:round/>
              <a:headEnd type="none" w="lg" len="lg"/>
              <a:tailEnd type="oval" w="lg" len="lg"/>
            </a:ln>
          </p:spPr>
        </p:cxnSp>
        <p:sp>
          <p:nvSpPr>
            <p:cNvPr id="17" name="object 10">
              <a:extLst>
                <a:ext uri="{FF2B5EF4-FFF2-40B4-BE49-F238E27FC236}">
                  <a16:creationId xmlns:a16="http://schemas.microsoft.com/office/drawing/2014/main" id="{08B9CF6A-E965-4D80-9E4F-5A7155DDED16}"/>
                </a:ext>
              </a:extLst>
            </p:cNvPr>
            <p:cNvSpPr/>
            <p:nvPr/>
          </p:nvSpPr>
          <p:spPr>
            <a:xfrm>
              <a:off x="13506737" y="4718071"/>
              <a:ext cx="2794634" cy="506495"/>
            </a:xfrm>
            <a:custGeom>
              <a:avLst/>
              <a:gdLst/>
              <a:ahLst/>
              <a:cxnLst/>
              <a:rect l="l" t="t" r="r" b="b"/>
              <a:pathLst>
                <a:path w="1863090" h="337820">
                  <a:moveTo>
                    <a:pt x="1037628" y="190500"/>
                  </a:moveTo>
                  <a:lnTo>
                    <a:pt x="830465" y="190500"/>
                  </a:lnTo>
                  <a:lnTo>
                    <a:pt x="905103" y="320992"/>
                  </a:lnTo>
                  <a:lnTo>
                    <a:pt x="917766" y="333432"/>
                  </a:lnTo>
                  <a:lnTo>
                    <a:pt x="934048" y="337399"/>
                  </a:lnTo>
                  <a:lnTo>
                    <a:pt x="950332" y="333010"/>
                  </a:lnTo>
                  <a:lnTo>
                    <a:pt x="963002" y="320382"/>
                  </a:lnTo>
                  <a:lnTo>
                    <a:pt x="1037628" y="190500"/>
                  </a:lnTo>
                  <a:close/>
                </a:path>
                <a:path w="1863090" h="337820">
                  <a:moveTo>
                    <a:pt x="1766189" y="0"/>
                  </a:moveTo>
                  <a:lnTo>
                    <a:pt x="0" y="0"/>
                  </a:lnTo>
                  <a:lnTo>
                    <a:pt x="0" y="190500"/>
                  </a:lnTo>
                  <a:lnTo>
                    <a:pt x="1766189" y="190500"/>
                  </a:lnTo>
                  <a:lnTo>
                    <a:pt x="1803879" y="183135"/>
                  </a:lnTo>
                  <a:lnTo>
                    <a:pt x="1834656" y="162925"/>
                  </a:lnTo>
                  <a:lnTo>
                    <a:pt x="1855405" y="132689"/>
                  </a:lnTo>
                  <a:lnTo>
                    <a:pt x="1863013" y="95250"/>
                  </a:lnTo>
                  <a:lnTo>
                    <a:pt x="1855405" y="57810"/>
                  </a:lnTo>
                  <a:lnTo>
                    <a:pt x="1834656" y="27574"/>
                  </a:lnTo>
                  <a:lnTo>
                    <a:pt x="1803879" y="7364"/>
                  </a:lnTo>
                  <a:lnTo>
                    <a:pt x="1766189" y="0"/>
                  </a:lnTo>
                  <a:close/>
                </a:path>
              </a:pathLst>
            </a:custGeom>
            <a:grpFill/>
            <a:scene3d>
              <a:camera prst="orthographicFront">
                <a:rot lat="600000" lon="0" rev="0"/>
              </a:camera>
              <a:lightRig rig="threePt" dir="t"/>
            </a:scene3d>
          </p:spPr>
          <p:txBody>
            <a:bodyPr vert="vert270" wrap="square" lIns="0" tIns="0" rIns="0" bIns="0" rtlCol="0"/>
            <a:lstStyle/>
            <a:p>
              <a:endParaRPr sz="4047"/>
            </a:p>
          </p:txBody>
        </p:sp>
      </p:grpSp>
      <p:sp>
        <p:nvSpPr>
          <p:cNvPr id="18" name="Shape 44">
            <a:extLst>
              <a:ext uri="{FF2B5EF4-FFF2-40B4-BE49-F238E27FC236}">
                <a16:creationId xmlns:a16="http://schemas.microsoft.com/office/drawing/2014/main" id="{B0AD666F-43D7-49CC-BE39-F0A1908125BC}"/>
              </a:ext>
            </a:extLst>
          </p:cNvPr>
          <p:cNvSpPr txBox="1">
            <a:spLocks/>
          </p:cNvSpPr>
          <p:nvPr/>
        </p:nvSpPr>
        <p:spPr>
          <a:xfrm>
            <a:off x="1739351" y="6678764"/>
            <a:ext cx="5416062" cy="2202061"/>
          </a:xfrm>
          <a:prstGeom prst="rect">
            <a:avLst/>
          </a:prstGeom>
        </p:spPr>
        <p:txBody>
          <a:bodyPr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ct val="100000"/>
              <a:buFont typeface="Calibri"/>
              <a:buNone/>
              <a:defRPr sz="4398" b="0" i="0" u="none" strike="noStrike" cap="none" baseline="0">
                <a:solidFill>
                  <a:srgbClr val="333333"/>
                </a:solidFill>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marR="0" lvl="1" algn="l" rtl="0">
              <a:lnSpc>
                <a:spcPct val="100000"/>
              </a:lnSpc>
              <a:spcBef>
                <a:spcPts val="0"/>
              </a:spcBef>
              <a:spcAft>
                <a:spcPts val="0"/>
              </a:spcAft>
              <a:buClr>
                <a:schemeClr val="lt1"/>
              </a:buClr>
              <a:buSzPct val="100000"/>
              <a:buNone/>
              <a:defRPr sz="3199"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9pPr>
          </a:lstStyle>
          <a:p>
            <a:r>
              <a:rPr lang="en-US" sz="3200" dirty="0"/>
              <a:t>IaaS</a:t>
            </a:r>
          </a:p>
          <a:p>
            <a:r>
              <a:rPr lang="en-US" sz="1800" dirty="0"/>
              <a:t>Start as the “lift and shift” model or is the virtualization of your infrastructure in the cloud.  This included heavy resources like VMs, firewalls, routers, and </a:t>
            </a:r>
            <a:r>
              <a:rPr lang="en-US" sz="1800" dirty="0" err="1"/>
              <a:t>VNets</a:t>
            </a:r>
            <a:r>
              <a:rPr lang="en-US" sz="1800" dirty="0"/>
              <a:t> which required maintaining these resources.</a:t>
            </a:r>
            <a:endParaRPr lang="en-US" sz="3200" dirty="0"/>
          </a:p>
        </p:txBody>
      </p:sp>
      <p:sp>
        <p:nvSpPr>
          <p:cNvPr id="20" name="Shape 44">
            <a:extLst>
              <a:ext uri="{FF2B5EF4-FFF2-40B4-BE49-F238E27FC236}">
                <a16:creationId xmlns:a16="http://schemas.microsoft.com/office/drawing/2014/main" id="{88685826-234E-49CE-B279-525163B26EDD}"/>
              </a:ext>
            </a:extLst>
          </p:cNvPr>
          <p:cNvSpPr txBox="1">
            <a:spLocks/>
          </p:cNvSpPr>
          <p:nvPr/>
        </p:nvSpPr>
        <p:spPr>
          <a:xfrm>
            <a:off x="10521971" y="1599337"/>
            <a:ext cx="5373856" cy="2398012"/>
          </a:xfrm>
          <a:prstGeom prst="rect">
            <a:avLst/>
          </a:prstGeom>
        </p:spPr>
        <p:txBody>
          <a:bodyPr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ct val="100000"/>
              <a:buFont typeface="Calibri"/>
              <a:buNone/>
              <a:defRPr sz="4398" b="0" i="0" u="none" strike="noStrike" cap="none" baseline="0">
                <a:solidFill>
                  <a:srgbClr val="333333"/>
                </a:solidFill>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marR="0" lvl="1" algn="l" rtl="0">
              <a:lnSpc>
                <a:spcPct val="100000"/>
              </a:lnSpc>
              <a:spcBef>
                <a:spcPts val="0"/>
              </a:spcBef>
              <a:spcAft>
                <a:spcPts val="0"/>
              </a:spcAft>
              <a:buClr>
                <a:schemeClr val="lt1"/>
              </a:buClr>
              <a:buSzPct val="100000"/>
              <a:buNone/>
              <a:defRPr sz="3199"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9pPr>
          </a:lstStyle>
          <a:p>
            <a:r>
              <a:rPr lang="en-US" sz="3200" dirty="0"/>
              <a:t>SaaS</a:t>
            </a:r>
          </a:p>
          <a:p>
            <a:r>
              <a:rPr lang="en-US" sz="1800" dirty="0"/>
              <a:t>This was providing the application alone and further abstracting the resource form view. This is done by providing a software in a subscription model rather than a per license and is delivered as a cloud based service.</a:t>
            </a:r>
          </a:p>
          <a:p>
            <a:endParaRPr lang="en-US" sz="3200" dirty="0"/>
          </a:p>
        </p:txBody>
      </p:sp>
      <p:sp>
        <p:nvSpPr>
          <p:cNvPr id="21" name="Shape 44">
            <a:extLst>
              <a:ext uri="{FF2B5EF4-FFF2-40B4-BE49-F238E27FC236}">
                <a16:creationId xmlns:a16="http://schemas.microsoft.com/office/drawing/2014/main" id="{F0D965E9-D05D-4F54-9088-FBC0070D8E71}"/>
              </a:ext>
            </a:extLst>
          </p:cNvPr>
          <p:cNvSpPr txBox="1">
            <a:spLocks/>
          </p:cNvSpPr>
          <p:nvPr/>
        </p:nvSpPr>
        <p:spPr>
          <a:xfrm>
            <a:off x="4447382" y="1714061"/>
            <a:ext cx="5776117" cy="2202061"/>
          </a:xfrm>
          <a:prstGeom prst="rect">
            <a:avLst/>
          </a:prstGeom>
        </p:spPr>
        <p:txBody>
          <a:bodyPr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ct val="100000"/>
              <a:buFont typeface="Calibri"/>
              <a:buNone/>
              <a:defRPr sz="4398" b="0" i="0" u="none" strike="noStrike" cap="none" baseline="0">
                <a:solidFill>
                  <a:srgbClr val="333333"/>
                </a:solidFill>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marR="0" lvl="1" algn="l" rtl="0">
              <a:lnSpc>
                <a:spcPct val="100000"/>
              </a:lnSpc>
              <a:spcBef>
                <a:spcPts val="0"/>
              </a:spcBef>
              <a:spcAft>
                <a:spcPts val="0"/>
              </a:spcAft>
              <a:buClr>
                <a:schemeClr val="lt1"/>
              </a:buClr>
              <a:buSzPct val="100000"/>
              <a:buNone/>
              <a:defRPr sz="3199"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9pPr>
          </a:lstStyle>
          <a:p>
            <a:r>
              <a:rPr lang="en-US" sz="3200" dirty="0"/>
              <a:t>PaaS</a:t>
            </a:r>
          </a:p>
          <a:p>
            <a:r>
              <a:rPr lang="en-US" sz="1800" dirty="0"/>
              <a:t>This was the next evolution of IaaS, removing the need to manage/maintain the VM, OS, or underlying infrastructure. Thus providing different resources for application development without the need to build out the underlying infrastructure.</a:t>
            </a:r>
          </a:p>
          <a:p>
            <a:endParaRPr lang="en-US" sz="3200" dirty="0"/>
          </a:p>
        </p:txBody>
      </p:sp>
      <p:sp>
        <p:nvSpPr>
          <p:cNvPr id="22" name="Shape 44">
            <a:extLst>
              <a:ext uri="{FF2B5EF4-FFF2-40B4-BE49-F238E27FC236}">
                <a16:creationId xmlns:a16="http://schemas.microsoft.com/office/drawing/2014/main" id="{43B36E5B-869D-48C0-907F-C8A27477DD60}"/>
              </a:ext>
            </a:extLst>
          </p:cNvPr>
          <p:cNvSpPr txBox="1">
            <a:spLocks/>
          </p:cNvSpPr>
          <p:nvPr/>
        </p:nvSpPr>
        <p:spPr>
          <a:xfrm>
            <a:off x="7564894" y="6969556"/>
            <a:ext cx="5416061" cy="2202061"/>
          </a:xfrm>
          <a:prstGeom prst="rect">
            <a:avLst/>
          </a:prstGeom>
        </p:spPr>
        <p:txBody>
          <a:bodyPr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ct val="100000"/>
              <a:buFont typeface="Calibri"/>
              <a:buNone/>
              <a:defRPr sz="4398" b="0" i="0" u="none" strike="noStrike" cap="none" baseline="0">
                <a:solidFill>
                  <a:srgbClr val="333333"/>
                </a:solidFill>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marR="0" lvl="1" algn="l" rtl="0">
              <a:lnSpc>
                <a:spcPct val="100000"/>
              </a:lnSpc>
              <a:spcBef>
                <a:spcPts val="0"/>
              </a:spcBef>
              <a:spcAft>
                <a:spcPts val="0"/>
              </a:spcAft>
              <a:buClr>
                <a:schemeClr val="lt1"/>
              </a:buClr>
              <a:buSzPct val="100000"/>
              <a:buNone/>
              <a:defRPr sz="3199"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None/>
              <a:defRPr sz="2799" b="0" i="0" u="none" strike="noStrike" cap="none">
                <a:solidFill>
                  <a:schemeClr val="lt1"/>
                </a:solidFill>
                <a:latin typeface="Arial"/>
                <a:ea typeface="Arial"/>
                <a:cs typeface="Arial"/>
                <a:sym typeface="Arial"/>
              </a:defRPr>
            </a:lvl9pPr>
          </a:lstStyle>
          <a:p>
            <a:r>
              <a:rPr lang="en-US" sz="3200" dirty="0"/>
              <a:t>Serverless</a:t>
            </a:r>
          </a:p>
          <a:p>
            <a:r>
              <a:rPr lang="en-US" sz="1800" dirty="0"/>
              <a:t>Further abstracted the resources needs to support from your view.  All that is needed in this new model is code – logic – integration and also introduced micro-billing or utility modeled billing.</a:t>
            </a:r>
          </a:p>
          <a:p>
            <a:endParaRPr lang="en-US" sz="3200" dirty="0"/>
          </a:p>
        </p:txBody>
      </p:sp>
      <p:sp>
        <p:nvSpPr>
          <p:cNvPr id="26" name="Text Placeholder 3">
            <a:extLst>
              <a:ext uri="{FF2B5EF4-FFF2-40B4-BE49-F238E27FC236}">
                <a16:creationId xmlns:a16="http://schemas.microsoft.com/office/drawing/2014/main" id="{5DBD7752-F937-4FBD-8BFF-54E833D8DFB3}"/>
              </a:ext>
            </a:extLst>
          </p:cNvPr>
          <p:cNvSpPr txBox="1">
            <a:spLocks/>
          </p:cNvSpPr>
          <p:nvPr/>
        </p:nvSpPr>
        <p:spPr>
          <a:xfrm>
            <a:off x="5623842" y="524256"/>
            <a:ext cx="7040316"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Platform Roadmap</a:t>
            </a:r>
          </a:p>
        </p:txBody>
      </p:sp>
      <p:sp>
        <p:nvSpPr>
          <p:cNvPr id="25" name="Slide Number Placeholder 3">
            <a:extLst>
              <a:ext uri="{FF2B5EF4-FFF2-40B4-BE49-F238E27FC236}">
                <a16:creationId xmlns:a16="http://schemas.microsoft.com/office/drawing/2014/main" id="{62961F09-EA17-47CB-BB73-109B579DED67}"/>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8</a:t>
            </a:fld>
            <a:endParaRPr lang="en-US" dirty="0"/>
          </a:p>
        </p:txBody>
      </p:sp>
    </p:spTree>
    <p:extLst>
      <p:ext uri="{BB962C8B-B14F-4D97-AF65-F5344CB8AC3E}">
        <p14:creationId xmlns:p14="http://schemas.microsoft.com/office/powerpoint/2010/main" val="2777468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5DBD7752-F937-4FBD-8BFF-54E833D8DFB3}"/>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Azure Platforms vs On Premise look</a:t>
            </a:r>
          </a:p>
        </p:txBody>
      </p:sp>
      <p:sp>
        <p:nvSpPr>
          <p:cNvPr id="25" name="Slide Number Placeholder 3">
            <a:extLst>
              <a:ext uri="{FF2B5EF4-FFF2-40B4-BE49-F238E27FC236}">
                <a16:creationId xmlns:a16="http://schemas.microsoft.com/office/drawing/2014/main" id="{62961F09-EA17-47CB-BB73-109B579DED67}"/>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9</a:t>
            </a:fld>
            <a:endParaRPr lang="en-US" dirty="0"/>
          </a:p>
        </p:txBody>
      </p:sp>
      <p:sp>
        <p:nvSpPr>
          <p:cNvPr id="2" name="TextBox 1">
            <a:extLst>
              <a:ext uri="{FF2B5EF4-FFF2-40B4-BE49-F238E27FC236}">
                <a16:creationId xmlns:a16="http://schemas.microsoft.com/office/drawing/2014/main" id="{DA591D2A-7BF8-457B-9045-184749894F75}"/>
              </a:ext>
            </a:extLst>
          </p:cNvPr>
          <p:cNvSpPr txBox="1"/>
          <p:nvPr/>
        </p:nvSpPr>
        <p:spPr>
          <a:xfrm>
            <a:off x="1041009" y="2004645"/>
            <a:ext cx="15157939" cy="7415235"/>
          </a:xfrm>
          <a:prstGeom prst="rect">
            <a:avLst/>
          </a:prstGeom>
          <a:noFill/>
        </p:spPr>
        <p:txBody>
          <a:bodyPr wrap="square" rtlCol="0">
            <a:spAutoFit/>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r>
              <a:rPr lang="en-US" dirty="0"/>
              <a:t>But enough about how we got here let’s talk about Serverless</a:t>
            </a:r>
          </a:p>
        </p:txBody>
      </p:sp>
      <p:pic>
        <p:nvPicPr>
          <p:cNvPr id="3" name="Picture 2">
            <a:extLst>
              <a:ext uri="{FF2B5EF4-FFF2-40B4-BE49-F238E27FC236}">
                <a16:creationId xmlns:a16="http://schemas.microsoft.com/office/drawing/2014/main" id="{652CF091-B54B-4013-A3BC-D688C8A42562}"/>
              </a:ext>
            </a:extLst>
          </p:cNvPr>
          <p:cNvPicPr>
            <a:picLocks noChangeAspect="1"/>
          </p:cNvPicPr>
          <p:nvPr/>
        </p:nvPicPr>
        <p:blipFill>
          <a:blip r:embed="rId2"/>
          <a:stretch>
            <a:fillRect/>
          </a:stretch>
        </p:blipFill>
        <p:spPr>
          <a:xfrm>
            <a:off x="1280162" y="1625920"/>
            <a:ext cx="7990448" cy="7587816"/>
          </a:xfrm>
          <a:prstGeom prst="rect">
            <a:avLst/>
          </a:prstGeom>
        </p:spPr>
      </p:pic>
      <p:sp>
        <p:nvSpPr>
          <p:cNvPr id="4" name="TextBox 3">
            <a:extLst>
              <a:ext uri="{FF2B5EF4-FFF2-40B4-BE49-F238E27FC236}">
                <a16:creationId xmlns:a16="http://schemas.microsoft.com/office/drawing/2014/main" id="{46CA738B-16C9-4C76-8682-E80CF4416A8E}"/>
              </a:ext>
            </a:extLst>
          </p:cNvPr>
          <p:cNvSpPr txBox="1"/>
          <p:nvPr/>
        </p:nvSpPr>
        <p:spPr>
          <a:xfrm>
            <a:off x="9959926" y="2658793"/>
            <a:ext cx="6815797" cy="3969163"/>
          </a:xfrm>
          <a:prstGeom prst="rect">
            <a:avLst/>
          </a:prstGeom>
          <a:noFill/>
        </p:spPr>
        <p:txBody>
          <a:bodyPr wrap="square" rtlCol="0">
            <a:spAutoFit/>
          </a:bodyPr>
          <a:lstStyle/>
          <a:p>
            <a:pPr marL="457200" indent="-457200">
              <a:buFont typeface="Arial" panose="020B0604020202020204" pitchFamily="34" charset="0"/>
              <a:buChar char="•"/>
            </a:pPr>
            <a:r>
              <a:rPr lang="en-US" dirty="0"/>
              <a:t>A VM on premises transitions to a VM in Azure, simplest model but most costly.</a:t>
            </a:r>
          </a:p>
          <a:p>
            <a:pPr marL="457200" indent="-457200">
              <a:buFont typeface="Arial" panose="020B0604020202020204" pitchFamily="34" charset="0"/>
              <a:buChar char="•"/>
            </a:pPr>
            <a:r>
              <a:rPr lang="en-US" dirty="0"/>
              <a:t>An IIS application transitions to an App Service in Azure, better pricing model and far less expensive than VM.</a:t>
            </a:r>
          </a:p>
          <a:p>
            <a:pPr marL="457200" indent="-457200">
              <a:buFont typeface="Arial" panose="020B0604020202020204" pitchFamily="34" charset="0"/>
              <a:buChar char="•"/>
            </a:pPr>
            <a:r>
              <a:rPr lang="en-US" dirty="0"/>
              <a:t>Code transitions to a serverless component in Azure, providing a true pay as you go micro-billing model</a:t>
            </a:r>
          </a:p>
        </p:txBody>
      </p:sp>
    </p:spTree>
    <p:extLst>
      <p:ext uri="{BB962C8B-B14F-4D97-AF65-F5344CB8AC3E}">
        <p14:creationId xmlns:p14="http://schemas.microsoft.com/office/powerpoint/2010/main" val="4124121090"/>
      </p:ext>
    </p:extLst>
  </p:cSld>
  <p:clrMapOvr>
    <a:masterClrMapping/>
  </p:clrMapOvr>
</p:sld>
</file>

<file path=ppt/theme/theme1.xml><?xml version="1.0" encoding="utf-8"?>
<a:theme xmlns:a="http://schemas.openxmlformats.org/drawingml/2006/main" name="Packt">
  <a:themeElements>
    <a:clrScheme name="Custom 4">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10678</TotalTime>
  <Words>3059</Words>
  <Application>Microsoft Office PowerPoint</Application>
  <PresentationFormat>Custom</PresentationFormat>
  <Paragraphs>323</Paragraphs>
  <Slides>48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Roboto</vt:lpstr>
      <vt:lpstr>Monda</vt:lpstr>
      <vt:lpstr>Century Gothic</vt:lpstr>
      <vt:lpstr>Calibri</vt:lpstr>
      <vt:lpstr>Arial</vt:lpstr>
      <vt:lpstr>Packt</vt:lpstr>
      <vt:lpstr>Serverless Architectures with Azure</vt:lpstr>
      <vt:lpstr>Day 1</vt:lpstr>
      <vt:lpstr>What is Serverless?</vt:lpstr>
      <vt:lpstr>Lesson Objectives</vt:lpstr>
      <vt:lpstr>PowerPoint Presentation</vt:lpstr>
      <vt:lpstr>Understanding Serverless</vt:lpstr>
      <vt:lpstr>PowerPoint Presentation</vt:lpstr>
      <vt:lpstr>PowerPoint Presentation</vt:lpstr>
      <vt:lpstr>PowerPoint Presentation</vt:lpstr>
      <vt:lpstr>PowerPoint Presentation</vt:lpstr>
      <vt:lpstr>PowerPoint Presentation</vt:lpstr>
      <vt:lpstr>PowerPoint Presentation</vt:lpstr>
      <vt:lpstr>Lab Activity</vt:lpstr>
      <vt:lpstr>PowerPoint Presentation</vt:lpstr>
      <vt:lpstr>PowerPoint Presentation</vt:lpstr>
      <vt:lpstr>Understanding Azure Functions</vt:lpstr>
      <vt:lpstr>Lesson Objectives</vt:lpstr>
      <vt:lpstr>PowerPoint Presentation</vt:lpstr>
      <vt:lpstr>Azure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Activity</vt:lpstr>
      <vt:lpstr>PowerPoint Presentation</vt:lpstr>
      <vt:lpstr>PowerPoint Presentation</vt:lpstr>
      <vt:lpstr>Understanding Azure Logic Apps</vt:lpstr>
      <vt:lpstr>Lesson Objectives</vt:lpstr>
      <vt:lpstr>PowerPoint Presentation</vt:lpstr>
      <vt:lpstr>Azure Logic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Activity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dc:creator>Ashwini Waghmare</dc:creator>
  <cp:lastModifiedBy>Greg Leonardo (MVP)</cp:lastModifiedBy>
  <cp:revision>237</cp:revision>
  <dcterms:modified xsi:type="dcterms:W3CDTF">2019-04-16T00:52:02Z</dcterms:modified>
</cp:coreProperties>
</file>