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5"/>
  </p:notesMasterIdLst>
  <p:handoutMasterIdLst>
    <p:handoutMasterId r:id="rId46"/>
  </p:handoutMasterIdLst>
  <p:sldIdLst>
    <p:sldId id="257" r:id="rId2"/>
    <p:sldId id="258" r:id="rId3"/>
    <p:sldId id="256" r:id="rId4"/>
    <p:sldId id="260" r:id="rId5"/>
    <p:sldId id="261" r:id="rId6"/>
    <p:sldId id="262" r:id="rId7"/>
    <p:sldId id="315" r:id="rId8"/>
    <p:sldId id="263" r:id="rId9"/>
    <p:sldId id="267" r:id="rId10"/>
    <p:sldId id="270" r:id="rId11"/>
    <p:sldId id="298" r:id="rId12"/>
    <p:sldId id="299" r:id="rId13"/>
    <p:sldId id="268" r:id="rId14"/>
    <p:sldId id="269" r:id="rId15"/>
    <p:sldId id="297" r:id="rId16"/>
    <p:sldId id="274" r:id="rId17"/>
    <p:sldId id="275" r:id="rId18"/>
    <p:sldId id="276" r:id="rId19"/>
    <p:sldId id="277" r:id="rId20"/>
    <p:sldId id="313" r:id="rId21"/>
    <p:sldId id="312" r:id="rId22"/>
    <p:sldId id="314" r:id="rId23"/>
    <p:sldId id="284" r:id="rId24"/>
    <p:sldId id="285" r:id="rId25"/>
    <p:sldId id="300" r:id="rId26"/>
    <p:sldId id="279" r:id="rId27"/>
    <p:sldId id="280" r:id="rId28"/>
    <p:sldId id="281" r:id="rId29"/>
    <p:sldId id="282" r:id="rId30"/>
    <p:sldId id="283" r:id="rId31"/>
    <p:sldId id="294" r:id="rId32"/>
    <p:sldId id="286" r:id="rId33"/>
    <p:sldId id="287" r:id="rId34"/>
    <p:sldId id="301" r:id="rId35"/>
    <p:sldId id="302" r:id="rId36"/>
    <p:sldId id="303" r:id="rId37"/>
    <p:sldId id="304" r:id="rId38"/>
    <p:sldId id="305" r:id="rId39"/>
    <p:sldId id="306" r:id="rId40"/>
    <p:sldId id="308" r:id="rId41"/>
    <p:sldId id="309" r:id="rId42"/>
    <p:sldId id="310" r:id="rId43"/>
    <p:sldId id="311" r:id="rId44"/>
  </p:sldIdLst>
  <p:sldSz cx="18288000" cy="10282238"/>
  <p:notesSz cx="6858000" cy="9144000"/>
  <p:embeddedFontLst>
    <p:embeddedFont>
      <p:font typeface="Calibri" panose="020F0502020204030204" pitchFamily="34" charset="0"/>
      <p:regular r:id="rId47"/>
      <p:bold r:id="rId48"/>
      <p:italic r:id="rId49"/>
      <p:boldItalic r:id="rId50"/>
    </p:embeddedFont>
    <p:embeddedFont>
      <p:font typeface="Century Gothic" panose="020B0502020202020204" pitchFamily="34" charset="0"/>
      <p:regular r:id="rId51"/>
      <p:bold r:id="rId52"/>
      <p:italic r:id="rId53"/>
      <p:boldItalic r:id="rId54"/>
    </p:embeddedFont>
    <p:embeddedFont>
      <p:font typeface="Monda" panose="020B0604020202020204" charset="0"/>
      <p:regular r:id="rId55"/>
      <p:bold r:id="rId56"/>
    </p:embeddedFont>
    <p:embeddedFont>
      <p:font typeface="Roboto" panose="020B0604020202020204" charset="0"/>
      <p:regular r:id="rId57"/>
      <p:bold r:id="rId58"/>
      <p:italic r:id="rId59"/>
      <p:boldItalic r:id="rId60"/>
    </p:embeddedFont>
    <p:embeddedFont>
      <p:font typeface="Segoe UI" panose="020B0502040204020203" pitchFamily="34"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95" userDrawn="1">
          <p15:clr>
            <a:srgbClr val="A4A3A4"/>
          </p15:clr>
        </p15:guide>
        <p15:guide id="2" pos="624" userDrawn="1">
          <p15:clr>
            <a:srgbClr val="A4A3A4"/>
          </p15:clr>
        </p15:guide>
        <p15:guide id="3" orient="horz" pos="20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 Siddiqui" initials="SS" lastIdx="15" clrIdx="0">
    <p:extLst>
      <p:ext uri="{19B8F6BF-5375-455C-9EA6-DF929625EA0E}">
        <p15:presenceInfo xmlns:p15="http://schemas.microsoft.com/office/powerpoint/2012/main" userId="S-1-5-21-226508970-3071066648-2496781527-15115" providerId="AD"/>
      </p:ext>
    </p:extLst>
  </p:cmAuthor>
  <p:cmAuthor id="2" name="Shiny Poojary" initials="SP" lastIdx="10" clrIdx="1"/>
  <p:cmAuthor id="3" name="Dominic j. Pereira" initials="DjP" lastIdx="4" clrIdx="2">
    <p:extLst>
      <p:ext uri="{19B8F6BF-5375-455C-9EA6-DF929625EA0E}">
        <p15:presenceInfo xmlns:p15="http://schemas.microsoft.com/office/powerpoint/2012/main" userId="S-1-5-21-226508970-3071066648-2496781527-1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CAF"/>
    <a:srgbClr val="F47628"/>
    <a:srgbClr val="525252"/>
    <a:srgbClr val="8C8C8C"/>
    <a:srgbClr val="818891"/>
    <a:srgbClr val="221F1F"/>
    <a:srgbClr val="FAC09C"/>
    <a:srgbClr val="717171"/>
    <a:srgbClr val="FF996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A5B4B-19D8-4001-9035-1759E4A06FC2}" v="3155" dt="2019-04-16T00:49:03.961"/>
  </p1510:revLst>
</p1510:revInfo>
</file>

<file path=ppt/tableStyles.xml><?xml version="1.0" encoding="utf-8"?>
<a:tblStyleLst xmlns:a="http://schemas.openxmlformats.org/drawingml/2006/main" def="{72C1A5AF-746F-4443-AF66-B6E7A4D0E32D}">
  <a:tblStyle styleId="{72C1A5AF-746F-4443-AF66-B6E7A4D0E32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6357" autoAdjust="0"/>
  </p:normalViewPr>
  <p:slideViewPr>
    <p:cSldViewPr snapToGrid="0">
      <p:cViewPr varScale="1">
        <p:scale>
          <a:sx n="68" d="100"/>
          <a:sy n="68" d="100"/>
        </p:scale>
        <p:origin x="75" y="222"/>
      </p:cViewPr>
      <p:guideLst>
        <p:guide orient="horz" pos="3095"/>
        <p:guide pos="624"/>
        <p:guide orient="horz" pos="203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02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59" Type="http://schemas.openxmlformats.org/officeDocument/2006/relationships/font" Target="fonts/font13.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onardo" userId="fc5f09b0d1a784bb" providerId="LiveId" clId="{AFBA5B4B-19D8-4001-9035-1759E4A06FC2}"/>
    <pc:docChg chg="undo custSel addSld delSld modSld sldOrd">
      <pc:chgData name="Greg Leonardo" userId="fc5f09b0d1a784bb" providerId="LiveId" clId="{AFBA5B4B-19D8-4001-9035-1759E4A06FC2}" dt="2019-04-16T00:49:03.961" v="3156" actId="20577"/>
      <pc:docMkLst>
        <pc:docMk/>
      </pc:docMkLst>
      <pc:sldChg chg="modSp">
        <pc:chgData name="Greg Leonardo" userId="fc5f09b0d1a784bb" providerId="LiveId" clId="{AFBA5B4B-19D8-4001-9035-1759E4A06FC2}" dt="2019-04-14T20:29:07.674" v="1745" actId="20577"/>
        <pc:sldMkLst>
          <pc:docMk/>
          <pc:sldMk cId="4124121090" sldId="263"/>
        </pc:sldMkLst>
        <pc:spChg chg="mod">
          <ac:chgData name="Greg Leonardo" userId="fc5f09b0d1a784bb" providerId="LiveId" clId="{AFBA5B4B-19D8-4001-9035-1759E4A06FC2}" dt="2019-04-14T20:29:07.674" v="1745" actId="20577"/>
          <ac:spMkLst>
            <pc:docMk/>
            <pc:sldMk cId="4124121090" sldId="263"/>
            <ac:spMk id="2" creationId="{DA591D2A-7BF8-457B-9045-184749894F75}"/>
          </ac:spMkLst>
        </pc:spChg>
      </pc:sldChg>
      <pc:sldChg chg="addSp modSp">
        <pc:chgData name="Greg Leonardo" userId="fc5f09b0d1a784bb" providerId="LiveId" clId="{AFBA5B4B-19D8-4001-9035-1759E4A06FC2}" dt="2019-04-04T00:36:00.082" v="458" actId="6549"/>
        <pc:sldMkLst>
          <pc:docMk/>
          <pc:sldMk cId="593785313" sldId="267"/>
        </pc:sldMkLst>
        <pc:spChg chg="add mod">
          <ac:chgData name="Greg Leonardo" userId="fc5f09b0d1a784bb" providerId="LiveId" clId="{AFBA5B4B-19D8-4001-9035-1759E4A06FC2}" dt="2019-04-04T00:36:00.082" v="458" actId="6549"/>
          <ac:spMkLst>
            <pc:docMk/>
            <pc:sldMk cId="593785313" sldId="267"/>
            <ac:spMk id="4" creationId="{A3EACCA7-FE84-4DE8-8334-60824FCA6514}"/>
          </ac:spMkLst>
        </pc:spChg>
        <pc:spChg chg="mod">
          <ac:chgData name="Greg Leonardo" userId="fc5f09b0d1a784bb" providerId="LiveId" clId="{AFBA5B4B-19D8-4001-9035-1759E4A06FC2}" dt="2019-04-03T01:11:53.513" v="12" actId="20577"/>
          <ac:spMkLst>
            <pc:docMk/>
            <pc:sldMk cId="593785313" sldId="267"/>
            <ac:spMk id="12" creationId="{9229C948-647D-491D-983F-DB9CC02211D8}"/>
          </ac:spMkLst>
        </pc:spChg>
      </pc:sldChg>
      <pc:sldChg chg="addSp modSp">
        <pc:chgData name="Greg Leonardo" userId="fc5f09b0d1a784bb" providerId="LiveId" clId="{AFBA5B4B-19D8-4001-9035-1759E4A06FC2}" dt="2019-04-14T20:13:52.497" v="1740" actId="12"/>
        <pc:sldMkLst>
          <pc:docMk/>
          <pc:sldMk cId="1001588426" sldId="270"/>
        </pc:sldMkLst>
        <pc:spChg chg="add mod">
          <ac:chgData name="Greg Leonardo" userId="fc5f09b0d1a784bb" providerId="LiveId" clId="{AFBA5B4B-19D8-4001-9035-1759E4A06FC2}" dt="2019-04-14T20:13:52.497" v="1740" actId="12"/>
          <ac:spMkLst>
            <pc:docMk/>
            <pc:sldMk cId="1001588426" sldId="270"/>
            <ac:spMk id="2" creationId="{ABBED132-A450-41DE-B35B-8D52A75A7C8F}"/>
          </ac:spMkLst>
        </pc:spChg>
      </pc:sldChg>
      <pc:sldChg chg="addSp delSp modSp">
        <pc:chgData name="Greg Leonardo" userId="fc5f09b0d1a784bb" providerId="LiveId" clId="{AFBA5B4B-19D8-4001-9035-1759E4A06FC2}" dt="2019-04-16T00:43:19.332" v="2925" actId="20577"/>
        <pc:sldMkLst>
          <pc:docMk/>
          <pc:sldMk cId="2161068156" sldId="283"/>
        </pc:sldMkLst>
        <pc:spChg chg="add del mod">
          <ac:chgData name="Greg Leonardo" userId="fc5f09b0d1a784bb" providerId="LiveId" clId="{AFBA5B4B-19D8-4001-9035-1759E4A06FC2}" dt="2019-04-14T22:13:06.308" v="2277"/>
          <ac:spMkLst>
            <pc:docMk/>
            <pc:sldMk cId="2161068156" sldId="283"/>
            <ac:spMk id="3" creationId="{D48CC803-C87C-4C0D-9A58-1B55657EC76A}"/>
          </ac:spMkLst>
        </pc:spChg>
        <pc:spChg chg="add del mod">
          <ac:chgData name="Greg Leonardo" userId="fc5f09b0d1a784bb" providerId="LiveId" clId="{AFBA5B4B-19D8-4001-9035-1759E4A06FC2}" dt="2019-04-16T00:40:56.782" v="2736" actId="478"/>
          <ac:spMkLst>
            <pc:docMk/>
            <pc:sldMk cId="2161068156" sldId="283"/>
            <ac:spMk id="4" creationId="{65FF10E4-CCFC-4B70-B29E-6EC1E55786F9}"/>
          </ac:spMkLst>
        </pc:spChg>
        <pc:spChg chg="add mod">
          <ac:chgData name="Greg Leonardo" userId="fc5f09b0d1a784bb" providerId="LiveId" clId="{AFBA5B4B-19D8-4001-9035-1759E4A06FC2}" dt="2019-04-16T00:43:19.332" v="2925" actId="20577"/>
          <ac:spMkLst>
            <pc:docMk/>
            <pc:sldMk cId="2161068156" sldId="283"/>
            <ac:spMk id="5" creationId="{D5EC22AC-9721-4B92-9E52-847BEFEE57DA}"/>
          </ac:spMkLst>
        </pc:spChg>
      </pc:sldChg>
      <pc:sldChg chg="addSp delSp modSp">
        <pc:chgData name="Greg Leonardo" userId="fc5f09b0d1a784bb" providerId="LiveId" clId="{AFBA5B4B-19D8-4001-9035-1759E4A06FC2}" dt="2019-04-16T00:44:24.621" v="3021" actId="20577"/>
        <pc:sldMkLst>
          <pc:docMk/>
          <pc:sldMk cId="131383651" sldId="294"/>
        </pc:sldMkLst>
        <pc:spChg chg="add del mod">
          <ac:chgData name="Greg Leonardo" userId="fc5f09b0d1a784bb" providerId="LiveId" clId="{AFBA5B4B-19D8-4001-9035-1759E4A06FC2}" dt="2019-04-16T00:42:44.434" v="2874" actId="478"/>
          <ac:spMkLst>
            <pc:docMk/>
            <pc:sldMk cId="131383651" sldId="294"/>
            <ac:spMk id="3" creationId="{CC654270-731E-4FEF-AFBC-79D1585CFFC4}"/>
          </ac:spMkLst>
        </pc:spChg>
        <pc:spChg chg="add mod">
          <ac:chgData name="Greg Leonardo" userId="fc5f09b0d1a784bb" providerId="LiveId" clId="{AFBA5B4B-19D8-4001-9035-1759E4A06FC2}" dt="2019-04-16T00:44:24.621" v="3021" actId="20577"/>
          <ac:spMkLst>
            <pc:docMk/>
            <pc:sldMk cId="131383651" sldId="294"/>
            <ac:spMk id="4" creationId="{B46CED6E-2BDF-4C67-919D-D35EEDFE2DBC}"/>
          </ac:spMkLst>
        </pc:spChg>
      </pc:sldChg>
      <pc:sldChg chg="addSp delSp modSp">
        <pc:chgData name="Greg Leonardo" userId="fc5f09b0d1a784bb" providerId="LiveId" clId="{AFBA5B4B-19D8-4001-9035-1759E4A06FC2}" dt="2019-04-16T00:34:13.171" v="2523" actId="20577"/>
        <pc:sldMkLst>
          <pc:docMk/>
          <pc:sldMk cId="419381599" sldId="298"/>
        </pc:sldMkLst>
        <pc:spChg chg="add del mod">
          <ac:chgData name="Greg Leonardo" userId="fc5f09b0d1a784bb" providerId="LiveId" clId="{AFBA5B4B-19D8-4001-9035-1759E4A06FC2}" dt="2019-04-16T00:29:15.611" v="2452" actId="478"/>
          <ac:spMkLst>
            <pc:docMk/>
            <pc:sldMk cId="419381599" sldId="298"/>
            <ac:spMk id="3" creationId="{6A63775C-6FBC-4392-B394-5B7351E64808}"/>
          </ac:spMkLst>
        </pc:spChg>
        <pc:spChg chg="add del">
          <ac:chgData name="Greg Leonardo" userId="fc5f09b0d1a784bb" providerId="LiveId" clId="{AFBA5B4B-19D8-4001-9035-1759E4A06FC2}" dt="2019-04-16T00:29:18.527" v="2453" actId="478"/>
          <ac:spMkLst>
            <pc:docMk/>
            <pc:sldMk cId="419381599" sldId="298"/>
            <ac:spMk id="4" creationId="{2644BCFC-CAEC-4BB9-91A6-F2BE081EE316}"/>
          </ac:spMkLst>
        </pc:spChg>
        <pc:spChg chg="add mod">
          <ac:chgData name="Greg Leonardo" userId="fc5f09b0d1a784bb" providerId="LiveId" clId="{AFBA5B4B-19D8-4001-9035-1759E4A06FC2}" dt="2019-04-16T00:34:13.171" v="2523" actId="20577"/>
          <ac:spMkLst>
            <pc:docMk/>
            <pc:sldMk cId="419381599" sldId="298"/>
            <ac:spMk id="5" creationId="{B923F271-E493-4458-BBD7-62AD0E126881}"/>
          </ac:spMkLst>
        </pc:spChg>
      </pc:sldChg>
      <pc:sldChg chg="addSp delSp modSp">
        <pc:chgData name="Greg Leonardo" userId="fc5f09b0d1a784bb" providerId="LiveId" clId="{AFBA5B4B-19D8-4001-9035-1759E4A06FC2}" dt="2019-04-16T00:35:54.235" v="2622" actId="20577"/>
        <pc:sldMkLst>
          <pc:docMk/>
          <pc:sldMk cId="2315998331" sldId="299"/>
        </pc:sldMkLst>
        <pc:spChg chg="mod">
          <ac:chgData name="Greg Leonardo" userId="fc5f09b0d1a784bb" providerId="LiveId" clId="{AFBA5B4B-19D8-4001-9035-1759E4A06FC2}" dt="2019-04-03T01:21:54.323" v="41" actId="20577"/>
          <ac:spMkLst>
            <pc:docMk/>
            <pc:sldMk cId="2315998331" sldId="299"/>
            <ac:spMk id="2" creationId="{861D8659-3F48-48DA-A131-AB1855DAF96A}"/>
          </ac:spMkLst>
        </pc:spChg>
        <pc:spChg chg="add del mod">
          <ac:chgData name="Greg Leonardo" userId="fc5f09b0d1a784bb" providerId="LiveId" clId="{AFBA5B4B-19D8-4001-9035-1759E4A06FC2}" dt="2019-04-16T00:34:23.895" v="2524" actId="478"/>
          <ac:spMkLst>
            <pc:docMk/>
            <pc:sldMk cId="2315998331" sldId="299"/>
            <ac:spMk id="3" creationId="{382046BF-EAF3-43F1-8A05-818723562FEC}"/>
          </ac:spMkLst>
        </pc:spChg>
        <pc:spChg chg="add mod">
          <ac:chgData name="Greg Leonardo" userId="fc5f09b0d1a784bb" providerId="LiveId" clId="{AFBA5B4B-19D8-4001-9035-1759E4A06FC2}" dt="2019-04-16T00:35:54.235" v="2622" actId="20577"/>
          <ac:spMkLst>
            <pc:docMk/>
            <pc:sldMk cId="2315998331" sldId="299"/>
            <ac:spMk id="4" creationId="{C8F47A27-DA4A-4D0A-A262-9F2643665457}"/>
          </ac:spMkLst>
        </pc:spChg>
      </pc:sldChg>
      <pc:sldChg chg="addSp modSp">
        <pc:chgData name="Greg Leonardo" userId="fc5f09b0d1a784bb" providerId="LiveId" clId="{AFBA5B4B-19D8-4001-9035-1759E4A06FC2}" dt="2019-04-16T00:47:14.204" v="3147" actId="20577"/>
        <pc:sldMkLst>
          <pc:docMk/>
          <pc:sldMk cId="972319212" sldId="306"/>
        </pc:sldMkLst>
        <pc:spChg chg="add mod">
          <ac:chgData name="Greg Leonardo" userId="fc5f09b0d1a784bb" providerId="LiveId" clId="{AFBA5B4B-19D8-4001-9035-1759E4A06FC2}" dt="2019-04-16T00:47:14.204" v="3147" actId="20577"/>
          <ac:spMkLst>
            <pc:docMk/>
            <pc:sldMk cId="972319212" sldId="306"/>
            <ac:spMk id="3" creationId="{5BFACAF2-D21B-44C4-B970-E14A533791B8}"/>
          </ac:spMkLst>
        </pc:spChg>
      </pc:sldChg>
      <pc:sldChg chg="modSp">
        <pc:chgData name="Greg Leonardo" userId="fc5f09b0d1a784bb" providerId="LiveId" clId="{AFBA5B4B-19D8-4001-9035-1759E4A06FC2}" dt="2019-04-14T22:10:54.491" v="2231" actId="1076"/>
        <pc:sldMkLst>
          <pc:docMk/>
          <pc:sldMk cId="375398838" sldId="309"/>
        </pc:sldMkLst>
        <pc:spChg chg="mod">
          <ac:chgData name="Greg Leonardo" userId="fc5f09b0d1a784bb" providerId="LiveId" clId="{AFBA5B4B-19D8-4001-9035-1759E4A06FC2}" dt="2019-04-14T22:10:54.491" v="2231" actId="1076"/>
          <ac:spMkLst>
            <pc:docMk/>
            <pc:sldMk cId="375398838" sldId="309"/>
            <ac:spMk id="18" creationId="{51014BB0-FE58-42EF-9C7C-B6E1A5B17756}"/>
          </ac:spMkLst>
        </pc:spChg>
      </pc:sldChg>
      <pc:sldChg chg="addSp modSp add ord">
        <pc:chgData name="Greg Leonardo" userId="fc5f09b0d1a784bb" providerId="LiveId" clId="{AFBA5B4B-19D8-4001-9035-1759E4A06FC2}" dt="2019-04-04T23:18:35.929" v="1663" actId="20577"/>
        <pc:sldMkLst>
          <pc:docMk/>
          <pc:sldMk cId="2002865295" sldId="312"/>
        </pc:sldMkLst>
        <pc:spChg chg="add mod">
          <ac:chgData name="Greg Leonardo" userId="fc5f09b0d1a784bb" providerId="LiveId" clId="{AFBA5B4B-19D8-4001-9035-1759E4A06FC2}" dt="2019-04-04T00:08:28.315" v="86" actId="20577"/>
          <ac:spMkLst>
            <pc:docMk/>
            <pc:sldMk cId="2002865295" sldId="312"/>
            <ac:spMk id="2" creationId="{A13C8E43-BCC6-4869-A1AB-2C617DCDB8C1}"/>
          </ac:spMkLst>
        </pc:spChg>
        <pc:spChg chg="add mod">
          <ac:chgData name="Greg Leonardo" userId="fc5f09b0d1a784bb" providerId="LiveId" clId="{AFBA5B4B-19D8-4001-9035-1759E4A06FC2}" dt="2019-04-04T23:18:35.929" v="1663" actId="20577"/>
          <ac:spMkLst>
            <pc:docMk/>
            <pc:sldMk cId="2002865295" sldId="312"/>
            <ac:spMk id="3" creationId="{3395903F-2FE3-4A9C-9B34-0CFBA9574836}"/>
          </ac:spMkLst>
        </pc:spChg>
        <pc:picChg chg="add mod">
          <ac:chgData name="Greg Leonardo" userId="fc5f09b0d1a784bb" providerId="LiveId" clId="{AFBA5B4B-19D8-4001-9035-1759E4A06FC2}" dt="2019-04-04T22:31:13.052" v="1535" actId="1076"/>
          <ac:picMkLst>
            <pc:docMk/>
            <pc:sldMk cId="2002865295" sldId="312"/>
            <ac:picMk id="4" creationId="{D1789B5A-511E-4C40-BCAA-4F9E33AA239D}"/>
          </ac:picMkLst>
        </pc:picChg>
      </pc:sldChg>
      <pc:sldChg chg="addSp modSp add ord">
        <pc:chgData name="Greg Leonardo" userId="fc5f09b0d1a784bb" providerId="LiveId" clId="{AFBA5B4B-19D8-4001-9035-1759E4A06FC2}" dt="2019-04-14T21:04:30.805" v="2129" actId="20577"/>
        <pc:sldMkLst>
          <pc:docMk/>
          <pc:sldMk cId="887734678" sldId="313"/>
        </pc:sldMkLst>
        <pc:spChg chg="add mod">
          <ac:chgData name="Greg Leonardo" userId="fc5f09b0d1a784bb" providerId="LiveId" clId="{AFBA5B4B-19D8-4001-9035-1759E4A06FC2}" dt="2019-04-14T20:42:03.968" v="1784" actId="20577"/>
          <ac:spMkLst>
            <pc:docMk/>
            <pc:sldMk cId="887734678" sldId="313"/>
            <ac:spMk id="2" creationId="{25DC9742-AD95-41E6-995C-BE0982CCFE1C}"/>
          </ac:spMkLst>
        </pc:spChg>
        <pc:spChg chg="add mod">
          <ac:chgData name="Greg Leonardo" userId="fc5f09b0d1a784bb" providerId="LiveId" clId="{AFBA5B4B-19D8-4001-9035-1759E4A06FC2}" dt="2019-04-14T21:04:30.805" v="2129" actId="20577"/>
          <ac:spMkLst>
            <pc:docMk/>
            <pc:sldMk cId="887734678" sldId="313"/>
            <ac:spMk id="3" creationId="{4E2189D8-3404-4A95-9801-4A492EE991D2}"/>
          </ac:spMkLst>
        </pc:spChg>
      </pc:sldChg>
      <pc:sldChg chg="addSp delSp modSp add">
        <pc:chgData name="Greg Leonardo" userId="fc5f09b0d1a784bb" providerId="LiveId" clId="{AFBA5B4B-19D8-4001-9035-1759E4A06FC2}" dt="2019-04-16T00:49:03.961" v="3156" actId="20577"/>
        <pc:sldMkLst>
          <pc:docMk/>
          <pc:sldMk cId="3489663683" sldId="314"/>
        </pc:sldMkLst>
        <pc:spChg chg="add mod">
          <ac:chgData name="Greg Leonardo" userId="fc5f09b0d1a784bb" providerId="LiveId" clId="{AFBA5B4B-19D8-4001-9035-1759E4A06FC2}" dt="2019-04-14T20:47:45.756" v="2097" actId="20577"/>
          <ac:spMkLst>
            <pc:docMk/>
            <pc:sldMk cId="3489663683" sldId="314"/>
            <ac:spMk id="2" creationId="{39B8978F-3E9C-4F13-9412-92EBA58709B8}"/>
          </ac:spMkLst>
        </pc:spChg>
        <pc:spChg chg="add del mod">
          <ac:chgData name="Greg Leonardo" userId="fc5f09b0d1a784bb" providerId="LiveId" clId="{AFBA5B4B-19D8-4001-9035-1759E4A06FC2}" dt="2019-04-16T00:37:42.571" v="2623" actId="478"/>
          <ac:spMkLst>
            <pc:docMk/>
            <pc:sldMk cId="3489663683" sldId="314"/>
            <ac:spMk id="3" creationId="{D0411FEB-FF29-4793-AEDC-877CF82482B0}"/>
          </ac:spMkLst>
        </pc:spChg>
        <pc:spChg chg="add mod">
          <ac:chgData name="Greg Leonardo" userId="fc5f09b0d1a784bb" providerId="LiveId" clId="{AFBA5B4B-19D8-4001-9035-1759E4A06FC2}" dt="2019-04-16T00:49:03.961" v="3156" actId="20577"/>
          <ac:spMkLst>
            <pc:docMk/>
            <pc:sldMk cId="3489663683" sldId="314"/>
            <ac:spMk id="4" creationId="{F1537C10-9E9B-4FAF-A426-F7FC3920CE5B}"/>
          </ac:spMkLst>
        </pc:spChg>
      </pc:sldChg>
      <pc:sldChg chg="addSp modSp add del ord">
        <pc:chgData name="Greg Leonardo" userId="fc5f09b0d1a784bb" providerId="LiveId" clId="{AFBA5B4B-19D8-4001-9035-1759E4A06FC2}" dt="2019-04-14T21:46:51.708" v="2205" actId="1076"/>
        <pc:sldMkLst>
          <pc:docMk/>
          <pc:sldMk cId="2365524990" sldId="315"/>
        </pc:sldMkLst>
        <pc:spChg chg="add mod">
          <ac:chgData name="Greg Leonardo" userId="fc5f09b0d1a784bb" providerId="LiveId" clId="{AFBA5B4B-19D8-4001-9035-1759E4A06FC2}" dt="2019-04-14T21:05:18.762" v="2149" actId="20577"/>
          <ac:spMkLst>
            <pc:docMk/>
            <pc:sldMk cId="2365524990" sldId="315"/>
            <ac:spMk id="2" creationId="{F561B5CF-DAF5-4E11-B1A0-F1313C7AB6B1}"/>
          </ac:spMkLst>
        </pc:spChg>
        <pc:spChg chg="add mod">
          <ac:chgData name="Greg Leonardo" userId="fc5f09b0d1a784bb" providerId="LiveId" clId="{AFBA5B4B-19D8-4001-9035-1759E4A06FC2}" dt="2019-04-14T21:46:20.698" v="2199" actId="20577"/>
          <ac:spMkLst>
            <pc:docMk/>
            <pc:sldMk cId="2365524990" sldId="315"/>
            <ac:spMk id="3" creationId="{7D4D4770-C7A9-4F02-A2F1-B5606BF061C8}"/>
          </ac:spMkLst>
        </pc:spChg>
        <pc:picChg chg="add mod">
          <ac:chgData name="Greg Leonardo" userId="fc5f09b0d1a784bb" providerId="LiveId" clId="{AFBA5B4B-19D8-4001-9035-1759E4A06FC2}" dt="2019-04-14T21:46:51.708" v="2205" actId="1076"/>
          <ac:picMkLst>
            <pc:docMk/>
            <pc:sldMk cId="2365524990" sldId="315"/>
            <ac:picMk id="4" creationId="{BDDEEAE9-86D9-4826-B2F9-AD04B00D539B}"/>
          </ac:picMkLst>
        </pc:picChg>
      </pc:sldChg>
    </pc:docChg>
  </pc:docChgLst>
  <pc:docChgLst>
    <pc:chgData name="Greg Leonardo" userId="fc5f09b0d1a784bb" providerId="LiveId" clId="{7F02A216-E66B-4E66-9D58-424F0B5B68BD}"/>
    <pc:docChg chg="custSel addSld delSld modSld">
      <pc:chgData name="Greg Leonardo" userId="fc5f09b0d1a784bb" providerId="LiveId" clId="{7F02A216-E66B-4E66-9D58-424F0B5B68BD}" dt="2019-03-11T01:42:12.719" v="1409" actId="5793"/>
      <pc:docMkLst>
        <pc:docMk/>
      </pc:docMkLst>
      <pc:sldChg chg="modSp">
        <pc:chgData name="Greg Leonardo" userId="fc5f09b0d1a784bb" providerId="LiveId" clId="{7F02A216-E66B-4E66-9D58-424F0B5B68BD}" dt="2019-03-05T01:44:33.516" v="38" actId="20577"/>
        <pc:sldMkLst>
          <pc:docMk/>
          <pc:sldMk cId="2517648655" sldId="256"/>
        </pc:sldMkLst>
        <pc:spChg chg="mod">
          <ac:chgData name="Greg Leonardo" userId="fc5f09b0d1a784bb" providerId="LiveId" clId="{7F02A216-E66B-4E66-9D58-424F0B5B68BD}" dt="2019-03-05T01:44:27.592" v="35" actId="14100"/>
          <ac:spMkLst>
            <pc:docMk/>
            <pc:sldMk cId="2517648655" sldId="256"/>
            <ac:spMk id="2" creationId="{A6DBAF83-7ECD-4795-9A67-BEF5A89B52E8}"/>
          </ac:spMkLst>
        </pc:spChg>
        <pc:spChg chg="mod">
          <ac:chgData name="Greg Leonardo" userId="fc5f09b0d1a784bb" providerId="LiveId" clId="{7F02A216-E66B-4E66-9D58-424F0B5B68BD}" dt="2019-03-05T01:44:33.516" v="38" actId="20577"/>
          <ac:spMkLst>
            <pc:docMk/>
            <pc:sldMk cId="2517648655" sldId="256"/>
            <ac:spMk id="3" creationId="{10321B66-95C2-4FB2-B893-789726F5EB1D}"/>
          </ac:spMkLst>
        </pc:spChg>
      </pc:sldChg>
      <pc:sldChg chg="modSp">
        <pc:chgData name="Greg Leonardo" userId="fc5f09b0d1a784bb" providerId="LiveId" clId="{7F02A216-E66B-4E66-9D58-424F0B5B68BD}" dt="2019-03-05T01:43:18.223" v="1" actId="20577"/>
        <pc:sldMkLst>
          <pc:docMk/>
          <pc:sldMk cId="3101277606" sldId="258"/>
        </pc:sldMkLst>
        <pc:spChg chg="mod">
          <ac:chgData name="Greg Leonardo" userId="fc5f09b0d1a784bb" providerId="LiveId" clId="{7F02A216-E66B-4E66-9D58-424F0B5B68BD}" dt="2019-03-05T01:43:18.223" v="1" actId="20577"/>
          <ac:spMkLst>
            <pc:docMk/>
            <pc:sldMk cId="3101277606" sldId="258"/>
            <ac:spMk id="85" creationId="{00000000-0000-0000-0000-000000000000}"/>
          </ac:spMkLst>
        </pc:spChg>
      </pc:sldChg>
      <pc:sldChg chg="addSp modSp">
        <pc:chgData name="Greg Leonardo" userId="fc5f09b0d1a784bb" providerId="LiveId" clId="{7F02A216-E66B-4E66-9D58-424F0B5B68BD}" dt="2019-03-05T01:46:00.429" v="135"/>
        <pc:sldMkLst>
          <pc:docMk/>
          <pc:sldMk cId="1989138164" sldId="261"/>
        </pc:sldMkLst>
        <pc:spChg chg="add">
          <ac:chgData name="Greg Leonardo" userId="fc5f09b0d1a784bb" providerId="LiveId" clId="{7F02A216-E66B-4E66-9D58-424F0B5B68BD}" dt="2019-03-05T01:46:00.429" v="135"/>
          <ac:spMkLst>
            <pc:docMk/>
            <pc:sldMk cId="1989138164" sldId="261"/>
            <ac:spMk id="25" creationId="{CE801BB6-076D-4E35-BEF4-10E7CCDFB294}"/>
          </ac:spMkLst>
        </pc:spChg>
        <pc:spChg chg="mod">
          <ac:chgData name="Greg Leonardo" userId="fc5f09b0d1a784bb" providerId="LiveId" clId="{7F02A216-E66B-4E66-9D58-424F0B5B68BD}" dt="2019-03-05T01:44:55.900" v="63" actId="20577"/>
          <ac:spMkLst>
            <pc:docMk/>
            <pc:sldMk cId="1989138164" sldId="261"/>
            <ac:spMk id="36" creationId="{00000000-0000-0000-0000-000000000000}"/>
          </ac:spMkLst>
        </pc:spChg>
        <pc:spChg chg="mod">
          <ac:chgData name="Greg Leonardo" userId="fc5f09b0d1a784bb" providerId="LiveId" clId="{7F02A216-E66B-4E66-9D58-424F0B5B68BD}" dt="2019-03-05T01:45:14.423" v="109" actId="20577"/>
          <ac:spMkLst>
            <pc:docMk/>
            <pc:sldMk cId="1989138164" sldId="261"/>
            <ac:spMk id="37" creationId="{00000000-0000-0000-0000-000000000000}"/>
          </ac:spMkLst>
        </pc:spChg>
        <pc:spChg chg="mod">
          <ac:chgData name="Greg Leonardo" userId="fc5f09b0d1a784bb" providerId="LiveId" clId="{7F02A216-E66B-4E66-9D58-424F0B5B68BD}" dt="2019-03-05T01:45:26.158" v="134" actId="20577"/>
          <ac:spMkLst>
            <pc:docMk/>
            <pc:sldMk cId="1989138164" sldId="261"/>
            <ac:spMk id="38" creationId="{00000000-0000-0000-0000-000000000000}"/>
          </ac:spMkLst>
        </pc:spChg>
        <pc:grpChg chg="add">
          <ac:chgData name="Greg Leonardo" userId="fc5f09b0d1a784bb" providerId="LiveId" clId="{7F02A216-E66B-4E66-9D58-424F0B5B68BD}" dt="2019-03-05T01:46:00.429" v="135"/>
          <ac:grpSpMkLst>
            <pc:docMk/>
            <pc:sldMk cId="1989138164" sldId="261"/>
            <ac:grpSpMk id="26" creationId="{BD42936F-BB68-48BF-A3C5-A387ED71A334}"/>
          </ac:grpSpMkLst>
        </pc:grpChg>
      </pc:sldChg>
      <pc:sldChg chg="modSp">
        <pc:chgData name="Greg Leonardo" userId="fc5f09b0d1a784bb" providerId="LiveId" clId="{7F02A216-E66B-4E66-9D58-424F0B5B68BD}" dt="2019-03-05T01:46:36.601" v="151" actId="20577"/>
        <pc:sldMkLst>
          <pc:docMk/>
          <pc:sldMk cId="2979436610" sldId="262"/>
        </pc:sldMkLst>
        <pc:spChg chg="mod">
          <ac:chgData name="Greg Leonardo" userId="fc5f09b0d1a784bb" providerId="LiveId" clId="{7F02A216-E66B-4E66-9D58-424F0B5B68BD}" dt="2019-03-05T01:46:36.601" v="151" actId="20577"/>
          <ac:spMkLst>
            <pc:docMk/>
            <pc:sldMk cId="2979436610" sldId="262"/>
            <ac:spMk id="2" creationId="{82D1353A-D5A5-4802-B7B3-D54133E62FBF}"/>
          </ac:spMkLst>
        </pc:spChg>
      </pc:sldChg>
      <pc:sldChg chg="modSp modNotesTx">
        <pc:chgData name="Greg Leonardo" userId="fc5f09b0d1a784bb" providerId="LiveId" clId="{7F02A216-E66B-4E66-9D58-424F0B5B68BD}" dt="2019-03-11T01:42:12.719" v="1409" actId="5793"/>
        <pc:sldMkLst>
          <pc:docMk/>
          <pc:sldMk cId="4124121090" sldId="263"/>
        </pc:sldMkLst>
        <pc:spChg chg="mod">
          <ac:chgData name="Greg Leonardo" userId="fc5f09b0d1a784bb" providerId="LiveId" clId="{7F02A216-E66B-4E66-9D58-424F0B5B68BD}" dt="2019-03-11T01:36:16.455" v="1408" actId="20577"/>
          <ac:spMkLst>
            <pc:docMk/>
            <pc:sldMk cId="4124121090" sldId="263"/>
            <ac:spMk id="2" creationId="{DA591D2A-7BF8-457B-9045-184749894F75}"/>
          </ac:spMkLst>
        </pc:spChg>
        <pc:spChg chg="mod">
          <ac:chgData name="Greg Leonardo" userId="fc5f09b0d1a784bb" providerId="LiveId" clId="{7F02A216-E66B-4E66-9D58-424F0B5B68BD}" dt="2019-03-05T01:48:08.219" v="188" actId="20577"/>
          <ac:spMkLst>
            <pc:docMk/>
            <pc:sldMk cId="4124121090" sldId="263"/>
            <ac:spMk id="26" creationId="{5DBD7752-F937-4FBD-8BFF-54E833D8DFB3}"/>
          </ac:spMkLst>
        </pc:spChg>
      </pc:sldChg>
      <pc:sldChg chg="modSp">
        <pc:chgData name="Greg Leonardo" userId="fc5f09b0d1a784bb" providerId="LiveId" clId="{7F02A216-E66B-4E66-9D58-424F0B5B68BD}" dt="2019-03-05T01:48:23.758" v="210" actId="20577"/>
        <pc:sldMkLst>
          <pc:docMk/>
          <pc:sldMk cId="593785313" sldId="267"/>
        </pc:sldMkLst>
        <pc:spChg chg="mod">
          <ac:chgData name="Greg Leonardo" userId="fc5f09b0d1a784bb" providerId="LiveId" clId="{7F02A216-E66B-4E66-9D58-424F0B5B68BD}" dt="2019-03-05T01:48:23.758" v="210" actId="20577"/>
          <ac:spMkLst>
            <pc:docMk/>
            <pc:sldMk cId="593785313" sldId="267"/>
            <ac:spMk id="12" creationId="{9229C948-647D-491D-983F-DB9CC02211D8}"/>
          </ac:spMkLst>
        </pc:spChg>
      </pc:sldChg>
      <pc:sldChg chg="modSp">
        <pc:chgData name="Greg Leonardo" userId="fc5f09b0d1a784bb" providerId="LiveId" clId="{7F02A216-E66B-4E66-9D58-424F0B5B68BD}" dt="2019-03-05T01:48:38.395" v="235" actId="20577"/>
        <pc:sldMkLst>
          <pc:docMk/>
          <pc:sldMk cId="1001588426" sldId="270"/>
        </pc:sldMkLst>
        <pc:spChg chg="mod">
          <ac:chgData name="Greg Leonardo" userId="fc5f09b0d1a784bb" providerId="LiveId" clId="{7F02A216-E66B-4E66-9D58-424F0B5B68BD}" dt="2019-03-05T01:48:38.395" v="235" actId="20577"/>
          <ac:spMkLst>
            <pc:docMk/>
            <pc:sldMk cId="1001588426" sldId="270"/>
            <ac:spMk id="4" creationId="{74FD5928-DCDA-43DD-91AF-B4C22154C979}"/>
          </ac:spMkLst>
        </pc:spChg>
      </pc:sldChg>
      <pc:sldChg chg="modSp">
        <pc:chgData name="Greg Leonardo" userId="fc5f09b0d1a784bb" providerId="LiveId" clId="{7F02A216-E66B-4E66-9D58-424F0B5B68BD}" dt="2019-03-05T01:50:28.817" v="285" actId="20577"/>
        <pc:sldMkLst>
          <pc:docMk/>
          <pc:sldMk cId="4188515285" sldId="274"/>
        </pc:sldMkLst>
        <pc:spChg chg="mod">
          <ac:chgData name="Greg Leonardo" userId="fc5f09b0d1a784bb" providerId="LiveId" clId="{7F02A216-E66B-4E66-9D58-424F0B5B68BD}" dt="2019-03-05T01:50:20.659" v="282" actId="14100"/>
          <ac:spMkLst>
            <pc:docMk/>
            <pc:sldMk cId="4188515285" sldId="274"/>
            <ac:spMk id="2" creationId="{A6DBAF83-7ECD-4795-9A67-BEF5A89B52E8}"/>
          </ac:spMkLst>
        </pc:spChg>
        <pc:spChg chg="mod">
          <ac:chgData name="Greg Leonardo" userId="fc5f09b0d1a784bb" providerId="LiveId" clId="{7F02A216-E66B-4E66-9D58-424F0B5B68BD}" dt="2019-03-05T01:50:28.817" v="285" actId="20577"/>
          <ac:spMkLst>
            <pc:docMk/>
            <pc:sldMk cId="4188515285" sldId="274"/>
            <ac:spMk id="3" creationId="{10321B66-95C2-4FB2-B893-789726F5EB1D}"/>
          </ac:spMkLst>
        </pc:spChg>
      </pc:sldChg>
      <pc:sldChg chg="modSp">
        <pc:chgData name="Greg Leonardo" userId="fc5f09b0d1a784bb" providerId="LiveId" clId="{7F02A216-E66B-4E66-9D58-424F0B5B68BD}" dt="2019-03-05T01:51:55.253" v="432" actId="20577"/>
        <pc:sldMkLst>
          <pc:docMk/>
          <pc:sldMk cId="3015087032" sldId="276"/>
        </pc:sldMkLst>
        <pc:spChg chg="mod">
          <ac:chgData name="Greg Leonardo" userId="fc5f09b0d1a784bb" providerId="LiveId" clId="{7F02A216-E66B-4E66-9D58-424F0B5B68BD}" dt="2019-03-05T01:50:51.112" v="320" actId="20577"/>
          <ac:spMkLst>
            <pc:docMk/>
            <pc:sldMk cId="3015087032" sldId="276"/>
            <ac:spMk id="36" creationId="{00000000-0000-0000-0000-000000000000}"/>
          </ac:spMkLst>
        </pc:spChg>
        <pc:spChg chg="mod">
          <ac:chgData name="Greg Leonardo" userId="fc5f09b0d1a784bb" providerId="LiveId" clId="{7F02A216-E66B-4E66-9D58-424F0B5B68BD}" dt="2019-03-05T01:51:32.656" v="388" actId="20577"/>
          <ac:spMkLst>
            <pc:docMk/>
            <pc:sldMk cId="3015087032" sldId="276"/>
            <ac:spMk id="37" creationId="{00000000-0000-0000-0000-000000000000}"/>
          </ac:spMkLst>
        </pc:spChg>
        <pc:spChg chg="mod">
          <ac:chgData name="Greg Leonardo" userId="fc5f09b0d1a784bb" providerId="LiveId" clId="{7F02A216-E66B-4E66-9D58-424F0B5B68BD}" dt="2019-03-05T01:51:55.253" v="432" actId="20577"/>
          <ac:spMkLst>
            <pc:docMk/>
            <pc:sldMk cId="3015087032" sldId="276"/>
            <ac:spMk id="38" creationId="{00000000-0000-0000-0000-000000000000}"/>
          </ac:spMkLst>
        </pc:spChg>
      </pc:sldChg>
      <pc:sldChg chg="modSp">
        <pc:chgData name="Greg Leonardo" userId="fc5f09b0d1a784bb" providerId="LiveId" clId="{7F02A216-E66B-4E66-9D58-424F0B5B68BD}" dt="2019-03-05T01:52:16.855" v="448" actId="20577"/>
        <pc:sldMkLst>
          <pc:docMk/>
          <pc:sldMk cId="4137897931" sldId="277"/>
        </pc:sldMkLst>
        <pc:spChg chg="mod">
          <ac:chgData name="Greg Leonardo" userId="fc5f09b0d1a784bb" providerId="LiveId" clId="{7F02A216-E66B-4E66-9D58-424F0B5B68BD}" dt="2019-03-05T01:52:16.855" v="448" actId="20577"/>
          <ac:spMkLst>
            <pc:docMk/>
            <pc:sldMk cId="4137897931" sldId="277"/>
            <ac:spMk id="2" creationId="{82D1353A-D5A5-4802-B7B3-D54133E62FBF}"/>
          </ac:spMkLst>
        </pc:spChg>
      </pc:sldChg>
      <pc:sldChg chg="modSp">
        <pc:chgData name="Greg Leonardo" userId="fc5f09b0d1a784bb" providerId="LiveId" clId="{7F02A216-E66B-4E66-9D58-424F0B5B68BD}" dt="2019-03-05T02:00:12.812" v="746" actId="20577"/>
        <pc:sldMkLst>
          <pc:docMk/>
          <pc:sldMk cId="3178771645" sldId="279"/>
        </pc:sldMkLst>
        <pc:spChg chg="mod">
          <ac:chgData name="Greg Leonardo" userId="fc5f09b0d1a784bb" providerId="LiveId" clId="{7F02A216-E66B-4E66-9D58-424F0B5B68BD}" dt="2019-03-05T01:59:59.452" v="743" actId="14100"/>
          <ac:spMkLst>
            <pc:docMk/>
            <pc:sldMk cId="3178771645" sldId="279"/>
            <ac:spMk id="2" creationId="{A6DBAF83-7ECD-4795-9A67-BEF5A89B52E8}"/>
          </ac:spMkLst>
        </pc:spChg>
        <pc:spChg chg="mod">
          <ac:chgData name="Greg Leonardo" userId="fc5f09b0d1a784bb" providerId="LiveId" clId="{7F02A216-E66B-4E66-9D58-424F0B5B68BD}" dt="2019-03-05T02:00:12.812" v="746" actId="20577"/>
          <ac:spMkLst>
            <pc:docMk/>
            <pc:sldMk cId="3178771645" sldId="279"/>
            <ac:spMk id="3" creationId="{10321B66-95C2-4FB2-B893-789726F5EB1D}"/>
          </ac:spMkLst>
        </pc:spChg>
      </pc:sldChg>
      <pc:sldChg chg="delSp modSp">
        <pc:chgData name="Greg Leonardo" userId="fc5f09b0d1a784bb" providerId="LiveId" clId="{7F02A216-E66B-4E66-9D58-424F0B5B68BD}" dt="2019-03-05T02:01:55.944" v="835" actId="478"/>
        <pc:sldMkLst>
          <pc:docMk/>
          <pc:sldMk cId="1230346625" sldId="281"/>
        </pc:sldMkLst>
        <pc:spChg chg="mod">
          <ac:chgData name="Greg Leonardo" userId="fc5f09b0d1a784bb" providerId="LiveId" clId="{7F02A216-E66B-4E66-9D58-424F0B5B68BD}" dt="2019-03-05T02:01:40.862" v="834" actId="20577"/>
          <ac:spMkLst>
            <pc:docMk/>
            <pc:sldMk cId="1230346625" sldId="281"/>
            <ac:spMk id="36" creationId="{00000000-0000-0000-0000-000000000000}"/>
          </ac:spMkLst>
        </pc:spChg>
        <pc:spChg chg="mod">
          <ac:chgData name="Greg Leonardo" userId="fc5f09b0d1a784bb" providerId="LiveId" clId="{7F02A216-E66B-4E66-9D58-424F0B5B68BD}" dt="2019-03-05T02:00:58.883" v="832" actId="20577"/>
          <ac:spMkLst>
            <pc:docMk/>
            <pc:sldMk cId="1230346625" sldId="281"/>
            <ac:spMk id="37" creationId="{00000000-0000-0000-0000-000000000000}"/>
          </ac:spMkLst>
        </pc:spChg>
        <pc:spChg chg="del">
          <ac:chgData name="Greg Leonardo" userId="fc5f09b0d1a784bb" providerId="LiveId" clId="{7F02A216-E66B-4E66-9D58-424F0B5B68BD}" dt="2019-03-05T02:01:55.944" v="835" actId="478"/>
          <ac:spMkLst>
            <pc:docMk/>
            <pc:sldMk cId="1230346625" sldId="281"/>
            <ac:spMk id="38" creationId="{00000000-0000-0000-0000-000000000000}"/>
          </ac:spMkLst>
        </pc:spChg>
        <pc:grpChg chg="del">
          <ac:chgData name="Greg Leonardo" userId="fc5f09b0d1a784bb" providerId="LiveId" clId="{7F02A216-E66B-4E66-9D58-424F0B5B68BD}" dt="2019-03-05T02:01:55.944" v="835" actId="478"/>
          <ac:grpSpMkLst>
            <pc:docMk/>
            <pc:sldMk cId="1230346625" sldId="281"/>
            <ac:grpSpMk id="52" creationId="{00000000-0000-0000-0000-000000000000}"/>
          </ac:grpSpMkLst>
        </pc:grpChg>
      </pc:sldChg>
      <pc:sldChg chg="modSp">
        <pc:chgData name="Greg Leonardo" userId="fc5f09b0d1a784bb" providerId="LiveId" clId="{7F02A216-E66B-4E66-9D58-424F0B5B68BD}" dt="2019-03-05T02:02:16.861" v="855" actId="20577"/>
        <pc:sldMkLst>
          <pc:docMk/>
          <pc:sldMk cId="1702575288" sldId="282"/>
        </pc:sldMkLst>
        <pc:spChg chg="mod">
          <ac:chgData name="Greg Leonardo" userId="fc5f09b0d1a784bb" providerId="LiveId" clId="{7F02A216-E66B-4E66-9D58-424F0B5B68BD}" dt="2019-03-05T02:02:16.861" v="855" actId="20577"/>
          <ac:spMkLst>
            <pc:docMk/>
            <pc:sldMk cId="1702575288" sldId="282"/>
            <ac:spMk id="2" creationId="{82D1353A-D5A5-4802-B7B3-D54133E62FBF}"/>
          </ac:spMkLst>
        </pc:spChg>
      </pc:sldChg>
      <pc:sldChg chg="modSp">
        <pc:chgData name="Greg Leonardo" userId="fc5f09b0d1a784bb" providerId="LiveId" clId="{7F02A216-E66B-4E66-9D58-424F0B5B68BD}" dt="2019-03-05T02:02:38.313" v="888" actId="20577"/>
        <pc:sldMkLst>
          <pc:docMk/>
          <pc:sldMk cId="2161068156" sldId="283"/>
        </pc:sldMkLst>
        <pc:spChg chg="mod">
          <ac:chgData name="Greg Leonardo" userId="fc5f09b0d1a784bb" providerId="LiveId" clId="{7F02A216-E66B-4E66-9D58-424F0B5B68BD}" dt="2019-03-05T02:02:38.313" v="888" actId="20577"/>
          <ac:spMkLst>
            <pc:docMk/>
            <pc:sldMk cId="2161068156" sldId="283"/>
            <ac:spMk id="2" creationId="{861D8659-3F48-48DA-A131-AB1855DAF96A}"/>
          </ac:spMkLst>
        </pc:spChg>
      </pc:sldChg>
      <pc:sldChg chg="modSp">
        <pc:chgData name="Greg Leonardo" userId="fc5f09b0d1a784bb" providerId="LiveId" clId="{7F02A216-E66B-4E66-9D58-424F0B5B68BD}" dt="2019-03-05T01:55:20.787" v="695" actId="20577"/>
        <pc:sldMkLst>
          <pc:docMk/>
          <pc:sldMk cId="2965124434" sldId="285"/>
        </pc:sldMkLst>
        <pc:spChg chg="mod">
          <ac:chgData name="Greg Leonardo" userId="fc5f09b0d1a784bb" providerId="LiveId" clId="{7F02A216-E66B-4E66-9D58-424F0B5B68BD}" dt="2019-03-05T01:54:52.076" v="644" actId="20577"/>
          <ac:spMkLst>
            <pc:docMk/>
            <pc:sldMk cId="2965124434" sldId="285"/>
            <ac:spMk id="18" creationId="{51014BB0-FE58-42EF-9C7C-B6E1A5B17756}"/>
          </ac:spMkLst>
        </pc:spChg>
        <pc:spChg chg="mod">
          <ac:chgData name="Greg Leonardo" userId="fc5f09b0d1a784bb" providerId="LiveId" clId="{7F02A216-E66B-4E66-9D58-424F0B5B68BD}" dt="2019-03-05T01:55:20.787" v="695" actId="20577"/>
          <ac:spMkLst>
            <pc:docMk/>
            <pc:sldMk cId="2965124434" sldId="285"/>
            <ac:spMk id="20" creationId="{FF97CCB2-5ED6-4798-AB69-8AC1DC5DCD7E}"/>
          </ac:spMkLst>
        </pc:spChg>
      </pc:sldChg>
      <pc:sldChg chg="modSp">
        <pc:chgData name="Greg Leonardo" userId="fc5f09b0d1a784bb" providerId="LiveId" clId="{7F02A216-E66B-4E66-9D58-424F0B5B68BD}" dt="2019-03-05T02:04:59.026" v="1084" actId="20577"/>
        <pc:sldMkLst>
          <pc:docMk/>
          <pc:sldMk cId="818595780" sldId="287"/>
        </pc:sldMkLst>
        <pc:spChg chg="mod">
          <ac:chgData name="Greg Leonardo" userId="fc5f09b0d1a784bb" providerId="LiveId" clId="{7F02A216-E66B-4E66-9D58-424F0B5B68BD}" dt="2019-03-05T02:04:08.364" v="963" actId="20577"/>
          <ac:spMkLst>
            <pc:docMk/>
            <pc:sldMk cId="818595780" sldId="287"/>
            <ac:spMk id="18" creationId="{51014BB0-FE58-42EF-9C7C-B6E1A5B17756}"/>
          </ac:spMkLst>
        </pc:spChg>
        <pc:spChg chg="mod">
          <ac:chgData name="Greg Leonardo" userId="fc5f09b0d1a784bb" providerId="LiveId" clId="{7F02A216-E66B-4E66-9D58-424F0B5B68BD}" dt="2019-03-05T02:04:59.026" v="1084" actId="20577"/>
          <ac:spMkLst>
            <pc:docMk/>
            <pc:sldMk cId="818595780" sldId="287"/>
            <ac:spMk id="20" creationId="{FF97CCB2-5ED6-4798-AB69-8AC1DC5DCD7E}"/>
          </ac:spMkLst>
        </pc:spChg>
      </pc:sldChg>
      <pc:sldChg chg="modSp">
        <pc:chgData name="Greg Leonardo" userId="fc5f09b0d1a784bb" providerId="LiveId" clId="{7F02A216-E66B-4E66-9D58-424F0B5B68BD}" dt="2019-03-05T02:02:51.744" v="919" actId="20577"/>
        <pc:sldMkLst>
          <pc:docMk/>
          <pc:sldMk cId="131383651" sldId="294"/>
        </pc:sldMkLst>
        <pc:spChg chg="mod">
          <ac:chgData name="Greg Leonardo" userId="fc5f09b0d1a784bb" providerId="LiveId" clId="{7F02A216-E66B-4E66-9D58-424F0B5B68BD}" dt="2019-03-05T02:02:51.744" v="919" actId="20577"/>
          <ac:spMkLst>
            <pc:docMk/>
            <pc:sldMk cId="131383651" sldId="294"/>
            <ac:spMk id="2" creationId="{861D8659-3F48-48DA-A131-AB1855DAF96A}"/>
          </ac:spMkLst>
        </pc:spChg>
      </pc:sldChg>
      <pc:sldChg chg="modSp add">
        <pc:chgData name="Greg Leonardo" userId="fc5f09b0d1a784bb" providerId="LiveId" clId="{7F02A216-E66B-4E66-9D58-424F0B5B68BD}" dt="2019-03-05T01:47:23.433" v="162" actId="20577"/>
        <pc:sldMkLst>
          <pc:docMk/>
          <pc:sldMk cId="3882723322" sldId="297"/>
        </pc:sldMkLst>
        <pc:spChg chg="mod">
          <ac:chgData name="Greg Leonardo" userId="fc5f09b0d1a784bb" providerId="LiveId" clId="{7F02A216-E66B-4E66-9D58-424F0B5B68BD}" dt="2019-03-05T01:47:23.433" v="162" actId="20577"/>
          <ac:spMkLst>
            <pc:docMk/>
            <pc:sldMk cId="3882723322" sldId="297"/>
            <ac:spMk id="3" creationId="{5A0DF70A-4018-4E3C-B0B5-EB996E870CB7}"/>
          </ac:spMkLst>
        </pc:spChg>
      </pc:sldChg>
      <pc:sldChg chg="add">
        <pc:chgData name="Greg Leonardo" userId="fc5f09b0d1a784bb" providerId="LiveId" clId="{7F02A216-E66B-4E66-9D58-424F0B5B68BD}" dt="2019-03-05T01:49:24.430" v="237"/>
        <pc:sldMkLst>
          <pc:docMk/>
          <pc:sldMk cId="419381599" sldId="298"/>
        </pc:sldMkLst>
      </pc:sldChg>
      <pc:sldChg chg="add">
        <pc:chgData name="Greg Leonardo" userId="fc5f09b0d1a784bb" providerId="LiveId" clId="{7F02A216-E66B-4E66-9D58-424F0B5B68BD}" dt="2019-03-05T01:49:24.430" v="237"/>
        <pc:sldMkLst>
          <pc:docMk/>
          <pc:sldMk cId="2315998331" sldId="299"/>
        </pc:sldMkLst>
      </pc:sldChg>
      <pc:sldChg chg="modSp add">
        <pc:chgData name="Greg Leonardo" userId="fc5f09b0d1a784bb" providerId="LiveId" clId="{7F02A216-E66B-4E66-9D58-424F0B5B68BD}" dt="2019-03-05T01:54:28.069" v="623" actId="20577"/>
        <pc:sldMkLst>
          <pc:docMk/>
          <pc:sldMk cId="4090909197" sldId="300"/>
        </pc:sldMkLst>
        <pc:spChg chg="mod">
          <ac:chgData name="Greg Leonardo" userId="fc5f09b0d1a784bb" providerId="LiveId" clId="{7F02A216-E66B-4E66-9D58-424F0B5B68BD}" dt="2019-03-05T01:54:28.069" v="623" actId="20577"/>
          <ac:spMkLst>
            <pc:docMk/>
            <pc:sldMk cId="4090909197" sldId="300"/>
            <ac:spMk id="3" creationId="{5A0DF70A-4018-4E3C-B0B5-EB996E870CB7}"/>
          </ac:spMkLst>
        </pc:spChg>
      </pc:sldChg>
      <pc:sldChg chg="modSp add">
        <pc:chgData name="Greg Leonardo" userId="fc5f09b0d1a784bb" providerId="LiveId" clId="{7F02A216-E66B-4E66-9D58-424F0B5B68BD}" dt="2019-03-05T02:03:39.445" v="932" actId="20577"/>
        <pc:sldMkLst>
          <pc:docMk/>
          <pc:sldMk cId="1481962902" sldId="301"/>
        </pc:sldMkLst>
        <pc:spChg chg="mod">
          <ac:chgData name="Greg Leonardo" userId="fc5f09b0d1a784bb" providerId="LiveId" clId="{7F02A216-E66B-4E66-9D58-424F0B5B68BD}" dt="2019-03-05T02:03:39.445" v="932" actId="20577"/>
          <ac:spMkLst>
            <pc:docMk/>
            <pc:sldMk cId="1481962902" sldId="301"/>
            <ac:spMk id="3" creationId="{5A0DF70A-4018-4E3C-B0B5-EB996E870CB7}"/>
          </ac:spMkLst>
        </pc:spChg>
      </pc:sldChg>
      <pc:sldChg chg="modSp add">
        <pc:chgData name="Greg Leonardo" userId="fc5f09b0d1a784bb" providerId="LiveId" clId="{7F02A216-E66B-4E66-9D58-424F0B5B68BD}" dt="2019-03-05T02:06:33.377" v="1139" actId="404"/>
        <pc:sldMkLst>
          <pc:docMk/>
          <pc:sldMk cId="3339395437" sldId="302"/>
        </pc:sldMkLst>
        <pc:spChg chg="mod">
          <ac:chgData name="Greg Leonardo" userId="fc5f09b0d1a784bb" providerId="LiveId" clId="{7F02A216-E66B-4E66-9D58-424F0B5B68BD}" dt="2019-03-05T02:06:33.377" v="1139" actId="404"/>
          <ac:spMkLst>
            <pc:docMk/>
            <pc:sldMk cId="3339395437" sldId="302"/>
            <ac:spMk id="2" creationId="{A6DBAF83-7ECD-4795-9A67-BEF5A89B52E8}"/>
          </ac:spMkLst>
        </pc:spChg>
      </pc:sldChg>
      <pc:sldChg chg="add">
        <pc:chgData name="Greg Leonardo" userId="fc5f09b0d1a784bb" providerId="LiveId" clId="{7F02A216-E66B-4E66-9D58-424F0B5B68BD}" dt="2019-03-05T02:05:30.484" v="1085"/>
        <pc:sldMkLst>
          <pc:docMk/>
          <pc:sldMk cId="3549321252" sldId="303"/>
        </pc:sldMkLst>
      </pc:sldChg>
      <pc:sldChg chg="delSp modSp add">
        <pc:chgData name="Greg Leonardo" userId="fc5f09b0d1a784bb" providerId="LiveId" clId="{7F02A216-E66B-4E66-9D58-424F0B5B68BD}" dt="2019-03-05T02:07:17.366" v="1192" actId="478"/>
        <pc:sldMkLst>
          <pc:docMk/>
          <pc:sldMk cId="2716135425" sldId="304"/>
        </pc:sldMkLst>
        <pc:spChg chg="mod">
          <ac:chgData name="Greg Leonardo" userId="fc5f09b0d1a784bb" providerId="LiveId" clId="{7F02A216-E66B-4E66-9D58-424F0B5B68BD}" dt="2019-03-05T02:07:11.384" v="1191" actId="20577"/>
          <ac:spMkLst>
            <pc:docMk/>
            <pc:sldMk cId="2716135425" sldId="304"/>
            <ac:spMk id="36" creationId="{00000000-0000-0000-0000-000000000000}"/>
          </ac:spMkLst>
        </pc:spChg>
        <pc:spChg chg="del">
          <ac:chgData name="Greg Leonardo" userId="fc5f09b0d1a784bb" providerId="LiveId" clId="{7F02A216-E66B-4E66-9D58-424F0B5B68BD}" dt="2019-03-05T02:07:17.366" v="1192" actId="478"/>
          <ac:spMkLst>
            <pc:docMk/>
            <pc:sldMk cId="2716135425" sldId="304"/>
            <ac:spMk id="37" creationId="{00000000-0000-0000-0000-000000000000}"/>
          </ac:spMkLst>
        </pc:spChg>
        <pc:grpChg chg="del">
          <ac:chgData name="Greg Leonardo" userId="fc5f09b0d1a784bb" providerId="LiveId" clId="{7F02A216-E66B-4E66-9D58-424F0B5B68BD}" dt="2019-03-05T02:07:17.366" v="1192" actId="478"/>
          <ac:grpSpMkLst>
            <pc:docMk/>
            <pc:sldMk cId="2716135425" sldId="304"/>
            <ac:grpSpMk id="46" creationId="{00000000-0000-0000-0000-000000000000}"/>
          </ac:grpSpMkLst>
        </pc:grpChg>
      </pc:sldChg>
      <pc:sldChg chg="modSp add">
        <pc:chgData name="Greg Leonardo" userId="fc5f09b0d1a784bb" providerId="LiveId" clId="{7F02A216-E66B-4E66-9D58-424F0B5B68BD}" dt="2019-03-05T02:07:26.635" v="1204" actId="20577"/>
        <pc:sldMkLst>
          <pc:docMk/>
          <pc:sldMk cId="2504660620" sldId="305"/>
        </pc:sldMkLst>
        <pc:spChg chg="mod">
          <ac:chgData name="Greg Leonardo" userId="fc5f09b0d1a784bb" providerId="LiveId" clId="{7F02A216-E66B-4E66-9D58-424F0B5B68BD}" dt="2019-03-05T02:07:26.635" v="1204" actId="20577"/>
          <ac:spMkLst>
            <pc:docMk/>
            <pc:sldMk cId="2504660620" sldId="305"/>
            <ac:spMk id="2" creationId="{82D1353A-D5A5-4802-B7B3-D54133E62FBF}"/>
          </ac:spMkLst>
        </pc:spChg>
      </pc:sldChg>
      <pc:sldChg chg="modSp add">
        <pc:chgData name="Greg Leonardo" userId="fc5f09b0d1a784bb" providerId="LiveId" clId="{7F02A216-E66B-4E66-9D58-424F0B5B68BD}" dt="2019-03-05T02:07:51.394" v="1256" actId="20577"/>
        <pc:sldMkLst>
          <pc:docMk/>
          <pc:sldMk cId="972319212" sldId="306"/>
        </pc:sldMkLst>
        <pc:spChg chg="mod">
          <ac:chgData name="Greg Leonardo" userId="fc5f09b0d1a784bb" providerId="LiveId" clId="{7F02A216-E66B-4E66-9D58-424F0B5B68BD}" dt="2019-03-05T02:07:51.394" v="1256" actId="20577"/>
          <ac:spMkLst>
            <pc:docMk/>
            <pc:sldMk cId="972319212" sldId="306"/>
            <ac:spMk id="2" creationId="{861D8659-3F48-48DA-A131-AB1855DAF96A}"/>
          </ac:spMkLst>
        </pc:spChg>
      </pc:sldChg>
      <pc:sldChg chg="add">
        <pc:chgData name="Greg Leonardo" userId="fc5f09b0d1a784bb" providerId="LiveId" clId="{7F02A216-E66B-4E66-9D58-424F0B5B68BD}" dt="2019-03-05T02:05:30.484" v="1085"/>
        <pc:sldMkLst>
          <pc:docMk/>
          <pc:sldMk cId="2105318417" sldId="308"/>
        </pc:sldMkLst>
      </pc:sldChg>
      <pc:sldChg chg="modSp add">
        <pc:chgData name="Greg Leonardo" userId="fc5f09b0d1a784bb" providerId="LiveId" clId="{7F02A216-E66B-4E66-9D58-424F0B5B68BD}" dt="2019-03-05T02:09:55.224" v="1403" actId="20577"/>
        <pc:sldMkLst>
          <pc:docMk/>
          <pc:sldMk cId="375398838" sldId="309"/>
        </pc:sldMkLst>
        <pc:spChg chg="mod">
          <ac:chgData name="Greg Leonardo" userId="fc5f09b0d1a784bb" providerId="LiveId" clId="{7F02A216-E66B-4E66-9D58-424F0B5B68BD}" dt="2019-03-05T02:09:14.417" v="1317" actId="20577"/>
          <ac:spMkLst>
            <pc:docMk/>
            <pc:sldMk cId="375398838" sldId="309"/>
            <ac:spMk id="18" creationId="{51014BB0-FE58-42EF-9C7C-B6E1A5B17756}"/>
          </ac:spMkLst>
        </pc:spChg>
        <pc:spChg chg="mod">
          <ac:chgData name="Greg Leonardo" userId="fc5f09b0d1a784bb" providerId="LiveId" clId="{7F02A216-E66B-4E66-9D58-424F0B5B68BD}" dt="2019-03-05T02:09:55.224" v="1403" actId="20577"/>
          <ac:spMkLst>
            <pc:docMk/>
            <pc:sldMk cId="375398838" sldId="309"/>
            <ac:spMk id="20" creationId="{FF97CCB2-5ED6-4798-AB69-8AC1DC5DCD7E}"/>
          </ac:spMkLst>
        </pc:spChg>
      </pc:sldChg>
      <pc:sldChg chg="add">
        <pc:chgData name="Greg Leonardo" userId="fc5f09b0d1a784bb" providerId="LiveId" clId="{7F02A216-E66B-4E66-9D58-424F0B5B68BD}" dt="2019-03-05T02:05:30.484" v="1085"/>
        <pc:sldMkLst>
          <pc:docMk/>
          <pc:sldMk cId="1972642706" sldId="310"/>
        </pc:sldMkLst>
      </pc:sldChg>
      <pc:sldChg chg="add">
        <pc:chgData name="Greg Leonardo" userId="fc5f09b0d1a784bb" providerId="LiveId" clId="{7F02A216-E66B-4E66-9D58-424F0B5B68BD}" dt="2019-03-05T02:11:48.607" v="1404"/>
        <pc:sldMkLst>
          <pc:docMk/>
          <pc:sldMk cId="3792340041" sldId="3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D2F51-FAA2-4052-B85D-7A2994599C82}"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810973DC-D013-4171-BCFB-0872AEF74A97}">
      <dgm:prSet phldrT="[Text]"/>
      <dgm:spPr/>
      <dgm:t>
        <a:bodyPr/>
        <a:lstStyle/>
        <a:p>
          <a:r>
            <a:rPr lang="en-US" dirty="0">
              <a:solidFill>
                <a:srgbClr val="F47628"/>
              </a:solidFill>
            </a:rPr>
            <a:t>Step 1</a:t>
          </a:r>
        </a:p>
      </dgm:t>
    </dgm:pt>
    <dgm:pt modelId="{0BF59EE8-3A1A-46B4-B2C3-5B279FAFE38B}" type="parTrans" cxnId="{9C4A49FE-880C-41DF-AB42-14EF5B0F6923}">
      <dgm:prSet/>
      <dgm:spPr/>
      <dgm:t>
        <a:bodyPr/>
        <a:lstStyle/>
        <a:p>
          <a:endParaRPr lang="en-US"/>
        </a:p>
      </dgm:t>
    </dgm:pt>
    <dgm:pt modelId="{E1FEAB57-8CD8-43EB-A2E8-09383ABBA584}" type="sibTrans" cxnId="{9C4A49FE-880C-41DF-AB42-14EF5B0F6923}">
      <dgm:prSet/>
      <dgm:spPr/>
      <dgm:t>
        <a:bodyPr/>
        <a:lstStyle/>
        <a:p>
          <a:endParaRPr lang="en-US"/>
        </a:p>
      </dgm:t>
    </dgm:pt>
    <dgm:pt modelId="{6AF4AA72-DC68-40C5-B777-3F5F3DC2AAD7}">
      <dgm:prSet phldrT="[Text]"/>
      <dgm:spPr/>
      <dgm:t>
        <a:bodyPr/>
        <a:lstStyle/>
        <a:p>
          <a:r>
            <a:rPr lang="en-US" dirty="0">
              <a:solidFill>
                <a:srgbClr val="F47628"/>
              </a:solidFill>
            </a:rPr>
            <a:t>Step 2</a:t>
          </a:r>
        </a:p>
      </dgm:t>
    </dgm:pt>
    <dgm:pt modelId="{9D6C26A3-D400-4D25-8B3B-BAA8035F5801}" type="parTrans" cxnId="{94181E06-F632-41B6-A3FA-85639E6C16E4}">
      <dgm:prSet/>
      <dgm:spPr/>
      <dgm:t>
        <a:bodyPr/>
        <a:lstStyle/>
        <a:p>
          <a:endParaRPr lang="en-US"/>
        </a:p>
      </dgm:t>
    </dgm:pt>
    <dgm:pt modelId="{39D8723C-11A3-4DA6-B9D8-A8A647F5E819}" type="sibTrans" cxnId="{94181E06-F632-41B6-A3FA-85639E6C16E4}">
      <dgm:prSet/>
      <dgm:spPr/>
      <dgm:t>
        <a:bodyPr/>
        <a:lstStyle/>
        <a:p>
          <a:endParaRPr lang="en-US"/>
        </a:p>
      </dgm:t>
    </dgm:pt>
    <dgm:pt modelId="{ADDF6DF4-6980-42A6-94F9-9F4D744E6852}">
      <dgm:prSet phldrT="[Text]"/>
      <dgm:spPr/>
      <dgm:t>
        <a:bodyPr/>
        <a:lstStyle/>
        <a:p>
          <a:r>
            <a:rPr lang="en-US" dirty="0">
              <a:solidFill>
                <a:srgbClr val="F47628"/>
              </a:solidFill>
            </a:rPr>
            <a:t>Step3</a:t>
          </a:r>
        </a:p>
      </dgm:t>
    </dgm:pt>
    <dgm:pt modelId="{10C1471A-6F0F-4864-8A42-2BBF5E186242}" type="parTrans" cxnId="{66F84329-59DD-4339-8C04-4190F0BF4AD3}">
      <dgm:prSet/>
      <dgm:spPr/>
      <dgm:t>
        <a:bodyPr/>
        <a:lstStyle/>
        <a:p>
          <a:endParaRPr lang="en-US"/>
        </a:p>
      </dgm:t>
    </dgm:pt>
    <dgm:pt modelId="{E1187151-654C-488D-A9B0-823135836652}" type="sibTrans" cxnId="{66F84329-59DD-4339-8C04-4190F0BF4AD3}">
      <dgm:prSet/>
      <dgm:spPr/>
      <dgm:t>
        <a:bodyPr/>
        <a:lstStyle/>
        <a:p>
          <a:endParaRPr lang="en-US"/>
        </a:p>
      </dgm:t>
    </dgm:pt>
    <dgm:pt modelId="{AB1D4BFC-4243-44A7-9690-C77873B64A03}" type="pres">
      <dgm:prSet presAssocID="{96ED2F51-FAA2-4052-B85D-7A2994599C82}" presName="rootnode" presStyleCnt="0">
        <dgm:presLayoutVars>
          <dgm:chMax/>
          <dgm:chPref/>
          <dgm:dir/>
          <dgm:animLvl val="lvl"/>
        </dgm:presLayoutVars>
      </dgm:prSet>
      <dgm:spPr/>
    </dgm:pt>
    <dgm:pt modelId="{FEB9D9BE-E81F-48F5-9822-2A8BE3531B83}" type="pres">
      <dgm:prSet presAssocID="{810973DC-D013-4171-BCFB-0872AEF74A97}" presName="composite" presStyleCnt="0"/>
      <dgm:spPr/>
    </dgm:pt>
    <dgm:pt modelId="{550BB52B-5A1C-4A6F-845D-8751BC185512}" type="pres">
      <dgm:prSet presAssocID="{810973DC-D013-4171-BCFB-0872AEF74A97}" presName="LShape" presStyleLbl="alignNode1" presStyleIdx="0" presStyleCnt="5"/>
      <dgm:spPr>
        <a:solidFill>
          <a:srgbClr val="F47628"/>
        </a:solidFill>
        <a:ln>
          <a:noFill/>
        </a:ln>
      </dgm:spPr>
    </dgm:pt>
    <dgm:pt modelId="{0B47398B-9A2D-440F-8D69-771238D96F7B}" type="pres">
      <dgm:prSet presAssocID="{810973DC-D013-4171-BCFB-0872AEF74A97}" presName="ParentText" presStyleLbl="revTx" presStyleIdx="0" presStyleCnt="3">
        <dgm:presLayoutVars>
          <dgm:chMax val="0"/>
          <dgm:chPref val="0"/>
          <dgm:bulletEnabled val="1"/>
        </dgm:presLayoutVars>
      </dgm:prSet>
      <dgm:spPr/>
    </dgm:pt>
    <dgm:pt modelId="{5A556CAF-32BE-4B59-AAEB-404248FA804C}" type="pres">
      <dgm:prSet presAssocID="{810973DC-D013-4171-BCFB-0872AEF74A97}" presName="Triangle" presStyleLbl="alignNode1" presStyleIdx="1" presStyleCnt="5"/>
      <dgm:spPr>
        <a:solidFill>
          <a:srgbClr val="F47628"/>
        </a:solidFill>
        <a:ln>
          <a:noFill/>
        </a:ln>
      </dgm:spPr>
    </dgm:pt>
    <dgm:pt modelId="{867EF429-A36B-4BBC-907C-590882CDDC9C}" type="pres">
      <dgm:prSet presAssocID="{E1FEAB57-8CD8-43EB-A2E8-09383ABBA584}" presName="sibTrans" presStyleCnt="0"/>
      <dgm:spPr/>
    </dgm:pt>
    <dgm:pt modelId="{0AFCBB72-E807-4BD2-A8C3-696AEE80A4D3}" type="pres">
      <dgm:prSet presAssocID="{E1FEAB57-8CD8-43EB-A2E8-09383ABBA584}" presName="space" presStyleCnt="0"/>
      <dgm:spPr/>
    </dgm:pt>
    <dgm:pt modelId="{A62D2546-1717-4F36-A6D5-694482A062A8}" type="pres">
      <dgm:prSet presAssocID="{6AF4AA72-DC68-40C5-B777-3F5F3DC2AAD7}" presName="composite" presStyleCnt="0"/>
      <dgm:spPr/>
    </dgm:pt>
    <dgm:pt modelId="{4E8490EE-863F-486C-B78E-5BEDCC925960}" type="pres">
      <dgm:prSet presAssocID="{6AF4AA72-DC68-40C5-B777-3F5F3DC2AAD7}" presName="LShape" presStyleLbl="alignNode1" presStyleIdx="2" presStyleCnt="5"/>
      <dgm:spPr>
        <a:solidFill>
          <a:srgbClr val="F47628"/>
        </a:solidFill>
        <a:ln>
          <a:noFill/>
        </a:ln>
      </dgm:spPr>
    </dgm:pt>
    <dgm:pt modelId="{970CC8E0-C926-4C1E-A8EE-B7C8AFE666F1}" type="pres">
      <dgm:prSet presAssocID="{6AF4AA72-DC68-40C5-B777-3F5F3DC2AAD7}" presName="ParentText" presStyleLbl="revTx" presStyleIdx="1" presStyleCnt="3">
        <dgm:presLayoutVars>
          <dgm:chMax val="0"/>
          <dgm:chPref val="0"/>
          <dgm:bulletEnabled val="1"/>
        </dgm:presLayoutVars>
      </dgm:prSet>
      <dgm:spPr/>
    </dgm:pt>
    <dgm:pt modelId="{AA8B9851-F6C4-467D-9557-2984A18B6CFD}" type="pres">
      <dgm:prSet presAssocID="{6AF4AA72-DC68-40C5-B777-3F5F3DC2AAD7}" presName="Triangle" presStyleLbl="alignNode1" presStyleIdx="3" presStyleCnt="5"/>
      <dgm:spPr>
        <a:solidFill>
          <a:srgbClr val="F47628"/>
        </a:solidFill>
        <a:ln>
          <a:noFill/>
        </a:ln>
      </dgm:spPr>
    </dgm:pt>
    <dgm:pt modelId="{1B6C50BD-9D99-4122-A9A8-D2A1EFAF7DF9}" type="pres">
      <dgm:prSet presAssocID="{39D8723C-11A3-4DA6-B9D8-A8A647F5E819}" presName="sibTrans" presStyleCnt="0"/>
      <dgm:spPr/>
    </dgm:pt>
    <dgm:pt modelId="{72B4BE68-C519-4A68-A796-37F5980EDB07}" type="pres">
      <dgm:prSet presAssocID="{39D8723C-11A3-4DA6-B9D8-A8A647F5E819}" presName="space" presStyleCnt="0"/>
      <dgm:spPr/>
    </dgm:pt>
    <dgm:pt modelId="{DA276A93-2192-4A63-8EDC-540541EC4FFD}" type="pres">
      <dgm:prSet presAssocID="{ADDF6DF4-6980-42A6-94F9-9F4D744E6852}" presName="composite" presStyleCnt="0"/>
      <dgm:spPr/>
    </dgm:pt>
    <dgm:pt modelId="{98C301B4-A68F-4932-80F5-048C11877D66}" type="pres">
      <dgm:prSet presAssocID="{ADDF6DF4-6980-42A6-94F9-9F4D744E6852}" presName="LShape" presStyleLbl="alignNode1" presStyleIdx="4" presStyleCnt="5"/>
      <dgm:spPr>
        <a:solidFill>
          <a:srgbClr val="F47628"/>
        </a:solidFill>
        <a:ln>
          <a:noFill/>
        </a:ln>
      </dgm:spPr>
    </dgm:pt>
    <dgm:pt modelId="{DA08AEF1-8BA2-4CDB-9400-6ED6A2E8A2BA}" type="pres">
      <dgm:prSet presAssocID="{ADDF6DF4-6980-42A6-94F9-9F4D744E6852}" presName="ParentText" presStyleLbl="revTx" presStyleIdx="2" presStyleCnt="3">
        <dgm:presLayoutVars>
          <dgm:chMax val="0"/>
          <dgm:chPref val="0"/>
          <dgm:bulletEnabled val="1"/>
        </dgm:presLayoutVars>
      </dgm:prSet>
      <dgm:spPr/>
    </dgm:pt>
  </dgm:ptLst>
  <dgm:cxnLst>
    <dgm:cxn modelId="{94181E06-F632-41B6-A3FA-85639E6C16E4}" srcId="{96ED2F51-FAA2-4052-B85D-7A2994599C82}" destId="{6AF4AA72-DC68-40C5-B777-3F5F3DC2AAD7}" srcOrd="1" destOrd="0" parTransId="{9D6C26A3-D400-4D25-8B3B-BAA8035F5801}" sibTransId="{39D8723C-11A3-4DA6-B9D8-A8A647F5E819}"/>
    <dgm:cxn modelId="{66F84329-59DD-4339-8C04-4190F0BF4AD3}" srcId="{96ED2F51-FAA2-4052-B85D-7A2994599C82}" destId="{ADDF6DF4-6980-42A6-94F9-9F4D744E6852}" srcOrd="2" destOrd="0" parTransId="{10C1471A-6F0F-4864-8A42-2BBF5E186242}" sibTransId="{E1187151-654C-488D-A9B0-823135836652}"/>
    <dgm:cxn modelId="{E7331542-6098-4D5D-93E3-4BC3F640BBE3}" type="presOf" srcId="{810973DC-D013-4171-BCFB-0872AEF74A97}" destId="{0B47398B-9A2D-440F-8D69-771238D96F7B}" srcOrd="0" destOrd="0" presId="urn:microsoft.com/office/officeart/2009/3/layout/StepUpProcess"/>
    <dgm:cxn modelId="{33A67BD1-1FD8-4991-B7E9-55572A4E0A5B}" type="presOf" srcId="{96ED2F51-FAA2-4052-B85D-7A2994599C82}" destId="{AB1D4BFC-4243-44A7-9690-C77873B64A03}" srcOrd="0" destOrd="0" presId="urn:microsoft.com/office/officeart/2009/3/layout/StepUpProcess"/>
    <dgm:cxn modelId="{216247FB-6287-4894-87CB-4514B32F7E17}" type="presOf" srcId="{ADDF6DF4-6980-42A6-94F9-9F4D744E6852}" destId="{DA08AEF1-8BA2-4CDB-9400-6ED6A2E8A2BA}" srcOrd="0" destOrd="0" presId="urn:microsoft.com/office/officeart/2009/3/layout/StepUpProcess"/>
    <dgm:cxn modelId="{02EEA0FC-F70E-43DE-9514-D7B55CBBCEEB}" type="presOf" srcId="{6AF4AA72-DC68-40C5-B777-3F5F3DC2AAD7}" destId="{970CC8E0-C926-4C1E-A8EE-B7C8AFE666F1}" srcOrd="0" destOrd="0" presId="urn:microsoft.com/office/officeart/2009/3/layout/StepUpProcess"/>
    <dgm:cxn modelId="{9C4A49FE-880C-41DF-AB42-14EF5B0F6923}" srcId="{96ED2F51-FAA2-4052-B85D-7A2994599C82}" destId="{810973DC-D013-4171-BCFB-0872AEF74A97}" srcOrd="0" destOrd="0" parTransId="{0BF59EE8-3A1A-46B4-B2C3-5B279FAFE38B}" sibTransId="{E1FEAB57-8CD8-43EB-A2E8-09383ABBA584}"/>
    <dgm:cxn modelId="{6A2AC720-0860-4065-8AC8-A049653D6C55}" type="presParOf" srcId="{AB1D4BFC-4243-44A7-9690-C77873B64A03}" destId="{FEB9D9BE-E81F-48F5-9822-2A8BE3531B83}" srcOrd="0" destOrd="0" presId="urn:microsoft.com/office/officeart/2009/3/layout/StepUpProcess"/>
    <dgm:cxn modelId="{7D206CC3-E5A8-47B5-AA24-C38BCCCFBE3F}" type="presParOf" srcId="{FEB9D9BE-E81F-48F5-9822-2A8BE3531B83}" destId="{550BB52B-5A1C-4A6F-845D-8751BC185512}" srcOrd="0" destOrd="0" presId="urn:microsoft.com/office/officeart/2009/3/layout/StepUpProcess"/>
    <dgm:cxn modelId="{3FF6F572-DD08-4194-B893-9408C511F201}" type="presParOf" srcId="{FEB9D9BE-E81F-48F5-9822-2A8BE3531B83}" destId="{0B47398B-9A2D-440F-8D69-771238D96F7B}" srcOrd="1" destOrd="0" presId="urn:microsoft.com/office/officeart/2009/3/layout/StepUpProcess"/>
    <dgm:cxn modelId="{5A7ABDFE-8242-4447-B655-C79E0719DA03}" type="presParOf" srcId="{FEB9D9BE-E81F-48F5-9822-2A8BE3531B83}" destId="{5A556CAF-32BE-4B59-AAEB-404248FA804C}" srcOrd="2" destOrd="0" presId="urn:microsoft.com/office/officeart/2009/3/layout/StepUpProcess"/>
    <dgm:cxn modelId="{B20CFCD8-22C7-406C-894D-F0CDF2F8A12F}" type="presParOf" srcId="{AB1D4BFC-4243-44A7-9690-C77873B64A03}" destId="{867EF429-A36B-4BBC-907C-590882CDDC9C}" srcOrd="1" destOrd="0" presId="urn:microsoft.com/office/officeart/2009/3/layout/StepUpProcess"/>
    <dgm:cxn modelId="{D50A72ED-DCBE-4919-A82D-E70B92E03177}" type="presParOf" srcId="{867EF429-A36B-4BBC-907C-590882CDDC9C}" destId="{0AFCBB72-E807-4BD2-A8C3-696AEE80A4D3}" srcOrd="0" destOrd="0" presId="urn:microsoft.com/office/officeart/2009/3/layout/StepUpProcess"/>
    <dgm:cxn modelId="{7EAD35AE-88A6-4710-A3B0-CDCBCDB6FD69}" type="presParOf" srcId="{AB1D4BFC-4243-44A7-9690-C77873B64A03}" destId="{A62D2546-1717-4F36-A6D5-694482A062A8}" srcOrd="2" destOrd="0" presId="urn:microsoft.com/office/officeart/2009/3/layout/StepUpProcess"/>
    <dgm:cxn modelId="{B0473C11-08DE-40DE-8E1B-1402505A5C9E}" type="presParOf" srcId="{A62D2546-1717-4F36-A6D5-694482A062A8}" destId="{4E8490EE-863F-486C-B78E-5BEDCC925960}" srcOrd="0" destOrd="0" presId="urn:microsoft.com/office/officeart/2009/3/layout/StepUpProcess"/>
    <dgm:cxn modelId="{50E6A3FD-22A6-4F6D-AAC8-57A0AF066353}" type="presParOf" srcId="{A62D2546-1717-4F36-A6D5-694482A062A8}" destId="{970CC8E0-C926-4C1E-A8EE-B7C8AFE666F1}" srcOrd="1" destOrd="0" presId="urn:microsoft.com/office/officeart/2009/3/layout/StepUpProcess"/>
    <dgm:cxn modelId="{B5BDC06D-2B8F-4D2F-97E0-2CF1EE5C3E94}" type="presParOf" srcId="{A62D2546-1717-4F36-A6D5-694482A062A8}" destId="{AA8B9851-F6C4-467D-9557-2984A18B6CFD}" srcOrd="2" destOrd="0" presId="urn:microsoft.com/office/officeart/2009/3/layout/StepUpProcess"/>
    <dgm:cxn modelId="{ED4CCD4A-36F7-4E35-A3AD-BF36F3E96317}" type="presParOf" srcId="{AB1D4BFC-4243-44A7-9690-C77873B64A03}" destId="{1B6C50BD-9D99-4122-A9A8-D2A1EFAF7DF9}" srcOrd="3" destOrd="0" presId="urn:microsoft.com/office/officeart/2009/3/layout/StepUpProcess"/>
    <dgm:cxn modelId="{E540AB86-5706-4D12-BB8A-212FF462CCE7}" type="presParOf" srcId="{1B6C50BD-9D99-4122-A9A8-D2A1EFAF7DF9}" destId="{72B4BE68-C519-4A68-A796-37F5980EDB07}" srcOrd="0" destOrd="0" presId="urn:microsoft.com/office/officeart/2009/3/layout/StepUpProcess"/>
    <dgm:cxn modelId="{07A2ABA2-3856-43E3-BE7F-417FD9227B1B}" type="presParOf" srcId="{AB1D4BFC-4243-44A7-9690-C77873B64A03}" destId="{DA276A93-2192-4A63-8EDC-540541EC4FFD}" srcOrd="4" destOrd="0" presId="urn:microsoft.com/office/officeart/2009/3/layout/StepUpProcess"/>
    <dgm:cxn modelId="{22211163-8BED-4D2A-93BA-56FD559B04D0}" type="presParOf" srcId="{DA276A93-2192-4A63-8EDC-540541EC4FFD}" destId="{98C301B4-A68F-4932-80F5-048C11877D66}" srcOrd="0" destOrd="0" presId="urn:microsoft.com/office/officeart/2009/3/layout/StepUpProcess"/>
    <dgm:cxn modelId="{25A06BD5-90A1-4191-A39D-DAAE7929C815}" type="presParOf" srcId="{DA276A93-2192-4A63-8EDC-540541EC4FFD}" destId="{DA08AEF1-8BA2-4CDB-9400-6ED6A2E8A2BA}"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BB52B-5A1C-4A6F-845D-8751BC185512}">
      <dsp:nvSpPr>
        <dsp:cNvPr id="0" name=""/>
        <dsp:cNvSpPr/>
      </dsp:nvSpPr>
      <dsp:spPr>
        <a:xfrm rot="5400000">
          <a:off x="761510" y="2655780"/>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47398B-9A2D-440F-8D69-771238D96F7B}">
      <dsp:nvSpPr>
        <dsp:cNvPr id="0" name=""/>
        <dsp:cNvSpPr/>
      </dsp:nvSpPr>
      <dsp:spPr>
        <a:xfrm>
          <a:off x="381088" y="3788833"/>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1</a:t>
          </a:r>
        </a:p>
      </dsp:txBody>
      <dsp:txXfrm>
        <a:off x="381088" y="3788833"/>
        <a:ext cx="3423627" cy="3001010"/>
      </dsp:txXfrm>
    </dsp:sp>
    <dsp:sp modelId="{5A556CAF-32BE-4B59-AAEB-404248FA804C}">
      <dsp:nvSpPr>
        <dsp:cNvPr id="0" name=""/>
        <dsp:cNvSpPr/>
      </dsp:nvSpPr>
      <dsp:spPr>
        <a:xfrm>
          <a:off x="3158748" y="2376593"/>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8490EE-863F-486C-B78E-5BEDCC925960}">
      <dsp:nvSpPr>
        <dsp:cNvPr id="0" name=""/>
        <dsp:cNvSpPr/>
      </dsp:nvSpPr>
      <dsp:spPr>
        <a:xfrm rot="5400000">
          <a:off x="4952699" y="1618666"/>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0CC8E0-C926-4C1E-A8EE-B7C8AFE666F1}">
      <dsp:nvSpPr>
        <dsp:cNvPr id="0" name=""/>
        <dsp:cNvSpPr/>
      </dsp:nvSpPr>
      <dsp:spPr>
        <a:xfrm>
          <a:off x="4572276" y="2751720"/>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 2</a:t>
          </a:r>
        </a:p>
      </dsp:txBody>
      <dsp:txXfrm>
        <a:off x="4572276" y="2751720"/>
        <a:ext cx="3423627" cy="3001010"/>
      </dsp:txXfrm>
    </dsp:sp>
    <dsp:sp modelId="{AA8B9851-F6C4-467D-9557-2984A18B6CFD}">
      <dsp:nvSpPr>
        <dsp:cNvPr id="0" name=""/>
        <dsp:cNvSpPr/>
      </dsp:nvSpPr>
      <dsp:spPr>
        <a:xfrm>
          <a:off x="7349936" y="1339480"/>
          <a:ext cx="645967" cy="645967"/>
        </a:xfrm>
        <a:prstGeom prst="triangle">
          <a:avLst>
            <a:gd name="adj" fmla="val 10000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301B4-A68F-4932-80F5-048C11877D66}">
      <dsp:nvSpPr>
        <dsp:cNvPr id="0" name=""/>
        <dsp:cNvSpPr/>
      </dsp:nvSpPr>
      <dsp:spPr>
        <a:xfrm rot="5400000">
          <a:off x="9143887" y="581552"/>
          <a:ext cx="2279002" cy="3792208"/>
        </a:xfrm>
        <a:prstGeom prst="corner">
          <a:avLst>
            <a:gd name="adj1" fmla="val 16120"/>
            <a:gd name="adj2" fmla="val 16110"/>
          </a:avLst>
        </a:prstGeom>
        <a:solidFill>
          <a:srgbClr val="F4762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08AEF1-8BA2-4CDB-9400-6ED6A2E8A2BA}">
      <dsp:nvSpPr>
        <dsp:cNvPr id="0" name=""/>
        <dsp:cNvSpPr/>
      </dsp:nvSpPr>
      <dsp:spPr>
        <a:xfrm>
          <a:off x="8763465" y="1714606"/>
          <a:ext cx="3423627" cy="3001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solidFill>
                <a:srgbClr val="F47628"/>
              </a:solidFill>
            </a:rPr>
            <a:t>Step3</a:t>
          </a:r>
        </a:p>
      </dsp:txBody>
      <dsp:txXfrm>
        <a:off x="8763465" y="1714606"/>
        <a:ext cx="3423627" cy="300101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3739D0-C450-493B-A158-576E2D44B011}" type="datetimeFigureOut">
              <a:rPr lang="en-US" smtClean="0"/>
              <a:pPr/>
              <a:t>4/15/2019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4182470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753381755"/>
      </p:ext>
    </p:extLst>
  </p:cSld>
  <p:clrMap bg1="lt1" tx1="dk1" bg2="dk2" tx2="lt2" accent1="accent1" accent2="accent2" accent3="accent3" accent4="accent4" accent5="accent5" accent6="accent6" hlink="hlink" folHlink="folHlink"/>
  <p:hf/>
  <p:notesStyle>
    <a:lvl1pPr marL="0" algn="l" defTabSz="1828434" rtl="0" eaLnBrk="1" latinLnBrk="0" hangingPunct="1">
      <a:defRPr sz="2400" kern="1200">
        <a:solidFill>
          <a:schemeClr val="tx1"/>
        </a:solidFill>
        <a:latin typeface="+mn-lt"/>
        <a:ea typeface="+mn-ea"/>
        <a:cs typeface="+mn-cs"/>
      </a:defRPr>
    </a:lvl1pPr>
    <a:lvl2pPr marL="914217" algn="l" defTabSz="1828434" rtl="0" eaLnBrk="1" latinLnBrk="0" hangingPunct="1">
      <a:defRPr sz="2400" kern="1200">
        <a:solidFill>
          <a:schemeClr val="tx1"/>
        </a:solidFill>
        <a:latin typeface="+mn-lt"/>
        <a:ea typeface="+mn-ea"/>
        <a:cs typeface="+mn-cs"/>
      </a:defRPr>
    </a:lvl2pPr>
    <a:lvl3pPr marL="1828434" algn="l" defTabSz="1828434" rtl="0" eaLnBrk="1" latinLnBrk="0" hangingPunct="1">
      <a:defRPr sz="2400" kern="1200">
        <a:solidFill>
          <a:schemeClr val="tx1"/>
        </a:solidFill>
        <a:latin typeface="+mn-lt"/>
        <a:ea typeface="+mn-ea"/>
        <a:cs typeface="+mn-cs"/>
      </a:defRPr>
    </a:lvl3pPr>
    <a:lvl4pPr marL="2742651" algn="l" defTabSz="1828434" rtl="0" eaLnBrk="1" latinLnBrk="0" hangingPunct="1">
      <a:defRPr sz="2400" kern="1200">
        <a:solidFill>
          <a:schemeClr val="tx1"/>
        </a:solidFill>
        <a:latin typeface="+mn-lt"/>
        <a:ea typeface="+mn-ea"/>
        <a:cs typeface="+mn-cs"/>
      </a:defRPr>
    </a:lvl4pPr>
    <a:lvl5pPr marL="3656868" algn="l" defTabSz="1828434" rtl="0" eaLnBrk="1" latinLnBrk="0" hangingPunct="1">
      <a:defRPr sz="2400" kern="1200">
        <a:solidFill>
          <a:schemeClr val="tx1"/>
        </a:solidFill>
        <a:latin typeface="+mn-lt"/>
        <a:ea typeface="+mn-ea"/>
        <a:cs typeface="+mn-cs"/>
      </a:defRPr>
    </a:lvl5pPr>
    <a:lvl6pPr marL="4571086" algn="l" defTabSz="1828434" rtl="0" eaLnBrk="1" latinLnBrk="0" hangingPunct="1">
      <a:defRPr sz="2400" kern="1200">
        <a:solidFill>
          <a:schemeClr val="tx1"/>
        </a:solidFill>
        <a:latin typeface="+mn-lt"/>
        <a:ea typeface="+mn-ea"/>
        <a:cs typeface="+mn-cs"/>
      </a:defRPr>
    </a:lvl6pPr>
    <a:lvl7pPr marL="5485303" algn="l" defTabSz="1828434" rtl="0" eaLnBrk="1" latinLnBrk="0" hangingPunct="1">
      <a:defRPr sz="2400" kern="1200">
        <a:solidFill>
          <a:schemeClr val="tx1"/>
        </a:solidFill>
        <a:latin typeface="+mn-lt"/>
        <a:ea typeface="+mn-ea"/>
        <a:cs typeface="+mn-cs"/>
      </a:defRPr>
    </a:lvl7pPr>
    <a:lvl8pPr marL="6399520" algn="l" defTabSz="1828434" rtl="0" eaLnBrk="1" latinLnBrk="0" hangingPunct="1">
      <a:defRPr sz="2400" kern="1200">
        <a:solidFill>
          <a:schemeClr val="tx1"/>
        </a:solidFill>
        <a:latin typeface="+mn-lt"/>
        <a:ea typeface="+mn-ea"/>
        <a:cs typeface="+mn-cs"/>
      </a:defRPr>
    </a:lvl8pPr>
    <a:lvl9pPr marL="7313737" algn="l" defTabSz="182843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b="1" dirty="0"/>
              <a:t>Usage: </a:t>
            </a:r>
            <a:r>
              <a:rPr lang="en-US" dirty="0"/>
              <a:t>This slide is for Course Title.</a:t>
            </a:r>
            <a:endParaRPr dirty="0"/>
          </a:p>
        </p:txBody>
      </p:sp>
    </p:spTree>
    <p:extLst>
      <p:ext uri="{BB962C8B-B14F-4D97-AF65-F5344CB8AC3E}">
        <p14:creationId xmlns:p14="http://schemas.microsoft.com/office/powerpoint/2010/main" val="405524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637190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444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a:t>
            </a:r>
            <a:r>
              <a:rPr lang="en-US" baseline="0" dirty="0"/>
              <a:t> name.</a:t>
            </a:r>
            <a:r>
              <a:rPr lang="en-US" dirty="0"/>
              <a:t> Change slide number as required.</a:t>
            </a:r>
          </a:p>
          <a:p>
            <a:pPr lvl="0">
              <a:spcBef>
                <a:spcPts val="0"/>
              </a:spcBef>
              <a:buNone/>
            </a:pPr>
            <a:endParaRPr dirty="0"/>
          </a:p>
        </p:txBody>
      </p:sp>
    </p:spTree>
    <p:extLst>
      <p:ext uri="{BB962C8B-B14F-4D97-AF65-F5344CB8AC3E}">
        <p14:creationId xmlns:p14="http://schemas.microsoft.com/office/powerpoint/2010/main" val="120689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123536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event is the smallest amount of information that fully describes something that happened in the system. Every event has common information like: source of the event, time the event took place, and unique identifier. Every event also has specific information that is only relevant to the specific type of event.</a:t>
            </a:r>
          </a:p>
          <a:p>
            <a:r>
              <a:rPr lang="en-US" dirty="0"/>
              <a:t>An event source/publisher is where the event happens. Event sources are responsible for publishing events to Event Grid.</a:t>
            </a:r>
          </a:p>
          <a:p>
            <a:r>
              <a:rPr lang="en-US" dirty="0"/>
              <a:t>Publishers categorize events into topics. The topic includes an endpoint where the publisher sends events. To respond to certain types of events, subscribers decide which topics to subscribe to. Topics also provide an event schema so that subscribers can discover how to consume the events appropriately.</a:t>
            </a:r>
          </a:p>
          <a:p>
            <a:r>
              <a:rPr lang="en-US" dirty="0"/>
              <a:t>A subscription instructs Event Grid on which events on a topic a subscriber is interested in receiving. A subscription also holds information on how events should be delivered to the subscriber.</a:t>
            </a:r>
          </a:p>
          <a:p>
            <a:r>
              <a:rPr lang="en-US" dirty="0"/>
              <a:t>An event handler is the place where the event is sent. The handler takes some further action to process the event. Event Grid supports multiple subscriber types. Depending on the type of subscriber, Event Grid follows different mechanisms to guarantee the delivery of the event. </a:t>
            </a:r>
          </a:p>
          <a:p>
            <a:r>
              <a:rPr lang="en-US" dirty="0"/>
              <a:t>When subscribing to a topic, you can filter the events that are sent to the endpoint. You can filter by event type, or subject pattern via the subscription schema. </a:t>
            </a:r>
          </a:p>
          <a:p>
            <a:r>
              <a:rPr lang="en-US" dirty="0"/>
              <a:t>Event Grid provides security for subscribing to topics, and publishing topics. When subscribing, you must have adequate permissions on the resource or topic. When publishing, you must have a SAS token or key authentication for the topic.</a:t>
            </a:r>
          </a:p>
          <a:p>
            <a:r>
              <a:rPr lang="en-US" dirty="0"/>
              <a:t>When Event Grid cannot confirm that an event has been received by the subscriber's endpoint, it redelivers the event.</a:t>
            </a:r>
          </a:p>
          <a:p>
            <a:pPr>
              <a:buNone/>
            </a:pPr>
            <a:endParaRPr lang="en-US" dirty="0"/>
          </a:p>
        </p:txBody>
      </p:sp>
    </p:spTree>
    <p:extLst>
      <p:ext uri="{BB962C8B-B14F-4D97-AF65-F5344CB8AC3E}">
        <p14:creationId xmlns:p14="http://schemas.microsoft.com/office/powerpoint/2010/main" val="3667164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89290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3937864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223710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b="1" dirty="0"/>
              <a:t>Usage: </a:t>
            </a:r>
            <a:r>
              <a:rPr lang="en-US" dirty="0"/>
              <a:t>This slide is for the Lesson Objectives</a:t>
            </a:r>
            <a:r>
              <a:rPr lang="en-US" baseline="0" dirty="0"/>
              <a:t>.</a:t>
            </a:r>
            <a:r>
              <a:rPr lang="en-US" dirty="0"/>
              <a:t> Change slide number as required.</a:t>
            </a:r>
          </a:p>
          <a:p>
            <a:pPr>
              <a:buFontTx/>
              <a:buNone/>
            </a:pPr>
            <a:endParaRPr lang="en-US" dirty="0"/>
          </a:p>
        </p:txBody>
      </p:sp>
    </p:spTree>
    <p:extLst>
      <p:ext uri="{BB962C8B-B14F-4D97-AF65-F5344CB8AC3E}">
        <p14:creationId xmlns:p14="http://schemas.microsoft.com/office/powerpoint/2010/main" val="2176768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434" rtl="0" eaLnBrk="1" fontAlgn="auto" latinLnBrk="0" hangingPunct="1">
              <a:lnSpc>
                <a:spcPct val="100000"/>
              </a:lnSpc>
              <a:spcBef>
                <a:spcPts val="0"/>
              </a:spcBef>
              <a:spcAft>
                <a:spcPts val="0"/>
              </a:spcAft>
              <a:buClrTx/>
              <a:buSzTx/>
              <a:buFontTx/>
              <a:buChar char="●"/>
              <a:tabLst/>
              <a:defRPr/>
            </a:pPr>
            <a:r>
              <a:rPr lang="en-US" b="1" dirty="0"/>
              <a:t>Usage: </a:t>
            </a:r>
            <a:r>
              <a:rPr lang="en-US" dirty="0"/>
              <a:t>This slide is for the scenario and aim of the activity</a:t>
            </a:r>
            <a:r>
              <a:rPr lang="en-US" baseline="0" dirty="0"/>
              <a:t>.</a:t>
            </a:r>
            <a:r>
              <a:rPr lang="en-US" dirty="0"/>
              <a:t> Change slide number as required.</a:t>
            </a:r>
          </a:p>
          <a:p>
            <a:endParaRPr lang="en-US" dirty="0"/>
          </a:p>
        </p:txBody>
      </p:sp>
    </p:spTree>
    <p:extLst>
      <p:ext uri="{BB962C8B-B14F-4D97-AF65-F5344CB8AC3E}">
        <p14:creationId xmlns:p14="http://schemas.microsoft.com/office/powerpoint/2010/main" val="1933298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Master" Target="../slideMasters/slideMaster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10.png"/><Relationship Id="rId4" Type="http://schemas.openxmlformats.org/officeDocument/2006/relationships/image" Target="../media/image36.png"/><Relationship Id="rId9" Type="http://schemas.openxmlformats.org/officeDocument/2006/relationships/image" Target="../media/image23.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51.svg"/><Relationship Id="rId4" Type="http://schemas.openxmlformats.org/officeDocument/2006/relationships/image" Target="../media/image5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diagramLayout" Target="../diagrams/layout1.xml"/><Relationship Id="rId7" Type="http://schemas.openxmlformats.org/officeDocument/2006/relationships/image" Target="../media/image54.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3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7.svg"/><Relationship Id="rId2" Type="http://schemas.openxmlformats.org/officeDocument/2006/relationships/image" Target="../media/image3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5.svg"/><Relationship Id="rId2" Type="http://schemas.openxmlformats.org/officeDocument/2006/relationships/image" Target="../media/image7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9.svg"/><Relationship Id="rId2" Type="http://schemas.openxmlformats.org/officeDocument/2006/relationships/image" Target="../media/image7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3.svg"/><Relationship Id="rId2" Type="http://schemas.openxmlformats.org/officeDocument/2006/relationships/image" Target="../media/image8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9.svg"/><Relationship Id="rId2" Type="http://schemas.openxmlformats.org/officeDocument/2006/relationships/image" Target="../media/image8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3.svg"/><Relationship Id="rId2" Type="http://schemas.openxmlformats.org/officeDocument/2006/relationships/image" Target="../media/image9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95.svg"/><Relationship Id="rId2" Type="http://schemas.openxmlformats.org/officeDocument/2006/relationships/image" Target="../media/image9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9.svg"/><Relationship Id="rId2" Type="http://schemas.openxmlformats.org/officeDocument/2006/relationships/image" Target="../media/image98.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1.svg"/><Relationship Id="rId2" Type="http://schemas.openxmlformats.org/officeDocument/2006/relationships/image" Target="../media/image100.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5.svg"/><Relationship Id="rId2" Type="http://schemas.openxmlformats.org/officeDocument/2006/relationships/image" Target="../media/image104.png"/><Relationship Id="rId1" Type="http://schemas.openxmlformats.org/officeDocument/2006/relationships/slideMaster" Target="../slideMasters/slideMaster1.xml"/><Relationship Id="rId4" Type="http://schemas.openxmlformats.org/officeDocument/2006/relationships/image" Target="../media/image10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8.svg"/><Relationship Id="rId2" Type="http://schemas.openxmlformats.org/officeDocument/2006/relationships/image" Target="../media/image10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10.svg"/><Relationship Id="rId2" Type="http://schemas.openxmlformats.org/officeDocument/2006/relationships/image" Target="../media/image10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opic Name">
    <p:bg>
      <p:bgPr>
        <a:solidFill>
          <a:srgbClr val="F37021"/>
        </a:solidFill>
        <a:effectLst/>
      </p:bgPr>
    </p:bg>
    <p:spTree>
      <p:nvGrpSpPr>
        <p:cNvPr id="1" name="Shape 12"/>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
        <p:nvSpPr>
          <p:cNvPr id="13" name="Shape 13"/>
          <p:cNvSpPr txBox="1">
            <a:spLocks noGrp="1"/>
          </p:cNvSpPr>
          <p:nvPr>
            <p:ph type="ctrTitle" hasCustomPrompt="1"/>
          </p:nvPr>
        </p:nvSpPr>
        <p:spPr>
          <a:xfrm>
            <a:off x="1700222" y="4330628"/>
            <a:ext cx="15525027" cy="1620982"/>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Topic Name</a:t>
            </a:r>
            <a:endParaRPr dirty="0"/>
          </a:p>
        </p:txBody>
      </p:sp>
      <p:sp>
        <p:nvSpPr>
          <p:cNvPr id="14" name="Shape 14"/>
          <p:cNvSpPr txBox="1">
            <a:spLocks noGrp="1"/>
          </p:cNvSpPr>
          <p:nvPr>
            <p:ph type="subTitle" idx="1" hasCustomPrompt="1"/>
          </p:nvPr>
        </p:nvSpPr>
        <p:spPr>
          <a:xfrm>
            <a:off x="1772528" y="5997705"/>
            <a:ext cx="15452722" cy="865399"/>
          </a:xfrm>
          <a:prstGeom prst="rect">
            <a:avLst/>
          </a:prstGeom>
        </p:spPr>
        <p:txBody>
          <a:bodyPr wrap="square" lIns="91425" tIns="91425" rIns="91425" bIns="91425" anchor="t" anchorCtr="0"/>
          <a:lstStyle>
            <a:lvl1pPr lvl="0" rtl="0">
              <a:lnSpc>
                <a:spcPct val="100000"/>
              </a:lnSpc>
              <a:spcBef>
                <a:spcPts val="0"/>
              </a:spcBef>
              <a:spcAft>
                <a:spcPts val="0"/>
              </a:spcAft>
              <a:buClr>
                <a:schemeClr val="lt1"/>
              </a:buClr>
              <a:buSzPct val="100000"/>
              <a:buFont typeface="Calibri"/>
              <a:buNone/>
              <a:defRPr sz="4398">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398">
                <a:solidFill>
                  <a:schemeClr val="lt1"/>
                </a:solidFill>
              </a:defRPr>
            </a:lvl2pPr>
            <a:lvl3pPr lvl="2" rtl="0">
              <a:lnSpc>
                <a:spcPct val="100000"/>
              </a:lnSpc>
              <a:spcBef>
                <a:spcPts val="0"/>
              </a:spcBef>
              <a:spcAft>
                <a:spcPts val="0"/>
              </a:spcAft>
              <a:buClr>
                <a:schemeClr val="lt1"/>
              </a:buClr>
              <a:buSzPct val="100000"/>
              <a:buNone/>
              <a:defRPr sz="4398">
                <a:solidFill>
                  <a:schemeClr val="lt1"/>
                </a:solidFill>
              </a:defRPr>
            </a:lvl3pPr>
            <a:lvl4pPr lvl="3" rtl="0">
              <a:lnSpc>
                <a:spcPct val="100000"/>
              </a:lnSpc>
              <a:spcBef>
                <a:spcPts val="0"/>
              </a:spcBef>
              <a:spcAft>
                <a:spcPts val="0"/>
              </a:spcAft>
              <a:buClr>
                <a:schemeClr val="lt1"/>
              </a:buClr>
              <a:buSzPct val="100000"/>
              <a:buNone/>
              <a:defRPr sz="4398">
                <a:solidFill>
                  <a:schemeClr val="lt1"/>
                </a:solidFill>
              </a:defRPr>
            </a:lvl4pPr>
            <a:lvl5pPr lvl="4" rtl="0">
              <a:lnSpc>
                <a:spcPct val="100000"/>
              </a:lnSpc>
              <a:spcBef>
                <a:spcPts val="0"/>
              </a:spcBef>
              <a:spcAft>
                <a:spcPts val="0"/>
              </a:spcAft>
              <a:buClr>
                <a:schemeClr val="lt1"/>
              </a:buClr>
              <a:buSzPct val="100000"/>
              <a:buNone/>
              <a:defRPr sz="4398">
                <a:solidFill>
                  <a:schemeClr val="lt1"/>
                </a:solidFill>
              </a:defRPr>
            </a:lvl5pPr>
            <a:lvl6pPr lvl="5" rtl="0">
              <a:lnSpc>
                <a:spcPct val="100000"/>
              </a:lnSpc>
              <a:spcBef>
                <a:spcPts val="0"/>
              </a:spcBef>
              <a:spcAft>
                <a:spcPts val="0"/>
              </a:spcAft>
              <a:buClr>
                <a:schemeClr val="lt1"/>
              </a:buClr>
              <a:buSzPct val="100000"/>
              <a:buNone/>
              <a:defRPr sz="4398">
                <a:solidFill>
                  <a:schemeClr val="lt1"/>
                </a:solidFill>
              </a:defRPr>
            </a:lvl6pPr>
            <a:lvl7pPr lvl="6" rtl="0">
              <a:lnSpc>
                <a:spcPct val="100000"/>
              </a:lnSpc>
              <a:spcBef>
                <a:spcPts val="0"/>
              </a:spcBef>
              <a:spcAft>
                <a:spcPts val="0"/>
              </a:spcAft>
              <a:buClr>
                <a:schemeClr val="lt1"/>
              </a:buClr>
              <a:buSzPct val="100000"/>
              <a:buNone/>
              <a:defRPr sz="4398">
                <a:solidFill>
                  <a:schemeClr val="lt1"/>
                </a:solidFill>
              </a:defRPr>
            </a:lvl7pPr>
            <a:lvl8pPr lvl="7" rtl="0">
              <a:lnSpc>
                <a:spcPct val="100000"/>
              </a:lnSpc>
              <a:spcBef>
                <a:spcPts val="0"/>
              </a:spcBef>
              <a:spcAft>
                <a:spcPts val="0"/>
              </a:spcAft>
              <a:buClr>
                <a:schemeClr val="lt1"/>
              </a:buClr>
              <a:buSzPct val="100000"/>
              <a:buNone/>
              <a:defRPr sz="4398">
                <a:solidFill>
                  <a:schemeClr val="lt1"/>
                </a:solidFill>
              </a:defRPr>
            </a:lvl8pPr>
            <a:lvl9pPr lvl="8" rtl="0">
              <a:lnSpc>
                <a:spcPct val="100000"/>
              </a:lnSpc>
              <a:spcBef>
                <a:spcPts val="0"/>
              </a:spcBef>
              <a:spcAft>
                <a:spcPts val="0"/>
              </a:spcAft>
              <a:buClr>
                <a:schemeClr val="lt1"/>
              </a:buClr>
              <a:buSzPct val="100000"/>
              <a:buNone/>
              <a:defRPr sz="4398">
                <a:solidFill>
                  <a:schemeClr val="lt1"/>
                </a:solidFill>
              </a:defRPr>
            </a:lvl9pPr>
          </a:lstStyle>
          <a:p>
            <a:r>
              <a:rPr lang="en-US" dirty="0"/>
              <a:t> Time</a:t>
            </a:r>
            <a:endParaRPr dirty="0"/>
          </a:p>
        </p:txBody>
      </p:sp>
      <p:grpSp>
        <p:nvGrpSpPr>
          <p:cNvPr id="4" name="Shape 440"/>
          <p:cNvGrpSpPr/>
          <p:nvPr userDrawn="1"/>
        </p:nvGrpSpPr>
        <p:grpSpPr>
          <a:xfrm>
            <a:off x="942964" y="6080496"/>
            <a:ext cx="757258" cy="756114"/>
            <a:chOff x="6660750" y="298550"/>
            <a:chExt cx="396900" cy="396300"/>
          </a:xfrm>
        </p:grpSpPr>
        <p:sp>
          <p:nvSpPr>
            <p:cNvPr id="5" name="Shape 441"/>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sp>
          <p:nvSpPr>
            <p:cNvPr id="6" name="Shape 442"/>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bg1"/>
            </a:solidFill>
            <a:ln>
              <a:noFill/>
            </a:ln>
          </p:spPr>
          <p:txBody>
            <a:bodyPr wrap="square" lIns="91425" tIns="91425" rIns="91425" bIns="91425" anchor="ctr" anchorCtr="0">
              <a:noAutofit/>
            </a:bodyPr>
            <a:lstStyle/>
            <a:p>
              <a:pPr lvl="0">
                <a:spcBef>
                  <a:spcPts val="0"/>
                </a:spcBef>
                <a:buNone/>
              </a:pPr>
              <a:endParaRPr>
                <a:solidFill>
                  <a:schemeClr val="bg1"/>
                </a:solidFill>
              </a:endParaRPr>
            </a:p>
          </p:txBody>
        </p:sp>
      </p:grpSp>
      <p:pic>
        <p:nvPicPr>
          <p:cNvPr id="21" name="Graphic 20" descr="Document">
            <a:extLst>
              <a:ext uri="{FF2B5EF4-FFF2-40B4-BE49-F238E27FC236}">
                <a16:creationId xmlns:a16="http://schemas.microsoft.com/office/drawing/2014/main" id="{292F3C8E-7C29-445B-A8E5-CE3B85B932B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81050" y="4615691"/>
            <a:ext cx="1078992" cy="1078992"/>
          </a:xfrm>
          <a:prstGeom prst="rect">
            <a:avLst/>
          </a:prstGeom>
        </p:spPr>
      </p:pic>
      <p:sp>
        <p:nvSpPr>
          <p:cNvPr id="2" name="Slide Number Placeholder 1">
            <a:extLst>
              <a:ext uri="{FF2B5EF4-FFF2-40B4-BE49-F238E27FC236}">
                <a16:creationId xmlns:a16="http://schemas.microsoft.com/office/drawing/2014/main" id="{42B0998E-2ED2-4078-AE22-853728A15E41}"/>
              </a:ext>
            </a:extLst>
          </p:cNvPr>
          <p:cNvSpPr>
            <a:spLocks noGrp="1"/>
          </p:cNvSpPr>
          <p:nvPr>
            <p:ph type="sldNum" sz="quarter" idx="10"/>
          </p:nvPr>
        </p:nvSpPr>
        <p:spPr/>
        <p:txBody>
          <a:bodyPr/>
          <a:lstStyle/>
          <a:p>
            <a:fld id="{65A18D1E-B35D-4073-B89E-7B20E80E41AA}" type="slidenum">
              <a:rPr lang="en-US" smtClean="0"/>
              <a:pPr/>
              <a:t>‹#›</a:t>
            </a:fld>
            <a:endParaRPr lang="en-US" dirty="0"/>
          </a:p>
        </p:txBody>
      </p:sp>
    </p:spTree>
    <p:extLst>
      <p:ext uri="{BB962C8B-B14F-4D97-AF65-F5344CB8AC3E}">
        <p14:creationId xmlns:p14="http://schemas.microsoft.com/office/powerpoint/2010/main" val="129210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ation">
    <p:spTree>
      <p:nvGrpSpPr>
        <p:cNvPr id="1" name="Shape 58"/>
        <p:cNvGrpSpPr/>
        <p:nvPr/>
      </p:nvGrpSpPr>
      <p:grpSpPr>
        <a:xfrm>
          <a:off x="0" y="0"/>
          <a:ext cx="0" cy="0"/>
          <a:chOff x="0" y="0"/>
          <a:chExt cx="0" cy="0"/>
        </a:xfrm>
      </p:grpSpPr>
      <p:pic>
        <p:nvPicPr>
          <p:cNvPr id="2" name="Picture 1"/>
          <p:cNvPicPr>
            <a:picLocks noChangeAspect="1"/>
          </p:cNvPicPr>
          <p:nvPr userDrawn="1"/>
        </p:nvPicPr>
        <p:blipFill>
          <a:blip r:embed="rId2">
            <a:duotone>
              <a:prstClr val="black"/>
              <a:srgbClr val="717171">
                <a:tint val="45000"/>
                <a:satMod val="400000"/>
              </a:srgb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6865585" y="8558475"/>
            <a:ext cx="1250545" cy="1250545"/>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Write Quotation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59992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D3C15603-5B44-4830-B388-80B0F6B4FE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581094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Camera">
            <a:extLst>
              <a:ext uri="{FF2B5EF4-FFF2-40B4-BE49-F238E27FC236}">
                <a16:creationId xmlns:a16="http://schemas.microsoft.com/office/drawing/2014/main" id="{069BB255-9900-41F4-B294-7AEA77DBBC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450978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Shape 58"/>
        <p:cNvGrpSpPr/>
        <p:nvPr/>
      </p:nvGrpSpPr>
      <p:grpSpPr>
        <a:xfrm>
          <a:off x="0" y="0"/>
          <a:ext cx="0" cy="0"/>
          <a:chOff x="0" y="0"/>
          <a:chExt cx="0" cy="0"/>
        </a:xfrm>
      </p:grpSpPr>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ooks">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6903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_Discription">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Camera">
            <a:extLst>
              <a:ext uri="{FF2B5EF4-FFF2-40B4-BE49-F238E27FC236}">
                <a16:creationId xmlns:a16="http://schemas.microsoft.com/office/drawing/2014/main" id="{E0FD9FAB-57D3-4C74-9CD9-0D0529D857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49316" y="8061194"/>
            <a:ext cx="1636776" cy="1636776"/>
          </a:xfrm>
          <a:prstGeom prst="rect">
            <a:avLst/>
          </a:prstGeom>
        </p:spPr>
      </p:pic>
      <p:sp>
        <p:nvSpPr>
          <p:cNvPr id="7" name="Text Placeholder 3">
            <a:extLst>
              <a:ext uri="{FF2B5EF4-FFF2-40B4-BE49-F238E27FC236}">
                <a16:creationId xmlns:a16="http://schemas.microsoft.com/office/drawing/2014/main" id="{34725A86-DDF8-4C6D-936A-693692755BA2}"/>
              </a:ext>
            </a:extLst>
          </p:cNvPr>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748972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userDrawn="1"/>
        </p:nvSpPr>
        <p:spPr>
          <a:xfrm rot="10800000" flipH="1">
            <a:off x="0" y="7940800"/>
            <a:ext cx="18257628" cy="2341437"/>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34" name="Shape 34"/>
          <p:cNvSpPr/>
          <p:nvPr/>
        </p:nvSpPr>
        <p:spPr>
          <a:xfrm>
            <a:off x="0" y="7748308"/>
            <a:ext cx="18257628" cy="20484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429887" y="290029"/>
            <a:ext cx="17377204" cy="7048386"/>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chemeClr val="bg2"/>
          </a:solid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37" name="Text Placeholder 3"/>
          <p:cNvSpPr>
            <a:spLocks noGrp="1"/>
          </p:cNvSpPr>
          <p:nvPr>
            <p:ph type="body" sz="quarter" idx="10" hasCustomPrompt="1"/>
          </p:nvPr>
        </p:nvSpPr>
        <p:spPr>
          <a:xfrm>
            <a:off x="5351602" y="8172893"/>
            <a:ext cx="6705719" cy="843516"/>
          </a:xfrm>
          <a:prstGeom prst="rect">
            <a:avLst/>
          </a:prstGeom>
        </p:spPr>
        <p:txBody>
          <a:bodyPr/>
          <a:lstStyle>
            <a:lvl1pPr>
              <a:buNone/>
              <a:defRPr sz="4000" baseline="0">
                <a:latin typeface="Century Gothic" panose="020B0502020202020204" pitchFamily="34" charset="0"/>
              </a:defRPr>
            </a:lvl1pPr>
            <a:lvl2pPr>
              <a:buNone/>
              <a:defRPr/>
            </a:lvl2pPr>
          </a:lstStyle>
          <a:p>
            <a:pPr lvl="0"/>
            <a:r>
              <a:rPr lang="en-US" dirty="0"/>
              <a:t>Enter Image Description</a:t>
            </a:r>
          </a:p>
        </p:txBody>
      </p:sp>
      <p:pic>
        <p:nvPicPr>
          <p:cNvPr id="8" name="Graphic 7" descr="Camera">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3309" y="6083542"/>
            <a:ext cx="1636776" cy="1636776"/>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7354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Shape 58"/>
        <p:cNvGrpSpPr/>
        <p:nvPr/>
      </p:nvGrpSpPr>
      <p:grpSpPr>
        <a:xfrm>
          <a:off x="0" y="0"/>
          <a:ext cx="0" cy="0"/>
          <a:chOff x="0" y="0"/>
          <a:chExt cx="0" cy="0"/>
        </a:xfrm>
      </p:grpSpPr>
      <p:pic>
        <p:nvPicPr>
          <p:cNvPr id="10" name="Picture 9">
            <a:extLst>
              <a:ext uri="{FF2B5EF4-FFF2-40B4-BE49-F238E27FC236}">
                <a16:creationId xmlns:a16="http://schemas.microsoft.com/office/drawing/2014/main" id="{C902B4E4-074D-47B0-A878-65F16246B80D}"/>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767492" y="8787682"/>
            <a:ext cx="1372885" cy="1097280"/>
          </a:xfrm>
          <a:prstGeom prst="rect">
            <a:avLst/>
          </a:prstGeom>
        </p:spPr>
      </p:pic>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5" name="Text Placeholder 3"/>
          <p:cNvSpPr>
            <a:spLocks noGrp="1"/>
          </p:cNvSpPr>
          <p:nvPr>
            <p:ph type="body" sz="quarter" idx="10" hasCustomPrompt="1"/>
          </p:nvPr>
        </p:nvSpPr>
        <p:spPr>
          <a:xfrm>
            <a:off x="1255776" y="3889248"/>
            <a:ext cx="15038268" cy="1999488"/>
          </a:xfrm>
          <a:prstGeom prst="rect">
            <a:avLst/>
          </a:prstGeom>
        </p:spPr>
        <p:txBody>
          <a:bodyPr/>
          <a:lstStyle>
            <a:lvl1pPr>
              <a:buNone/>
              <a:defRPr sz="9600" baseline="0">
                <a:solidFill>
                  <a:schemeClr val="bg1"/>
                </a:solidFill>
                <a:latin typeface="Century Gothic" panose="020B0502020202020204" pitchFamily="34" charset="0"/>
              </a:defRPr>
            </a:lvl1pPr>
            <a:lvl2pPr>
              <a:buNone/>
              <a:defRPr/>
            </a:lvl2pPr>
          </a:lstStyle>
          <a:p>
            <a:pPr lvl="0"/>
            <a:r>
              <a:rPr lang="en-US" dirty="0"/>
              <a:t>Place your Code here</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055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770096" y="8787384"/>
            <a:ext cx="1371857" cy="1097280"/>
          </a:xfrm>
          <a:prstGeom prst="rect">
            <a:avLst/>
          </a:prstGeom>
          <a:solidFill>
            <a:schemeClr val="bg1">
              <a:alpha val="93000"/>
            </a:schemeClr>
          </a:solidFill>
          <a:ln>
            <a:solidFill>
              <a:schemeClr val="bg1"/>
            </a:solidFill>
          </a:ln>
        </p:spPr>
      </p:pic>
      <p:sp>
        <p:nvSpPr>
          <p:cNvPr id="6" name="Rectangle 5">
            <a:extLst>
              <a:ext uri="{FF2B5EF4-FFF2-40B4-BE49-F238E27FC236}">
                <a16:creationId xmlns:a16="http://schemas.microsoft.com/office/drawing/2014/main" id="{E598AA9F-2B5A-406E-BBE9-1A60421A163E}"/>
              </a:ext>
            </a:extLst>
          </p:cNvPr>
          <p:cNvSpPr>
            <a:spLocks noChangeAspect="1"/>
          </p:cNvSpPr>
          <p:nvPr userDrawn="1"/>
        </p:nvSpPr>
        <p:spPr>
          <a:xfrm>
            <a:off x="16651224" y="8330184"/>
            <a:ext cx="1636776" cy="1636776"/>
          </a:xfrm>
          <a:prstGeom prst="rect">
            <a:avLst/>
          </a:prstGeom>
          <a:solidFill>
            <a:schemeClr val="bg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1174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de_Description">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8" name="Text Placeholder 3"/>
          <p:cNvSpPr>
            <a:spLocks noGrp="1"/>
          </p:cNvSpPr>
          <p:nvPr>
            <p:ph type="body" sz="quarter" idx="10" hasCustomPrompt="1"/>
          </p:nvPr>
        </p:nvSpPr>
        <p:spPr>
          <a:xfrm>
            <a:off x="9731969" y="1768900"/>
            <a:ext cx="7883668" cy="6774873"/>
          </a:xfrm>
          <a:prstGeom prst="rect">
            <a:avLst/>
          </a:prstGeom>
        </p:spPr>
        <p:txBody>
          <a:bodyPr anchor="ctr"/>
          <a:lstStyle>
            <a:lvl1pPr>
              <a:buNone/>
              <a:defRPr sz="4000" baseline="0">
                <a:latin typeface="Century Gothic" panose="020B0502020202020204" pitchFamily="34" charset="0"/>
              </a:defRPr>
            </a:lvl1pPr>
            <a:lvl2pPr>
              <a:buNone/>
              <a:defRPr/>
            </a:lvl2pPr>
          </a:lstStyle>
          <a:p>
            <a:pPr lvl="0"/>
            <a:r>
              <a:rPr lang="en-US" dirty="0"/>
              <a:t>Enter Code Description</a:t>
            </a:r>
          </a:p>
        </p:txBody>
      </p:sp>
      <p:pic>
        <p:nvPicPr>
          <p:cNvPr id="10" name="Picture 9">
            <a:extLst>
              <a:ext uri="{FF2B5EF4-FFF2-40B4-BE49-F238E27FC236}">
                <a16:creationId xmlns:a16="http://schemas.microsoft.com/office/drawing/2014/main" id="{61CA5C98-DF3C-4287-9D73-8A225A008F5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14770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de_Discription_1">
    <p:bg>
      <p:bgPr>
        <a:solidFill>
          <a:srgbClr val="333333"/>
        </a:solidFill>
        <a:effectLst/>
      </p:bgPr>
    </p:bg>
    <p:spTree>
      <p:nvGrpSpPr>
        <p:cNvPr id="1" name="Shape 32"/>
        <p:cNvGrpSpPr/>
        <p:nvPr/>
      </p:nvGrpSpPr>
      <p:grpSpPr>
        <a:xfrm>
          <a:off x="0" y="0"/>
          <a:ext cx="0" cy="0"/>
          <a:chOff x="0" y="0"/>
          <a:chExt cx="0" cy="0"/>
        </a:xfrm>
      </p:grpSpPr>
      <p:sp>
        <p:nvSpPr>
          <p:cNvPr id="33" name="Shape 33"/>
          <p:cNvSpPr txBox="1"/>
          <p:nvPr/>
        </p:nvSpPr>
        <p:spPr>
          <a:xfrm rot="10800000" flipH="1">
            <a:off x="9087728" y="50"/>
            <a:ext cx="9200271"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6" name="Shape 52"/>
          <p:cNvSpPr/>
          <p:nvPr userDrawn="1"/>
        </p:nvSpPr>
        <p:spPr>
          <a:xfrm rot="10800000" flipH="1">
            <a:off x="235526" y="443345"/>
            <a:ext cx="8584917" cy="9268693"/>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bg1"/>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9" name="Shape 90">
            <a:extLst>
              <a:ext uri="{FF2B5EF4-FFF2-40B4-BE49-F238E27FC236}">
                <a16:creationId xmlns:a16="http://schemas.microsoft.com/office/drawing/2014/main" id="{639B6A29-A151-4EAF-8DA9-DEBB2A4F99C9}"/>
              </a:ext>
            </a:extLst>
          </p:cNvPr>
          <p:cNvSpPr/>
          <p:nvPr userDrawn="1"/>
        </p:nvSpPr>
        <p:spPr>
          <a:xfrm>
            <a:off x="11330691" y="1166845"/>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0" name="Shape 91">
            <a:extLst>
              <a:ext uri="{FF2B5EF4-FFF2-40B4-BE49-F238E27FC236}">
                <a16:creationId xmlns:a16="http://schemas.microsoft.com/office/drawing/2014/main" id="{CD8A01AA-D1AD-43CE-84EF-86E7304A2592}"/>
              </a:ext>
            </a:extLst>
          </p:cNvPr>
          <p:cNvSpPr/>
          <p:nvPr userDrawn="1"/>
        </p:nvSpPr>
        <p:spPr>
          <a:xfrm>
            <a:off x="11330691" y="3324026"/>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1" name="Shape 92">
            <a:extLst>
              <a:ext uri="{FF2B5EF4-FFF2-40B4-BE49-F238E27FC236}">
                <a16:creationId xmlns:a16="http://schemas.microsoft.com/office/drawing/2014/main" id="{ACA3D5D1-BF61-47D8-AF3B-42EA0332587A}"/>
              </a:ext>
            </a:extLst>
          </p:cNvPr>
          <p:cNvSpPr/>
          <p:nvPr userDrawn="1"/>
        </p:nvSpPr>
        <p:spPr>
          <a:xfrm>
            <a:off x="11330691" y="548120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12" name="Shape 93">
            <a:extLst>
              <a:ext uri="{FF2B5EF4-FFF2-40B4-BE49-F238E27FC236}">
                <a16:creationId xmlns:a16="http://schemas.microsoft.com/office/drawing/2014/main" id="{EFC3FD10-099C-461A-9D2F-ED6A5BDA913A}"/>
              </a:ext>
            </a:extLst>
          </p:cNvPr>
          <p:cNvSpPr/>
          <p:nvPr userDrawn="1"/>
        </p:nvSpPr>
        <p:spPr>
          <a:xfrm>
            <a:off x="11330691" y="7638387"/>
            <a:ext cx="5275235" cy="1984845"/>
          </a:xfrm>
          <a:prstGeom prst="roundRect">
            <a:avLst>
              <a:gd name="adj" fmla="val 8527"/>
            </a:avLst>
          </a:prstGeom>
          <a:gradFill>
            <a:gsLst>
              <a:gs pos="0">
                <a:srgbClr val="DDE2E3">
                  <a:alpha val="89803"/>
                </a:srgbClr>
              </a:gs>
              <a:gs pos="100000">
                <a:srgbClr val="FFFFFF">
                  <a:alpha val="89803"/>
                </a:srgbClr>
              </a:gs>
            </a:gsLst>
            <a:lin ang="13500000" scaled="0"/>
          </a:gradFill>
          <a:ln>
            <a:noFill/>
          </a:ln>
          <a:effectLst>
            <a:outerShdw blurRad="381000" dist="38100" dir="2700000" algn="tl" rotWithShape="0">
              <a:srgbClr val="000000">
                <a:alpha val="40000"/>
              </a:srgbClr>
            </a:outerShdw>
          </a:effectLst>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29" name="Shape 114">
            <a:extLst>
              <a:ext uri="{FF2B5EF4-FFF2-40B4-BE49-F238E27FC236}">
                <a16:creationId xmlns:a16="http://schemas.microsoft.com/office/drawing/2014/main" id="{1227A371-2AF7-4AD7-BFE0-F68E6D2DBDC2}"/>
              </a:ext>
            </a:extLst>
          </p:cNvPr>
          <p:cNvSpPr txBox="1"/>
          <p:nvPr userDrawn="1"/>
        </p:nvSpPr>
        <p:spPr>
          <a:xfrm>
            <a:off x="8075378" y="3312717"/>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A</a:t>
            </a:r>
          </a:p>
        </p:txBody>
      </p:sp>
      <p:sp>
        <p:nvSpPr>
          <p:cNvPr id="30" name="Shape 115">
            <a:extLst>
              <a:ext uri="{FF2B5EF4-FFF2-40B4-BE49-F238E27FC236}">
                <a16:creationId xmlns:a16="http://schemas.microsoft.com/office/drawing/2014/main" id="{D7DF9744-C317-4FEF-8D84-2469CCADE16B}"/>
              </a:ext>
            </a:extLst>
          </p:cNvPr>
          <p:cNvSpPr txBox="1"/>
          <p:nvPr userDrawn="1"/>
        </p:nvSpPr>
        <p:spPr>
          <a:xfrm>
            <a:off x="8075377" y="4177641"/>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B</a:t>
            </a:r>
          </a:p>
        </p:txBody>
      </p:sp>
      <p:sp>
        <p:nvSpPr>
          <p:cNvPr id="31" name="Shape 116">
            <a:extLst>
              <a:ext uri="{FF2B5EF4-FFF2-40B4-BE49-F238E27FC236}">
                <a16:creationId xmlns:a16="http://schemas.microsoft.com/office/drawing/2014/main" id="{BB040C3F-314A-456F-A2B7-20678BCBC386}"/>
              </a:ext>
            </a:extLst>
          </p:cNvPr>
          <p:cNvSpPr txBox="1"/>
          <p:nvPr userDrawn="1"/>
        </p:nvSpPr>
        <p:spPr>
          <a:xfrm>
            <a:off x="8075375" y="5118164"/>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C</a:t>
            </a:r>
          </a:p>
        </p:txBody>
      </p:sp>
      <p:sp>
        <p:nvSpPr>
          <p:cNvPr id="32" name="Shape 117">
            <a:extLst>
              <a:ext uri="{FF2B5EF4-FFF2-40B4-BE49-F238E27FC236}">
                <a16:creationId xmlns:a16="http://schemas.microsoft.com/office/drawing/2014/main" id="{C32899B0-3C8F-4FF5-B319-08BFA190A34B}"/>
              </a:ext>
            </a:extLst>
          </p:cNvPr>
          <p:cNvSpPr txBox="1"/>
          <p:nvPr userDrawn="1"/>
        </p:nvSpPr>
        <p:spPr>
          <a:xfrm>
            <a:off x="8075374" y="5962525"/>
            <a:ext cx="615940" cy="553742"/>
          </a:xfrm>
          <a:prstGeom prst="rect">
            <a:avLst/>
          </a:prstGeom>
          <a:noFill/>
          <a:ln>
            <a:noFill/>
          </a:ln>
        </p:spPr>
        <p:txBody>
          <a:bodyPr wrap="square" lIns="137074" tIns="68518" rIns="137074" bIns="68518" anchor="t" anchorCtr="0">
            <a:noAutofit/>
          </a:bodyPr>
          <a:lstStyle/>
          <a:p>
            <a:pPr algn="ctr"/>
            <a:r>
              <a:rPr lang="en-IN" sz="2699" dirty="0">
                <a:solidFill>
                  <a:schemeClr val="lt1"/>
                </a:solidFill>
                <a:latin typeface="Century Gothic" panose="020B0502020202020204" pitchFamily="34" charset="0"/>
                <a:ea typeface="Monda"/>
                <a:cs typeface="Monda"/>
                <a:sym typeface="Monda"/>
              </a:rPr>
              <a:t>D</a:t>
            </a:r>
          </a:p>
        </p:txBody>
      </p:sp>
      <p:cxnSp>
        <p:nvCxnSpPr>
          <p:cNvPr id="34" name="Shape 118">
            <a:extLst>
              <a:ext uri="{FF2B5EF4-FFF2-40B4-BE49-F238E27FC236}">
                <a16:creationId xmlns:a16="http://schemas.microsoft.com/office/drawing/2014/main" id="{60D2A453-8F27-4814-A60C-13DDEAAC5B5E}"/>
              </a:ext>
            </a:extLst>
          </p:cNvPr>
          <p:cNvCxnSpPr>
            <a:cxnSpLocks/>
            <a:endCxn id="9" idx="1"/>
          </p:cNvCxnSpPr>
          <p:nvPr userDrawn="1"/>
        </p:nvCxnSpPr>
        <p:spPr>
          <a:xfrm rot="10800000" flipH="1">
            <a:off x="8835697" y="2159266"/>
            <a:ext cx="2494994" cy="1657482"/>
          </a:xfrm>
          <a:prstGeom prst="bentConnector3">
            <a:avLst>
              <a:gd name="adj1" fmla="val 50000"/>
            </a:avLst>
          </a:prstGeom>
          <a:noFill/>
          <a:ln w="38100" cap="flat" cmpd="sng">
            <a:solidFill>
              <a:srgbClr val="333333"/>
            </a:solidFill>
            <a:prstDash val="solid"/>
            <a:miter lim="800000"/>
            <a:headEnd type="none" w="med" len="med"/>
            <a:tailEnd type="none" w="med" len="med"/>
          </a:ln>
        </p:spPr>
      </p:cxnSp>
      <p:cxnSp>
        <p:nvCxnSpPr>
          <p:cNvPr id="35" name="Shape 119">
            <a:extLst>
              <a:ext uri="{FF2B5EF4-FFF2-40B4-BE49-F238E27FC236}">
                <a16:creationId xmlns:a16="http://schemas.microsoft.com/office/drawing/2014/main" id="{F5D8DDC9-6E74-4B31-8279-9F82A82987C6}"/>
              </a:ext>
            </a:extLst>
          </p:cNvPr>
          <p:cNvCxnSpPr>
            <a:cxnSpLocks/>
            <a:endCxn id="10" idx="1"/>
          </p:cNvCxnSpPr>
          <p:nvPr userDrawn="1"/>
        </p:nvCxnSpPr>
        <p:spPr>
          <a:xfrm rot="10800000" flipH="1">
            <a:off x="8827151" y="4316447"/>
            <a:ext cx="2503540" cy="388170"/>
          </a:xfrm>
          <a:prstGeom prst="bentConnector3">
            <a:avLst>
              <a:gd name="adj1" fmla="val 58082"/>
            </a:avLst>
          </a:prstGeom>
          <a:noFill/>
          <a:ln w="38100" cap="flat" cmpd="sng">
            <a:solidFill>
              <a:srgbClr val="333333"/>
            </a:solidFill>
            <a:prstDash val="solid"/>
            <a:miter lim="800000"/>
            <a:headEnd type="none" w="med" len="med"/>
            <a:tailEnd type="none" w="med" len="med"/>
          </a:ln>
        </p:spPr>
      </p:cxnSp>
      <p:cxnSp>
        <p:nvCxnSpPr>
          <p:cNvPr id="36" name="Shape 120">
            <a:extLst>
              <a:ext uri="{FF2B5EF4-FFF2-40B4-BE49-F238E27FC236}">
                <a16:creationId xmlns:a16="http://schemas.microsoft.com/office/drawing/2014/main" id="{AF5834A4-6763-4632-926C-132496302FF8}"/>
              </a:ext>
            </a:extLst>
          </p:cNvPr>
          <p:cNvCxnSpPr>
            <a:cxnSpLocks/>
            <a:endCxn id="11" idx="1"/>
          </p:cNvCxnSpPr>
          <p:nvPr userDrawn="1"/>
        </p:nvCxnSpPr>
        <p:spPr>
          <a:xfrm>
            <a:off x="8827151" y="5589340"/>
            <a:ext cx="2503540" cy="884290"/>
          </a:xfrm>
          <a:prstGeom prst="bentConnector3">
            <a:avLst>
              <a:gd name="adj1" fmla="val 58980"/>
            </a:avLst>
          </a:prstGeom>
          <a:noFill/>
          <a:ln w="38100" cap="flat" cmpd="sng">
            <a:solidFill>
              <a:srgbClr val="333333"/>
            </a:solidFill>
            <a:prstDash val="solid"/>
            <a:miter lim="800000"/>
            <a:headEnd type="none" w="med" len="med"/>
            <a:tailEnd type="none" w="med" len="med"/>
          </a:ln>
        </p:spPr>
      </p:cxnSp>
      <p:cxnSp>
        <p:nvCxnSpPr>
          <p:cNvPr id="37" name="Shape 121">
            <a:extLst>
              <a:ext uri="{FF2B5EF4-FFF2-40B4-BE49-F238E27FC236}">
                <a16:creationId xmlns:a16="http://schemas.microsoft.com/office/drawing/2014/main" id="{A5EBC73E-BE56-4800-966D-8C30999A685D}"/>
              </a:ext>
            </a:extLst>
          </p:cNvPr>
          <p:cNvCxnSpPr>
            <a:cxnSpLocks/>
            <a:endCxn id="12" idx="1"/>
          </p:cNvCxnSpPr>
          <p:nvPr userDrawn="1"/>
        </p:nvCxnSpPr>
        <p:spPr>
          <a:xfrm>
            <a:off x="8827151" y="6474059"/>
            <a:ext cx="2503540" cy="2156751"/>
          </a:xfrm>
          <a:prstGeom prst="bentConnector3">
            <a:avLst>
              <a:gd name="adj1" fmla="val 50000"/>
            </a:avLst>
          </a:prstGeom>
          <a:noFill/>
          <a:ln w="38100" cap="flat" cmpd="sng">
            <a:solidFill>
              <a:srgbClr val="333333"/>
            </a:solidFill>
            <a:prstDash val="solid"/>
            <a:miter lim="800000"/>
            <a:headEnd type="none" w="med" len="med"/>
            <a:tailEnd type="none" w="med" len="med"/>
          </a:ln>
        </p:spPr>
      </p:cxnSp>
      <p:pic>
        <p:nvPicPr>
          <p:cNvPr id="40" name="Picture 39">
            <a:extLst>
              <a:ext uri="{FF2B5EF4-FFF2-40B4-BE49-F238E27FC236}">
                <a16:creationId xmlns:a16="http://schemas.microsoft.com/office/drawing/2014/main" id="{615BA01C-CA78-4990-87B8-C9724D484CA4}"/>
              </a:ext>
            </a:extLst>
          </p:cNvPr>
          <p:cNvPicPr>
            <a:picLocks noChangeAspect="1"/>
          </p:cNvPicPr>
          <p:nvPr userDrawn="1"/>
        </p:nvPicPr>
        <p:blipFill>
          <a:blip r:embed="rId2">
            <a:clrChange>
              <a:clrFrom>
                <a:srgbClr val="000000">
                  <a:alpha val="0"/>
                </a:srgbClr>
              </a:clrFrom>
              <a:clrTo>
                <a:srgbClr val="000000">
                  <a:alpha val="0"/>
                </a:srgbClr>
              </a:clrTo>
            </a:clrChange>
            <a:duotone>
              <a:prstClr val="black"/>
              <a:srgbClr val="717171">
                <a:tint val="45000"/>
                <a:satMod val="400000"/>
              </a:srgb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657691" y="8373345"/>
            <a:ext cx="1372885" cy="1097280"/>
          </a:xfrm>
          <a:prstGeom prst="rect">
            <a:avLst/>
          </a:prstGeom>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47170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716258" y="4238351"/>
            <a:ext cx="15508991" cy="1805537"/>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Objectives</a:t>
            </a:r>
            <a:endParaRPr dirty="0"/>
          </a:p>
        </p:txBody>
      </p:sp>
      <p:pic>
        <p:nvPicPr>
          <p:cNvPr id="5" name="Graphic 4" descr="Checklist">
            <a:extLst>
              <a:ext uri="{FF2B5EF4-FFF2-40B4-BE49-F238E27FC236}">
                <a16:creationId xmlns:a16="http://schemas.microsoft.com/office/drawing/2014/main" id="{DDA7A76D-1002-4ED1-AA1F-6C2F9E5189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28455"/>
            <a:ext cx="1078992" cy="1078992"/>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1798601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1_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Summary</a:t>
            </a:r>
            <a:endParaRPr dirty="0"/>
          </a:p>
        </p:txBody>
      </p:sp>
      <p:pic>
        <p:nvPicPr>
          <p:cNvPr id="4" name="Graphic 3" descr="Lis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70956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Shape 28"/>
        <p:cNvGrpSpPr/>
        <p:nvPr/>
      </p:nvGrpSpPr>
      <p:grpSpPr>
        <a:xfrm>
          <a:off x="0" y="0"/>
          <a:ext cx="0" cy="0"/>
          <a:chOff x="0" y="0"/>
          <a:chExt cx="0" cy="0"/>
        </a:xfrm>
      </p:grpSpPr>
      <p:sp>
        <p:nvSpPr>
          <p:cNvPr id="29" name="Shape 29"/>
          <p:cNvSpPr/>
          <p:nvPr userDrawn="1"/>
        </p:nvSpPr>
        <p:spPr>
          <a:xfrm rot="10800000" flipH="1">
            <a:off x="0" y="-1"/>
            <a:ext cx="18288000" cy="10282238"/>
          </a:xfrm>
          <a:prstGeom prst="rect">
            <a:avLst/>
          </a:prstGeom>
          <a:solidFill>
            <a:schemeClr val="accent4"/>
          </a:solidFill>
          <a:ln>
            <a:noFill/>
          </a:ln>
        </p:spPr>
        <p:txBody>
          <a:bodyPr wrap="square" lIns="182765" tIns="182765" rIns="182765" bIns="182765" anchor="ctr" anchorCtr="0">
            <a:noAutofit/>
          </a:bodyPr>
          <a:lstStyle/>
          <a:p>
            <a:pPr lvl="0">
              <a:spcBef>
                <a:spcPts val="0"/>
              </a:spcBef>
              <a:buNone/>
            </a:pPr>
            <a:endParaRPr sz="5595"/>
          </a:p>
        </p:txBody>
      </p:sp>
      <p:sp>
        <p:nvSpPr>
          <p:cNvPr id="28"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9" name="Graphic 8" descr="List">
            <a:extLst>
              <a:ext uri="{FF2B5EF4-FFF2-40B4-BE49-F238E27FC236}">
                <a16:creationId xmlns:a16="http://schemas.microsoft.com/office/drawing/2014/main" id="{FF2C12DB-A624-4B97-A9A3-2741D0FF06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9969249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Pointers">
    <p:bg>
      <p:bgPr>
        <a:solidFill>
          <a:schemeClr val="bg1"/>
        </a:solidFill>
        <a:effectLst/>
      </p:bgPr>
    </p:bg>
    <p:spTree>
      <p:nvGrpSpPr>
        <p:cNvPr id="1" name=""/>
        <p:cNvGrpSpPr/>
        <p:nvPr/>
      </p:nvGrpSpPr>
      <p:grpSpPr>
        <a:xfrm>
          <a:off x="0" y="0"/>
          <a:ext cx="0" cy="0"/>
          <a:chOff x="0" y="0"/>
          <a:chExt cx="0" cy="0"/>
        </a:xfrm>
      </p:grpSpPr>
      <p:sp>
        <p:nvSpPr>
          <p:cNvPr id="61" name="Shape 120">
            <a:extLst>
              <a:ext uri="{FF2B5EF4-FFF2-40B4-BE49-F238E27FC236}">
                <a16:creationId xmlns:a16="http://schemas.microsoft.com/office/drawing/2014/main" id="{67DA8CE6-5F3B-4A00-9D73-66111D024637}"/>
              </a:ext>
            </a:extLst>
          </p:cNvPr>
          <p:cNvSpPr/>
          <p:nvPr userDrawn="1"/>
        </p:nvSpPr>
        <p:spPr>
          <a:xfrm>
            <a:off x="6118757" y="1961674"/>
            <a:ext cx="6012524" cy="6012524"/>
          </a:xfrm>
          <a:prstGeom prst="donut">
            <a:avLst>
              <a:gd name="adj" fmla="val 23154"/>
            </a:avLst>
          </a:prstGeom>
          <a:solidFill>
            <a:srgbClr val="BFBFBF"/>
          </a:solidFill>
          <a:ln>
            <a:noFill/>
          </a:ln>
        </p:spPr>
        <p:txBody>
          <a:bodyPr wrap="square" lIns="137074" tIns="68518" rIns="137074" bIns="68518" anchor="ctr" anchorCtr="0">
            <a:noAutofit/>
          </a:bodyPr>
          <a:lstStyle/>
          <a:p>
            <a:pPr algn="ctr"/>
            <a:endParaRPr sz="2699">
              <a:solidFill>
                <a:schemeClr val="dk1"/>
              </a:solidFill>
              <a:latin typeface="Calibri"/>
              <a:ea typeface="Calibri"/>
              <a:cs typeface="Calibri"/>
              <a:sym typeface="Calibri"/>
            </a:endParaRPr>
          </a:p>
        </p:txBody>
      </p:sp>
      <p:cxnSp>
        <p:nvCxnSpPr>
          <p:cNvPr id="62" name="Shape 121">
            <a:extLst>
              <a:ext uri="{FF2B5EF4-FFF2-40B4-BE49-F238E27FC236}">
                <a16:creationId xmlns:a16="http://schemas.microsoft.com/office/drawing/2014/main" id="{BDFCA081-77E8-4A63-BEB7-C83A3BCFB5D3}"/>
              </a:ext>
            </a:extLst>
          </p:cNvPr>
          <p:cNvCxnSpPr>
            <a:stCxn id="61" idx="0"/>
            <a:endCxn id="61" idx="4"/>
          </p:cNvCxnSpPr>
          <p:nvPr userDrawn="1"/>
        </p:nvCxnSpPr>
        <p:spPr>
          <a:xfrm>
            <a:off x="9125019" y="1961674"/>
            <a:ext cx="0" cy="6012365"/>
          </a:xfrm>
          <a:prstGeom prst="straightConnector1">
            <a:avLst/>
          </a:prstGeom>
          <a:noFill/>
          <a:ln w="9525" cap="flat" cmpd="sng">
            <a:solidFill>
              <a:srgbClr val="CDCDCD"/>
            </a:solidFill>
            <a:prstDash val="solid"/>
            <a:miter lim="800000"/>
            <a:headEnd type="none" w="med" len="med"/>
            <a:tailEnd type="none" w="med" len="med"/>
          </a:ln>
        </p:spPr>
      </p:cxnSp>
      <p:cxnSp>
        <p:nvCxnSpPr>
          <p:cNvPr id="63" name="Shape 122">
            <a:extLst>
              <a:ext uri="{FF2B5EF4-FFF2-40B4-BE49-F238E27FC236}">
                <a16:creationId xmlns:a16="http://schemas.microsoft.com/office/drawing/2014/main" id="{0F8CE3A8-FE43-4842-9AD7-35FE5380D3AE}"/>
              </a:ext>
            </a:extLst>
          </p:cNvPr>
          <p:cNvCxnSpPr>
            <a:stCxn id="61" idx="3"/>
            <a:endCxn id="61" idx="7"/>
          </p:cNvCxnSpPr>
          <p:nvPr userDrawn="1"/>
        </p:nvCxnSpPr>
        <p:spPr>
          <a:xfrm rot="10800000" flipH="1">
            <a:off x="6999270" y="2842253"/>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4" name="Shape 123">
            <a:extLst>
              <a:ext uri="{FF2B5EF4-FFF2-40B4-BE49-F238E27FC236}">
                <a16:creationId xmlns:a16="http://schemas.microsoft.com/office/drawing/2014/main" id="{2DDE71B6-882D-4066-ABBA-39E91D5E9334}"/>
              </a:ext>
            </a:extLst>
          </p:cNvPr>
          <p:cNvCxnSpPr>
            <a:stCxn id="61" idx="1"/>
            <a:endCxn id="61" idx="5"/>
          </p:cNvCxnSpPr>
          <p:nvPr userDrawn="1"/>
        </p:nvCxnSpPr>
        <p:spPr>
          <a:xfrm>
            <a:off x="6999270" y="2842187"/>
            <a:ext cx="4251431" cy="4251431"/>
          </a:xfrm>
          <a:prstGeom prst="straightConnector1">
            <a:avLst/>
          </a:prstGeom>
          <a:noFill/>
          <a:ln w="9525" cap="flat" cmpd="sng">
            <a:solidFill>
              <a:srgbClr val="CDCDCD"/>
            </a:solidFill>
            <a:prstDash val="solid"/>
            <a:miter lim="800000"/>
            <a:headEnd type="none" w="med" len="med"/>
            <a:tailEnd type="none" w="med" len="med"/>
          </a:ln>
        </p:spPr>
      </p:cxnSp>
      <p:cxnSp>
        <p:nvCxnSpPr>
          <p:cNvPr id="65" name="Shape 124">
            <a:extLst>
              <a:ext uri="{FF2B5EF4-FFF2-40B4-BE49-F238E27FC236}">
                <a16:creationId xmlns:a16="http://schemas.microsoft.com/office/drawing/2014/main" id="{7E97B147-FB69-440C-8316-F35DADD9604C}"/>
              </a:ext>
            </a:extLst>
          </p:cNvPr>
          <p:cNvCxnSpPr>
            <a:stCxn id="61" idx="2"/>
            <a:endCxn id="61" idx="6"/>
          </p:cNvCxnSpPr>
          <p:nvPr userDrawn="1"/>
        </p:nvCxnSpPr>
        <p:spPr>
          <a:xfrm>
            <a:off x="6118757" y="4967936"/>
            <a:ext cx="6012365" cy="0"/>
          </a:xfrm>
          <a:prstGeom prst="straightConnector1">
            <a:avLst/>
          </a:prstGeom>
          <a:noFill/>
          <a:ln w="9525" cap="flat" cmpd="sng">
            <a:solidFill>
              <a:srgbClr val="CDCDCD"/>
            </a:solidFill>
            <a:prstDash val="solid"/>
            <a:miter lim="800000"/>
            <a:headEnd type="none" w="med" len="med"/>
            <a:tailEnd type="none" w="med" len="med"/>
          </a:ln>
        </p:spPr>
      </p:cxnSp>
      <p:sp>
        <p:nvSpPr>
          <p:cNvPr id="66" name="Shape 125">
            <a:extLst>
              <a:ext uri="{FF2B5EF4-FFF2-40B4-BE49-F238E27FC236}">
                <a16:creationId xmlns:a16="http://schemas.microsoft.com/office/drawing/2014/main" id="{CDA88E5C-739B-4A86-AE4E-6029D1E8BB87}"/>
              </a:ext>
            </a:extLst>
          </p:cNvPr>
          <p:cNvSpPr/>
          <p:nvPr userDrawn="1"/>
        </p:nvSpPr>
        <p:spPr>
          <a:xfrm rot="1320000">
            <a:off x="8565576" y="5535685"/>
            <a:ext cx="3484490" cy="2332186"/>
          </a:xfrm>
          <a:custGeom>
            <a:avLst/>
            <a:gdLst/>
            <a:ahLst/>
            <a:cxnLst/>
            <a:rect l="0" t="0" r="0" b="0"/>
            <a:pathLst>
              <a:path w="120000" h="120000" extrusionOk="0">
                <a:moveTo>
                  <a:pt x="0" y="0"/>
                </a:moveTo>
                <a:lnTo>
                  <a:pt x="120000" y="16053"/>
                </a:lnTo>
                <a:lnTo>
                  <a:pt x="119878" y="19657"/>
                </a:lnTo>
                <a:cubicBezTo>
                  <a:pt x="117429" y="55689"/>
                  <a:pt x="107812" y="88555"/>
                  <a:pt x="93193" y="115023"/>
                </a:cubicBezTo>
                <a:lnTo>
                  <a:pt x="90165" y="119999"/>
                </a:lnTo>
                <a:close/>
              </a:path>
            </a:pathLst>
          </a:custGeom>
          <a:solidFill>
            <a:srgbClr val="F37224">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7" name="Shape 126">
            <a:extLst>
              <a:ext uri="{FF2B5EF4-FFF2-40B4-BE49-F238E27FC236}">
                <a16:creationId xmlns:a16="http://schemas.microsoft.com/office/drawing/2014/main" id="{798BFD6F-C988-42CF-8B6A-B61FAF0FF839}"/>
              </a:ext>
            </a:extLst>
          </p:cNvPr>
          <p:cNvSpPr/>
          <p:nvPr userDrawn="1"/>
        </p:nvSpPr>
        <p:spPr>
          <a:xfrm rot="300000">
            <a:off x="9125292" y="3373397"/>
            <a:ext cx="3972406" cy="3467987"/>
          </a:xfrm>
          <a:custGeom>
            <a:avLst/>
            <a:gdLst/>
            <a:ahLst/>
            <a:cxnLst/>
            <a:rect l="0" t="0" r="0" b="0"/>
            <a:pathLst>
              <a:path w="120000" h="120000" extrusionOk="0">
                <a:moveTo>
                  <a:pt x="107347" y="0"/>
                </a:moveTo>
                <a:lnTo>
                  <a:pt x="110569" y="7661"/>
                </a:lnTo>
                <a:cubicBezTo>
                  <a:pt x="116642" y="24106"/>
                  <a:pt x="120000" y="42186"/>
                  <a:pt x="120000" y="61164"/>
                </a:cubicBezTo>
                <a:cubicBezTo>
                  <a:pt x="120000" y="80143"/>
                  <a:pt x="116642" y="98223"/>
                  <a:pt x="110569" y="114667"/>
                </a:cubicBezTo>
                <a:lnTo>
                  <a:pt x="108327" y="120000"/>
                </a:lnTo>
                <a:lnTo>
                  <a:pt x="0" y="61164"/>
                </a:lnTo>
                <a:close/>
              </a:path>
            </a:pathLst>
          </a:custGeom>
          <a:solidFill>
            <a:srgbClr val="F9B78F">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8" name="Shape 127">
            <a:extLst>
              <a:ext uri="{FF2B5EF4-FFF2-40B4-BE49-F238E27FC236}">
                <a16:creationId xmlns:a16="http://schemas.microsoft.com/office/drawing/2014/main" id="{152D5336-5E3E-4B07-905B-0AF5886DA0D8}"/>
              </a:ext>
            </a:extLst>
          </p:cNvPr>
          <p:cNvSpPr/>
          <p:nvPr userDrawn="1"/>
        </p:nvSpPr>
        <p:spPr>
          <a:xfrm rot="-180000">
            <a:off x="9040985" y="2177800"/>
            <a:ext cx="3417165" cy="2702567"/>
          </a:xfrm>
          <a:custGeom>
            <a:avLst/>
            <a:gdLst/>
            <a:ahLst/>
            <a:cxnLst/>
            <a:rect l="0" t="0" r="0" b="0"/>
            <a:pathLst>
              <a:path w="120000" h="120000" extrusionOk="0">
                <a:moveTo>
                  <a:pt x="76445" y="0"/>
                </a:moveTo>
                <a:lnTo>
                  <a:pt x="77551" y="1045"/>
                </a:lnTo>
                <a:cubicBezTo>
                  <a:pt x="98626" y="23037"/>
                  <a:pt x="113757" y="53809"/>
                  <a:pt x="119441" y="88932"/>
                </a:cubicBezTo>
                <a:lnTo>
                  <a:pt x="120000" y="93555"/>
                </a:lnTo>
                <a:lnTo>
                  <a:pt x="0" y="120000"/>
                </a:lnTo>
                <a:close/>
              </a:path>
            </a:pathLst>
          </a:custGeom>
          <a:solidFill>
            <a:srgbClr val="F37325">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69" name="Shape 128">
            <a:extLst>
              <a:ext uri="{FF2B5EF4-FFF2-40B4-BE49-F238E27FC236}">
                <a16:creationId xmlns:a16="http://schemas.microsoft.com/office/drawing/2014/main" id="{56A82FCA-614C-4B44-8AAA-1D6CB58887E6}"/>
              </a:ext>
            </a:extLst>
          </p:cNvPr>
          <p:cNvSpPr/>
          <p:nvPr userDrawn="1"/>
        </p:nvSpPr>
        <p:spPr>
          <a:xfrm>
            <a:off x="5714309" y="4967935"/>
            <a:ext cx="3410709" cy="3352629"/>
          </a:xfrm>
          <a:custGeom>
            <a:avLst/>
            <a:gdLst/>
            <a:ahLst/>
            <a:cxnLst/>
            <a:rect l="0" t="0" r="0" b="0"/>
            <a:pathLst>
              <a:path w="120000" h="120000" extrusionOk="0">
                <a:moveTo>
                  <a:pt x="120000" y="0"/>
                </a:moveTo>
                <a:lnTo>
                  <a:pt x="88726" y="120000"/>
                </a:lnTo>
                <a:lnTo>
                  <a:pt x="83676" y="118679"/>
                </a:lnTo>
                <a:cubicBezTo>
                  <a:pt x="41602" y="105366"/>
                  <a:pt x="9281" y="69535"/>
                  <a:pt x="332" y="25043"/>
                </a:cubicBezTo>
                <a:lnTo>
                  <a:pt x="0" y="22830"/>
                </a:ln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0" name="Shape 129">
            <a:extLst>
              <a:ext uri="{FF2B5EF4-FFF2-40B4-BE49-F238E27FC236}">
                <a16:creationId xmlns:a16="http://schemas.microsoft.com/office/drawing/2014/main" id="{4B6E9EF4-7998-4A86-A71B-82B7252E8BAE}"/>
              </a:ext>
            </a:extLst>
          </p:cNvPr>
          <p:cNvSpPr/>
          <p:nvPr userDrawn="1"/>
        </p:nvSpPr>
        <p:spPr>
          <a:xfrm rot="2400000">
            <a:off x="5937283" y="2826361"/>
            <a:ext cx="3471808" cy="2315620"/>
          </a:xfrm>
          <a:custGeom>
            <a:avLst/>
            <a:gdLst/>
            <a:ahLst/>
            <a:cxnLst/>
            <a:rect l="0" t="0" r="0" b="0"/>
            <a:pathLst>
              <a:path w="120000" h="120000" extrusionOk="0">
                <a:moveTo>
                  <a:pt x="4672" y="0"/>
                </a:moveTo>
                <a:lnTo>
                  <a:pt x="120000" y="49287"/>
                </a:lnTo>
                <a:lnTo>
                  <a:pt x="9648" y="120000"/>
                </a:lnTo>
                <a:lnTo>
                  <a:pt x="9430" y="119319"/>
                </a:lnTo>
                <a:cubicBezTo>
                  <a:pt x="3357" y="97794"/>
                  <a:pt x="0" y="74129"/>
                  <a:pt x="0" y="49287"/>
                </a:cubicBezTo>
                <a:cubicBezTo>
                  <a:pt x="0" y="36867"/>
                  <a:pt x="839" y="24740"/>
                  <a:pt x="2438" y="13028"/>
                </a:cubicBezTo>
                <a:close/>
              </a:path>
            </a:pathLst>
          </a:custGeom>
          <a:solidFill>
            <a:srgbClr val="333333">
              <a:alpha val="80000"/>
            </a:srgbClr>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1" name="Shape 130">
            <a:extLst>
              <a:ext uri="{FF2B5EF4-FFF2-40B4-BE49-F238E27FC236}">
                <a16:creationId xmlns:a16="http://schemas.microsoft.com/office/drawing/2014/main" id="{71C12B40-CAE7-478A-A8F2-BF2CD14A473C}"/>
              </a:ext>
            </a:extLst>
          </p:cNvPr>
          <p:cNvSpPr/>
          <p:nvPr userDrawn="1"/>
        </p:nvSpPr>
        <p:spPr>
          <a:xfrm>
            <a:off x="5190304" y="4112220"/>
            <a:ext cx="3934716" cy="2725187"/>
          </a:xfrm>
          <a:custGeom>
            <a:avLst/>
            <a:gdLst/>
            <a:ahLst/>
            <a:cxnLst/>
            <a:rect l="0" t="0" r="0" b="0"/>
            <a:pathLst>
              <a:path w="120000" h="120000" extrusionOk="0">
                <a:moveTo>
                  <a:pt x="2929" y="0"/>
                </a:moveTo>
                <a:lnTo>
                  <a:pt x="120000" y="37680"/>
                </a:lnTo>
                <a:lnTo>
                  <a:pt x="14394" y="119999"/>
                </a:lnTo>
                <a:lnTo>
                  <a:pt x="9430" y="105120"/>
                </a:lnTo>
                <a:cubicBezTo>
                  <a:pt x="3357" y="84392"/>
                  <a:pt x="0" y="61602"/>
                  <a:pt x="0" y="37680"/>
                </a:cubicBezTo>
                <a:cubicBezTo>
                  <a:pt x="0" y="25719"/>
                  <a:pt x="839" y="14041"/>
                  <a:pt x="2438" y="2762"/>
                </a:cubicBezTo>
                <a:close/>
              </a:path>
            </a:pathLst>
          </a:custGeom>
          <a:solidFill>
            <a:srgbClr val="333333"/>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sp>
        <p:nvSpPr>
          <p:cNvPr id="72" name="Shape 131">
            <a:extLst>
              <a:ext uri="{FF2B5EF4-FFF2-40B4-BE49-F238E27FC236}">
                <a16:creationId xmlns:a16="http://schemas.microsoft.com/office/drawing/2014/main" id="{2A60AECD-6EA5-4057-9B6F-B178E8B8C148}"/>
              </a:ext>
            </a:extLst>
          </p:cNvPr>
          <p:cNvSpPr/>
          <p:nvPr userDrawn="1"/>
        </p:nvSpPr>
        <p:spPr>
          <a:xfrm>
            <a:off x="7412982" y="3263331"/>
            <a:ext cx="3424074" cy="3424074"/>
          </a:xfrm>
          <a:prstGeom prst="ellipse">
            <a:avLst/>
          </a:prstGeom>
          <a:solidFill>
            <a:schemeClr val="lt1"/>
          </a:solidFill>
          <a:ln>
            <a:noFill/>
          </a:ln>
        </p:spPr>
        <p:txBody>
          <a:bodyPr wrap="square" lIns="137074" tIns="68518" rIns="137074" bIns="68518" anchor="ctr" anchorCtr="0">
            <a:noAutofit/>
          </a:bodyPr>
          <a:lstStyle/>
          <a:p>
            <a:pPr algn="ctr"/>
            <a:endParaRPr sz="2699">
              <a:solidFill>
                <a:schemeClr val="lt1"/>
              </a:solidFill>
              <a:latin typeface="Calibri"/>
              <a:ea typeface="Calibri"/>
              <a:cs typeface="Calibri"/>
              <a:sym typeface="Calibri"/>
            </a:endParaRPr>
          </a:p>
        </p:txBody>
      </p:sp>
      <p:cxnSp>
        <p:nvCxnSpPr>
          <p:cNvPr id="79" name="Shape 139">
            <a:extLst>
              <a:ext uri="{FF2B5EF4-FFF2-40B4-BE49-F238E27FC236}">
                <a16:creationId xmlns:a16="http://schemas.microsoft.com/office/drawing/2014/main" id="{F02172BD-7CAA-424F-8677-378452A82D21}"/>
              </a:ext>
            </a:extLst>
          </p:cNvPr>
          <p:cNvCxnSpPr>
            <a:stCxn id="70" idx="4"/>
          </p:cNvCxnSpPr>
          <p:nvPr userDrawn="1"/>
        </p:nvCxnSpPr>
        <p:spPr>
          <a:xfrm rot="10800000">
            <a:off x="4084736" y="2220631"/>
            <a:ext cx="2391542" cy="489373"/>
          </a:xfrm>
          <a:prstGeom prst="straightConnector1">
            <a:avLst/>
          </a:prstGeom>
          <a:noFill/>
          <a:ln w="9525" cap="flat" cmpd="sng">
            <a:solidFill>
              <a:srgbClr val="CDCDCD"/>
            </a:solidFill>
            <a:prstDash val="solid"/>
            <a:miter lim="800000"/>
            <a:headEnd type="none" w="med" len="med"/>
            <a:tailEnd type="none" w="med" len="med"/>
          </a:ln>
        </p:spPr>
      </p:cxnSp>
      <p:cxnSp>
        <p:nvCxnSpPr>
          <p:cNvPr id="80" name="Shape 140">
            <a:extLst>
              <a:ext uri="{FF2B5EF4-FFF2-40B4-BE49-F238E27FC236}">
                <a16:creationId xmlns:a16="http://schemas.microsoft.com/office/drawing/2014/main" id="{DDD4850E-85D6-4DE0-86CE-4FB5E37906AA}"/>
              </a:ext>
            </a:extLst>
          </p:cNvPr>
          <p:cNvCxnSpPr/>
          <p:nvPr userDrawn="1"/>
        </p:nvCxnSpPr>
        <p:spPr>
          <a:xfrm flipH="1">
            <a:off x="4002274" y="7368251"/>
            <a:ext cx="2541308" cy="435365"/>
          </a:xfrm>
          <a:prstGeom prst="straightConnector1">
            <a:avLst/>
          </a:prstGeom>
          <a:noFill/>
          <a:ln w="9525" cap="flat" cmpd="sng">
            <a:solidFill>
              <a:srgbClr val="CDCDCD"/>
            </a:solidFill>
            <a:prstDash val="solid"/>
            <a:miter lim="800000"/>
            <a:headEnd type="none" w="med" len="med"/>
            <a:tailEnd type="none" w="med" len="med"/>
          </a:ln>
        </p:spPr>
      </p:cxnSp>
      <p:cxnSp>
        <p:nvCxnSpPr>
          <p:cNvPr id="81" name="Shape 141">
            <a:extLst>
              <a:ext uri="{FF2B5EF4-FFF2-40B4-BE49-F238E27FC236}">
                <a16:creationId xmlns:a16="http://schemas.microsoft.com/office/drawing/2014/main" id="{29FF3337-ED3E-4966-B4A8-47A84853AB99}"/>
              </a:ext>
            </a:extLst>
          </p:cNvPr>
          <p:cNvCxnSpPr>
            <a:stCxn id="71" idx="4"/>
          </p:cNvCxnSpPr>
          <p:nvPr userDrawn="1"/>
        </p:nvCxnSpPr>
        <p:spPr>
          <a:xfrm flipH="1">
            <a:off x="2707903" y="4967935"/>
            <a:ext cx="2482400" cy="67919"/>
          </a:xfrm>
          <a:prstGeom prst="straightConnector1">
            <a:avLst/>
          </a:prstGeom>
          <a:noFill/>
          <a:ln w="9525" cap="flat" cmpd="sng">
            <a:solidFill>
              <a:srgbClr val="CDCDCD"/>
            </a:solidFill>
            <a:prstDash val="solid"/>
            <a:miter lim="800000"/>
            <a:headEnd type="none" w="med" len="med"/>
            <a:tailEnd type="none" w="med" len="med"/>
          </a:ln>
        </p:spPr>
      </p:cxnSp>
      <p:cxnSp>
        <p:nvCxnSpPr>
          <p:cNvPr id="82" name="Shape 142">
            <a:extLst>
              <a:ext uri="{FF2B5EF4-FFF2-40B4-BE49-F238E27FC236}">
                <a16:creationId xmlns:a16="http://schemas.microsoft.com/office/drawing/2014/main" id="{21E73E53-09F7-44CB-8BB5-F6AF0513B01D}"/>
              </a:ext>
            </a:extLst>
          </p:cNvPr>
          <p:cNvCxnSpPr/>
          <p:nvPr userDrawn="1"/>
        </p:nvCxnSpPr>
        <p:spPr>
          <a:xfrm flipH="1">
            <a:off x="11974736" y="2239565"/>
            <a:ext cx="2525130" cy="753401"/>
          </a:xfrm>
          <a:prstGeom prst="straightConnector1">
            <a:avLst/>
          </a:prstGeom>
          <a:noFill/>
          <a:ln w="9525" cap="flat" cmpd="sng">
            <a:solidFill>
              <a:srgbClr val="CDCDCD"/>
            </a:solidFill>
            <a:prstDash val="solid"/>
            <a:miter lim="800000"/>
            <a:headEnd type="none" w="med" len="med"/>
            <a:tailEnd type="none" w="med" len="med"/>
          </a:ln>
        </p:spPr>
      </p:cxnSp>
      <p:cxnSp>
        <p:nvCxnSpPr>
          <p:cNvPr id="83" name="Shape 143">
            <a:extLst>
              <a:ext uri="{FF2B5EF4-FFF2-40B4-BE49-F238E27FC236}">
                <a16:creationId xmlns:a16="http://schemas.microsoft.com/office/drawing/2014/main" id="{FE71DAAC-35C9-42C9-8091-AEE045BA0D22}"/>
              </a:ext>
            </a:extLst>
          </p:cNvPr>
          <p:cNvCxnSpPr>
            <a:endCxn id="67" idx="2"/>
          </p:cNvCxnSpPr>
          <p:nvPr userDrawn="1"/>
        </p:nvCxnSpPr>
        <p:spPr>
          <a:xfrm rot="10800000">
            <a:off x="13087306" y="5314028"/>
            <a:ext cx="1722702" cy="0"/>
          </a:xfrm>
          <a:prstGeom prst="straightConnector1">
            <a:avLst/>
          </a:prstGeom>
          <a:noFill/>
          <a:ln w="9525" cap="flat" cmpd="sng">
            <a:solidFill>
              <a:srgbClr val="CDCDCD"/>
            </a:solidFill>
            <a:prstDash val="solid"/>
            <a:miter lim="800000"/>
            <a:headEnd type="none" w="med" len="med"/>
            <a:tailEnd type="none" w="med" len="med"/>
          </a:ln>
        </p:spPr>
      </p:cxnSp>
      <p:cxnSp>
        <p:nvCxnSpPr>
          <p:cNvPr id="84" name="Shape 144">
            <a:extLst>
              <a:ext uri="{FF2B5EF4-FFF2-40B4-BE49-F238E27FC236}">
                <a16:creationId xmlns:a16="http://schemas.microsoft.com/office/drawing/2014/main" id="{DBBE72F9-795B-4340-A1DB-D0F4F3CF3FC7}"/>
              </a:ext>
            </a:extLst>
          </p:cNvPr>
          <p:cNvCxnSpPr/>
          <p:nvPr userDrawn="1"/>
        </p:nvCxnSpPr>
        <p:spPr>
          <a:xfrm rot="10800000">
            <a:off x="11666126" y="7289201"/>
            <a:ext cx="2405936" cy="1099291"/>
          </a:xfrm>
          <a:prstGeom prst="straightConnector1">
            <a:avLst/>
          </a:prstGeom>
          <a:noFill/>
          <a:ln w="9525" cap="flat" cmpd="sng">
            <a:solidFill>
              <a:srgbClr val="CDCDCD"/>
            </a:solidFill>
            <a:prstDash val="solid"/>
            <a:miter lim="800000"/>
            <a:headEnd type="none" w="med" len="med"/>
            <a:tailEnd type="none" w="med" len="med"/>
          </a:ln>
        </p:spPr>
      </p:cxnSp>
      <p:pic>
        <p:nvPicPr>
          <p:cNvPr id="85" name="Shape 145" descr="Bar chart">
            <a:extLst>
              <a:ext uri="{FF2B5EF4-FFF2-40B4-BE49-F238E27FC236}">
                <a16:creationId xmlns:a16="http://schemas.microsoft.com/office/drawing/2014/main" id="{2EA7F6A5-BA2D-49EA-8A2D-F57DEBF50847}"/>
              </a:ext>
            </a:extLst>
          </p:cNvPr>
          <p:cNvPicPr preferRelativeResize="0"/>
          <p:nvPr userDrawn="1"/>
        </p:nvPicPr>
        <p:blipFill rotWithShape="1">
          <a:blip r:embed="rId2">
            <a:alphaModFix/>
          </a:blip>
          <a:srcRect/>
          <a:stretch/>
        </p:blipFill>
        <p:spPr>
          <a:xfrm>
            <a:off x="7082935" y="6408067"/>
            <a:ext cx="809625" cy="809625"/>
          </a:xfrm>
          <a:prstGeom prst="rect">
            <a:avLst/>
          </a:prstGeom>
          <a:noFill/>
          <a:ln>
            <a:noFill/>
          </a:ln>
        </p:spPr>
      </p:pic>
      <p:pic>
        <p:nvPicPr>
          <p:cNvPr id="86" name="Shape 146" descr="Puzzle">
            <a:extLst>
              <a:ext uri="{FF2B5EF4-FFF2-40B4-BE49-F238E27FC236}">
                <a16:creationId xmlns:a16="http://schemas.microsoft.com/office/drawing/2014/main" id="{0765EF76-BA96-4D04-B52A-69D93E41D6AE}"/>
              </a:ext>
            </a:extLst>
          </p:cNvPr>
          <p:cNvPicPr preferRelativeResize="0"/>
          <p:nvPr userDrawn="1"/>
        </p:nvPicPr>
        <p:blipFill rotWithShape="1">
          <a:blip r:embed="rId3">
            <a:alphaModFix/>
          </a:blip>
          <a:srcRect/>
          <a:stretch/>
        </p:blipFill>
        <p:spPr>
          <a:xfrm>
            <a:off x="6310857" y="4866449"/>
            <a:ext cx="809625" cy="809625"/>
          </a:xfrm>
          <a:prstGeom prst="rect">
            <a:avLst/>
          </a:prstGeom>
          <a:noFill/>
          <a:ln>
            <a:noFill/>
          </a:ln>
        </p:spPr>
      </p:pic>
      <p:pic>
        <p:nvPicPr>
          <p:cNvPr id="87" name="Shape 147" descr="Magnifying glass">
            <a:extLst>
              <a:ext uri="{FF2B5EF4-FFF2-40B4-BE49-F238E27FC236}">
                <a16:creationId xmlns:a16="http://schemas.microsoft.com/office/drawing/2014/main" id="{8C1462F4-7D2C-42E5-A419-37C2DF48F7DC}"/>
              </a:ext>
            </a:extLst>
          </p:cNvPr>
          <p:cNvPicPr preferRelativeResize="0"/>
          <p:nvPr userDrawn="1"/>
        </p:nvPicPr>
        <p:blipFill rotWithShape="1">
          <a:blip r:embed="rId4">
            <a:alphaModFix/>
          </a:blip>
          <a:srcRect/>
          <a:stretch/>
        </p:blipFill>
        <p:spPr>
          <a:xfrm>
            <a:off x="6763864" y="3059677"/>
            <a:ext cx="809625" cy="809625"/>
          </a:xfrm>
          <a:prstGeom prst="rect">
            <a:avLst/>
          </a:prstGeom>
          <a:noFill/>
          <a:ln>
            <a:noFill/>
          </a:ln>
        </p:spPr>
      </p:pic>
      <p:pic>
        <p:nvPicPr>
          <p:cNvPr id="88" name="Shape 148" descr="Pie chart">
            <a:extLst>
              <a:ext uri="{FF2B5EF4-FFF2-40B4-BE49-F238E27FC236}">
                <a16:creationId xmlns:a16="http://schemas.microsoft.com/office/drawing/2014/main" id="{9B4E5414-8E48-44D5-BB26-F7D92629CA4B}"/>
              </a:ext>
            </a:extLst>
          </p:cNvPr>
          <p:cNvPicPr preferRelativeResize="0"/>
          <p:nvPr userDrawn="1"/>
        </p:nvPicPr>
        <p:blipFill rotWithShape="1">
          <a:blip r:embed="rId5">
            <a:alphaModFix/>
          </a:blip>
          <a:srcRect/>
          <a:stretch/>
        </p:blipFill>
        <p:spPr>
          <a:xfrm>
            <a:off x="10676548" y="3172402"/>
            <a:ext cx="809625" cy="809625"/>
          </a:xfrm>
          <a:prstGeom prst="rect">
            <a:avLst/>
          </a:prstGeom>
          <a:noFill/>
          <a:ln>
            <a:noFill/>
          </a:ln>
        </p:spPr>
      </p:pic>
      <p:pic>
        <p:nvPicPr>
          <p:cNvPr id="89" name="Shape 149" descr="Gears">
            <a:extLst>
              <a:ext uri="{FF2B5EF4-FFF2-40B4-BE49-F238E27FC236}">
                <a16:creationId xmlns:a16="http://schemas.microsoft.com/office/drawing/2014/main" id="{F1F0DD0F-EF3E-46D4-A527-45D8AB0F66CF}"/>
              </a:ext>
            </a:extLst>
          </p:cNvPr>
          <p:cNvPicPr preferRelativeResize="0"/>
          <p:nvPr userDrawn="1"/>
        </p:nvPicPr>
        <p:blipFill rotWithShape="1">
          <a:blip r:embed="rId6">
            <a:alphaModFix/>
          </a:blip>
          <a:srcRect/>
          <a:stretch/>
        </p:blipFill>
        <p:spPr>
          <a:xfrm>
            <a:off x="11125748" y="4874602"/>
            <a:ext cx="809625" cy="809625"/>
          </a:xfrm>
          <a:prstGeom prst="rect">
            <a:avLst/>
          </a:prstGeom>
          <a:noFill/>
          <a:ln>
            <a:noFill/>
          </a:ln>
        </p:spPr>
      </p:pic>
      <p:pic>
        <p:nvPicPr>
          <p:cNvPr id="90" name="Shape 150" descr="Lightbulb">
            <a:extLst>
              <a:ext uri="{FF2B5EF4-FFF2-40B4-BE49-F238E27FC236}">
                <a16:creationId xmlns:a16="http://schemas.microsoft.com/office/drawing/2014/main" id="{7A231662-CCD2-432B-B3F3-548704FFD610}"/>
              </a:ext>
            </a:extLst>
          </p:cNvPr>
          <p:cNvPicPr preferRelativeResize="0"/>
          <p:nvPr userDrawn="1"/>
        </p:nvPicPr>
        <p:blipFill rotWithShape="1">
          <a:blip r:embed="rId7">
            <a:alphaModFix/>
          </a:blip>
          <a:srcRect/>
          <a:stretch/>
        </p:blipFill>
        <p:spPr>
          <a:xfrm>
            <a:off x="10585489" y="6455292"/>
            <a:ext cx="809625" cy="809625"/>
          </a:xfrm>
          <a:prstGeom prst="rect">
            <a:avLst/>
          </a:prstGeom>
          <a:noFill/>
          <a:ln>
            <a:noFill/>
          </a:ln>
        </p:spPr>
      </p:pic>
      <p:sp>
        <p:nvSpPr>
          <p:cNvPr id="96" name="Shape 52">
            <a:extLst>
              <a:ext uri="{FF2B5EF4-FFF2-40B4-BE49-F238E27FC236}">
                <a16:creationId xmlns:a16="http://schemas.microsoft.com/office/drawing/2014/main" id="{2BE46664-6C57-4210-8861-B701341B4274}"/>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0" name="Graphic 29" descr="Camera">
            <a:extLst>
              <a:ext uri="{FF2B5EF4-FFF2-40B4-BE49-F238E27FC236}">
                <a16:creationId xmlns:a16="http://schemas.microsoft.com/office/drawing/2014/main" id="{7D44A509-3E7F-4053-AB08-8C13D0253B5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6651224" y="8330184"/>
            <a:ext cx="1636776" cy="1636776"/>
          </a:xfrm>
          <a:prstGeom prst="rect">
            <a:avLst/>
          </a:prstGeom>
        </p:spPr>
      </p:pic>
      <p:pic>
        <p:nvPicPr>
          <p:cNvPr id="29" name="Picture 28"/>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38875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Features_2">
    <p:bg>
      <p:bgPr>
        <a:solidFill>
          <a:srgbClr val="F37021"/>
        </a:solidFill>
        <a:effectLst/>
      </p:bgPr>
    </p:bg>
    <p:spTree>
      <p:nvGrpSpPr>
        <p:cNvPr id="1" name="Shape 15"/>
        <p:cNvGrpSpPr/>
        <p:nvPr/>
      </p:nvGrpSpPr>
      <p:grpSpPr>
        <a:xfrm>
          <a:off x="0" y="0"/>
          <a:ext cx="0" cy="0"/>
          <a:chOff x="0" y="0"/>
          <a:chExt cx="0" cy="0"/>
        </a:xfrm>
      </p:grpSpPr>
      <p:pic>
        <p:nvPicPr>
          <p:cNvPr id="4" name="Graphic 3" descr="Network">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Features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335132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eatur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51961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s_3">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81" name="Graphic 80" descr="Network">
            <a:extLst>
              <a:ext uri="{FF2B5EF4-FFF2-40B4-BE49-F238E27FC236}">
                <a16:creationId xmlns:a16="http://schemas.microsoft.com/office/drawing/2014/main" id="{4D1492FB-4616-459A-8637-C82AF8B758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10119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ranching">
    <p:bg>
      <p:bgPr>
        <a:solidFill>
          <a:srgbClr val="F37021"/>
        </a:solidFill>
        <a:effectLst/>
      </p:bgPr>
    </p:bg>
    <p:spTree>
      <p:nvGrpSpPr>
        <p:cNvPr id="1" name="Shape 15"/>
        <p:cNvGrpSpPr/>
        <p:nvPr/>
      </p:nvGrpSpPr>
      <p:grpSpPr>
        <a:xfrm>
          <a:off x="0" y="0"/>
          <a:ext cx="0" cy="0"/>
          <a:chOff x="0" y="0"/>
          <a:chExt cx="0" cy="0"/>
        </a:xfrm>
      </p:grpSpPr>
      <p:pic>
        <p:nvPicPr>
          <p:cNvPr id="4" name="Graphic 3" descr="Hierarchy">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4376"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Branching</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478627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ranching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ierarchy">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043185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urse Progres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Upward tren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sp>
        <p:nvSpPr>
          <p:cNvPr id="3" name="Rectangle: Rounded Corners 2"/>
          <p:cNvSpPr/>
          <p:nvPr userDrawn="1"/>
        </p:nvSpPr>
        <p:spPr>
          <a:xfrm>
            <a:off x="769496" y="5574800"/>
            <a:ext cx="12493161" cy="510363"/>
          </a:xfrm>
          <a:prstGeom prst="roundRect">
            <a:avLst/>
          </a:prstGeom>
          <a:solidFill>
            <a:srgbClr val="F476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p:cNvSpPr/>
          <p:nvPr userDrawn="1"/>
        </p:nvSpPr>
        <p:spPr>
          <a:xfrm>
            <a:off x="13520255" y="5574800"/>
            <a:ext cx="3994297" cy="510363"/>
          </a:xfrm>
          <a:prstGeom prst="roundRect">
            <a:avLst/>
          </a:prstGeom>
          <a:solidFill>
            <a:srgbClr val="FBC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bbon">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704037" y="3920100"/>
            <a:ext cx="1636776" cy="1636776"/>
          </a:xfrm>
          <a:prstGeom prst="rect">
            <a:avLst/>
          </a:prstGeom>
        </p:spPr>
      </p:pic>
      <p:sp>
        <p:nvSpPr>
          <p:cNvPr id="10" name="Shape 16"/>
          <p:cNvSpPr txBox="1">
            <a:spLocks noGrp="1"/>
          </p:cNvSpPr>
          <p:nvPr>
            <p:ph type="title" hasCustomPrompt="1"/>
          </p:nvPr>
        </p:nvSpPr>
        <p:spPr>
          <a:xfrm>
            <a:off x="769496" y="2821270"/>
            <a:ext cx="15621706" cy="2024662"/>
          </a:xfrm>
          <a:prstGeom prst="rect">
            <a:avLst/>
          </a:prstGeom>
        </p:spPr>
        <p:txBody>
          <a:bodyPr wrap="square" lIns="91425" tIns="91425" rIns="91425" bIns="91425" anchor="ctr" anchorCtr="0"/>
          <a:lstStyle>
            <a:lvl1pPr lvl="0" rtl="0">
              <a:spcBef>
                <a:spcPts val="0"/>
              </a:spcBef>
              <a:buSzPct val="100000"/>
              <a:defRPr sz="9600" b="1" baseline="0">
                <a:solidFill>
                  <a:srgbClr val="F47628"/>
                </a:solidFill>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Course Progress</a:t>
            </a:r>
            <a:endParaRPr dirty="0"/>
          </a:p>
        </p:txBody>
      </p:sp>
      <p:pic>
        <p:nvPicPr>
          <p:cNvPr id="11" name="Picture 10"/>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84620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Progre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77365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oadmap">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8"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Roadmap</a:t>
            </a:r>
            <a:endParaRPr dirty="0"/>
          </a:p>
        </p:txBody>
      </p:sp>
      <p:pic>
        <p:nvPicPr>
          <p:cNvPr id="16" name="Graphic 15" descr="Map with pin">
            <a:extLst>
              <a:ext uri="{FF2B5EF4-FFF2-40B4-BE49-F238E27FC236}">
                <a16:creationId xmlns:a16="http://schemas.microsoft.com/office/drawing/2014/main" id="{95E707E9-A0CA-4046-A4C8-0F60A0B70A1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514852"/>
            <a:ext cx="1078992" cy="137112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478416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urse Progress_2">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128" name="Graphic 127" descr="Upward trend">
            <a:extLst>
              <a:ext uri="{FF2B5EF4-FFF2-40B4-BE49-F238E27FC236}">
                <a16:creationId xmlns:a16="http://schemas.microsoft.com/office/drawing/2014/main" id="{48BF3BC3-5BF3-4BA6-A0DE-5B4928EE270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262605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teps">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graphicFrame>
        <p:nvGraphicFramePr>
          <p:cNvPr id="2" name="Diagram 1"/>
          <p:cNvGraphicFramePr/>
          <p:nvPr userDrawn="1">
            <p:extLst>
              <p:ext uri="{D42A27DB-BD31-4B8C-83A1-F6EECF244321}">
                <p14:modId xmlns:p14="http://schemas.microsoft.com/office/powerpoint/2010/main" val="1765534059"/>
              </p:ext>
            </p:extLst>
          </p:nvPr>
        </p:nvGraphicFramePr>
        <p:xfrm>
          <a:off x="3048000" y="1077119"/>
          <a:ext cx="12192000" cy="812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Tools">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6651224" y="8330184"/>
            <a:ext cx="1636776" cy="1636776"/>
          </a:xfrm>
          <a:prstGeom prst="rect">
            <a:avLst/>
          </a:prstGeom>
        </p:spPr>
      </p:pic>
      <p:pic>
        <p:nvPicPr>
          <p:cNvPr id="8" name="Picture 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3525578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Assessments">
    <p:bg>
      <p:bgPr>
        <a:solidFill>
          <a:srgbClr val="F37021"/>
        </a:solidFill>
        <a:effectLst/>
      </p:bgPr>
    </p:bg>
    <p:spTree>
      <p:nvGrpSpPr>
        <p:cNvPr id="1" name="Shape 15"/>
        <p:cNvGrpSpPr/>
        <p:nvPr/>
      </p:nvGrpSpPr>
      <p:grpSpPr>
        <a:xfrm>
          <a:off x="0" y="0"/>
          <a:ext cx="0" cy="0"/>
          <a:chOff x="0" y="0"/>
          <a:chExt cx="0" cy="0"/>
        </a:xfrm>
      </p:grpSpPr>
      <p:pic>
        <p:nvPicPr>
          <p:cNvPr id="4" name="Graphic 3" descr="Help">
            <a:extLst>
              <a:ext uri="{FF2B5EF4-FFF2-40B4-BE49-F238E27FC236}">
                <a16:creationId xmlns:a16="http://schemas.microsoft.com/office/drawing/2014/main" id="{3195F143-3583-4272-BAD2-FD46D34828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Assessments</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790408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ssessmen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7" name="Graphic 36" descr="Help">
            <a:extLst>
              <a:ext uri="{FF2B5EF4-FFF2-40B4-BE49-F238E27FC236}">
                <a16:creationId xmlns:a16="http://schemas.microsoft.com/office/drawing/2014/main" id="{5DF184FB-A756-44C4-8799-89003DD291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632690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Coding Challeng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Coding Challenge</a:t>
            </a:r>
            <a:endParaRPr dirty="0"/>
          </a:p>
        </p:txBody>
      </p:sp>
      <p:pic>
        <p:nvPicPr>
          <p:cNvPr id="6" name="Graphic 5" descr="Brain in hea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97591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ing Challeng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Brain in head">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465864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Quiz">
    <p:bg>
      <p:bgPr>
        <a:solidFill>
          <a:srgbClr val="F37021"/>
        </a:solidFill>
        <a:effectLst/>
      </p:bgPr>
    </p:bg>
    <p:spTree>
      <p:nvGrpSpPr>
        <p:cNvPr id="1" name="Shape 15"/>
        <p:cNvGrpSpPr/>
        <p:nvPr/>
      </p:nvGrpSpPr>
      <p:grpSpPr>
        <a:xfrm>
          <a:off x="0" y="0"/>
          <a:ext cx="0" cy="0"/>
          <a:chOff x="0" y="0"/>
          <a:chExt cx="0" cy="0"/>
        </a:xfrm>
      </p:grpSpPr>
      <p:pic>
        <p:nvPicPr>
          <p:cNvPr id="4" name="Graphic 3" descr="Puzzle">
            <a:extLst>
              <a:ext uri="{FF2B5EF4-FFF2-40B4-BE49-F238E27FC236}">
                <a16:creationId xmlns:a16="http://schemas.microsoft.com/office/drawing/2014/main" id="{8F78E2B3-D4E9-4866-A60C-B4BAC2200D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714167"/>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Quiz</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972586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iz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uzzle">
            <a:extLst>
              <a:ext uri="{FF2B5EF4-FFF2-40B4-BE49-F238E27FC236}">
                <a16:creationId xmlns:a16="http://schemas.microsoft.com/office/drawing/2014/main" id="{F7FAAB4E-9468-46DC-9385-D8841E835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3208773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Tip">
    <p:bg>
      <p:bgPr>
        <a:solidFill>
          <a:srgbClr val="F37021"/>
        </a:solidFill>
        <a:effectLst/>
      </p:bgPr>
    </p:bg>
    <p:spTree>
      <p:nvGrpSpPr>
        <p:cNvPr id="1" name="Shape 15"/>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AAC4A117-0304-4D25-BBA6-1ED083AFB0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Tip</a:t>
            </a:r>
            <a:endParaRPr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5051400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p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ightbulb">
            <a:extLst>
              <a:ext uri="{FF2B5EF4-FFF2-40B4-BE49-F238E27FC236}">
                <a16:creationId xmlns:a16="http://schemas.microsoft.com/office/drawing/2014/main" id="{E8962B7B-FD97-4249-A0A3-FE1005AEBE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75762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oadmap_1">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7" name="Graphic 6" descr="Map with pin">
            <a:extLst>
              <a:ext uri="{FF2B5EF4-FFF2-40B4-BE49-F238E27FC236}">
                <a16:creationId xmlns:a16="http://schemas.microsoft.com/office/drawing/2014/main" id="{2A4422C5-FE18-4002-83F2-FEA977D1C254}"/>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515942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Demo">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Demo</a:t>
            </a:r>
            <a:endParaRPr dirty="0"/>
          </a:p>
        </p:txBody>
      </p:sp>
      <p:pic>
        <p:nvPicPr>
          <p:cNvPr id="4" name="Graphic 3" descr="Teacher">
            <a:extLst>
              <a:ext uri="{FF2B5EF4-FFF2-40B4-BE49-F238E27FC236}">
                <a16:creationId xmlns:a16="http://schemas.microsoft.com/office/drawing/2014/main" id="{5B46F30D-E8B5-4B7E-8E6E-F05039CBE1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43825"/>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18486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eacher">
            <a:extLst>
              <a:ext uri="{FF2B5EF4-FFF2-40B4-BE49-F238E27FC236}">
                <a16:creationId xmlns:a16="http://schemas.microsoft.com/office/drawing/2014/main" id="{0A7729A6-7401-4FA5-827C-F6C5A8D807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834350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tudent Exercise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Student Exercises</a:t>
            </a:r>
            <a:endParaRPr dirty="0"/>
          </a:p>
        </p:txBody>
      </p:sp>
      <p:pic>
        <p:nvPicPr>
          <p:cNvPr id="5" name="Graphic 4" descr="Stopwatch">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77240" y="468391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647036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udent Exercise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Stopwatch">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8258434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Concept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Concepts</a:t>
            </a:r>
            <a:endParaRPr dirty="0"/>
          </a:p>
        </p:txBody>
      </p:sp>
      <p:pic>
        <p:nvPicPr>
          <p:cNvPr id="4" name="Graphic 3" descr="Atom">
            <a:extLst>
              <a:ext uri="{FF2B5EF4-FFF2-40B4-BE49-F238E27FC236}">
                <a16:creationId xmlns:a16="http://schemas.microsoft.com/office/drawing/2014/main" id="{3E0ACF13-C0A5-4206-AE17-82F428A36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2486268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cept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Atom">
            <a:extLst>
              <a:ext uri="{FF2B5EF4-FFF2-40B4-BE49-F238E27FC236}">
                <a16:creationId xmlns:a16="http://schemas.microsoft.com/office/drawing/2014/main" id="{A0F6C278-6FA3-4EB3-BB21-E2E09B2487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670883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Review Time">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Review Time</a:t>
            </a:r>
            <a:endParaRPr dirty="0"/>
          </a:p>
        </p:txBody>
      </p:sp>
      <p:pic>
        <p:nvPicPr>
          <p:cNvPr id="5" name="Graphic 4" descr="Alarm Clock">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5688" y="4524376"/>
            <a:ext cx="1262062" cy="126206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925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view Time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Alarm Clock">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5036643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Data Processing">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Data Processing</a:t>
            </a:r>
            <a:endParaRPr dirty="0"/>
          </a:p>
        </p:txBody>
      </p:sp>
      <p:pic>
        <p:nvPicPr>
          <p:cNvPr id="5" name="Graphic 4" descr="Hourglass">
            <a:extLst>
              <a:ext uri="{FF2B5EF4-FFF2-40B4-BE49-F238E27FC236}">
                <a16:creationId xmlns:a16="http://schemas.microsoft.com/office/drawing/2014/main" id="{41FD5C2E-FBFB-4B84-B2F1-9D022E4F23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44487"/>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77383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ata Processing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4" name="Graphic 3" descr="Hourglass">
            <a:extLst>
              <a:ext uri="{FF2B5EF4-FFF2-40B4-BE49-F238E27FC236}">
                <a16:creationId xmlns:a16="http://schemas.microsoft.com/office/drawing/2014/main" id="{47560D5D-5881-48A6-82B4-5A939367AFC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836199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oals">
    <p:bg>
      <p:bgPr>
        <a:solidFill>
          <a:schemeClr val="bg1"/>
        </a:solidFill>
        <a:effectLst/>
      </p:bgPr>
    </p:bg>
    <p:spTree>
      <p:nvGrpSpPr>
        <p:cNvPr id="1" name="Shape 37"/>
        <p:cNvGrpSpPr/>
        <p:nvPr/>
      </p:nvGrpSpPr>
      <p:grpSpPr>
        <a:xfrm>
          <a:off x="0" y="0"/>
          <a:ext cx="0" cy="0"/>
          <a:chOff x="0" y="0"/>
          <a:chExt cx="0" cy="0"/>
        </a:xfrm>
      </p:grpSpPr>
      <p:sp>
        <p:nvSpPr>
          <p:cNvPr id="11"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Gears">
            <a:extLst>
              <a:ext uri="{FF2B5EF4-FFF2-40B4-BE49-F238E27FC236}">
                <a16:creationId xmlns:a16="http://schemas.microsoft.com/office/drawing/2014/main" id="{6F05A599-1C5A-4687-A2C6-F4E748BC7A7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1438678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Discuss">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Discuss</a:t>
            </a:r>
            <a:endParaRPr dirty="0"/>
          </a:p>
        </p:txBody>
      </p:sp>
      <p:pic>
        <p:nvPicPr>
          <p:cNvPr id="5" name="Graphic 4" descr="Theatre">
            <a:extLst>
              <a:ext uri="{FF2B5EF4-FFF2-40B4-BE49-F238E27FC236}">
                <a16:creationId xmlns:a16="http://schemas.microsoft.com/office/drawing/2014/main" id="{EFBAFA12-9FC1-494F-BA27-B033159A95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2492"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26795581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scuss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Theatre">
            <a:extLst>
              <a:ext uri="{FF2B5EF4-FFF2-40B4-BE49-F238E27FC236}">
                <a16:creationId xmlns:a16="http://schemas.microsoft.com/office/drawing/2014/main" id="{8017DA29-B611-411A-96A2-168E30995FE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32639373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Job Aid">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Job Aid</a:t>
            </a:r>
            <a:endParaRPr dirty="0"/>
          </a:p>
        </p:txBody>
      </p:sp>
      <p:pic>
        <p:nvPicPr>
          <p:cNvPr id="4" name="Graphic 3" descr="Laptop">
            <a:extLst>
              <a:ext uri="{FF2B5EF4-FFF2-40B4-BE49-F238E27FC236}">
                <a16:creationId xmlns:a16="http://schemas.microsoft.com/office/drawing/2014/main" id="{11436E2A-45D6-4E0B-9CD3-EB434EBF79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50628" y="4601623"/>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6177584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Job Aid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Laptop">
            <a:extLst>
              <a:ext uri="{FF2B5EF4-FFF2-40B4-BE49-F238E27FC236}">
                <a16:creationId xmlns:a16="http://schemas.microsoft.com/office/drawing/2014/main" id="{F89C7757-3ADC-4137-B1AB-31241C23A6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42080"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16525389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Illustra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744394" y="4128788"/>
            <a:ext cx="15621706"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Illustration</a:t>
            </a:r>
            <a:endParaRPr dirty="0"/>
          </a:p>
        </p:txBody>
      </p:sp>
      <p:pic>
        <p:nvPicPr>
          <p:cNvPr id="5" name="Graphic 4" descr="Blackboard">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8650" y="4486270"/>
            <a:ext cx="1095744" cy="1328738"/>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52916462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llustration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Graphic 5" descr="Blackboard">
            <a:extLst>
              <a:ext uri="{FF2B5EF4-FFF2-40B4-BE49-F238E27FC236}">
                <a16:creationId xmlns:a16="http://schemas.microsoft.com/office/drawing/2014/main" id="{EF2BBC56-7A1A-4B16-891C-83A8DB807F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2015628"/>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8166814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Shape 28"/>
        <p:cNvGrpSpPr/>
        <p:nvPr/>
      </p:nvGrpSpPr>
      <p:grpSpPr>
        <a:xfrm>
          <a:off x="0" y="0"/>
          <a:ext cx="0" cy="0"/>
          <a:chOff x="0" y="0"/>
          <a:chExt cx="0" cy="0"/>
        </a:xfrm>
      </p:grpSpPr>
      <p:sp>
        <p:nvSpPr>
          <p:cNvPr id="1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3" name="Graphic 2" descr="Thumbs Up Sign">
            <a:extLst>
              <a:ext uri="{FF2B5EF4-FFF2-40B4-BE49-F238E27FC236}">
                <a16:creationId xmlns:a16="http://schemas.microsoft.com/office/drawing/2014/main" id="{84E556D5-8283-4124-AE1A-E3DFEA96AC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41248478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con Glossary">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33946723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con Glossary_1">
    <p:bg>
      <p:bgPr>
        <a:solidFill>
          <a:schemeClr val="bg1"/>
        </a:solidFill>
        <a:effectLst/>
      </p:bgPr>
    </p:bg>
    <p:spTree>
      <p:nvGrpSpPr>
        <p:cNvPr id="1" name=""/>
        <p:cNvGrpSpPr/>
        <p:nvPr/>
      </p:nvGrpSpPr>
      <p:grpSpPr>
        <a:xfrm>
          <a:off x="0" y="0"/>
          <a:ext cx="0" cy="0"/>
          <a:chOff x="0" y="0"/>
          <a:chExt cx="0" cy="0"/>
        </a:xfrm>
      </p:grpSpPr>
      <p:sp>
        <p:nvSpPr>
          <p:cNvPr id="80" name="Shape 52">
            <a:extLst>
              <a:ext uri="{FF2B5EF4-FFF2-40B4-BE49-F238E27FC236}">
                <a16:creationId xmlns:a16="http://schemas.microsoft.com/office/drawing/2014/main" id="{92BD0DAA-0DBF-402F-83C1-3C1AD60D81F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
        <p:nvSpPr>
          <p:cNvPr id="4" name="Shape 52">
            <a:extLst>
              <a:ext uri="{FF2B5EF4-FFF2-40B4-BE49-F238E27FC236}">
                <a16:creationId xmlns:a16="http://schemas.microsoft.com/office/drawing/2014/main" id="{24389BC0-6F34-437F-AF80-ED0D51DFF6BE}"/>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spTree>
    <p:extLst>
      <p:ext uri="{BB962C8B-B14F-4D97-AF65-F5344CB8AC3E}">
        <p14:creationId xmlns:p14="http://schemas.microsoft.com/office/powerpoint/2010/main" val="13560771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Course Titl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hasCustomPrompt="1"/>
          </p:nvPr>
        </p:nvSpPr>
        <p:spPr>
          <a:xfrm>
            <a:off x="1645920" y="5605054"/>
            <a:ext cx="15579330" cy="1035229"/>
          </a:xfrm>
          <a:prstGeom prst="rect">
            <a:avLst/>
          </a:prstGeom>
        </p:spPr>
        <p:txBody>
          <a:bodyPr wrap="square" lIns="91425" tIns="91425" rIns="91425" bIns="91425" anchor="b" anchorCtr="0"/>
          <a:lstStyle>
            <a:lvl1pPr lvl="0" rtl="0">
              <a:spcBef>
                <a:spcPts val="0"/>
              </a:spcBef>
              <a:buNone/>
              <a:defRPr sz="5198" b="1" cap="all" baseline="0">
                <a:latin typeface="Century Gothic" panose="020B0502020202020204" pitchFamily="34" charset="0"/>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n-US" dirty="0"/>
              <a:t>Course NAME</a:t>
            </a:r>
            <a:endParaRPr dirty="0"/>
          </a:p>
        </p:txBody>
      </p:sp>
      <p:pic>
        <p:nvPicPr>
          <p:cNvPr id="5" name="Graphic 4" descr="Closed Book">
            <a:extLst>
              <a:ext uri="{FF2B5EF4-FFF2-40B4-BE49-F238E27FC236}">
                <a16:creationId xmlns:a16="http://schemas.microsoft.com/office/drawing/2014/main" id="{97063F7D-F8A0-42D4-8954-F50081586C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9394" y="5605054"/>
            <a:ext cx="1082880" cy="1082880"/>
          </a:xfrm>
          <a:prstGeom prst="rect">
            <a:avLst/>
          </a:prstGeom>
        </p:spPr>
      </p:pic>
      <p:sp>
        <p:nvSpPr>
          <p:cNvPr id="6" name="TextBox 5"/>
          <p:cNvSpPr txBox="1"/>
          <p:nvPr userDrawn="1"/>
        </p:nvSpPr>
        <p:spPr>
          <a:xfrm>
            <a:off x="7613650" y="9461704"/>
            <a:ext cx="3060700" cy="523092"/>
          </a:xfrm>
          <a:prstGeom prst="rect">
            <a:avLst/>
          </a:prstGeom>
          <a:noFill/>
        </p:spPr>
        <p:txBody>
          <a:bodyPr wrap="square" rtlCol="0">
            <a:spAutoFit/>
          </a:bodyPr>
          <a:lstStyle/>
          <a:p>
            <a:r>
              <a:rPr lang="en-US" dirty="0">
                <a:solidFill>
                  <a:srgbClr val="FBCCAF"/>
                </a:solidFill>
              </a:rPr>
              <a:t>© www.packt.com</a:t>
            </a:r>
          </a:p>
        </p:txBody>
      </p:sp>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0600" y="3256367"/>
            <a:ext cx="5191125" cy="1656946"/>
          </a:xfrm>
          <a:prstGeom prst="rect">
            <a:avLst/>
          </a:prstGeom>
        </p:spPr>
      </p:pic>
    </p:spTree>
    <p:extLst>
      <p:ext uri="{BB962C8B-B14F-4D97-AF65-F5344CB8AC3E}">
        <p14:creationId xmlns:p14="http://schemas.microsoft.com/office/powerpoint/2010/main" val="229884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ctivity">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Activity</a:t>
            </a:r>
            <a:endParaRPr dirty="0"/>
          </a:p>
        </p:txBody>
      </p:sp>
      <p:pic>
        <p:nvPicPr>
          <p:cNvPr id="6" name="Graphic 5" descr="Pencil">
            <a:extLst>
              <a:ext uri="{FF2B5EF4-FFF2-40B4-BE49-F238E27FC236}">
                <a16:creationId xmlns:a16="http://schemas.microsoft.com/office/drawing/2014/main" id="{9A9D1CDC-CB8C-45DA-9851-DB7936387A7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7240" y="4657895"/>
            <a:ext cx="1078992" cy="1078992"/>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36693148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hasCustomPrompt="1"/>
          </p:nvPr>
        </p:nvSpPr>
        <p:spPr>
          <a:xfrm>
            <a:off x="1860042" y="4207951"/>
            <a:ext cx="15365207" cy="1866336"/>
          </a:xfrm>
          <a:prstGeom prst="rect">
            <a:avLst/>
          </a:prstGeom>
        </p:spPr>
        <p:txBody>
          <a:bodyPr wrap="square" lIns="91425" tIns="91425" rIns="91425" bIns="91425" anchor="b" anchorCtr="0"/>
          <a:lstStyle>
            <a:lvl1pPr lvl="0" rtl="0">
              <a:spcBef>
                <a:spcPts val="0"/>
              </a:spcBef>
              <a:buSzPct val="100000"/>
              <a:buFont typeface="Calibri"/>
              <a:defRPr sz="9596" b="1" baseline="0">
                <a:latin typeface="Century Gothic" panose="020B0502020202020204" pitchFamily="34" charset="0"/>
                <a:ea typeface="Century Gothic" panose="020B0502020202020204" pitchFamily="34" charset="0"/>
                <a:cs typeface="Century Gothic" panose="020B0502020202020204" pitchFamily="34" charset="0"/>
                <a:sym typeface="Calibri"/>
              </a:defRPr>
            </a:lvl1pPr>
            <a:lvl2pPr lvl="1" rtl="0">
              <a:spcBef>
                <a:spcPts val="0"/>
              </a:spcBef>
              <a:buSzPct val="100000"/>
              <a:defRPr sz="9596"/>
            </a:lvl2pPr>
            <a:lvl3pPr lvl="2" rtl="0">
              <a:spcBef>
                <a:spcPts val="0"/>
              </a:spcBef>
              <a:buSzPct val="100000"/>
              <a:defRPr sz="9596"/>
            </a:lvl3pPr>
            <a:lvl4pPr lvl="3" rtl="0">
              <a:spcBef>
                <a:spcPts val="0"/>
              </a:spcBef>
              <a:buSzPct val="100000"/>
              <a:defRPr sz="9596"/>
            </a:lvl4pPr>
            <a:lvl5pPr lvl="4" rtl="0">
              <a:spcBef>
                <a:spcPts val="0"/>
              </a:spcBef>
              <a:buSzPct val="100000"/>
              <a:defRPr sz="9596"/>
            </a:lvl5pPr>
            <a:lvl6pPr lvl="5" rtl="0">
              <a:spcBef>
                <a:spcPts val="0"/>
              </a:spcBef>
              <a:buSzPct val="100000"/>
              <a:defRPr sz="9596"/>
            </a:lvl6pPr>
            <a:lvl7pPr lvl="6" rtl="0">
              <a:spcBef>
                <a:spcPts val="0"/>
              </a:spcBef>
              <a:buSzPct val="100000"/>
              <a:defRPr sz="9596"/>
            </a:lvl7pPr>
            <a:lvl8pPr lvl="7" rtl="0">
              <a:spcBef>
                <a:spcPts val="0"/>
              </a:spcBef>
              <a:buSzPct val="100000"/>
              <a:defRPr sz="9596"/>
            </a:lvl8pPr>
            <a:lvl9pPr lvl="8" rtl="0">
              <a:spcBef>
                <a:spcPts val="0"/>
              </a:spcBef>
              <a:buSzPct val="100000"/>
              <a:defRPr sz="9596"/>
            </a:lvl9pPr>
          </a:lstStyle>
          <a:p>
            <a:r>
              <a:rPr lang="en-US" dirty="0"/>
              <a:t>Lesson Name</a:t>
            </a:r>
            <a:endParaRPr dirty="0"/>
          </a:p>
        </p:txBody>
      </p:sp>
      <p:pic>
        <p:nvPicPr>
          <p:cNvPr id="6" name="Graphic 5" descr="Open Book">
            <a:extLst>
              <a:ext uri="{FF2B5EF4-FFF2-40B4-BE49-F238E27FC236}">
                <a16:creationId xmlns:a16="http://schemas.microsoft.com/office/drawing/2014/main" id="{B7BF74D9-02A7-4375-8A76-0B6B513BD8EF}"/>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781050" y="4603472"/>
            <a:ext cx="1078992" cy="1263928"/>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10865779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Shape 28"/>
        <p:cNvGrpSpPr/>
        <p:nvPr/>
      </p:nvGrpSpPr>
      <p:grpSpPr>
        <a:xfrm>
          <a:off x="0" y="0"/>
          <a:ext cx="0" cy="0"/>
          <a:chOff x="0" y="0"/>
          <a:chExt cx="0" cy="0"/>
        </a:xfrm>
      </p:grpSpPr>
      <p:pic>
        <p:nvPicPr>
          <p:cNvPr id="54" name="Graphic 53" descr="Checklist">
            <a:extLst>
              <a:ext uri="{FF2B5EF4-FFF2-40B4-BE49-F238E27FC236}">
                <a16:creationId xmlns:a16="http://schemas.microsoft.com/office/drawing/2014/main" id="{D356145E-7F28-436F-9C9C-5BC4147437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179" y="8332540"/>
            <a:ext cx="1636821" cy="1636821"/>
          </a:xfrm>
          <a:prstGeom prst="rect">
            <a:avLst/>
          </a:prstGeom>
        </p:spPr>
      </p:pic>
      <p:sp>
        <p:nvSpPr>
          <p:cNvPr id="56" name="Shape 52">
            <a:extLst>
              <a:ext uri="{FF2B5EF4-FFF2-40B4-BE49-F238E27FC236}">
                <a16:creationId xmlns:a16="http://schemas.microsoft.com/office/drawing/2014/main" id="{55DF1F66-9909-44B2-8CE7-1C58E786B12D}"/>
              </a:ext>
            </a:extLst>
          </p:cNvPr>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solidFill>
            <a:srgbClr val="F47628"/>
          </a:solid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03346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Pencil">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91088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aution">
    <p:bg>
      <p:bgPr>
        <a:solidFill>
          <a:srgbClr val="F3702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hasCustomPrompt="1"/>
          </p:nvPr>
        </p:nvSpPr>
        <p:spPr>
          <a:xfrm>
            <a:off x="1856232" y="4128788"/>
            <a:ext cx="15509868" cy="2024662"/>
          </a:xfrm>
          <a:prstGeom prst="rect">
            <a:avLst/>
          </a:prstGeom>
        </p:spPr>
        <p:txBody>
          <a:bodyPr wrap="square" lIns="91425" tIns="91425" rIns="91425" bIns="91425" anchor="ctr" anchorCtr="0"/>
          <a:lstStyle>
            <a:lvl1pPr lvl="0" rtl="0">
              <a:spcBef>
                <a:spcPts val="0"/>
              </a:spcBef>
              <a:buSzPct val="100000"/>
              <a:defRPr sz="9600" b="1" baseline="0">
                <a:latin typeface="Century Gothic" panose="020B0502020202020204" pitchFamily="34" charset="0"/>
              </a:defRPr>
            </a:lvl1pPr>
            <a:lvl2pPr lvl="1" rtl="0">
              <a:spcBef>
                <a:spcPts val="0"/>
              </a:spcBef>
              <a:buSzPct val="100000"/>
              <a:defRPr sz="8396"/>
            </a:lvl2pPr>
            <a:lvl3pPr lvl="2" rtl="0">
              <a:spcBef>
                <a:spcPts val="0"/>
              </a:spcBef>
              <a:buSzPct val="100000"/>
              <a:defRPr sz="8396"/>
            </a:lvl3pPr>
            <a:lvl4pPr lvl="3" rtl="0">
              <a:spcBef>
                <a:spcPts val="0"/>
              </a:spcBef>
              <a:buSzPct val="100000"/>
              <a:defRPr sz="8396"/>
            </a:lvl4pPr>
            <a:lvl5pPr lvl="4" rtl="0">
              <a:spcBef>
                <a:spcPts val="0"/>
              </a:spcBef>
              <a:buSzPct val="100000"/>
              <a:defRPr sz="8396"/>
            </a:lvl5pPr>
            <a:lvl6pPr lvl="5" rtl="0">
              <a:spcBef>
                <a:spcPts val="0"/>
              </a:spcBef>
              <a:buSzPct val="100000"/>
              <a:defRPr sz="8396"/>
            </a:lvl6pPr>
            <a:lvl7pPr lvl="6" rtl="0">
              <a:spcBef>
                <a:spcPts val="0"/>
              </a:spcBef>
              <a:buSzPct val="100000"/>
              <a:defRPr sz="8396"/>
            </a:lvl7pPr>
            <a:lvl8pPr lvl="7" rtl="0">
              <a:spcBef>
                <a:spcPts val="0"/>
              </a:spcBef>
              <a:buSzPct val="100000"/>
              <a:defRPr sz="8396"/>
            </a:lvl8pPr>
            <a:lvl9pPr lvl="8" rtl="0">
              <a:spcBef>
                <a:spcPts val="0"/>
              </a:spcBef>
              <a:buSzPct val="100000"/>
              <a:defRPr sz="8396"/>
            </a:lvl9pPr>
          </a:lstStyle>
          <a:p>
            <a:r>
              <a:rPr lang="en-US" dirty="0"/>
              <a:t>Caution</a:t>
            </a:r>
            <a:endParaRPr dirty="0"/>
          </a:p>
        </p:txBody>
      </p:sp>
      <p:pic>
        <p:nvPicPr>
          <p:cNvPr id="4" name="Graphic 3"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74475" y="4612479"/>
            <a:ext cx="1078992" cy="1078992"/>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63473" y="539751"/>
            <a:ext cx="1238250" cy="412750"/>
          </a:xfrm>
          <a:prstGeom prst="rect">
            <a:avLst/>
          </a:prstGeom>
        </p:spPr>
      </p:pic>
    </p:spTree>
    <p:extLst>
      <p:ext uri="{BB962C8B-B14F-4D97-AF65-F5344CB8AC3E}">
        <p14:creationId xmlns:p14="http://schemas.microsoft.com/office/powerpoint/2010/main" val="413605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aution_1">
    <p:bg>
      <p:bgPr>
        <a:solidFill>
          <a:schemeClr val="bg1"/>
        </a:solidFill>
        <a:effectLst/>
      </p:bgPr>
    </p:bg>
    <p:spTree>
      <p:nvGrpSpPr>
        <p:cNvPr id="1" name="Shape 58"/>
        <p:cNvGrpSpPr/>
        <p:nvPr/>
      </p:nvGrpSpPr>
      <p:grpSpPr>
        <a:xfrm>
          <a:off x="0" y="0"/>
          <a:ext cx="0" cy="0"/>
          <a:chOff x="0" y="0"/>
          <a:chExt cx="0" cy="0"/>
        </a:xfrm>
      </p:grpSpPr>
      <p:sp>
        <p:nvSpPr>
          <p:cNvPr id="36" name="Shape 52"/>
          <p:cNvSpPr/>
          <p:nvPr userDrawn="1"/>
        </p:nvSpPr>
        <p:spPr>
          <a:xfrm rot="10800000" flipH="1">
            <a:off x="257598" y="290948"/>
            <a:ext cx="17772804" cy="9589512"/>
          </a:xfrm>
          <a:custGeom>
            <a:avLst/>
            <a:gdLst/>
            <a:ahLst/>
            <a:cxnLst/>
            <a:rect l="0" t="0" r="0" b="0"/>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37224"/>
            </a:solidFill>
            <a:prstDash val="dot"/>
            <a:round/>
            <a:headEnd type="none" w="med" len="med"/>
            <a:tailEnd type="none" w="med" len="med"/>
          </a:ln>
        </p:spPr>
        <p:txBody>
          <a:bodyPr wrap="square" lIns="182765" tIns="182765" rIns="182765" bIns="182765" anchor="ctr" anchorCtr="0">
            <a:noAutofit/>
          </a:bodyPr>
          <a:lstStyle/>
          <a:p>
            <a:pPr lvl="0" rtl="0">
              <a:spcBef>
                <a:spcPts val="0"/>
              </a:spcBef>
              <a:buNone/>
            </a:pPr>
            <a:endParaRPr sz="5595"/>
          </a:p>
        </p:txBody>
      </p:sp>
      <p:pic>
        <p:nvPicPr>
          <p:cNvPr id="5" name="Graphic 4" descr="Warning">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651224" y="8330184"/>
            <a:ext cx="1636776" cy="163677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355534" y="528638"/>
            <a:ext cx="1235869" cy="411956"/>
          </a:xfrm>
          <a:prstGeom prst="rect">
            <a:avLst/>
          </a:prstGeom>
        </p:spPr>
      </p:pic>
    </p:spTree>
    <p:extLst>
      <p:ext uri="{BB962C8B-B14F-4D97-AF65-F5344CB8AC3E}">
        <p14:creationId xmlns:p14="http://schemas.microsoft.com/office/powerpoint/2010/main" val="2950454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0" y="1476766"/>
            <a:ext cx="16444200" cy="1534689"/>
          </a:xfrm>
          <a:prstGeom prst="rect">
            <a:avLst/>
          </a:prstGeom>
          <a:noFill/>
          <a:ln>
            <a:noFill/>
          </a:ln>
        </p:spPr>
        <p:txBody>
          <a:bodyPr wrap="square"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2" name="Slide Number Placeholder 1">
            <a:extLst>
              <a:ext uri="{FF2B5EF4-FFF2-40B4-BE49-F238E27FC236}">
                <a16:creationId xmlns:a16="http://schemas.microsoft.com/office/drawing/2014/main" id="{3C70421C-818A-429C-97C7-CFB679B7D9C9}"/>
              </a:ext>
            </a:extLst>
          </p:cNvPr>
          <p:cNvSpPr>
            <a:spLocks noGrp="1"/>
          </p:cNvSpPr>
          <p:nvPr>
            <p:ph type="sldNum" sz="quarter" idx="4"/>
          </p:nvPr>
        </p:nvSpPr>
        <p:spPr>
          <a:xfrm>
            <a:off x="0" y="9713914"/>
            <a:ext cx="482600" cy="547687"/>
          </a:xfrm>
          <a:prstGeom prst="rect">
            <a:avLst/>
          </a:prstGeom>
        </p:spPr>
        <p:txBody>
          <a:bodyPr vert="horz" lIns="91440" tIns="45720" rIns="91440" bIns="45720" rtlCol="0" anchor="ctr"/>
          <a:lstStyle>
            <a:lvl1pPr algn="ctr">
              <a:defRPr sz="1200">
                <a:solidFill>
                  <a:schemeClr val="tx1">
                    <a:tint val="75000"/>
                  </a:schemeClr>
                </a:solidFill>
              </a:defRPr>
            </a:lvl1pPr>
          </a:lstStyle>
          <a:p>
            <a:fld id="{65A18D1E-B35D-4073-B89E-7B20E80E41AA}"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3" r:id="rId3"/>
    <p:sldLayoutId id="2147483671" r:id="rId4"/>
    <p:sldLayoutId id="2147483674" r:id="rId5"/>
    <p:sldLayoutId id="2147483678" r:id="rId6"/>
    <p:sldLayoutId id="2147483746" r:id="rId7"/>
    <p:sldLayoutId id="2147483732" r:id="rId8"/>
    <p:sldLayoutId id="2147483733" r:id="rId9"/>
    <p:sldLayoutId id="2147483681" r:id="rId10"/>
    <p:sldLayoutId id="2147483682" r:id="rId11"/>
    <p:sldLayoutId id="2147483675" r:id="rId12"/>
    <p:sldLayoutId id="2147483731" r:id="rId13"/>
    <p:sldLayoutId id="2147483693" r:id="rId14"/>
    <p:sldLayoutId id="2147483722" r:id="rId15"/>
    <p:sldLayoutId id="2147483679" r:id="rId16"/>
    <p:sldLayoutId id="2147483683" r:id="rId17"/>
    <p:sldLayoutId id="2147483686" r:id="rId18"/>
    <p:sldLayoutId id="2147483714" r:id="rId19"/>
    <p:sldLayoutId id="2147483741" r:id="rId20"/>
    <p:sldLayoutId id="2147483676" r:id="rId21"/>
    <p:sldLayoutId id="2147483688" r:id="rId22"/>
    <p:sldLayoutId id="2147483742" r:id="rId23"/>
    <p:sldLayoutId id="2147483689" r:id="rId24"/>
    <p:sldLayoutId id="2147483721" r:id="rId25"/>
    <p:sldLayoutId id="2147483738" r:id="rId26"/>
    <p:sldLayoutId id="2147483725" r:id="rId27"/>
    <p:sldLayoutId id="2147483730" r:id="rId28"/>
    <p:sldLayoutId id="2147483690" r:id="rId29"/>
    <p:sldLayoutId id="2147483723" r:id="rId30"/>
    <p:sldLayoutId id="2147483727" r:id="rId31"/>
    <p:sldLayoutId id="2147483702" r:id="rId32"/>
    <p:sldLayoutId id="2147483695" r:id="rId33"/>
    <p:sldLayoutId id="2147483726" r:id="rId34"/>
    <p:sldLayoutId id="2147483740" r:id="rId35"/>
    <p:sldLayoutId id="2147483703" r:id="rId36"/>
    <p:sldLayoutId id="2147483696" r:id="rId37"/>
    <p:sldLayoutId id="2147483704" r:id="rId38"/>
    <p:sldLayoutId id="2147483697" r:id="rId39"/>
    <p:sldLayoutId id="2147483705" r:id="rId40"/>
    <p:sldLayoutId id="2147483698" r:id="rId41"/>
    <p:sldLayoutId id="2147483728" r:id="rId42"/>
    <p:sldLayoutId id="2147483699" r:id="rId43"/>
    <p:sldLayoutId id="2147483707" r:id="rId44"/>
    <p:sldLayoutId id="2147483700" r:id="rId45"/>
    <p:sldLayoutId id="2147483710" r:id="rId46"/>
    <p:sldLayoutId id="2147483739" r:id="rId47"/>
    <p:sldLayoutId id="2147483713" r:id="rId48"/>
    <p:sldLayoutId id="2147483711" r:id="rId49"/>
    <p:sldLayoutId id="2147483717" r:id="rId50"/>
    <p:sldLayoutId id="2147483718" r:id="rId51"/>
    <p:sldLayoutId id="2147483719" r:id="rId52"/>
    <p:sldLayoutId id="2147483720" r:id="rId53"/>
    <p:sldLayoutId id="2147483734" r:id="rId54"/>
    <p:sldLayoutId id="2147483735" r:id="rId55"/>
    <p:sldLayoutId id="2147483684" r:id="rId56"/>
    <p:sldLayoutId id="2147483691" r:id="rId57"/>
    <p:sldLayoutId id="2147483736" r:id="rId58"/>
    <p:sldLayoutId id="2147483743" r:id="rId59"/>
    <p:sldLayoutId id="2147483744" r:id="rId60"/>
    <p:sldLayoutId id="2147483745" r:id="rId6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2.jpg"/><Relationship Id="rId1" Type="http://schemas.openxmlformats.org/officeDocument/2006/relationships/slideLayout" Target="../slideLayouts/slideLayout61.xml"/></Relationships>
</file>

<file path=ppt/slides/_rels/slide43.xml.rels><?xml version="1.0" encoding="UTF-8" standalone="yes"?>
<Relationships xmlns="http://schemas.openxmlformats.org/package/2006/relationships"><Relationship Id="rId2" Type="http://schemas.openxmlformats.org/officeDocument/2006/relationships/image" Target="../media/image114.jp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182765" tIns="182765" rIns="182765" bIns="182765" anchor="b" anchorCtr="0">
            <a:noAutofit/>
          </a:bodyPr>
          <a:lstStyle/>
          <a:p>
            <a:r>
              <a:rPr lang="en-US" dirty="0"/>
              <a:t>Serverless Architectures with Azure</a:t>
            </a:r>
            <a:endParaRPr lang="en" dirty="0"/>
          </a:p>
        </p:txBody>
      </p:sp>
      <p:sp>
        <p:nvSpPr>
          <p:cNvPr id="5" name="Slide Number Placeholder 3">
            <a:extLst>
              <a:ext uri="{FF2B5EF4-FFF2-40B4-BE49-F238E27FC236}">
                <a16:creationId xmlns:a16="http://schemas.microsoft.com/office/drawing/2014/main" id="{A7C1928C-80D7-493E-9A16-228796705EFE}"/>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lumMod val="95000"/>
                  </a:schemeClr>
                </a:solidFill>
                <a:latin typeface="Century Gothic" panose="020B0502020202020204" pitchFamily="34" charset="0"/>
              </a:rPr>
              <a:pPr algn="ctr"/>
              <a:t>1</a:t>
            </a:fld>
            <a:endParaRPr lang="en-US" sz="2000" dirty="0">
              <a:solidFill>
                <a:schemeClr val="bg1">
                  <a:lumMod val="95000"/>
                </a:schemeClr>
              </a:solidFill>
              <a:latin typeface="Century Gothic" panose="020B0502020202020204" pitchFamily="34" charset="0"/>
            </a:endParaRPr>
          </a:p>
        </p:txBody>
      </p:sp>
    </p:spTree>
    <p:extLst>
      <p:ext uri="{BB962C8B-B14F-4D97-AF65-F5344CB8AC3E}">
        <p14:creationId xmlns:p14="http://schemas.microsoft.com/office/powerpoint/2010/main" val="363688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FD5928-DCDA-43DD-91AF-B4C22154C979}"/>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How are they architected?</a:t>
            </a:r>
          </a:p>
        </p:txBody>
      </p:sp>
      <p:sp>
        <p:nvSpPr>
          <p:cNvPr id="2" name="Rectangle 1">
            <a:extLst>
              <a:ext uri="{FF2B5EF4-FFF2-40B4-BE49-F238E27FC236}">
                <a16:creationId xmlns:a16="http://schemas.microsoft.com/office/drawing/2014/main" id="{ABBED132-A450-41DE-B35B-8D52A75A7C8F}"/>
              </a:ext>
            </a:extLst>
          </p:cNvPr>
          <p:cNvSpPr/>
          <p:nvPr/>
        </p:nvSpPr>
        <p:spPr>
          <a:xfrm>
            <a:off x="1041008" y="1902025"/>
            <a:ext cx="15157939" cy="5692199"/>
          </a:xfrm>
          <a:prstGeom prst="rect">
            <a:avLst/>
          </a:prstGeom>
        </p:spPr>
        <p:txBody>
          <a:bodyPr wrap="square">
            <a:spAutoFit/>
          </a:bodyPr>
          <a:lstStyle/>
          <a:p>
            <a:r>
              <a:rPr lang="en-US" dirty="0">
                <a:latin typeface="Segoe UI" panose="020B0502040204020203" pitchFamily="34" charset="0"/>
              </a:rPr>
              <a:t>The concepts of an Azure Event Grid help with understanding how to architect solutions using them:</a:t>
            </a:r>
          </a:p>
          <a:p>
            <a:endParaRPr lang="en-US" dirty="0">
              <a:latin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rPr>
              <a:t>The “What Happens” is the Event</a:t>
            </a:r>
          </a:p>
          <a:p>
            <a:pPr marL="457200" indent="-457200">
              <a:buFont typeface="Arial" panose="020B0604020202020204" pitchFamily="34" charset="0"/>
              <a:buChar char="•"/>
            </a:pPr>
            <a:r>
              <a:rPr lang="en-US" dirty="0">
                <a:latin typeface="Segoe UI" panose="020B0502040204020203" pitchFamily="34" charset="0"/>
              </a:rPr>
              <a:t>The “Where did this take place” is the Event Source</a:t>
            </a:r>
          </a:p>
          <a:p>
            <a:pPr marL="457200" indent="-457200">
              <a:buFont typeface="Arial" panose="020B0604020202020204" pitchFamily="34" charset="0"/>
              <a:buChar char="•"/>
            </a:pPr>
            <a:r>
              <a:rPr lang="en-US" dirty="0">
                <a:latin typeface="Segoe UI" panose="020B0502040204020203" pitchFamily="34" charset="0"/>
              </a:rPr>
              <a:t>The “Publisher Endpoint” is </a:t>
            </a:r>
            <a:r>
              <a:rPr lang="en-US" dirty="0" err="1">
                <a:latin typeface="Segoe UI" panose="020B0502040204020203" pitchFamily="34" charset="0"/>
              </a:rPr>
              <a:t>refered</a:t>
            </a:r>
            <a:r>
              <a:rPr lang="en-US" dirty="0">
                <a:latin typeface="Segoe UI" panose="020B0502040204020203" pitchFamily="34" charset="0"/>
              </a:rPr>
              <a:t> to as the Topic</a:t>
            </a:r>
          </a:p>
          <a:p>
            <a:pPr marL="457200" indent="-457200">
              <a:buFont typeface="Arial" panose="020B0604020202020204" pitchFamily="34" charset="0"/>
              <a:buChar char="•"/>
            </a:pPr>
            <a:r>
              <a:rPr lang="en-US" dirty="0">
                <a:latin typeface="Segoe UI" panose="020B0502040204020203" pitchFamily="34" charset="0"/>
              </a:rPr>
              <a:t>The “Filtering of incoming events or event routing” is the Event subscriptions</a:t>
            </a:r>
          </a:p>
          <a:p>
            <a:pPr marL="457200" indent="-457200">
              <a:buFont typeface="Arial" panose="020B0604020202020204" pitchFamily="34" charset="0"/>
              <a:buChar char="•"/>
            </a:pPr>
            <a:r>
              <a:rPr lang="en-US" dirty="0">
                <a:latin typeface="Segoe UI" panose="020B0502040204020203" pitchFamily="34" charset="0"/>
              </a:rPr>
              <a:t>The “Thing that reacts to an event” is the Event Handlers</a:t>
            </a:r>
          </a:p>
          <a:p>
            <a:endParaRPr lang="en-US" dirty="0">
              <a:latin typeface="Segoe UI" panose="020B0502040204020203" pitchFamily="34" charset="0"/>
            </a:endParaRPr>
          </a:p>
          <a:p>
            <a:r>
              <a:rPr lang="en-US" dirty="0">
                <a:latin typeface="Segoe UI" panose="020B0502040204020203" pitchFamily="34" charset="0"/>
              </a:rPr>
              <a:t>Security is handled through auth keys or SAS tokens.</a:t>
            </a:r>
          </a:p>
          <a:p>
            <a:r>
              <a:rPr lang="en-US" dirty="0">
                <a:latin typeface="Segoe UI" panose="020B0502040204020203" pitchFamily="34" charset="0"/>
              </a:rPr>
              <a:t>Retry is built in for confirm event receipt</a:t>
            </a:r>
          </a:p>
          <a:p>
            <a:r>
              <a:rPr lang="en-US" dirty="0">
                <a:latin typeface="Segoe UI" panose="020B0502040204020203" pitchFamily="34" charset="0"/>
              </a:rPr>
              <a:t>For batching publishing events together in batches up to 1MB with each event being less that 64KB is recommended</a:t>
            </a:r>
          </a:p>
        </p:txBody>
      </p:sp>
    </p:spTree>
    <p:extLst>
      <p:ext uri="{BB962C8B-B14F-4D97-AF65-F5344CB8AC3E}">
        <p14:creationId xmlns:p14="http://schemas.microsoft.com/office/powerpoint/2010/main" val="100158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in the portal</a:t>
            </a:r>
          </a:p>
        </p:txBody>
      </p:sp>
      <p:sp>
        <p:nvSpPr>
          <p:cNvPr id="5" name="TextBox 4">
            <a:extLst>
              <a:ext uri="{FF2B5EF4-FFF2-40B4-BE49-F238E27FC236}">
                <a16:creationId xmlns:a16="http://schemas.microsoft.com/office/drawing/2014/main" id="{B923F271-E493-4458-BBD7-62AD0E126881}"/>
              </a:ext>
            </a:extLst>
          </p:cNvPr>
          <p:cNvSpPr txBox="1"/>
          <p:nvPr/>
        </p:nvSpPr>
        <p:spPr>
          <a:xfrm>
            <a:off x="1041008" y="2391508"/>
            <a:ext cx="15157939" cy="1384610"/>
          </a:xfrm>
          <a:prstGeom prst="rect">
            <a:avLst/>
          </a:prstGeom>
          <a:noFill/>
        </p:spPr>
        <p:txBody>
          <a:bodyPr wrap="square" rtlCol="0">
            <a:spAutoFit/>
          </a:bodyPr>
          <a:lstStyle/>
          <a:p>
            <a:r>
              <a:rPr lang="en-US" dirty="0"/>
              <a:t>Walk-through of Azure Event Grid Azure– 5m</a:t>
            </a:r>
          </a:p>
          <a:p>
            <a:pPr marL="514350" indent="-514350">
              <a:buFont typeface="+mj-lt"/>
              <a:buAutoNum type="arabicPeriod"/>
            </a:pPr>
            <a:r>
              <a:rPr lang="en-US" dirty="0"/>
              <a:t>Show how to create</a:t>
            </a:r>
          </a:p>
          <a:p>
            <a:pPr marL="514350" indent="-514350">
              <a:buFont typeface="+mj-lt"/>
              <a:buAutoNum type="arabicPeriod"/>
            </a:pPr>
            <a:r>
              <a:rPr lang="en-US" dirty="0"/>
              <a:t>Create a subscription</a:t>
            </a:r>
          </a:p>
        </p:txBody>
      </p:sp>
    </p:spTree>
    <p:extLst>
      <p:ext uri="{BB962C8B-B14F-4D97-AF65-F5344CB8AC3E}">
        <p14:creationId xmlns:p14="http://schemas.microsoft.com/office/powerpoint/2010/main" val="41938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them with </a:t>
            </a:r>
            <a:r>
              <a:rPr lang="en-US" b="1" dirty="0" err="1">
                <a:solidFill>
                  <a:schemeClr val="bg2"/>
                </a:solidFill>
              </a:rPr>
              <a:t>Powershell</a:t>
            </a:r>
            <a:endParaRPr lang="en-US" b="1" dirty="0">
              <a:solidFill>
                <a:schemeClr val="bg2"/>
              </a:solidFill>
            </a:endParaRPr>
          </a:p>
        </p:txBody>
      </p:sp>
      <p:sp>
        <p:nvSpPr>
          <p:cNvPr id="4" name="TextBox 3">
            <a:extLst>
              <a:ext uri="{FF2B5EF4-FFF2-40B4-BE49-F238E27FC236}">
                <a16:creationId xmlns:a16="http://schemas.microsoft.com/office/drawing/2014/main" id="{C8F47A27-DA4A-4D0A-A262-9F2643665457}"/>
              </a:ext>
            </a:extLst>
          </p:cNvPr>
          <p:cNvSpPr txBox="1"/>
          <p:nvPr/>
        </p:nvSpPr>
        <p:spPr>
          <a:xfrm>
            <a:off x="1041008" y="2391508"/>
            <a:ext cx="15157939" cy="1384610"/>
          </a:xfrm>
          <a:prstGeom prst="rect">
            <a:avLst/>
          </a:prstGeom>
          <a:noFill/>
        </p:spPr>
        <p:txBody>
          <a:bodyPr wrap="square" rtlCol="0">
            <a:spAutoFit/>
          </a:bodyPr>
          <a:lstStyle/>
          <a:p>
            <a:r>
              <a:rPr lang="en-US" dirty="0"/>
              <a:t>Walk-through of Azure Event Grid using PowerShell – 5m</a:t>
            </a:r>
          </a:p>
          <a:p>
            <a:pPr marL="514350" indent="-514350">
              <a:buFont typeface="+mj-lt"/>
              <a:buAutoNum type="arabicPeriod"/>
            </a:pPr>
            <a:r>
              <a:rPr lang="en-US" dirty="0"/>
              <a:t>Create an Event Grid using PowerShell</a:t>
            </a:r>
          </a:p>
          <a:p>
            <a:pPr marL="514350" indent="-514350">
              <a:buFont typeface="+mj-lt"/>
              <a:buAutoNum type="arabicPeriod"/>
            </a:pPr>
            <a:r>
              <a:rPr lang="en-US" dirty="0"/>
              <a:t>Create a subscription</a:t>
            </a:r>
          </a:p>
        </p:txBody>
      </p:sp>
    </p:spTree>
    <p:extLst>
      <p:ext uri="{BB962C8B-B14F-4D97-AF65-F5344CB8AC3E}">
        <p14:creationId xmlns:p14="http://schemas.microsoft.com/office/powerpoint/2010/main" val="231599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13</a:t>
            </a:fld>
            <a:endParaRPr lang="en-US" dirty="0"/>
          </a:p>
        </p:txBody>
      </p:sp>
    </p:spTree>
    <p:extLst>
      <p:ext uri="{BB962C8B-B14F-4D97-AF65-F5344CB8AC3E}">
        <p14:creationId xmlns:p14="http://schemas.microsoft.com/office/powerpoint/2010/main" val="94348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Setup and configure your local development environment for serverless </a:t>
            </a:r>
            <a:r>
              <a:rPr lang="en-US" sz="3200" dirty="0" err="1">
                <a:solidFill>
                  <a:schemeClr val="bg2"/>
                </a:solidFill>
              </a:rPr>
              <a:t>applicationls</a:t>
            </a:r>
            <a:endParaRPr lang="en-US" sz="3200" dirty="0">
              <a:solidFill>
                <a:schemeClr val="bg2"/>
              </a:solidFill>
            </a:endParaRP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14</a:t>
            </a:fld>
            <a:endParaRPr lang="en-US" dirty="0"/>
          </a:p>
        </p:txBody>
      </p:sp>
    </p:spTree>
    <p:extLst>
      <p:ext uri="{BB962C8B-B14F-4D97-AF65-F5344CB8AC3E}">
        <p14:creationId xmlns:p14="http://schemas.microsoft.com/office/powerpoint/2010/main" val="322810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Event Grid</a:t>
            </a:r>
          </a:p>
        </p:txBody>
      </p:sp>
    </p:spTree>
    <p:extLst>
      <p:ext uri="{BB962C8B-B14F-4D97-AF65-F5344CB8AC3E}">
        <p14:creationId xmlns:p14="http://schemas.microsoft.com/office/powerpoint/2010/main" val="3882723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303483"/>
          </a:xfrm>
        </p:spPr>
        <p:txBody>
          <a:bodyPr/>
          <a:lstStyle/>
          <a:p>
            <a:r>
              <a:rPr lang="en-US" sz="6000" dirty="0"/>
              <a:t>Using Serverless in other Azure Resources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16</a:t>
            </a:fld>
            <a:endParaRPr lang="en-US" dirty="0"/>
          </a:p>
        </p:txBody>
      </p:sp>
    </p:spTree>
    <p:extLst>
      <p:ext uri="{BB962C8B-B14F-4D97-AF65-F5344CB8AC3E}">
        <p14:creationId xmlns:p14="http://schemas.microsoft.com/office/powerpoint/2010/main" val="418851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17</a:t>
            </a:fld>
            <a:endParaRPr lang="en-US" dirty="0"/>
          </a:p>
        </p:txBody>
      </p:sp>
    </p:spTree>
    <p:extLst>
      <p:ext uri="{BB962C8B-B14F-4D97-AF65-F5344CB8AC3E}">
        <p14:creationId xmlns:p14="http://schemas.microsoft.com/office/powerpoint/2010/main" val="305744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in CosmosDB</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Logic App to respond to an event in Dynamics</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Functions for timer events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18</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301508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Using Serverless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19</a:t>
            </a:fld>
            <a:endParaRPr lang="en-US" dirty="0"/>
          </a:p>
        </p:txBody>
      </p:sp>
    </p:spTree>
    <p:extLst>
      <p:ext uri="{BB962C8B-B14F-4D97-AF65-F5344CB8AC3E}">
        <p14:creationId xmlns:p14="http://schemas.microsoft.com/office/powerpoint/2010/main" val="413789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prstGeom prst="rect">
            <a:avLst/>
          </a:prstGeom>
        </p:spPr>
        <p:txBody>
          <a:bodyPr wrap="square" lIns="182765" tIns="182765" rIns="182765" bIns="182765" anchor="ctr" anchorCtr="0">
            <a:noAutofit/>
          </a:bodyPr>
          <a:lstStyle/>
          <a:p>
            <a:r>
              <a:rPr lang="en-US" dirty="0"/>
              <a:t>Day 2</a:t>
            </a:r>
            <a:endParaRPr lang="en" dirty="0"/>
          </a:p>
        </p:txBody>
      </p:sp>
      <p:sp>
        <p:nvSpPr>
          <p:cNvPr id="6" name="Slide Number Placeholder 3">
            <a:extLst>
              <a:ext uri="{FF2B5EF4-FFF2-40B4-BE49-F238E27FC236}">
                <a16:creationId xmlns:a16="http://schemas.microsoft.com/office/drawing/2014/main" id="{F9F80C66-87C2-458D-8F21-3B2E53BF4DD9}"/>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a:solidFill>
                  <a:schemeClr val="bg1"/>
                </a:solidFill>
                <a:latin typeface="Century Gothic" panose="020B0502020202020204" pitchFamily="34" charset="0"/>
              </a:rPr>
              <a:pPr algn="ctr"/>
              <a:t>2</a:t>
            </a:fld>
            <a:endParaRPr lang="en-US" sz="20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101277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25DC9742-AD95-41E6-995C-BE0982CCFE1C}"/>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When do I choose to use Serverless</a:t>
            </a:r>
          </a:p>
        </p:txBody>
      </p:sp>
      <p:sp>
        <p:nvSpPr>
          <p:cNvPr id="3" name="Rectangle 2">
            <a:extLst>
              <a:ext uri="{FF2B5EF4-FFF2-40B4-BE49-F238E27FC236}">
                <a16:creationId xmlns:a16="http://schemas.microsoft.com/office/drawing/2014/main" id="{4E2189D8-3404-4A95-9801-4A492EE991D2}"/>
              </a:ext>
            </a:extLst>
          </p:cNvPr>
          <p:cNvSpPr/>
          <p:nvPr/>
        </p:nvSpPr>
        <p:spPr>
          <a:xfrm>
            <a:off x="1041008" y="1944228"/>
            <a:ext cx="15157939" cy="5692199"/>
          </a:xfrm>
          <a:prstGeom prst="rect">
            <a:avLst/>
          </a:prstGeom>
        </p:spPr>
        <p:txBody>
          <a:bodyPr wrap="square">
            <a:spAutoFit/>
          </a:bodyPr>
          <a:lstStyle/>
          <a:p>
            <a:r>
              <a:rPr lang="en-US" dirty="0">
                <a:latin typeface="Segoe UI" panose="020B0502040204020203" pitchFamily="34" charset="0"/>
              </a:rPr>
              <a:t>To listen for resources changes in SaaS products like Dynamic 365</a:t>
            </a: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r>
              <a:rPr lang="en-US" dirty="0">
                <a:latin typeface="Segoe UI" panose="020B0502040204020203" pitchFamily="34" charset="0"/>
              </a:rPr>
              <a:t>To listen for dead letter </a:t>
            </a:r>
            <a:r>
              <a:rPr lang="en-US" dirty="0" err="1">
                <a:latin typeface="Segoe UI" panose="020B0502040204020203" pitchFamily="34" charset="0"/>
              </a:rPr>
              <a:t>queque</a:t>
            </a:r>
            <a:r>
              <a:rPr lang="en-US" dirty="0">
                <a:latin typeface="Segoe UI" panose="020B0502040204020203" pitchFamily="34" charset="0"/>
              </a:rPr>
              <a:t> for messages and fire an alert to a DL</a:t>
            </a: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r>
              <a:rPr lang="en-US" dirty="0">
                <a:latin typeface="Segoe UI" panose="020B0502040204020203" pitchFamily="34" charset="0"/>
              </a:rPr>
              <a:t>As a micro-service structure for an </a:t>
            </a:r>
            <a:r>
              <a:rPr lang="en-US" dirty="0" err="1">
                <a:latin typeface="Segoe UI" panose="020B0502040204020203" pitchFamily="34" charset="0"/>
              </a:rPr>
              <a:t>Asp.Net</a:t>
            </a:r>
            <a:r>
              <a:rPr lang="en-US" dirty="0">
                <a:latin typeface="Segoe UI" panose="020B0502040204020203" pitchFamily="34" charset="0"/>
              </a:rPr>
              <a:t> MVC app for interacting with data repositories.</a:t>
            </a:r>
          </a:p>
        </p:txBody>
      </p:sp>
    </p:spTree>
    <p:extLst>
      <p:ext uri="{BB962C8B-B14F-4D97-AF65-F5344CB8AC3E}">
        <p14:creationId xmlns:p14="http://schemas.microsoft.com/office/powerpoint/2010/main" val="88773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A13C8E43-BCC6-4869-A1AB-2C617DCDB8C1}"/>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In Azure Resources</a:t>
            </a:r>
          </a:p>
        </p:txBody>
      </p:sp>
      <p:sp>
        <p:nvSpPr>
          <p:cNvPr id="3" name="Rectangle 2">
            <a:extLst>
              <a:ext uri="{FF2B5EF4-FFF2-40B4-BE49-F238E27FC236}">
                <a16:creationId xmlns:a16="http://schemas.microsoft.com/office/drawing/2014/main" id="{3395903F-2FE3-4A9C-9B34-0CFBA9574836}"/>
              </a:ext>
            </a:extLst>
          </p:cNvPr>
          <p:cNvSpPr/>
          <p:nvPr/>
        </p:nvSpPr>
        <p:spPr>
          <a:xfrm>
            <a:off x="1041008" y="1944228"/>
            <a:ext cx="8102991" cy="5261440"/>
          </a:xfrm>
          <a:prstGeom prst="rect">
            <a:avLst/>
          </a:prstGeom>
        </p:spPr>
        <p:txBody>
          <a:bodyPr wrap="square">
            <a:spAutoFit/>
          </a:bodyPr>
          <a:lstStyle/>
          <a:p>
            <a:r>
              <a:rPr lang="en-US" dirty="0">
                <a:latin typeface="Segoe UI" panose="020B0502040204020203" pitchFamily="34" charset="0"/>
              </a:rPr>
              <a:t>Serverless is used in:</a:t>
            </a:r>
          </a:p>
          <a:p>
            <a:pPr marL="457200" indent="-457200">
              <a:buFont typeface="Arial" panose="020B0604020202020204" pitchFamily="34" charset="0"/>
              <a:buChar char="•"/>
            </a:pPr>
            <a:r>
              <a:rPr lang="en-US" dirty="0">
                <a:latin typeface="Segoe UI" panose="020B0502040204020203" pitchFamily="34" charset="0"/>
              </a:rPr>
              <a:t>CosmosDB for “triggers” – helps focus on small pieces of logic that are stateless and </a:t>
            </a:r>
            <a:r>
              <a:rPr lang="en-US" dirty="0" err="1">
                <a:latin typeface="Segoe UI" panose="020B0502040204020203" pitchFamily="34" charset="0"/>
              </a:rPr>
              <a:t>reuseable</a:t>
            </a:r>
            <a:r>
              <a:rPr lang="en-US" dirty="0">
                <a:latin typeface="Segoe UI" panose="020B0502040204020203" pitchFamily="34" charset="0"/>
              </a:rPr>
              <a:t>.  They are used as database triggers or input/output bindings.</a:t>
            </a:r>
          </a:p>
          <a:p>
            <a:pPr marL="457200" indent="-457200">
              <a:buFont typeface="Arial" panose="020B0604020202020204" pitchFamily="34" charset="0"/>
              <a:buChar char="•"/>
            </a:pPr>
            <a:endParaRPr lang="en-US" dirty="0">
              <a:latin typeface="Segoe UI" panose="020B0502040204020203" pitchFamily="34" charset="0"/>
            </a:endParaRPr>
          </a:p>
          <a:p>
            <a:pPr marL="457200" indent="-457200">
              <a:buFont typeface="Arial" panose="020B0604020202020204" pitchFamily="34" charset="0"/>
              <a:buChar char="•"/>
            </a:pPr>
            <a:endParaRPr lang="en-US" dirty="0">
              <a:latin typeface="Segoe UI" panose="020B0502040204020203" pitchFamily="34" charset="0"/>
            </a:endParaRPr>
          </a:p>
          <a:p>
            <a:endParaRPr lang="en-US" dirty="0">
              <a:latin typeface="Segoe UI" panose="020B0502040204020203" pitchFamily="34" charset="0"/>
            </a:endParaRPr>
          </a:p>
          <a:p>
            <a:pPr marL="457200" indent="-457200">
              <a:buFont typeface="Arial" panose="020B0604020202020204" pitchFamily="34" charset="0"/>
              <a:buChar char="•"/>
            </a:pPr>
            <a:r>
              <a:rPr lang="en-US" dirty="0">
                <a:latin typeface="Segoe UI" panose="020B0502040204020203" pitchFamily="34" charset="0"/>
              </a:rPr>
              <a:t>Application Insights is a serverless diagnostic platform that provides a way to trap info for app troubleshooting and matrix.</a:t>
            </a:r>
          </a:p>
          <a:p>
            <a:pPr marL="457200" indent="-457200">
              <a:buFont typeface="Arial" panose="020B0604020202020204" pitchFamily="34" charset="0"/>
              <a:buChar char="•"/>
            </a:pPr>
            <a:endParaRPr lang="en-US" dirty="0">
              <a:latin typeface="Segoe UI" panose="020B0502040204020203" pitchFamily="34" charset="0"/>
            </a:endParaRPr>
          </a:p>
        </p:txBody>
      </p:sp>
      <p:pic>
        <p:nvPicPr>
          <p:cNvPr id="4" name="Picture 3">
            <a:extLst>
              <a:ext uri="{FF2B5EF4-FFF2-40B4-BE49-F238E27FC236}">
                <a16:creationId xmlns:a16="http://schemas.microsoft.com/office/drawing/2014/main" id="{D1789B5A-511E-4C40-BCAA-4F9E33AA239D}"/>
              </a:ext>
            </a:extLst>
          </p:cNvPr>
          <p:cNvPicPr>
            <a:picLocks noChangeAspect="1"/>
          </p:cNvPicPr>
          <p:nvPr/>
        </p:nvPicPr>
        <p:blipFill>
          <a:blip r:embed="rId2"/>
          <a:stretch>
            <a:fillRect/>
          </a:stretch>
        </p:blipFill>
        <p:spPr>
          <a:xfrm>
            <a:off x="9144000" y="1944228"/>
            <a:ext cx="7758333" cy="3878898"/>
          </a:xfrm>
          <a:prstGeom prst="rect">
            <a:avLst/>
          </a:prstGeom>
        </p:spPr>
      </p:pic>
    </p:spTree>
    <p:extLst>
      <p:ext uri="{BB962C8B-B14F-4D97-AF65-F5344CB8AC3E}">
        <p14:creationId xmlns:p14="http://schemas.microsoft.com/office/powerpoint/2010/main" val="2002865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39B8978F-3E9C-4F13-9412-92EBA58709B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Logic App to Dynamic 365</a:t>
            </a:r>
          </a:p>
        </p:txBody>
      </p:sp>
      <p:sp>
        <p:nvSpPr>
          <p:cNvPr id="4" name="TextBox 3">
            <a:extLst>
              <a:ext uri="{FF2B5EF4-FFF2-40B4-BE49-F238E27FC236}">
                <a16:creationId xmlns:a16="http://schemas.microsoft.com/office/drawing/2014/main" id="{F1537C10-9E9B-4FAF-A426-F7FC3920CE5B}"/>
              </a:ext>
            </a:extLst>
          </p:cNvPr>
          <p:cNvSpPr txBox="1"/>
          <p:nvPr/>
        </p:nvSpPr>
        <p:spPr>
          <a:xfrm>
            <a:off x="1041008" y="2391508"/>
            <a:ext cx="15157939" cy="1815369"/>
          </a:xfrm>
          <a:prstGeom prst="rect">
            <a:avLst/>
          </a:prstGeom>
          <a:noFill/>
        </p:spPr>
        <p:txBody>
          <a:bodyPr wrap="square" rtlCol="0">
            <a:spAutoFit/>
          </a:bodyPr>
          <a:lstStyle/>
          <a:p>
            <a:r>
              <a:rPr lang="en-US" dirty="0"/>
              <a:t>Walk-through of </a:t>
            </a:r>
            <a:r>
              <a:rPr lang="en-US"/>
              <a:t>Azure Logic App </a:t>
            </a:r>
            <a:r>
              <a:rPr lang="en-US" dirty="0"/>
              <a:t>in Visual Studio – 5m</a:t>
            </a:r>
          </a:p>
          <a:p>
            <a:pPr marL="514350" indent="-514350">
              <a:buFont typeface="+mj-lt"/>
              <a:buAutoNum type="arabicPeriod"/>
            </a:pPr>
            <a:r>
              <a:rPr lang="en-US" dirty="0"/>
              <a:t>Create a Logic App</a:t>
            </a:r>
          </a:p>
          <a:p>
            <a:pPr marL="514350" indent="-514350">
              <a:buFont typeface="+mj-lt"/>
              <a:buAutoNum type="arabicPeriod"/>
            </a:pPr>
            <a:r>
              <a:rPr lang="en-US" dirty="0"/>
              <a:t>Using Connector to connect to D365</a:t>
            </a:r>
          </a:p>
          <a:p>
            <a:pPr marL="514350" indent="-514350">
              <a:buFont typeface="+mj-lt"/>
              <a:buAutoNum type="arabicPeriod"/>
            </a:pPr>
            <a:r>
              <a:rPr lang="en-US" dirty="0"/>
              <a:t>Send an email the a new Contact was added</a:t>
            </a:r>
          </a:p>
        </p:txBody>
      </p:sp>
    </p:spTree>
    <p:extLst>
      <p:ext uri="{BB962C8B-B14F-4D97-AF65-F5344CB8AC3E}">
        <p14:creationId xmlns:p14="http://schemas.microsoft.com/office/powerpoint/2010/main" val="348966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23</a:t>
            </a:fld>
            <a:endParaRPr lang="en-US" dirty="0"/>
          </a:p>
        </p:txBody>
      </p:sp>
    </p:spTree>
    <p:extLst>
      <p:ext uri="{BB962C8B-B14F-4D97-AF65-F5344CB8AC3E}">
        <p14:creationId xmlns:p14="http://schemas.microsoft.com/office/powerpoint/2010/main" val="384334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trigger in CosmosDB?</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Adding an Azure Function trigger to CosmosDB.</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24</a:t>
            </a:fld>
            <a:endParaRPr lang="en-US" dirty="0"/>
          </a:p>
        </p:txBody>
      </p:sp>
    </p:spTree>
    <p:extLst>
      <p:ext uri="{BB962C8B-B14F-4D97-AF65-F5344CB8AC3E}">
        <p14:creationId xmlns:p14="http://schemas.microsoft.com/office/powerpoint/2010/main" val="296512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with other Azure resources</a:t>
            </a:r>
          </a:p>
        </p:txBody>
      </p:sp>
    </p:spTree>
    <p:extLst>
      <p:ext uri="{BB962C8B-B14F-4D97-AF65-F5344CB8AC3E}">
        <p14:creationId xmlns:p14="http://schemas.microsoft.com/office/powerpoint/2010/main" val="4090909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5400" dirty="0"/>
              <a:t>Developing modern Solutions using Serverless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26</a:t>
            </a:fld>
            <a:endParaRPr lang="en-US" dirty="0"/>
          </a:p>
        </p:txBody>
      </p:sp>
    </p:spTree>
    <p:extLst>
      <p:ext uri="{BB962C8B-B14F-4D97-AF65-F5344CB8AC3E}">
        <p14:creationId xmlns:p14="http://schemas.microsoft.com/office/powerpoint/2010/main" val="3178771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27</a:t>
            </a:fld>
            <a:endParaRPr lang="en-US" dirty="0"/>
          </a:p>
        </p:txBody>
      </p:sp>
    </p:spTree>
    <p:extLst>
      <p:ext uri="{BB962C8B-B14F-4D97-AF65-F5344CB8AC3E}">
        <p14:creationId xmlns:p14="http://schemas.microsoft.com/office/powerpoint/2010/main" val="1228083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Architecting Serverless solutions</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28</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1230346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Serverless Solutions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29</a:t>
            </a:fld>
            <a:endParaRPr lang="en-US" dirty="0"/>
          </a:p>
        </p:txBody>
      </p:sp>
    </p:spTree>
    <p:extLst>
      <p:ext uri="{BB962C8B-B14F-4D97-AF65-F5344CB8AC3E}">
        <p14:creationId xmlns:p14="http://schemas.microsoft.com/office/powerpoint/2010/main" val="170257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444160"/>
          </a:xfrm>
        </p:spPr>
        <p:txBody>
          <a:bodyPr/>
          <a:lstStyle/>
          <a:p>
            <a:r>
              <a:rPr lang="en-US" sz="7200" dirty="0"/>
              <a:t>Understanding Azure Event Grid</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a:t>
            </a:fld>
            <a:endParaRPr lang="en-US" dirty="0"/>
          </a:p>
        </p:txBody>
      </p:sp>
    </p:spTree>
    <p:extLst>
      <p:ext uri="{BB962C8B-B14F-4D97-AF65-F5344CB8AC3E}">
        <p14:creationId xmlns:p14="http://schemas.microsoft.com/office/powerpoint/2010/main" val="2517648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Architecting Serverless Solutions</a:t>
            </a:r>
          </a:p>
        </p:txBody>
      </p:sp>
      <p:sp>
        <p:nvSpPr>
          <p:cNvPr id="5" name="TextBox 4">
            <a:extLst>
              <a:ext uri="{FF2B5EF4-FFF2-40B4-BE49-F238E27FC236}">
                <a16:creationId xmlns:a16="http://schemas.microsoft.com/office/drawing/2014/main" id="{D5EC22AC-9721-4B92-9E52-847BEFEE57DA}"/>
              </a:ext>
            </a:extLst>
          </p:cNvPr>
          <p:cNvSpPr txBox="1"/>
          <p:nvPr/>
        </p:nvSpPr>
        <p:spPr>
          <a:xfrm>
            <a:off x="1041008" y="2391508"/>
            <a:ext cx="15157939" cy="1384610"/>
          </a:xfrm>
          <a:prstGeom prst="rect">
            <a:avLst/>
          </a:prstGeom>
          <a:noFill/>
        </p:spPr>
        <p:txBody>
          <a:bodyPr wrap="square" rtlCol="0">
            <a:spAutoFit/>
          </a:bodyPr>
          <a:lstStyle/>
          <a:p>
            <a:r>
              <a:rPr lang="en-US" dirty="0"/>
              <a:t>Walk-through of application architecture in Visual Studio – 15m</a:t>
            </a:r>
          </a:p>
          <a:p>
            <a:pPr marL="514350" indent="-514350">
              <a:buFont typeface="+mj-lt"/>
              <a:buAutoNum type="arabicPeriod"/>
            </a:pPr>
            <a:r>
              <a:rPr lang="en-US" dirty="0"/>
              <a:t>Review code for vacation request app and review architecture Visio</a:t>
            </a:r>
          </a:p>
          <a:p>
            <a:pPr marL="514350" indent="-514350">
              <a:buFont typeface="+mj-lt"/>
              <a:buAutoNum type="arabicPeriod"/>
            </a:pPr>
            <a:r>
              <a:rPr lang="en-US" dirty="0"/>
              <a:t>Review logs in Azure</a:t>
            </a:r>
          </a:p>
        </p:txBody>
      </p:sp>
    </p:spTree>
    <p:extLst>
      <p:ext uri="{BB962C8B-B14F-4D97-AF65-F5344CB8AC3E}">
        <p14:creationId xmlns:p14="http://schemas.microsoft.com/office/powerpoint/2010/main" val="2161068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Developing Serverless Solutions</a:t>
            </a:r>
          </a:p>
        </p:txBody>
      </p:sp>
      <p:sp>
        <p:nvSpPr>
          <p:cNvPr id="4" name="TextBox 3">
            <a:extLst>
              <a:ext uri="{FF2B5EF4-FFF2-40B4-BE49-F238E27FC236}">
                <a16:creationId xmlns:a16="http://schemas.microsoft.com/office/drawing/2014/main" id="{B46CED6E-2BDF-4C67-919D-D35EEDFE2DBC}"/>
              </a:ext>
            </a:extLst>
          </p:cNvPr>
          <p:cNvSpPr txBox="1"/>
          <p:nvPr/>
        </p:nvSpPr>
        <p:spPr>
          <a:xfrm>
            <a:off x="1041008" y="2391508"/>
            <a:ext cx="15157939" cy="1815369"/>
          </a:xfrm>
          <a:prstGeom prst="rect">
            <a:avLst/>
          </a:prstGeom>
          <a:noFill/>
        </p:spPr>
        <p:txBody>
          <a:bodyPr wrap="square" rtlCol="0">
            <a:spAutoFit/>
          </a:bodyPr>
          <a:lstStyle/>
          <a:p>
            <a:r>
              <a:rPr lang="en-US" dirty="0"/>
              <a:t>Walk-through of code development in Visual Studio – 5m</a:t>
            </a:r>
          </a:p>
          <a:p>
            <a:pPr marL="514350" indent="-514350">
              <a:buFont typeface="+mj-lt"/>
              <a:buAutoNum type="arabicPeriod"/>
            </a:pPr>
            <a:r>
              <a:rPr lang="en-US" dirty="0"/>
              <a:t>Review tools used </a:t>
            </a:r>
          </a:p>
          <a:p>
            <a:pPr marL="514350" indent="-514350">
              <a:buFont typeface="+mj-lt"/>
              <a:buAutoNum type="arabicPeriod"/>
            </a:pPr>
            <a:r>
              <a:rPr lang="en-US" dirty="0"/>
              <a:t>Show unit testing</a:t>
            </a:r>
          </a:p>
          <a:p>
            <a:pPr marL="514350" indent="-514350">
              <a:buFont typeface="+mj-lt"/>
              <a:buAutoNum type="arabicPeriod"/>
            </a:pPr>
            <a:r>
              <a:rPr lang="en-US" dirty="0"/>
              <a:t>Review create artifacts in Azure Portal</a:t>
            </a:r>
          </a:p>
        </p:txBody>
      </p:sp>
    </p:spTree>
    <p:extLst>
      <p:ext uri="{BB962C8B-B14F-4D97-AF65-F5344CB8AC3E}">
        <p14:creationId xmlns:p14="http://schemas.microsoft.com/office/powerpoint/2010/main" val="131383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32</a:t>
            </a:fld>
            <a:endParaRPr lang="en-US" dirty="0"/>
          </a:p>
        </p:txBody>
      </p:sp>
    </p:spTree>
    <p:extLst>
      <p:ext uri="{BB962C8B-B14F-4D97-AF65-F5344CB8AC3E}">
        <p14:creationId xmlns:p14="http://schemas.microsoft.com/office/powerpoint/2010/main" val="3796614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740879" y="3296136"/>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developing a Serverless solution?</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Use an event grid to monitor a queue pick up a message send it to a logic app to process using an Azure function.</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33</a:t>
            </a:fld>
            <a:endParaRPr lang="en-US" dirty="0"/>
          </a:p>
        </p:txBody>
      </p:sp>
    </p:spTree>
    <p:extLst>
      <p:ext uri="{BB962C8B-B14F-4D97-AF65-F5344CB8AC3E}">
        <p14:creationId xmlns:p14="http://schemas.microsoft.com/office/powerpoint/2010/main" val="818595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481962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AF83-7ECD-4795-9A67-BEF5A89B52E8}"/>
              </a:ext>
            </a:extLst>
          </p:cNvPr>
          <p:cNvSpPr>
            <a:spLocks noGrp="1"/>
          </p:cNvSpPr>
          <p:nvPr>
            <p:ph type="ctrTitle"/>
          </p:nvPr>
        </p:nvSpPr>
        <p:spPr>
          <a:xfrm>
            <a:off x="1700222" y="4330628"/>
            <a:ext cx="15525027" cy="1212044"/>
          </a:xfrm>
        </p:spPr>
        <p:txBody>
          <a:bodyPr/>
          <a:lstStyle/>
          <a:p>
            <a:r>
              <a:rPr lang="en-US" sz="4400" dirty="0"/>
              <a:t>Deploying your Serverless Solution with Azure DevOps</a:t>
            </a:r>
          </a:p>
        </p:txBody>
      </p:sp>
      <p:sp>
        <p:nvSpPr>
          <p:cNvPr id="3" name="Subtitle 2">
            <a:extLst>
              <a:ext uri="{FF2B5EF4-FFF2-40B4-BE49-F238E27FC236}">
                <a16:creationId xmlns:a16="http://schemas.microsoft.com/office/drawing/2014/main" id="{10321B66-95C2-4FB2-B893-789726F5EB1D}"/>
              </a:ext>
            </a:extLst>
          </p:cNvPr>
          <p:cNvSpPr>
            <a:spLocks noGrp="1"/>
          </p:cNvSpPr>
          <p:nvPr>
            <p:ph type="subTitle" idx="1"/>
          </p:nvPr>
        </p:nvSpPr>
        <p:spPr/>
        <p:txBody>
          <a:bodyPr/>
          <a:lstStyle/>
          <a:p>
            <a:r>
              <a:rPr lang="en-US" dirty="0">
                <a:latin typeface="Century Gothic" panose="020B0502020202020204" pitchFamily="34" charset="0"/>
              </a:rPr>
              <a:t>40m</a:t>
            </a:r>
            <a:endParaRPr lang="en-US" dirty="0"/>
          </a:p>
        </p:txBody>
      </p:sp>
      <p:sp>
        <p:nvSpPr>
          <p:cNvPr id="12" name="Slide Number Placeholder 3">
            <a:extLst>
              <a:ext uri="{FF2B5EF4-FFF2-40B4-BE49-F238E27FC236}">
                <a16:creationId xmlns:a16="http://schemas.microsoft.com/office/drawing/2014/main" id="{B155BD35-6A5D-4DD5-B28B-3CF9EE3EE65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35</a:t>
            </a:fld>
            <a:endParaRPr lang="en-US" dirty="0"/>
          </a:p>
        </p:txBody>
      </p:sp>
    </p:spTree>
    <p:extLst>
      <p:ext uri="{BB962C8B-B14F-4D97-AF65-F5344CB8AC3E}">
        <p14:creationId xmlns:p14="http://schemas.microsoft.com/office/powerpoint/2010/main" val="3339395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36</a:t>
            </a:fld>
            <a:endParaRPr lang="en-US" dirty="0"/>
          </a:p>
        </p:txBody>
      </p:sp>
    </p:spTree>
    <p:extLst>
      <p:ext uri="{BB962C8B-B14F-4D97-AF65-F5344CB8AC3E}">
        <p14:creationId xmlns:p14="http://schemas.microsoft.com/office/powerpoint/2010/main" val="3549321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Using Azure DevOps with Serverless solutions</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37</a:t>
            </a:fld>
            <a:endParaRPr lang="en-US" sz="2000" dirty="0">
              <a:solidFill>
                <a:srgbClr val="F47628"/>
              </a:solidFill>
              <a:latin typeface="Century Gothic" panose="020B0502020202020204" pitchFamily="34" charset="0"/>
            </a:endParaRPr>
          </a:p>
        </p:txBody>
      </p:sp>
    </p:spTree>
    <p:extLst>
      <p:ext uri="{BB962C8B-B14F-4D97-AF65-F5344CB8AC3E}">
        <p14:creationId xmlns:p14="http://schemas.microsoft.com/office/powerpoint/2010/main" val="2716135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DevOps</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38</a:t>
            </a:fld>
            <a:endParaRPr lang="en-US" dirty="0"/>
          </a:p>
        </p:txBody>
      </p:sp>
    </p:spTree>
    <p:extLst>
      <p:ext uri="{BB962C8B-B14F-4D97-AF65-F5344CB8AC3E}">
        <p14:creationId xmlns:p14="http://schemas.microsoft.com/office/powerpoint/2010/main" val="250466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61D8659-3F48-48DA-A131-AB1855DAF96A}"/>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Using Azure DevOps with Serverless Solutions</a:t>
            </a:r>
          </a:p>
        </p:txBody>
      </p:sp>
      <p:sp>
        <p:nvSpPr>
          <p:cNvPr id="3" name="Rectangle 2">
            <a:extLst>
              <a:ext uri="{FF2B5EF4-FFF2-40B4-BE49-F238E27FC236}">
                <a16:creationId xmlns:a16="http://schemas.microsoft.com/office/drawing/2014/main" id="{5BFACAF2-D21B-44C4-B970-E14A533791B8}"/>
              </a:ext>
            </a:extLst>
          </p:cNvPr>
          <p:cNvSpPr/>
          <p:nvPr/>
        </p:nvSpPr>
        <p:spPr>
          <a:xfrm>
            <a:off x="1041008" y="1944228"/>
            <a:ext cx="15157939" cy="2676887"/>
          </a:xfrm>
          <a:prstGeom prst="rect">
            <a:avLst/>
          </a:prstGeom>
        </p:spPr>
        <p:txBody>
          <a:bodyPr wrap="square">
            <a:spAutoFit/>
          </a:bodyPr>
          <a:lstStyle/>
          <a:p>
            <a:r>
              <a:rPr lang="en-US" dirty="0">
                <a:latin typeface="Segoe UI" panose="020B0502040204020203" pitchFamily="34" charset="0"/>
              </a:rPr>
              <a:t>Walk-through in ADO – 20 minutes</a:t>
            </a:r>
          </a:p>
          <a:p>
            <a:pPr marL="457200" indent="-457200">
              <a:buFont typeface="Arial" panose="020B0604020202020204" pitchFamily="34" charset="0"/>
              <a:buChar char="•"/>
            </a:pPr>
            <a:r>
              <a:rPr lang="en-US" dirty="0">
                <a:latin typeface="Segoe UI" panose="020B0502040204020203" pitchFamily="34" charset="0"/>
              </a:rPr>
              <a:t>Review ARM Templates</a:t>
            </a:r>
          </a:p>
          <a:p>
            <a:pPr marL="457200" indent="-457200">
              <a:buFont typeface="Arial" panose="020B0604020202020204" pitchFamily="34" charset="0"/>
              <a:buChar char="•"/>
            </a:pPr>
            <a:r>
              <a:rPr lang="en-US" dirty="0">
                <a:latin typeface="Segoe UI" panose="020B0502040204020203" pitchFamily="34" charset="0"/>
              </a:rPr>
              <a:t>Review build process</a:t>
            </a:r>
          </a:p>
          <a:p>
            <a:pPr marL="457200" indent="-457200">
              <a:buFont typeface="Arial" panose="020B0604020202020204" pitchFamily="34" charset="0"/>
              <a:buChar char="•"/>
            </a:pPr>
            <a:r>
              <a:rPr lang="en-US" dirty="0">
                <a:latin typeface="Segoe UI" panose="020B0502040204020203" pitchFamily="34" charset="0"/>
              </a:rPr>
              <a:t>Review Build artifacts</a:t>
            </a:r>
          </a:p>
          <a:p>
            <a:pPr marL="457200" indent="-457200">
              <a:buFont typeface="Arial" panose="020B0604020202020204" pitchFamily="34" charset="0"/>
              <a:buChar char="•"/>
            </a:pPr>
            <a:r>
              <a:rPr lang="en-US" dirty="0">
                <a:latin typeface="Segoe UI" panose="020B0502040204020203" pitchFamily="34" charset="0"/>
              </a:rPr>
              <a:t>Show release process</a:t>
            </a:r>
          </a:p>
          <a:p>
            <a:pPr marL="457200" indent="-457200">
              <a:buFont typeface="Arial" panose="020B0604020202020204" pitchFamily="34" charset="0"/>
              <a:buChar char="•"/>
            </a:pPr>
            <a:r>
              <a:rPr lang="en-US" dirty="0">
                <a:latin typeface="Segoe UI" panose="020B0502040204020203" pitchFamily="34" charset="0"/>
              </a:rPr>
              <a:t>Review putting it all together</a:t>
            </a:r>
          </a:p>
        </p:txBody>
      </p:sp>
    </p:spTree>
    <p:extLst>
      <p:ext uri="{BB962C8B-B14F-4D97-AF65-F5344CB8AC3E}">
        <p14:creationId xmlns:p14="http://schemas.microsoft.com/office/powerpoint/2010/main" val="97231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43DDC7-62D0-48F0-94BD-4040621D8679}"/>
              </a:ext>
            </a:extLst>
          </p:cNvPr>
          <p:cNvSpPr>
            <a:spLocks noGrp="1"/>
          </p:cNvSpPr>
          <p:nvPr>
            <p:ph type="ctrTitle"/>
          </p:nvPr>
        </p:nvSpPr>
        <p:spPr>
          <a:xfrm>
            <a:off x="1702192" y="4635306"/>
            <a:ext cx="15523058" cy="1434904"/>
          </a:xfrm>
        </p:spPr>
        <p:txBody>
          <a:bodyPr/>
          <a:lstStyle/>
          <a:p>
            <a:r>
              <a:rPr lang="en-US" sz="9600" dirty="0"/>
              <a:t>Lesson Objectives</a:t>
            </a:r>
          </a:p>
        </p:txBody>
      </p:sp>
      <p:sp>
        <p:nvSpPr>
          <p:cNvPr id="5" name="Slide Number Placeholder 3">
            <a:extLst>
              <a:ext uri="{FF2B5EF4-FFF2-40B4-BE49-F238E27FC236}">
                <a16:creationId xmlns:a16="http://schemas.microsoft.com/office/drawing/2014/main" id="{DDA9B32D-2D4F-4616-A3F7-BE40DEE860DB}"/>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a:t>
            </a:fld>
            <a:endParaRPr lang="en-US" dirty="0"/>
          </a:p>
        </p:txBody>
      </p:sp>
    </p:spTree>
    <p:extLst>
      <p:ext uri="{BB962C8B-B14F-4D97-AF65-F5344CB8AC3E}">
        <p14:creationId xmlns:p14="http://schemas.microsoft.com/office/powerpoint/2010/main" val="3691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7613-CB74-4C97-8C5B-8CF958D4FB55}"/>
              </a:ext>
            </a:extLst>
          </p:cNvPr>
          <p:cNvSpPr>
            <a:spLocks noGrp="1"/>
          </p:cNvSpPr>
          <p:nvPr>
            <p:ph type="title"/>
          </p:nvPr>
        </p:nvSpPr>
        <p:spPr/>
        <p:txBody>
          <a:bodyPr/>
          <a:lstStyle/>
          <a:p>
            <a:r>
              <a:rPr lang="en-US" dirty="0"/>
              <a:t>Lab Activity</a:t>
            </a:r>
          </a:p>
        </p:txBody>
      </p:sp>
      <p:sp>
        <p:nvSpPr>
          <p:cNvPr id="5" name="Slide Number Placeholder 3">
            <a:extLst>
              <a:ext uri="{FF2B5EF4-FFF2-40B4-BE49-F238E27FC236}">
                <a16:creationId xmlns:a16="http://schemas.microsoft.com/office/drawing/2014/main" id="{36A449D8-E33A-4DB7-8622-1035FA88BE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40</a:t>
            </a:fld>
            <a:endParaRPr lang="en-US" dirty="0"/>
          </a:p>
        </p:txBody>
      </p:sp>
    </p:spTree>
    <p:extLst>
      <p:ext uri="{BB962C8B-B14F-4D97-AF65-F5344CB8AC3E}">
        <p14:creationId xmlns:p14="http://schemas.microsoft.com/office/powerpoint/2010/main" val="2105318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150973" y="1478397"/>
            <a:ext cx="13444151" cy="523092"/>
          </a:xfrm>
          <a:prstGeom prst="rect">
            <a:avLst/>
          </a:prstGeom>
          <a:noFill/>
        </p:spPr>
        <p:txBody>
          <a:bodyPr wrap="square" rtlCol="0">
            <a:spAutoFit/>
          </a:bodyPr>
          <a:lstStyle/>
          <a:p>
            <a:r>
              <a:rPr lang="en-US" dirty="0">
                <a:solidFill>
                  <a:schemeClr val="bg1"/>
                </a:solidFill>
                <a:latin typeface="Century Gothic" panose="020B0502020202020204" pitchFamily="34" charset="0"/>
              </a:rPr>
              <a:t>Scenario: Write the Scenario here</a:t>
            </a:r>
          </a:p>
        </p:txBody>
      </p:sp>
      <p:sp>
        <p:nvSpPr>
          <p:cNvPr id="13" name="object 19"/>
          <p:cNvSpPr/>
          <p:nvPr/>
        </p:nvSpPr>
        <p:spPr>
          <a:xfrm>
            <a:off x="1418900" y="4731689"/>
            <a:ext cx="570865" cy="570865"/>
          </a:xfrm>
          <a:custGeom>
            <a:avLst/>
            <a:gdLst/>
            <a:ahLst/>
            <a:cxnLst/>
            <a:rect l="l" t="t" r="r" b="b"/>
            <a:pathLst>
              <a:path w="570864" h="570864">
                <a:moveTo>
                  <a:pt x="336555" y="560895"/>
                </a:moveTo>
                <a:lnTo>
                  <a:pt x="311784" y="560895"/>
                </a:lnTo>
                <a:lnTo>
                  <a:pt x="313359" y="566267"/>
                </a:lnTo>
                <a:lnTo>
                  <a:pt x="318134" y="570255"/>
                </a:lnTo>
                <a:lnTo>
                  <a:pt x="329171" y="570255"/>
                </a:lnTo>
                <a:lnTo>
                  <a:pt x="333540" y="567194"/>
                </a:lnTo>
                <a:lnTo>
                  <a:pt x="335610" y="562864"/>
                </a:lnTo>
                <a:lnTo>
                  <a:pt x="336555" y="560895"/>
                </a:lnTo>
                <a:close/>
              </a:path>
              <a:path w="570864" h="570864">
                <a:moveTo>
                  <a:pt x="335722" y="562838"/>
                </a:moveTo>
                <a:close/>
              </a:path>
              <a:path w="570864" h="570864">
                <a:moveTo>
                  <a:pt x="551726" y="1270"/>
                </a:moveTo>
                <a:lnTo>
                  <a:pt x="7391" y="234556"/>
                </a:lnTo>
                <a:lnTo>
                  <a:pt x="3073" y="236715"/>
                </a:lnTo>
                <a:lnTo>
                  <a:pt x="0" y="241096"/>
                </a:lnTo>
                <a:lnTo>
                  <a:pt x="0" y="252133"/>
                </a:lnTo>
                <a:lnTo>
                  <a:pt x="3987" y="256908"/>
                </a:lnTo>
                <a:lnTo>
                  <a:pt x="9359" y="258495"/>
                </a:lnTo>
                <a:lnTo>
                  <a:pt x="9296" y="258686"/>
                </a:lnTo>
                <a:lnTo>
                  <a:pt x="223418" y="346849"/>
                </a:lnTo>
                <a:lnTo>
                  <a:pt x="311581" y="560959"/>
                </a:lnTo>
                <a:lnTo>
                  <a:pt x="311784" y="560895"/>
                </a:lnTo>
                <a:lnTo>
                  <a:pt x="336555" y="560895"/>
                </a:lnTo>
                <a:lnTo>
                  <a:pt x="352388" y="523951"/>
                </a:lnTo>
                <a:lnTo>
                  <a:pt x="324218" y="523951"/>
                </a:lnTo>
                <a:lnTo>
                  <a:pt x="248500" y="340080"/>
                </a:lnTo>
                <a:lnTo>
                  <a:pt x="266815" y="321767"/>
                </a:lnTo>
                <a:lnTo>
                  <a:pt x="230187" y="321767"/>
                </a:lnTo>
                <a:lnTo>
                  <a:pt x="46316" y="246049"/>
                </a:lnTo>
                <a:lnTo>
                  <a:pt x="500570" y="51358"/>
                </a:lnTo>
                <a:lnTo>
                  <a:pt x="554928" y="51358"/>
                </a:lnTo>
                <a:lnTo>
                  <a:pt x="568998" y="18529"/>
                </a:lnTo>
                <a:lnTo>
                  <a:pt x="568871" y="18465"/>
                </a:lnTo>
                <a:lnTo>
                  <a:pt x="569683" y="16789"/>
                </a:lnTo>
                <a:lnTo>
                  <a:pt x="570255" y="14960"/>
                </a:lnTo>
                <a:lnTo>
                  <a:pt x="570255" y="5816"/>
                </a:lnTo>
                <a:lnTo>
                  <a:pt x="565807" y="1358"/>
                </a:lnTo>
                <a:lnTo>
                  <a:pt x="551764" y="1358"/>
                </a:lnTo>
                <a:close/>
              </a:path>
              <a:path w="570864" h="570864">
                <a:moveTo>
                  <a:pt x="547068" y="69697"/>
                </a:moveTo>
                <a:lnTo>
                  <a:pt x="518896" y="69697"/>
                </a:lnTo>
                <a:lnTo>
                  <a:pt x="324218" y="523951"/>
                </a:lnTo>
                <a:lnTo>
                  <a:pt x="352388" y="523951"/>
                </a:lnTo>
                <a:lnTo>
                  <a:pt x="547068" y="69697"/>
                </a:lnTo>
                <a:close/>
              </a:path>
              <a:path w="570864" h="570864">
                <a:moveTo>
                  <a:pt x="201561" y="362889"/>
                </a:moveTo>
                <a:lnTo>
                  <a:pt x="190830" y="362889"/>
                </a:lnTo>
                <a:lnTo>
                  <a:pt x="187591" y="364350"/>
                </a:lnTo>
                <a:lnTo>
                  <a:pt x="53289" y="498652"/>
                </a:lnTo>
                <a:lnTo>
                  <a:pt x="51841" y="501891"/>
                </a:lnTo>
                <a:lnTo>
                  <a:pt x="51841" y="512622"/>
                </a:lnTo>
                <a:lnTo>
                  <a:pt x="57645" y="518414"/>
                </a:lnTo>
                <a:lnTo>
                  <a:pt x="68376" y="518414"/>
                </a:lnTo>
                <a:lnTo>
                  <a:pt x="71615" y="516978"/>
                </a:lnTo>
                <a:lnTo>
                  <a:pt x="205917" y="382676"/>
                </a:lnTo>
                <a:lnTo>
                  <a:pt x="207365" y="379437"/>
                </a:lnTo>
                <a:lnTo>
                  <a:pt x="207365" y="368693"/>
                </a:lnTo>
                <a:lnTo>
                  <a:pt x="201561" y="362889"/>
                </a:lnTo>
                <a:close/>
              </a:path>
              <a:path w="570864" h="570864">
                <a:moveTo>
                  <a:pt x="214515" y="427697"/>
                </a:moveTo>
                <a:lnTo>
                  <a:pt x="203796" y="427697"/>
                </a:lnTo>
                <a:lnTo>
                  <a:pt x="200558" y="429158"/>
                </a:lnTo>
                <a:lnTo>
                  <a:pt x="198196" y="431495"/>
                </a:lnTo>
                <a:lnTo>
                  <a:pt x="156971" y="472719"/>
                </a:lnTo>
                <a:lnTo>
                  <a:pt x="155524" y="475970"/>
                </a:lnTo>
                <a:lnTo>
                  <a:pt x="155524" y="486702"/>
                </a:lnTo>
                <a:lnTo>
                  <a:pt x="161328" y="492493"/>
                </a:lnTo>
                <a:lnTo>
                  <a:pt x="172072" y="492493"/>
                </a:lnTo>
                <a:lnTo>
                  <a:pt x="175298" y="491058"/>
                </a:lnTo>
                <a:lnTo>
                  <a:pt x="218871" y="447484"/>
                </a:lnTo>
                <a:lnTo>
                  <a:pt x="220319" y="444246"/>
                </a:lnTo>
                <a:lnTo>
                  <a:pt x="220319" y="433489"/>
                </a:lnTo>
                <a:lnTo>
                  <a:pt x="214515" y="427697"/>
                </a:lnTo>
                <a:close/>
              </a:path>
              <a:path w="570864" h="570864">
                <a:moveTo>
                  <a:pt x="136753" y="349935"/>
                </a:moveTo>
                <a:lnTo>
                  <a:pt x="126034" y="349935"/>
                </a:lnTo>
                <a:lnTo>
                  <a:pt x="122796" y="351396"/>
                </a:lnTo>
                <a:lnTo>
                  <a:pt x="120434" y="353733"/>
                </a:lnTo>
                <a:lnTo>
                  <a:pt x="105130" y="369049"/>
                </a:lnTo>
                <a:lnTo>
                  <a:pt x="103682" y="372287"/>
                </a:lnTo>
                <a:lnTo>
                  <a:pt x="103682" y="383006"/>
                </a:lnTo>
                <a:lnTo>
                  <a:pt x="109486" y="388810"/>
                </a:lnTo>
                <a:lnTo>
                  <a:pt x="120230" y="388810"/>
                </a:lnTo>
                <a:lnTo>
                  <a:pt x="123456" y="387375"/>
                </a:lnTo>
                <a:lnTo>
                  <a:pt x="141109" y="369709"/>
                </a:lnTo>
                <a:lnTo>
                  <a:pt x="142557" y="366483"/>
                </a:lnTo>
                <a:lnTo>
                  <a:pt x="142557" y="355739"/>
                </a:lnTo>
                <a:lnTo>
                  <a:pt x="136753" y="349935"/>
                </a:lnTo>
                <a:close/>
              </a:path>
              <a:path w="570864" h="570864">
                <a:moveTo>
                  <a:pt x="554928" y="51358"/>
                </a:moveTo>
                <a:lnTo>
                  <a:pt x="500570" y="51358"/>
                </a:lnTo>
                <a:lnTo>
                  <a:pt x="230187" y="321767"/>
                </a:lnTo>
                <a:lnTo>
                  <a:pt x="266815" y="321767"/>
                </a:lnTo>
                <a:lnTo>
                  <a:pt x="518896" y="69697"/>
                </a:lnTo>
                <a:lnTo>
                  <a:pt x="547068" y="69697"/>
                </a:lnTo>
                <a:lnTo>
                  <a:pt x="554928" y="51358"/>
                </a:lnTo>
                <a:close/>
              </a:path>
              <a:path w="570864" h="570864">
                <a:moveTo>
                  <a:pt x="564451" y="0"/>
                </a:moveTo>
                <a:lnTo>
                  <a:pt x="555294" y="0"/>
                </a:lnTo>
                <a:lnTo>
                  <a:pt x="553466" y="533"/>
                </a:lnTo>
                <a:lnTo>
                  <a:pt x="551764" y="1358"/>
                </a:lnTo>
                <a:lnTo>
                  <a:pt x="565807" y="1358"/>
                </a:lnTo>
                <a:lnTo>
                  <a:pt x="564451" y="0"/>
                </a:lnTo>
                <a:close/>
              </a:path>
            </a:pathLst>
          </a:custGeom>
          <a:solidFill>
            <a:srgbClr val="FFFFFF"/>
          </a:solidFill>
        </p:spPr>
        <p:txBody>
          <a:bodyPr wrap="square" lIns="0" tIns="0" rIns="0" bIns="0" rtlCol="0"/>
          <a:lstStyle/>
          <a:p>
            <a:endParaRPr/>
          </a:p>
        </p:txBody>
      </p:sp>
      <p:sp>
        <p:nvSpPr>
          <p:cNvPr id="14" name="Text Placeholder 3">
            <a:extLst>
              <a:ext uri="{FF2B5EF4-FFF2-40B4-BE49-F238E27FC236}">
                <a16:creationId xmlns:a16="http://schemas.microsoft.com/office/drawing/2014/main" id="{06C2ADF4-5072-46B9-9809-0D088E18EB79}"/>
              </a:ext>
            </a:extLst>
          </p:cNvPr>
          <p:cNvSpPr txBox="1">
            <a:spLocks/>
          </p:cNvSpPr>
          <p:nvPr/>
        </p:nvSpPr>
        <p:spPr>
          <a:xfrm>
            <a:off x="1382042" y="2429256"/>
            <a:ext cx="3291558" cy="10251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Scenario:</a:t>
            </a:r>
          </a:p>
        </p:txBody>
      </p:sp>
      <p:sp>
        <p:nvSpPr>
          <p:cNvPr id="15" name="TextBox 14"/>
          <p:cNvSpPr txBox="1"/>
          <p:nvPr/>
        </p:nvSpPr>
        <p:spPr>
          <a:xfrm>
            <a:off x="1059356" y="713684"/>
            <a:ext cx="1271239"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Sld2</a:t>
            </a:r>
          </a:p>
        </p:txBody>
      </p:sp>
      <p:sp>
        <p:nvSpPr>
          <p:cNvPr id="16" name="Text Placeholder 3">
            <a:extLst/>
          </p:cNvPr>
          <p:cNvSpPr txBox="1">
            <a:spLocks/>
          </p:cNvSpPr>
          <p:nvPr/>
        </p:nvSpPr>
        <p:spPr>
          <a:xfrm>
            <a:off x="1295400" y="6137656"/>
            <a:ext cx="2133600" cy="923544"/>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Aim:</a:t>
            </a:r>
          </a:p>
        </p:txBody>
      </p:sp>
      <p:sp>
        <p:nvSpPr>
          <p:cNvPr id="18" name="Text Placeholder 3">
            <a:extLst>
              <a:ext uri="{FF2B5EF4-FFF2-40B4-BE49-F238E27FC236}">
                <a16:creationId xmlns:a16="http://schemas.microsoft.com/office/drawing/2014/main" id="{51014BB0-FE58-42EF-9C7C-B6E1A5B17756}"/>
              </a:ext>
            </a:extLst>
          </p:cNvPr>
          <p:cNvSpPr txBox="1">
            <a:spLocks/>
          </p:cNvSpPr>
          <p:nvPr/>
        </p:nvSpPr>
        <p:spPr>
          <a:xfrm>
            <a:off x="1694975" y="3443477"/>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How do I get started automating the deployment of my Serverless solutions?</a:t>
            </a:r>
          </a:p>
        </p:txBody>
      </p:sp>
      <p:sp>
        <p:nvSpPr>
          <p:cNvPr id="20" name="Text Placeholder 3">
            <a:extLst>
              <a:ext uri="{FF2B5EF4-FFF2-40B4-BE49-F238E27FC236}">
                <a16:creationId xmlns:a16="http://schemas.microsoft.com/office/drawing/2014/main" id="{FF97CCB2-5ED6-4798-AB69-8AC1DC5DCD7E}"/>
              </a:ext>
            </a:extLst>
          </p:cNvPr>
          <p:cNvSpPr txBox="1">
            <a:spLocks/>
          </p:cNvSpPr>
          <p:nvPr/>
        </p:nvSpPr>
        <p:spPr>
          <a:xfrm>
            <a:off x="1723294" y="7039354"/>
            <a:ext cx="15175523" cy="190891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l"/>
            <a:r>
              <a:rPr lang="en-US" sz="3200" dirty="0">
                <a:solidFill>
                  <a:schemeClr val="bg2"/>
                </a:solidFill>
              </a:rPr>
              <a:t>Deploy using Azure DevOps the resources created during this training session to Azure.</a:t>
            </a:r>
          </a:p>
        </p:txBody>
      </p:sp>
      <p:sp>
        <p:nvSpPr>
          <p:cNvPr id="22" name="TextBox 21">
            <a:extLst>
              <a:ext uri="{FF2B5EF4-FFF2-40B4-BE49-F238E27FC236}">
                <a16:creationId xmlns:a16="http://schemas.microsoft.com/office/drawing/2014/main" id="{20421017-EAE8-4A19-9692-C56D5F944294}"/>
              </a:ext>
            </a:extLst>
          </p:cNvPr>
          <p:cNvSpPr txBox="1"/>
          <p:nvPr/>
        </p:nvSpPr>
        <p:spPr>
          <a:xfrm>
            <a:off x="1100623" y="713684"/>
            <a:ext cx="1422995" cy="523092"/>
          </a:xfrm>
          <a:prstGeom prst="rect">
            <a:avLst/>
          </a:prstGeom>
          <a:noFill/>
          <a:ln>
            <a:noFill/>
          </a:ln>
        </p:spPr>
        <p:txBody>
          <a:bodyPr wrap="square" rtlCol="0">
            <a:spAutoFit/>
          </a:bodyPr>
          <a:lstStyle/>
          <a:p>
            <a:r>
              <a:rPr lang="en-US" b="1" dirty="0">
                <a:solidFill>
                  <a:schemeClr val="bg1"/>
                </a:solidFill>
                <a:latin typeface="Century Gothic" panose="020B0502020202020204" pitchFamily="34" charset="0"/>
              </a:rPr>
              <a:t>Slide12</a:t>
            </a:r>
          </a:p>
        </p:txBody>
      </p:sp>
      <p:sp>
        <p:nvSpPr>
          <p:cNvPr id="11" name="Slide Number Placeholder 3">
            <a:extLst>
              <a:ext uri="{FF2B5EF4-FFF2-40B4-BE49-F238E27FC236}">
                <a16:creationId xmlns:a16="http://schemas.microsoft.com/office/drawing/2014/main" id="{517F1A95-54CB-4B00-813F-3C6E6C0B857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41</a:t>
            </a:fld>
            <a:endParaRPr lang="en-US" dirty="0"/>
          </a:p>
        </p:txBody>
      </p:sp>
    </p:spTree>
    <p:extLst>
      <p:ext uri="{BB962C8B-B14F-4D97-AF65-F5344CB8AC3E}">
        <p14:creationId xmlns:p14="http://schemas.microsoft.com/office/powerpoint/2010/main" val="375398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D7AF10-FCBB-424E-B0CB-A5FD1805ED15}"/>
              </a:ext>
            </a:extLst>
          </p:cNvPr>
          <p:cNvPicPr>
            <a:picLocks noChangeAspect="1"/>
          </p:cNvPicPr>
          <p:nvPr/>
        </p:nvPicPr>
        <p:blipFill>
          <a:blip r:embed="rId2"/>
          <a:stretch>
            <a:fillRect/>
          </a:stretch>
        </p:blipFill>
        <p:spPr>
          <a:xfrm>
            <a:off x="5476875" y="2774156"/>
            <a:ext cx="7334250" cy="4733925"/>
          </a:xfrm>
          <a:prstGeom prst="rect">
            <a:avLst/>
          </a:prstGeom>
        </p:spPr>
      </p:pic>
      <p:sp>
        <p:nvSpPr>
          <p:cNvPr id="3" name="Text Placeholder 3">
            <a:extLst>
              <a:ext uri="{FF2B5EF4-FFF2-40B4-BE49-F238E27FC236}">
                <a16:creationId xmlns:a16="http://schemas.microsoft.com/office/drawing/2014/main" id="{5A0DF70A-4018-4E3C-B0B5-EB996E870CB7}"/>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Serverless Solutions</a:t>
            </a:r>
          </a:p>
        </p:txBody>
      </p:sp>
    </p:spTree>
    <p:extLst>
      <p:ext uri="{BB962C8B-B14F-4D97-AF65-F5344CB8AC3E}">
        <p14:creationId xmlns:p14="http://schemas.microsoft.com/office/powerpoint/2010/main" val="1972642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24AE-8E14-4B86-BD5C-6C920A50A6FC}"/>
              </a:ext>
            </a:extLst>
          </p:cNvPr>
          <p:cNvSpPr txBox="1">
            <a:spLocks/>
          </p:cNvSpPr>
          <p:nvPr/>
        </p:nvSpPr>
        <p:spPr>
          <a:xfrm>
            <a:off x="1125415" y="525976"/>
            <a:ext cx="14925489" cy="84469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stStyle>
          <a:p>
            <a:pPr algn="ctr"/>
            <a:r>
              <a:rPr lang="en-US" sz="4800" b="1" dirty="0">
                <a:latin typeface="Century Gothic" panose="020B0502020202020204" pitchFamily="34" charset="0"/>
              </a:rPr>
              <a:t>Takeaways</a:t>
            </a:r>
          </a:p>
        </p:txBody>
      </p:sp>
      <p:sp>
        <p:nvSpPr>
          <p:cNvPr id="3" name="Content Placeholder 6">
            <a:extLst>
              <a:ext uri="{FF2B5EF4-FFF2-40B4-BE49-F238E27FC236}">
                <a16:creationId xmlns:a16="http://schemas.microsoft.com/office/drawing/2014/main" id="{26165497-78B1-44CD-A04B-96AA9F04AA6B}"/>
              </a:ext>
            </a:extLst>
          </p:cNvPr>
          <p:cNvSpPr txBox="1">
            <a:spLocks/>
          </p:cNvSpPr>
          <p:nvPr/>
        </p:nvSpPr>
        <p:spPr>
          <a:xfrm>
            <a:off x="1125415" y="1955409"/>
            <a:ext cx="15530733" cy="737850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1800" dirty="0"/>
              <a:t>Add </a:t>
            </a:r>
            <a:r>
              <a:rPr lang="en-US" sz="1800" dirty="0" err="1"/>
              <a:t>teext</a:t>
            </a:r>
            <a:endParaRPr lang="en-US" sz="1800" dirty="0"/>
          </a:p>
          <a:p>
            <a:endParaRPr lang="en-US" sz="1800" dirty="0"/>
          </a:p>
          <a:p>
            <a:pPr algn="ctr"/>
            <a:r>
              <a:rPr lang="en-US" sz="1800" b="1" dirty="0"/>
              <a:t>Thanks you for joining today’s session, hope you enjoyed!</a:t>
            </a:r>
          </a:p>
          <a:p>
            <a:endParaRPr lang="en-US" sz="1600" dirty="0"/>
          </a:p>
          <a:p>
            <a:endParaRPr lang="en-US" sz="1800" dirty="0"/>
          </a:p>
          <a:p>
            <a:endParaRPr lang="en-US" sz="1800" dirty="0">
              <a:solidFill>
                <a:schemeClr val="accent1"/>
              </a:solidFill>
            </a:endParaRPr>
          </a:p>
        </p:txBody>
      </p:sp>
      <p:pic>
        <p:nvPicPr>
          <p:cNvPr id="4" name="Picture 3">
            <a:extLst>
              <a:ext uri="{FF2B5EF4-FFF2-40B4-BE49-F238E27FC236}">
                <a16:creationId xmlns:a16="http://schemas.microsoft.com/office/drawing/2014/main" id="{07FD6EF3-8F9D-42DC-8515-30A7924F4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7336" y="6632917"/>
            <a:ext cx="3064412" cy="3064412"/>
          </a:xfrm>
          <a:prstGeom prst="rect">
            <a:avLst/>
          </a:prstGeom>
        </p:spPr>
      </p:pic>
    </p:spTree>
    <p:extLst>
      <p:ext uri="{BB962C8B-B14F-4D97-AF65-F5344CB8AC3E}">
        <p14:creationId xmlns:p14="http://schemas.microsoft.com/office/powerpoint/2010/main" val="379234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
          <p:cNvSpPr txBox="1">
            <a:spLocks/>
          </p:cNvSpPr>
          <p:nvPr/>
        </p:nvSpPr>
        <p:spPr>
          <a:xfrm>
            <a:off x="2465677" y="1898178"/>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What is Azure Event Grid?</a:t>
            </a:r>
          </a:p>
        </p:txBody>
      </p:sp>
      <p:sp>
        <p:nvSpPr>
          <p:cNvPr id="37" name="Text Placeholder 3"/>
          <p:cNvSpPr txBox="1">
            <a:spLocks/>
          </p:cNvSpPr>
          <p:nvPr/>
        </p:nvSpPr>
        <p:spPr>
          <a:xfrm>
            <a:off x="2465677" y="3513280"/>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Why should I use them?</a:t>
            </a:r>
          </a:p>
        </p:txBody>
      </p:sp>
      <p:sp>
        <p:nvSpPr>
          <p:cNvPr id="38" name="Text Placeholder 3"/>
          <p:cNvSpPr txBox="1">
            <a:spLocks/>
          </p:cNvSpPr>
          <p:nvPr/>
        </p:nvSpPr>
        <p:spPr>
          <a:xfrm>
            <a:off x="2465677" y="5128382"/>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How are they architected?</a:t>
            </a:r>
          </a:p>
        </p:txBody>
      </p:sp>
      <p:grpSp>
        <p:nvGrpSpPr>
          <p:cNvPr id="40" name="Shape 497"/>
          <p:cNvGrpSpPr/>
          <p:nvPr/>
        </p:nvGrpSpPr>
        <p:grpSpPr>
          <a:xfrm>
            <a:off x="1143614" y="2012390"/>
            <a:ext cx="888640" cy="946845"/>
            <a:chOff x="5970801" y="1619250"/>
            <a:chExt cx="428649" cy="456725"/>
          </a:xfrm>
        </p:grpSpPr>
        <p:sp>
          <p:nvSpPr>
            <p:cNvPr id="41"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2"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3"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4"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45"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46" name="Shape 497"/>
          <p:cNvGrpSpPr/>
          <p:nvPr/>
        </p:nvGrpSpPr>
        <p:grpSpPr>
          <a:xfrm>
            <a:off x="1143614" y="3624557"/>
            <a:ext cx="888640" cy="946845"/>
            <a:chOff x="5970801" y="1619250"/>
            <a:chExt cx="428649" cy="456725"/>
          </a:xfrm>
        </p:grpSpPr>
        <p:sp>
          <p:nvSpPr>
            <p:cNvPr id="47"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8"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49"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0"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1"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grpSp>
        <p:nvGrpSpPr>
          <p:cNvPr id="52" name="Shape 497"/>
          <p:cNvGrpSpPr/>
          <p:nvPr/>
        </p:nvGrpSpPr>
        <p:grpSpPr>
          <a:xfrm>
            <a:off x="1143614" y="5236724"/>
            <a:ext cx="888640" cy="946845"/>
            <a:chOff x="5970801" y="1619250"/>
            <a:chExt cx="428649" cy="456725"/>
          </a:xfrm>
        </p:grpSpPr>
        <p:sp>
          <p:nvSpPr>
            <p:cNvPr id="53" name="Shape 498"/>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4" name="Shape 499"/>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55" name="Shape 500"/>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6" name="Shape 501"/>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57" name="Shape 502"/>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
        <p:nvSpPr>
          <p:cNvPr id="69" name="Text Placeholder 3">
            <a:extLst/>
          </p:cNvPr>
          <p:cNvSpPr txBox="1">
            <a:spLocks/>
          </p:cNvSpPr>
          <p:nvPr/>
        </p:nvSpPr>
        <p:spPr>
          <a:xfrm>
            <a:off x="5019111" y="549656"/>
            <a:ext cx="824977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In this lesson you will…</a:t>
            </a:r>
          </a:p>
        </p:txBody>
      </p:sp>
      <p:sp>
        <p:nvSpPr>
          <p:cNvPr id="33" name="Slide Number Placeholder 3">
            <a:extLst>
              <a:ext uri="{FF2B5EF4-FFF2-40B4-BE49-F238E27FC236}">
                <a16:creationId xmlns:a16="http://schemas.microsoft.com/office/drawing/2014/main" id="{9188308C-DE52-4418-8EC9-0A87DF09B831}"/>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pPr algn="ctr"/>
            <a:fld id="{65A18D1E-B35D-4073-B89E-7B20E80E41AA}" type="slidenum">
              <a:rPr lang="en-US" sz="2000" smtClean="0">
                <a:solidFill>
                  <a:srgbClr val="F47628"/>
                </a:solidFill>
                <a:latin typeface="Century Gothic" panose="020B0502020202020204" pitchFamily="34" charset="0"/>
              </a:rPr>
              <a:pPr algn="ctr"/>
              <a:t>5</a:t>
            </a:fld>
            <a:endParaRPr lang="en-US" sz="2000" dirty="0">
              <a:solidFill>
                <a:srgbClr val="F47628"/>
              </a:solidFill>
              <a:latin typeface="Century Gothic" panose="020B0502020202020204" pitchFamily="34" charset="0"/>
            </a:endParaRPr>
          </a:p>
        </p:txBody>
      </p:sp>
      <p:sp>
        <p:nvSpPr>
          <p:cNvPr id="25" name="Text Placeholder 3">
            <a:extLst>
              <a:ext uri="{FF2B5EF4-FFF2-40B4-BE49-F238E27FC236}">
                <a16:creationId xmlns:a16="http://schemas.microsoft.com/office/drawing/2014/main" id="{CE801BB6-076D-4E35-BEF4-10E7CCDFB294}"/>
              </a:ext>
            </a:extLst>
          </p:cNvPr>
          <p:cNvSpPr txBox="1">
            <a:spLocks/>
          </p:cNvSpPr>
          <p:nvPr/>
        </p:nvSpPr>
        <p:spPr>
          <a:xfrm>
            <a:off x="2465677" y="6743484"/>
            <a:ext cx="15046325" cy="1157661"/>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baseline="0">
                <a:solidFill>
                  <a:srgbClr val="000000"/>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sz="3200" dirty="0"/>
              <a:t>Developing them using the Azure Portal and Visual Studio</a:t>
            </a:r>
          </a:p>
        </p:txBody>
      </p:sp>
      <p:grpSp>
        <p:nvGrpSpPr>
          <p:cNvPr id="26" name="Shape 497">
            <a:extLst>
              <a:ext uri="{FF2B5EF4-FFF2-40B4-BE49-F238E27FC236}">
                <a16:creationId xmlns:a16="http://schemas.microsoft.com/office/drawing/2014/main" id="{BD42936F-BB68-48BF-A3C5-A387ED71A334}"/>
              </a:ext>
            </a:extLst>
          </p:cNvPr>
          <p:cNvGrpSpPr/>
          <p:nvPr/>
        </p:nvGrpSpPr>
        <p:grpSpPr>
          <a:xfrm>
            <a:off x="1143614" y="6851826"/>
            <a:ext cx="888640" cy="946845"/>
            <a:chOff x="5970801" y="1619250"/>
            <a:chExt cx="428649" cy="456725"/>
          </a:xfrm>
        </p:grpSpPr>
        <p:sp>
          <p:nvSpPr>
            <p:cNvPr id="27" name="Shape 498">
              <a:extLst>
                <a:ext uri="{FF2B5EF4-FFF2-40B4-BE49-F238E27FC236}">
                  <a16:creationId xmlns:a16="http://schemas.microsoft.com/office/drawing/2014/main" id="{4A5D4DD5-BFA7-4F15-8E28-972A5FCB738F}"/>
                </a:ext>
              </a:extLst>
            </p:cNvPr>
            <p:cNvSpPr/>
            <p:nvPr/>
          </p:nvSpPr>
          <p:spPr>
            <a:xfrm>
              <a:off x="5970801" y="1674200"/>
              <a:ext cx="377975" cy="377950"/>
            </a:xfrm>
            <a:custGeom>
              <a:avLst/>
              <a:gdLst/>
              <a:ahLst/>
              <a:cxnLst/>
              <a:rect l="0" t="0" r="0" b="0"/>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8" name="Shape 499">
              <a:extLst>
                <a:ext uri="{FF2B5EF4-FFF2-40B4-BE49-F238E27FC236}">
                  <a16:creationId xmlns:a16="http://schemas.microsoft.com/office/drawing/2014/main" id="{414254D8-D3EB-49CE-8F72-1E12C3B0C9FA}"/>
                </a:ext>
              </a:extLst>
            </p:cNvPr>
            <p:cNvSpPr/>
            <p:nvPr/>
          </p:nvSpPr>
          <p:spPr>
            <a:xfrm>
              <a:off x="6068500" y="1771875"/>
              <a:ext cx="182575" cy="182600"/>
            </a:xfrm>
            <a:custGeom>
              <a:avLst/>
              <a:gdLst/>
              <a:ahLst/>
              <a:cxnLst/>
              <a:rect l="0" t="0" r="0" b="0"/>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sp>
          <p:nvSpPr>
            <p:cNvPr id="29" name="Shape 500">
              <a:extLst>
                <a:ext uri="{FF2B5EF4-FFF2-40B4-BE49-F238E27FC236}">
                  <a16:creationId xmlns:a16="http://schemas.microsoft.com/office/drawing/2014/main" id="{54637612-9AAB-407C-9F6B-67884D2319FE}"/>
                </a:ext>
              </a:extLst>
            </p:cNvPr>
            <p:cNvSpPr/>
            <p:nvPr/>
          </p:nvSpPr>
          <p:spPr>
            <a:xfrm>
              <a:off x="5981175" y="2005125"/>
              <a:ext cx="75125" cy="70850"/>
            </a:xfrm>
            <a:custGeom>
              <a:avLst/>
              <a:gdLst/>
              <a:ahLst/>
              <a:cxnLst/>
              <a:rect l="0" t="0" r="0" b="0"/>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0" name="Shape 501">
              <a:extLst>
                <a:ext uri="{FF2B5EF4-FFF2-40B4-BE49-F238E27FC236}">
                  <a16:creationId xmlns:a16="http://schemas.microsoft.com/office/drawing/2014/main" id="{84FD77E9-9F44-489A-8CB8-A79AD8DD6BF8}"/>
                </a:ext>
              </a:extLst>
            </p:cNvPr>
            <p:cNvSpPr/>
            <p:nvPr/>
          </p:nvSpPr>
          <p:spPr>
            <a:xfrm>
              <a:off x="6263875" y="2005125"/>
              <a:ext cx="74525" cy="70850"/>
            </a:xfrm>
            <a:custGeom>
              <a:avLst/>
              <a:gdLst/>
              <a:ahLst/>
              <a:cxnLst/>
              <a:rect l="0" t="0" r="0" b="0"/>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333333"/>
            </a:solidFill>
            <a:ln>
              <a:noFill/>
            </a:ln>
          </p:spPr>
          <p:txBody>
            <a:bodyPr wrap="square" lIns="182765" tIns="182765" rIns="182765" bIns="182765" anchor="ctr" anchorCtr="0">
              <a:noAutofit/>
            </a:bodyPr>
            <a:lstStyle/>
            <a:p>
              <a:endParaRPr sz="5595" baseline="-25000"/>
            </a:p>
          </p:txBody>
        </p:sp>
        <p:sp>
          <p:nvSpPr>
            <p:cNvPr id="31" name="Shape 502">
              <a:extLst>
                <a:ext uri="{FF2B5EF4-FFF2-40B4-BE49-F238E27FC236}">
                  <a16:creationId xmlns:a16="http://schemas.microsoft.com/office/drawing/2014/main" id="{086DACB9-5173-4722-B632-9026FBB7AA01}"/>
                </a:ext>
              </a:extLst>
            </p:cNvPr>
            <p:cNvSpPr/>
            <p:nvPr/>
          </p:nvSpPr>
          <p:spPr>
            <a:xfrm>
              <a:off x="6147875" y="1619250"/>
              <a:ext cx="251575" cy="255850"/>
            </a:xfrm>
            <a:custGeom>
              <a:avLst/>
              <a:gdLst/>
              <a:ahLst/>
              <a:cxnLst/>
              <a:rect l="0" t="0" r="0" b="0"/>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333333"/>
            </a:solidFill>
            <a:ln>
              <a:noFill/>
            </a:ln>
          </p:spPr>
          <p:txBody>
            <a:bodyPr wrap="square" lIns="182765" tIns="182765" rIns="182765" bIns="182765" anchor="ctr" anchorCtr="0">
              <a:noAutofit/>
            </a:bodyPr>
            <a:lstStyle/>
            <a:p>
              <a:endParaRPr sz="5595" baseline="-25000">
                <a:solidFill>
                  <a:srgbClr val="333333"/>
                </a:solidFill>
              </a:endParaRPr>
            </a:p>
          </p:txBody>
        </p:sp>
      </p:grpSp>
    </p:spTree>
    <p:extLst>
      <p:ext uri="{BB962C8B-B14F-4D97-AF65-F5344CB8AC3E}">
        <p14:creationId xmlns:p14="http://schemas.microsoft.com/office/powerpoint/2010/main" val="1989138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353A-D5A5-4802-B7B3-D54133E62FBF}"/>
              </a:ext>
            </a:extLst>
          </p:cNvPr>
          <p:cNvSpPr>
            <a:spLocks noGrp="1"/>
          </p:cNvSpPr>
          <p:nvPr>
            <p:ph type="title"/>
          </p:nvPr>
        </p:nvSpPr>
        <p:spPr/>
        <p:txBody>
          <a:bodyPr/>
          <a:lstStyle/>
          <a:p>
            <a:r>
              <a:rPr lang="en-US" dirty="0"/>
              <a:t>Azure Event Grid</a:t>
            </a:r>
          </a:p>
        </p:txBody>
      </p:sp>
      <p:sp>
        <p:nvSpPr>
          <p:cNvPr id="7" name="Slide Number Placeholder 3">
            <a:extLst>
              <a:ext uri="{FF2B5EF4-FFF2-40B4-BE49-F238E27FC236}">
                <a16:creationId xmlns:a16="http://schemas.microsoft.com/office/drawing/2014/main" id="{BBA2A328-9871-415C-A8E8-83CDC286DEEA}"/>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chemeClr val="bg1"/>
                </a:solidFill>
                <a:latin typeface="Century Gothic" panose="020B0502020202020204" pitchFamily="34" charset="0"/>
              </a:defRPr>
            </a:lvl1pPr>
          </a:lstStyle>
          <a:p>
            <a:fld id="{65A18D1E-B35D-4073-B89E-7B20E80E41AA}" type="slidenum">
              <a:rPr lang="en-US"/>
              <a:pPr/>
              <a:t>6</a:t>
            </a:fld>
            <a:endParaRPr lang="en-US" dirty="0"/>
          </a:p>
        </p:txBody>
      </p:sp>
    </p:spTree>
    <p:extLst>
      <p:ext uri="{BB962C8B-B14F-4D97-AF65-F5344CB8AC3E}">
        <p14:creationId xmlns:p14="http://schemas.microsoft.com/office/powerpoint/2010/main" val="2979436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561B5CF-DAF5-4E11-B1A0-F1313C7AB6B1}"/>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Azure Messaging</a:t>
            </a:r>
          </a:p>
        </p:txBody>
      </p:sp>
      <p:sp>
        <p:nvSpPr>
          <p:cNvPr id="3" name="TextBox 2">
            <a:extLst>
              <a:ext uri="{FF2B5EF4-FFF2-40B4-BE49-F238E27FC236}">
                <a16:creationId xmlns:a16="http://schemas.microsoft.com/office/drawing/2014/main" id="{7D4D4770-C7A9-4F02-A2F1-B5606BF061C8}"/>
              </a:ext>
            </a:extLst>
          </p:cNvPr>
          <p:cNvSpPr txBox="1"/>
          <p:nvPr/>
        </p:nvSpPr>
        <p:spPr>
          <a:xfrm>
            <a:off x="1041009" y="2004645"/>
            <a:ext cx="15157939" cy="523092"/>
          </a:xfrm>
          <a:prstGeom prst="rect">
            <a:avLst/>
          </a:prstGeom>
          <a:noFill/>
        </p:spPr>
        <p:txBody>
          <a:bodyPr wrap="square" rtlCol="0">
            <a:spAutoFit/>
          </a:bodyPr>
          <a:lstStyle/>
          <a:p>
            <a:r>
              <a:rPr lang="en-US" dirty="0"/>
              <a:t>The messaging or Pub/Sub models in Azure</a:t>
            </a:r>
          </a:p>
        </p:txBody>
      </p:sp>
      <p:pic>
        <p:nvPicPr>
          <p:cNvPr id="4" name="Picture 3">
            <a:extLst>
              <a:ext uri="{FF2B5EF4-FFF2-40B4-BE49-F238E27FC236}">
                <a16:creationId xmlns:a16="http://schemas.microsoft.com/office/drawing/2014/main" id="{BDDEEAE9-86D9-4826-B2F9-AD04B00D539B}"/>
              </a:ext>
            </a:extLst>
          </p:cNvPr>
          <p:cNvPicPr>
            <a:picLocks noChangeAspect="1"/>
          </p:cNvPicPr>
          <p:nvPr/>
        </p:nvPicPr>
        <p:blipFill>
          <a:blip r:embed="rId2"/>
          <a:stretch>
            <a:fillRect/>
          </a:stretch>
        </p:blipFill>
        <p:spPr>
          <a:xfrm>
            <a:off x="4023359" y="2855217"/>
            <a:ext cx="9773664" cy="6527933"/>
          </a:xfrm>
          <a:prstGeom prst="rect">
            <a:avLst/>
          </a:prstGeom>
        </p:spPr>
      </p:pic>
    </p:spTree>
    <p:extLst>
      <p:ext uri="{BB962C8B-B14F-4D97-AF65-F5344CB8AC3E}">
        <p14:creationId xmlns:p14="http://schemas.microsoft.com/office/powerpoint/2010/main" val="236552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3">
            <a:extLst>
              <a:ext uri="{FF2B5EF4-FFF2-40B4-BE49-F238E27FC236}">
                <a16:creationId xmlns:a16="http://schemas.microsoft.com/office/drawing/2014/main" id="{5DBD7752-F937-4FBD-8BFF-54E833D8DFB3}"/>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What is Azure Event Grid?</a:t>
            </a:r>
          </a:p>
        </p:txBody>
      </p:sp>
      <p:sp>
        <p:nvSpPr>
          <p:cNvPr id="25" name="Slide Number Placeholder 3">
            <a:extLst>
              <a:ext uri="{FF2B5EF4-FFF2-40B4-BE49-F238E27FC236}">
                <a16:creationId xmlns:a16="http://schemas.microsoft.com/office/drawing/2014/main" id="{62961F09-EA17-47CB-BB73-109B579DED67}"/>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8</a:t>
            </a:fld>
            <a:endParaRPr lang="en-US" dirty="0"/>
          </a:p>
        </p:txBody>
      </p:sp>
      <p:sp>
        <p:nvSpPr>
          <p:cNvPr id="2" name="TextBox 1">
            <a:extLst>
              <a:ext uri="{FF2B5EF4-FFF2-40B4-BE49-F238E27FC236}">
                <a16:creationId xmlns:a16="http://schemas.microsoft.com/office/drawing/2014/main" id="{DA591D2A-7BF8-457B-9045-184749894F75}"/>
              </a:ext>
            </a:extLst>
          </p:cNvPr>
          <p:cNvSpPr txBox="1"/>
          <p:nvPr/>
        </p:nvSpPr>
        <p:spPr>
          <a:xfrm>
            <a:off x="1041009" y="2004645"/>
            <a:ext cx="15157939" cy="5261440"/>
          </a:xfrm>
          <a:prstGeom prst="rect">
            <a:avLst/>
          </a:prstGeom>
          <a:noFill/>
        </p:spPr>
        <p:txBody>
          <a:bodyPr wrap="square" rtlCol="0">
            <a:spAutoFit/>
          </a:bodyPr>
          <a:lstStyle/>
          <a:p>
            <a:r>
              <a:rPr lang="en-US" dirty="0"/>
              <a:t>Event Grid is an event backplane that enables event-driven, reactive programming. It uses a publish-subscribe model. Publishers emit events, but have no expectation about which events are handled. Subscribers decide which events they want to handle.</a:t>
            </a:r>
          </a:p>
          <a:p>
            <a:endParaRPr lang="en-US" dirty="0"/>
          </a:p>
          <a:p>
            <a:r>
              <a:rPr lang="en-US" dirty="0"/>
              <a:t>It distributes the events to registered subscriber endpoints. The event message contains the information you need to react to changes in services and applications. Event Grid is not a data pipeline, and does not deliver the actual object that was updated.</a:t>
            </a:r>
          </a:p>
          <a:p>
            <a:endParaRPr lang="en-US" dirty="0"/>
          </a:p>
          <a:p>
            <a:r>
              <a:rPr lang="en-US" dirty="0"/>
              <a:t>It has the following characteristics:</a:t>
            </a:r>
          </a:p>
          <a:p>
            <a:pPr marL="457200" lvl="1" indent="-457200">
              <a:buFont typeface="Arial" panose="020B0604020202020204" pitchFamily="34" charset="0"/>
              <a:buChar char="•"/>
            </a:pPr>
            <a:r>
              <a:rPr lang="en-US" dirty="0"/>
              <a:t>Dynamically scalable</a:t>
            </a:r>
          </a:p>
          <a:p>
            <a:pPr marL="457200" lvl="1" indent="-457200">
              <a:buFont typeface="Arial" panose="020B0604020202020204" pitchFamily="34" charset="0"/>
              <a:buChar char="•"/>
            </a:pPr>
            <a:r>
              <a:rPr lang="en-US" dirty="0"/>
              <a:t>Low cost</a:t>
            </a:r>
          </a:p>
          <a:p>
            <a:pPr marL="457200" lvl="1" indent="-457200">
              <a:buFont typeface="Arial" panose="020B0604020202020204" pitchFamily="34" charset="0"/>
              <a:buChar char="•"/>
            </a:pPr>
            <a:r>
              <a:rPr lang="en-US" dirty="0"/>
              <a:t>Serverless</a:t>
            </a:r>
          </a:p>
        </p:txBody>
      </p:sp>
    </p:spTree>
    <p:extLst>
      <p:ext uri="{BB962C8B-B14F-4D97-AF65-F5344CB8AC3E}">
        <p14:creationId xmlns:p14="http://schemas.microsoft.com/office/powerpoint/2010/main" val="412412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3">
            <a:extLst>
              <a:ext uri="{FF2B5EF4-FFF2-40B4-BE49-F238E27FC236}">
                <a16:creationId xmlns:a16="http://schemas.microsoft.com/office/drawing/2014/main" id="{1B6185B7-8ABC-4D02-A8A0-A12B1C28C56D}"/>
              </a:ext>
            </a:extLst>
          </p:cNvPr>
          <p:cNvSpPr txBox="1">
            <a:spLocks/>
          </p:cNvSpPr>
          <p:nvPr/>
        </p:nvSpPr>
        <p:spPr>
          <a:xfrm>
            <a:off x="0" y="9856694"/>
            <a:ext cx="482600" cy="404907"/>
          </a:xfrm>
          <a:prstGeom prst="rect">
            <a:avLst/>
          </a:prstGeom>
        </p:spPr>
        <p:txBody>
          <a:bodyPr/>
          <a:lstStyle>
            <a:defPPr marR="0" lvl="0" algn="l" rtl="0">
              <a:lnSpc>
                <a:spcPct val="100000"/>
              </a:lnSpc>
              <a:spcBef>
                <a:spcPts val="0"/>
              </a:spcBef>
              <a:spcAft>
                <a:spcPts val="0"/>
              </a:spcAft>
              <a:defRPr/>
            </a:defPPr>
            <a:lvl1pPr algn="ctr">
              <a:defRPr sz="2000">
                <a:solidFill>
                  <a:srgbClr val="F47628"/>
                </a:solidFill>
                <a:latin typeface="Century Gothic" panose="020B0502020202020204" pitchFamily="34" charset="0"/>
              </a:defRPr>
            </a:lvl1pPr>
          </a:lstStyle>
          <a:p>
            <a:fld id="{65A18D1E-B35D-4073-B89E-7B20E80E41AA}" type="slidenum">
              <a:rPr lang="en-US"/>
              <a:pPr/>
              <a:t>9</a:t>
            </a:fld>
            <a:endParaRPr lang="en-US" dirty="0"/>
          </a:p>
        </p:txBody>
      </p:sp>
      <p:sp>
        <p:nvSpPr>
          <p:cNvPr id="12" name="Text Placeholder 3">
            <a:extLst>
              <a:ext uri="{FF2B5EF4-FFF2-40B4-BE49-F238E27FC236}">
                <a16:creationId xmlns:a16="http://schemas.microsoft.com/office/drawing/2014/main" id="{9229C948-647D-491D-983F-DB9CC02211D8}"/>
              </a:ext>
            </a:extLst>
          </p:cNvPr>
          <p:cNvSpPr txBox="1">
            <a:spLocks/>
          </p:cNvSpPr>
          <p:nvPr/>
        </p:nvSpPr>
        <p:spPr>
          <a:xfrm>
            <a:off x="1041009" y="524256"/>
            <a:ext cx="15157939" cy="936080"/>
          </a:xfrm>
          <a:prstGeom prst="rect">
            <a:avLst/>
          </a:prstGeom>
        </p:spPr>
        <p:txBody>
          <a:bodyPr/>
          <a:lstStyle>
            <a:defPPr marR="0" lvl="0" algn="l" rtl="0">
              <a:lnSpc>
                <a:spcPct val="100000"/>
              </a:lnSpc>
              <a:spcBef>
                <a:spcPts val="0"/>
              </a:spcBef>
              <a:spcAft>
                <a:spcPts val="0"/>
              </a:spcAft>
            </a:defPPr>
            <a:lvl1pPr marR="0" lvl="0" algn="ctr" rtl="0">
              <a:lnSpc>
                <a:spcPct val="100000"/>
              </a:lnSpc>
              <a:spcBef>
                <a:spcPts val="0"/>
              </a:spcBef>
              <a:spcAft>
                <a:spcPts val="0"/>
              </a:spcAft>
              <a:buNone/>
              <a:defRPr sz="4800" b="0" i="0" u="none" strike="noStrike" cap="none" baseline="0">
                <a:solidFill>
                  <a:schemeClr val="bg1"/>
                </a:solidFill>
                <a:latin typeface="Century Gothic" panose="020B0502020202020204" pitchFamily="34" charset="0"/>
                <a:ea typeface="Arial"/>
                <a:cs typeface="Arial"/>
                <a:sym typeface="Arial"/>
              </a:defRPr>
            </a:lvl1pPr>
            <a:lvl2pPr marR="0" lvl="1"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799" b="0" i="0" u="none" strike="noStrike" cap="none">
                <a:solidFill>
                  <a:srgbClr val="000000"/>
                </a:solidFill>
                <a:latin typeface="Arial"/>
                <a:ea typeface="Arial"/>
                <a:cs typeface="Arial"/>
                <a:sym typeface="Arial"/>
              </a:defRPr>
            </a:lvl9pPr>
          </a:lstStyle>
          <a:p>
            <a:r>
              <a:rPr lang="en-US" b="1" dirty="0">
                <a:solidFill>
                  <a:schemeClr val="bg2"/>
                </a:solidFill>
              </a:rPr>
              <a:t>Why should I use an Event Grid?</a:t>
            </a:r>
          </a:p>
        </p:txBody>
      </p:sp>
      <p:sp>
        <p:nvSpPr>
          <p:cNvPr id="4" name="TextBox 3">
            <a:extLst>
              <a:ext uri="{FF2B5EF4-FFF2-40B4-BE49-F238E27FC236}">
                <a16:creationId xmlns:a16="http://schemas.microsoft.com/office/drawing/2014/main" id="{A3EACCA7-FE84-4DE8-8334-60824FCA6514}"/>
              </a:ext>
            </a:extLst>
          </p:cNvPr>
          <p:cNvSpPr txBox="1"/>
          <p:nvPr/>
        </p:nvSpPr>
        <p:spPr>
          <a:xfrm>
            <a:off x="1041009" y="2004645"/>
            <a:ext cx="15157939" cy="7845994"/>
          </a:xfrm>
          <a:prstGeom prst="rect">
            <a:avLst/>
          </a:prstGeom>
          <a:noFill/>
        </p:spPr>
        <p:txBody>
          <a:bodyPr wrap="square" rtlCol="0">
            <a:spAutoFit/>
          </a:bodyPr>
          <a:lstStyle/>
          <a:p>
            <a:r>
              <a:rPr lang="en-US" dirty="0"/>
              <a:t>Event Grid was brought into play to help deprecate the need to poll for changes but allows a pub/sub event-based services. * Event Grid are not available in Gov Cloud, Germany, or China.</a:t>
            </a:r>
          </a:p>
          <a:p>
            <a:endParaRPr lang="en-US" dirty="0"/>
          </a:p>
          <a:p>
            <a:r>
              <a:rPr lang="en-US" dirty="0"/>
              <a:t>If you are using the one of the following sources:</a:t>
            </a:r>
          </a:p>
          <a:p>
            <a:r>
              <a:rPr lang="en-US" dirty="0"/>
              <a:t>Management Operations for:</a:t>
            </a:r>
          </a:p>
          <a:p>
            <a:pPr marL="457200" lvl="4" indent="-457200">
              <a:buFont typeface="Arial" panose="020B0604020202020204" pitchFamily="34" charset="0"/>
              <a:buChar char="•"/>
            </a:pPr>
            <a:r>
              <a:rPr lang="en-US" dirty="0"/>
              <a:t>Azure Subscriptions </a:t>
            </a:r>
          </a:p>
          <a:p>
            <a:pPr marL="457200" lvl="4" indent="-457200">
              <a:buFont typeface="Arial" panose="020B0604020202020204" pitchFamily="34" charset="0"/>
              <a:buChar char="•"/>
            </a:pPr>
            <a:r>
              <a:rPr lang="en-US" dirty="0"/>
              <a:t>Resource Groups</a:t>
            </a:r>
          </a:p>
          <a:p>
            <a:pPr lvl="4"/>
            <a:r>
              <a:rPr lang="en-US" dirty="0"/>
              <a:t>Azure Resources</a:t>
            </a:r>
          </a:p>
          <a:p>
            <a:pPr marL="457200" lvl="4" indent="-457200">
              <a:buFont typeface="Arial" panose="020B0604020202020204" pitchFamily="34" charset="0"/>
              <a:buChar char="•"/>
            </a:pPr>
            <a:r>
              <a:rPr lang="en-US" dirty="0"/>
              <a:t>Container Registry</a:t>
            </a:r>
          </a:p>
          <a:p>
            <a:pPr marL="457200" lvl="4" indent="-457200">
              <a:buFont typeface="Arial" panose="020B0604020202020204" pitchFamily="34" charset="0"/>
              <a:buChar char="•"/>
            </a:pPr>
            <a:r>
              <a:rPr lang="en-US" dirty="0"/>
              <a:t>Custom Topics</a:t>
            </a:r>
          </a:p>
          <a:p>
            <a:pPr marL="457200" lvl="4" indent="-457200">
              <a:buFont typeface="Arial" panose="020B0604020202020204" pitchFamily="34" charset="0"/>
              <a:buChar char="•"/>
            </a:pPr>
            <a:r>
              <a:rPr lang="en-US" dirty="0"/>
              <a:t>Event Hubs</a:t>
            </a:r>
          </a:p>
          <a:p>
            <a:pPr marL="457200" lvl="4" indent="-457200">
              <a:buFont typeface="Arial" panose="020B0604020202020204" pitchFamily="34" charset="0"/>
              <a:buChar char="•"/>
            </a:pPr>
            <a:r>
              <a:rPr lang="en-US" dirty="0"/>
              <a:t>IoT Hub</a:t>
            </a:r>
          </a:p>
          <a:p>
            <a:pPr marL="457200" lvl="4" indent="-457200">
              <a:buFont typeface="Arial" panose="020B0604020202020204" pitchFamily="34" charset="0"/>
              <a:buChar char="•"/>
            </a:pPr>
            <a:r>
              <a:rPr lang="en-US" dirty="0"/>
              <a:t>Media Services</a:t>
            </a:r>
          </a:p>
          <a:p>
            <a:pPr marL="457200" lvl="4" indent="-457200">
              <a:buFont typeface="Arial" panose="020B0604020202020204" pitchFamily="34" charset="0"/>
              <a:buChar char="•"/>
            </a:pPr>
            <a:r>
              <a:rPr lang="en-US" dirty="0"/>
              <a:t>Service Bus</a:t>
            </a:r>
          </a:p>
          <a:p>
            <a:pPr marL="457200" lvl="4" indent="-457200">
              <a:buFont typeface="Arial" panose="020B0604020202020204" pitchFamily="34" charset="0"/>
              <a:buChar char="•"/>
            </a:pPr>
            <a:r>
              <a:rPr lang="en-US" dirty="0"/>
              <a:t>Storage Blob</a:t>
            </a:r>
          </a:p>
          <a:p>
            <a:pPr marL="457200" lvl="4" indent="-457200">
              <a:buFont typeface="Arial" panose="020B0604020202020204" pitchFamily="34" charset="0"/>
              <a:buChar char="•"/>
            </a:pPr>
            <a:r>
              <a:rPr lang="en-US" dirty="0"/>
              <a:t>Storage General-purpose v2 (GPv2)</a:t>
            </a:r>
          </a:p>
          <a:p>
            <a:pPr marL="457200" lvl="4" indent="-457200">
              <a:buFont typeface="Arial" panose="020B0604020202020204" pitchFamily="34" charset="0"/>
              <a:buChar char="•"/>
            </a:pPr>
            <a:r>
              <a:rPr lang="en-US" dirty="0"/>
              <a:t>Azure Maps</a:t>
            </a:r>
          </a:p>
        </p:txBody>
      </p:sp>
    </p:spTree>
    <p:extLst>
      <p:ext uri="{BB962C8B-B14F-4D97-AF65-F5344CB8AC3E}">
        <p14:creationId xmlns:p14="http://schemas.microsoft.com/office/powerpoint/2010/main" val="593785313"/>
      </p:ext>
    </p:extLst>
  </p:cSld>
  <p:clrMapOvr>
    <a:masterClrMapping/>
  </p:clrMapOvr>
</p:sld>
</file>

<file path=ppt/theme/theme1.xml><?xml version="1.0" encoding="utf-8"?>
<a:theme xmlns:a="http://schemas.openxmlformats.org/drawingml/2006/main" name="Packt">
  <a:themeElements>
    <a:clrScheme name="Custom 4">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4971</TotalTime>
  <Words>1410</Words>
  <Application>Microsoft Office PowerPoint</Application>
  <PresentationFormat>Custom</PresentationFormat>
  <Paragraphs>209</Paragraphs>
  <Slides>43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Roboto</vt:lpstr>
      <vt:lpstr>Monda</vt:lpstr>
      <vt:lpstr>Century Gothic</vt:lpstr>
      <vt:lpstr>Calibri</vt:lpstr>
      <vt:lpstr>Arial</vt:lpstr>
      <vt:lpstr>Segoe UI</vt:lpstr>
      <vt:lpstr>Packt</vt:lpstr>
      <vt:lpstr>Serverless Architectures with Azure</vt:lpstr>
      <vt:lpstr>Day 2</vt:lpstr>
      <vt:lpstr>Understanding Azure Event Grid</vt:lpstr>
      <vt:lpstr>Lesson Objectives</vt:lpstr>
      <vt:lpstr>PowerPoint Presentation</vt:lpstr>
      <vt:lpstr>Azure Event Grid</vt:lpstr>
      <vt:lpstr>PowerPoint Presentation</vt:lpstr>
      <vt:lpstr>PowerPoint Presentation</vt:lpstr>
      <vt:lpstr>PowerPoint Presentation</vt:lpstr>
      <vt:lpstr>PowerPoint Presentation</vt:lpstr>
      <vt:lpstr>PowerPoint Presentation</vt:lpstr>
      <vt:lpstr>PowerPoint Presentation</vt:lpstr>
      <vt:lpstr>Lab Activity</vt:lpstr>
      <vt:lpstr>PowerPoint Presentation</vt:lpstr>
      <vt:lpstr>PowerPoint Presentation</vt:lpstr>
      <vt:lpstr>Using Serverless in other Azure Resources</vt:lpstr>
      <vt:lpstr>Lesson Objectives</vt:lpstr>
      <vt:lpstr>PowerPoint Presentation</vt:lpstr>
      <vt:lpstr>Using Serverless</vt:lpstr>
      <vt:lpstr>PowerPoint Presentation</vt:lpstr>
      <vt:lpstr>PowerPoint Presentation</vt:lpstr>
      <vt:lpstr>PowerPoint Presentation</vt:lpstr>
      <vt:lpstr>Lab Activity</vt:lpstr>
      <vt:lpstr>PowerPoint Presentation</vt:lpstr>
      <vt:lpstr>PowerPoint Presentation</vt:lpstr>
      <vt:lpstr>Developing modern Solutions using Serverless</vt:lpstr>
      <vt:lpstr>Lesson Objectives</vt:lpstr>
      <vt:lpstr>PowerPoint Presentation</vt:lpstr>
      <vt:lpstr>Serverless Solutions</vt:lpstr>
      <vt:lpstr>PowerPoint Presentation</vt:lpstr>
      <vt:lpstr>PowerPoint Presentation</vt:lpstr>
      <vt:lpstr>Lab Activity</vt:lpstr>
      <vt:lpstr>PowerPoint Presentation</vt:lpstr>
      <vt:lpstr>PowerPoint Presentation</vt:lpstr>
      <vt:lpstr>Deploying your Serverless Solution with Azure DevOps</vt:lpstr>
      <vt:lpstr>Lesson Objectives</vt:lpstr>
      <vt:lpstr>PowerPoint Presentation</vt:lpstr>
      <vt:lpstr>Azure DevOps</vt:lpstr>
      <vt:lpstr>PowerPoint Presentation</vt:lpstr>
      <vt:lpstr>Lab Activity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dc:creator>Ashwini Waghmare</dc:creator>
  <cp:lastModifiedBy>Greg Leonardo (MVP)</cp:lastModifiedBy>
  <cp:revision>237</cp:revision>
  <dcterms:modified xsi:type="dcterms:W3CDTF">2019-04-16T00:49:14Z</dcterms:modified>
</cp:coreProperties>
</file>