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56" r:id="rId4"/>
    <p:sldId id="260" r:id="rId5"/>
    <p:sldId id="261" r:id="rId6"/>
    <p:sldId id="262" r:id="rId7"/>
    <p:sldId id="272" r:id="rId8"/>
    <p:sldId id="263" r:id="rId9"/>
    <p:sldId id="267" r:id="rId10"/>
    <p:sldId id="270" r:id="rId11"/>
    <p:sldId id="271" r:id="rId12"/>
    <p:sldId id="268" r:id="rId13"/>
    <p:sldId id="269" r:id="rId14"/>
    <p:sldId id="296" r:id="rId15"/>
    <p:sldId id="274" r:id="rId16"/>
    <p:sldId id="275" r:id="rId17"/>
    <p:sldId id="276" r:id="rId18"/>
    <p:sldId id="277" r:id="rId19"/>
    <p:sldId id="278" r:id="rId20"/>
    <p:sldId id="288" r:id="rId21"/>
    <p:sldId id="289" r:id="rId22"/>
    <p:sldId id="290" r:id="rId23"/>
    <p:sldId id="291" r:id="rId24"/>
    <p:sldId id="284" r:id="rId25"/>
    <p:sldId id="285" r:id="rId26"/>
    <p:sldId id="297" r:id="rId27"/>
    <p:sldId id="279" r:id="rId28"/>
    <p:sldId id="280" r:id="rId29"/>
    <p:sldId id="281" r:id="rId30"/>
    <p:sldId id="282" r:id="rId31"/>
    <p:sldId id="283" r:id="rId32"/>
    <p:sldId id="294" r:id="rId33"/>
    <p:sldId id="293" r:id="rId34"/>
    <p:sldId id="292" r:id="rId35"/>
    <p:sldId id="295" r:id="rId36"/>
    <p:sldId id="286" r:id="rId37"/>
    <p:sldId id="287" r:id="rId38"/>
    <p:sldId id="298" r:id="rId39"/>
    <p:sldId id="299" r:id="rId40"/>
  </p:sldIdLst>
  <p:sldSz cx="18288000" cy="10282238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Monda" panose="020B0604020202020204" charset="0"/>
      <p:regular r:id="rId51"/>
      <p:bold r:id="rId52"/>
    </p:embeddedFont>
    <p:embeddedFont>
      <p:font typeface="Roboto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7C55D37-D28B-4DEE-812C-B9C5C009B121}">
          <p14:sldIdLst>
            <p14:sldId id="257"/>
            <p14:sldId id="258"/>
            <p14:sldId id="256"/>
            <p14:sldId id="260"/>
            <p14:sldId id="261"/>
            <p14:sldId id="262"/>
            <p14:sldId id="272"/>
            <p14:sldId id="263"/>
            <p14:sldId id="267"/>
            <p14:sldId id="270"/>
            <p14:sldId id="271"/>
            <p14:sldId id="268"/>
            <p14:sldId id="269"/>
            <p14:sldId id="296"/>
            <p14:sldId id="274"/>
            <p14:sldId id="275"/>
            <p14:sldId id="276"/>
            <p14:sldId id="277"/>
            <p14:sldId id="278"/>
            <p14:sldId id="288"/>
            <p14:sldId id="289"/>
            <p14:sldId id="290"/>
            <p14:sldId id="291"/>
            <p14:sldId id="284"/>
            <p14:sldId id="285"/>
            <p14:sldId id="297"/>
            <p14:sldId id="279"/>
            <p14:sldId id="280"/>
            <p14:sldId id="281"/>
            <p14:sldId id="282"/>
            <p14:sldId id="283"/>
            <p14:sldId id="294"/>
            <p14:sldId id="293"/>
            <p14:sldId id="292"/>
            <p14:sldId id="295"/>
            <p14:sldId id="286"/>
            <p14:sldId id="28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95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 Siddiqui" initials="SS" lastIdx="15" clrIdx="0">
    <p:extLst>
      <p:ext uri="{19B8F6BF-5375-455C-9EA6-DF929625EA0E}">
        <p15:presenceInfo xmlns:p15="http://schemas.microsoft.com/office/powerpoint/2012/main" userId="S-1-5-21-226508970-3071066648-2496781527-15115" providerId="AD"/>
      </p:ext>
    </p:extLst>
  </p:cmAuthor>
  <p:cmAuthor id="2" name="Shiny Poojary" initials="SP" lastIdx="10" clrIdx="1"/>
  <p:cmAuthor id="3" name="Dominic j. Pereira" initials="DjP" lastIdx="4" clrIdx="2">
    <p:extLst>
      <p:ext uri="{19B8F6BF-5375-455C-9EA6-DF929625EA0E}">
        <p15:presenceInfo xmlns:p15="http://schemas.microsoft.com/office/powerpoint/2012/main" userId="S-1-5-21-226508970-3071066648-2496781527-12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CAF"/>
    <a:srgbClr val="F47628"/>
    <a:srgbClr val="525252"/>
    <a:srgbClr val="8C8C8C"/>
    <a:srgbClr val="818891"/>
    <a:srgbClr val="221F1F"/>
    <a:srgbClr val="FAC09C"/>
    <a:srgbClr val="717171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468F0-061B-4E51-8FB0-770AB815AF75}" v="2092" dt="2019-03-04T03:01:42.240"/>
    <p1510:client id="{96AF2D5C-B8E1-4E24-89D3-ACB69F4B0D98}" v="975" dt="2019-03-05T02:11:35.569"/>
  </p1510:revLst>
</p1510:revInfo>
</file>

<file path=ppt/tableStyles.xml><?xml version="1.0" encoding="utf-8"?>
<a:tblStyleLst xmlns:a="http://schemas.openxmlformats.org/drawingml/2006/main" def="{72C1A5AF-746F-4443-AF66-B6E7A4D0E32D}">
  <a:tblStyle styleId="{72C1A5AF-746F-4443-AF66-B6E7A4D0E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6357" autoAdjust="0"/>
  </p:normalViewPr>
  <p:slideViewPr>
    <p:cSldViewPr snapToGrid="0">
      <p:cViewPr varScale="1">
        <p:scale>
          <a:sx n="59" d="100"/>
          <a:sy n="59" d="100"/>
        </p:scale>
        <p:origin x="36" y="510"/>
      </p:cViewPr>
      <p:guideLst>
        <p:guide orient="horz" pos="3095"/>
        <p:guide pos="624"/>
        <p:guide orient="horz" pos="20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Leonardo" userId="fc5f09b0d1a784bb" providerId="LiveId" clId="{96AF2D5C-B8E1-4E24-89D3-ACB69F4B0D98}"/>
    <pc:docChg chg="custSel addSld modSld delSection">
      <pc:chgData name="Greg Leonardo" userId="fc5f09b0d1a784bb" providerId="LiveId" clId="{96AF2D5C-B8E1-4E24-89D3-ACB69F4B0D98}" dt="2019-03-05T02:11:35.569" v="972" actId="20577"/>
      <pc:docMkLst>
        <pc:docMk/>
      </pc:docMkLst>
      <pc:sldChg chg="modSp">
        <pc:chgData name="Greg Leonardo" userId="fc5f09b0d1a784bb" providerId="LiveId" clId="{96AF2D5C-B8E1-4E24-89D3-ACB69F4B0D98}" dt="2019-03-05T01:00:25.113" v="728" actId="121"/>
        <pc:sldMkLst>
          <pc:docMk/>
          <pc:sldMk cId="4124121090" sldId="263"/>
        </pc:sldMkLst>
        <pc:spChg chg="mod">
          <ac:chgData name="Greg Leonardo" userId="fc5f09b0d1a784bb" providerId="LiveId" clId="{96AF2D5C-B8E1-4E24-89D3-ACB69F4B0D98}" dt="2019-03-05T01:00:25.113" v="728" actId="121"/>
          <ac:spMkLst>
            <pc:docMk/>
            <pc:sldMk cId="4124121090" sldId="263"/>
            <ac:spMk id="2" creationId="{DA591D2A-7BF8-457B-9045-184749894F75}"/>
          </ac:spMkLst>
        </pc:spChg>
      </pc:sldChg>
      <pc:sldChg chg="addSp modSp modAnim">
        <pc:chgData name="Greg Leonardo" userId="fc5f09b0d1a784bb" providerId="LiveId" clId="{96AF2D5C-B8E1-4E24-89D3-ACB69F4B0D98}" dt="2019-03-05T01:40:32.097" v="922"/>
        <pc:sldMkLst>
          <pc:docMk/>
          <pc:sldMk cId="1001588426" sldId="270"/>
        </pc:sldMkLst>
        <pc:spChg chg="add mod">
          <ac:chgData name="Greg Leonardo" userId="fc5f09b0d1a784bb" providerId="LiveId" clId="{96AF2D5C-B8E1-4E24-89D3-ACB69F4B0D98}" dt="2019-03-05T01:22:11.505" v="796" actId="20577"/>
          <ac:spMkLst>
            <pc:docMk/>
            <pc:sldMk cId="1001588426" sldId="270"/>
            <ac:spMk id="2" creationId="{B1C195F3-6493-4739-ADA9-9C096844510E}"/>
          </ac:spMkLst>
        </pc:spChg>
        <pc:spChg chg="add mod">
          <ac:chgData name="Greg Leonardo" userId="fc5f09b0d1a784bb" providerId="LiveId" clId="{96AF2D5C-B8E1-4E24-89D3-ACB69F4B0D98}" dt="2019-03-05T01:25:49.729" v="861" actId="1076"/>
          <ac:spMkLst>
            <pc:docMk/>
            <pc:sldMk cId="1001588426" sldId="270"/>
            <ac:spMk id="3" creationId="{5A0CA913-EF77-4962-8BFE-42C525A79644}"/>
          </ac:spMkLst>
        </pc:spChg>
        <pc:spChg chg="add mod">
          <ac:chgData name="Greg Leonardo" userId="fc5f09b0d1a784bb" providerId="LiveId" clId="{96AF2D5C-B8E1-4E24-89D3-ACB69F4B0D98}" dt="2019-03-05T01:22:17.323" v="802" actId="20577"/>
          <ac:spMkLst>
            <pc:docMk/>
            <pc:sldMk cId="1001588426" sldId="270"/>
            <ac:spMk id="5" creationId="{75AF7461-BB0F-4F23-A539-495432E89E33}"/>
          </ac:spMkLst>
        </pc:spChg>
        <pc:spChg chg="add mod">
          <ac:chgData name="Greg Leonardo" userId="fc5f09b0d1a784bb" providerId="LiveId" clId="{96AF2D5C-B8E1-4E24-89D3-ACB69F4B0D98}" dt="2019-03-05T01:24:12.656" v="855" actId="20577"/>
          <ac:spMkLst>
            <pc:docMk/>
            <pc:sldMk cId="1001588426" sldId="270"/>
            <ac:spMk id="6" creationId="{C70AF26F-EC4D-40F2-9D43-7481107FAB72}"/>
          </ac:spMkLst>
        </pc:spChg>
        <pc:spChg chg="add mod">
          <ac:chgData name="Greg Leonardo" userId="fc5f09b0d1a784bb" providerId="LiveId" clId="{96AF2D5C-B8E1-4E24-89D3-ACB69F4B0D98}" dt="2019-03-05T01:23:17.128" v="809" actId="20577"/>
          <ac:spMkLst>
            <pc:docMk/>
            <pc:sldMk cId="1001588426" sldId="270"/>
            <ac:spMk id="7" creationId="{673D7950-75AF-463B-95D0-A20607FF8670}"/>
          </ac:spMkLst>
        </pc:spChg>
        <pc:spChg chg="add mod">
          <ac:chgData name="Greg Leonardo" userId="fc5f09b0d1a784bb" providerId="LiveId" clId="{96AF2D5C-B8E1-4E24-89D3-ACB69F4B0D98}" dt="2019-03-05T01:23:37.267" v="835" actId="20577"/>
          <ac:spMkLst>
            <pc:docMk/>
            <pc:sldMk cId="1001588426" sldId="270"/>
            <ac:spMk id="8" creationId="{2E02409C-E9E7-4054-9A7E-2212B3878DB4}"/>
          </ac:spMkLst>
        </pc:spChg>
        <pc:spChg chg="add mod">
          <ac:chgData name="Greg Leonardo" userId="fc5f09b0d1a784bb" providerId="LiveId" clId="{96AF2D5C-B8E1-4E24-89D3-ACB69F4B0D98}" dt="2019-03-05T01:23:49.458" v="841" actId="20577"/>
          <ac:spMkLst>
            <pc:docMk/>
            <pc:sldMk cId="1001588426" sldId="270"/>
            <ac:spMk id="9" creationId="{E3CE2B80-51BA-4304-ABE9-4F0DD45E58DB}"/>
          </ac:spMkLst>
        </pc:spChg>
        <pc:spChg chg="add mod">
          <ac:chgData name="Greg Leonardo" userId="fc5f09b0d1a784bb" providerId="LiveId" clId="{96AF2D5C-B8E1-4E24-89D3-ACB69F4B0D98}" dt="2019-03-05T01:23:22.646" v="819" actId="20577"/>
          <ac:spMkLst>
            <pc:docMk/>
            <pc:sldMk cId="1001588426" sldId="270"/>
            <ac:spMk id="10" creationId="{DDE13A8E-4A87-4FD1-A7C5-28DF7080F87A}"/>
          </ac:spMkLst>
        </pc:spChg>
        <pc:spChg chg="add mod">
          <ac:chgData name="Greg Leonardo" userId="fc5f09b0d1a784bb" providerId="LiveId" clId="{96AF2D5C-B8E1-4E24-89D3-ACB69F4B0D98}" dt="2019-03-05T01:23:56.372" v="848" actId="20577"/>
          <ac:spMkLst>
            <pc:docMk/>
            <pc:sldMk cId="1001588426" sldId="270"/>
            <ac:spMk id="11" creationId="{4E1970EB-D292-4D5B-95D1-07D32B85626E}"/>
          </ac:spMkLst>
        </pc:spChg>
        <pc:spChg chg="add mod">
          <ac:chgData name="Greg Leonardo" userId="fc5f09b0d1a784bb" providerId="LiveId" clId="{96AF2D5C-B8E1-4E24-89D3-ACB69F4B0D98}" dt="2019-03-05T01:23:30.385" v="821" actId="20577"/>
          <ac:spMkLst>
            <pc:docMk/>
            <pc:sldMk cId="1001588426" sldId="270"/>
            <ac:spMk id="12" creationId="{F0700D1C-7D2C-4E2D-83C5-BB249BACB51C}"/>
          </ac:spMkLst>
        </pc:spChg>
        <pc:spChg chg="add mod">
          <ac:chgData name="Greg Leonardo" userId="fc5f09b0d1a784bb" providerId="LiveId" clId="{96AF2D5C-B8E1-4E24-89D3-ACB69F4B0D98}" dt="2019-03-05T01:27:17.023" v="867" actId="1076"/>
          <ac:spMkLst>
            <pc:docMk/>
            <pc:sldMk cId="1001588426" sldId="270"/>
            <ac:spMk id="13" creationId="{C49348AB-F65B-4774-9296-9EC473496227}"/>
          </ac:spMkLst>
        </pc:spChg>
        <pc:spChg chg="add mod">
          <ac:chgData name="Greg Leonardo" userId="fc5f09b0d1a784bb" providerId="LiveId" clId="{96AF2D5C-B8E1-4E24-89D3-ACB69F4B0D98}" dt="2019-03-05T01:30:54.838" v="874" actId="14100"/>
          <ac:spMkLst>
            <pc:docMk/>
            <pc:sldMk cId="1001588426" sldId="270"/>
            <ac:spMk id="14" creationId="{7EA9B2F9-B578-4E35-AFAB-D3F6E08A0F01}"/>
          </ac:spMkLst>
        </pc:spChg>
        <pc:spChg chg="add mod">
          <ac:chgData name="Greg Leonardo" userId="fc5f09b0d1a784bb" providerId="LiveId" clId="{96AF2D5C-B8E1-4E24-89D3-ACB69F4B0D98}" dt="2019-03-05T01:31:58.029" v="882" actId="1076"/>
          <ac:spMkLst>
            <pc:docMk/>
            <pc:sldMk cId="1001588426" sldId="270"/>
            <ac:spMk id="15" creationId="{0DCEEF41-4A98-4EF5-B993-10C0EF4C3275}"/>
          </ac:spMkLst>
        </pc:spChg>
        <pc:spChg chg="add mod">
          <ac:chgData name="Greg Leonardo" userId="fc5f09b0d1a784bb" providerId="LiveId" clId="{96AF2D5C-B8E1-4E24-89D3-ACB69F4B0D98}" dt="2019-03-05T01:35:36.797" v="888" actId="1076"/>
          <ac:spMkLst>
            <pc:docMk/>
            <pc:sldMk cId="1001588426" sldId="270"/>
            <ac:spMk id="16" creationId="{722C03F4-2BDA-47B8-BBCA-52503106049A}"/>
          </ac:spMkLst>
        </pc:spChg>
        <pc:spChg chg="add mod">
          <ac:chgData name="Greg Leonardo" userId="fc5f09b0d1a784bb" providerId="LiveId" clId="{96AF2D5C-B8E1-4E24-89D3-ACB69F4B0D98}" dt="2019-03-05T01:35:56.473" v="892" actId="20577"/>
          <ac:spMkLst>
            <pc:docMk/>
            <pc:sldMk cId="1001588426" sldId="270"/>
            <ac:spMk id="17" creationId="{A00D383A-C65A-437E-A0FD-29A2135CF41D}"/>
          </ac:spMkLst>
        </pc:spChg>
        <pc:spChg chg="add mod">
          <ac:chgData name="Greg Leonardo" userId="fc5f09b0d1a784bb" providerId="LiveId" clId="{96AF2D5C-B8E1-4E24-89D3-ACB69F4B0D98}" dt="2019-03-05T01:39:10.700" v="898" actId="20577"/>
          <ac:spMkLst>
            <pc:docMk/>
            <pc:sldMk cId="1001588426" sldId="270"/>
            <ac:spMk id="18" creationId="{3F9E0D33-D220-4409-A76A-B0D00B5D3535}"/>
          </ac:spMkLst>
        </pc:spChg>
        <pc:spChg chg="add mod">
          <ac:chgData name="Greg Leonardo" userId="fc5f09b0d1a784bb" providerId="LiveId" clId="{96AF2D5C-B8E1-4E24-89D3-ACB69F4B0D98}" dt="2019-03-05T01:39:14.914" v="903" actId="20577"/>
          <ac:spMkLst>
            <pc:docMk/>
            <pc:sldMk cId="1001588426" sldId="270"/>
            <ac:spMk id="19" creationId="{5C57D29B-0B25-4925-89D9-CB7C0B8C2D55}"/>
          </ac:spMkLst>
        </pc:spChg>
        <pc:spChg chg="add mod">
          <ac:chgData name="Greg Leonardo" userId="fc5f09b0d1a784bb" providerId="LiveId" clId="{96AF2D5C-B8E1-4E24-89D3-ACB69F4B0D98}" dt="2019-03-05T01:39:23.835" v="920" actId="20577"/>
          <ac:spMkLst>
            <pc:docMk/>
            <pc:sldMk cId="1001588426" sldId="270"/>
            <ac:spMk id="20" creationId="{787E2820-E889-4932-B68B-D877853C442E}"/>
          </ac:spMkLst>
        </pc:spChg>
      </pc:sldChg>
      <pc:sldChg chg="addSp modSp">
        <pc:chgData name="Greg Leonardo" userId="fc5f09b0d1a784bb" providerId="LiveId" clId="{96AF2D5C-B8E1-4E24-89D3-ACB69F4B0D98}" dt="2019-03-05T00:35:54.607" v="147" actId="20577"/>
        <pc:sldMkLst>
          <pc:docMk/>
          <pc:sldMk cId="3015087032" sldId="276"/>
        </pc:sldMkLst>
        <pc:spChg chg="add mod">
          <ac:chgData name="Greg Leonardo" userId="fc5f09b0d1a784bb" providerId="LiveId" clId="{96AF2D5C-B8E1-4E24-89D3-ACB69F4B0D98}" dt="2019-03-05T00:35:54.607" v="147" actId="20577"/>
          <ac:spMkLst>
            <pc:docMk/>
            <pc:sldMk cId="3015087032" sldId="276"/>
            <ac:spMk id="25" creationId="{7CA08702-3B73-43E6-805E-5CC17C2875BC}"/>
          </ac:spMkLst>
        </pc:spChg>
        <pc:spChg chg="mod">
          <ac:chgData name="Greg Leonardo" userId="fc5f09b0d1a784bb" providerId="LiveId" clId="{96AF2D5C-B8E1-4E24-89D3-ACB69F4B0D98}" dt="2019-03-05T00:34:34.282" v="24" actId="20577"/>
          <ac:spMkLst>
            <pc:docMk/>
            <pc:sldMk cId="3015087032" sldId="276"/>
            <ac:spMk id="36" creationId="{00000000-0000-0000-0000-000000000000}"/>
          </ac:spMkLst>
        </pc:spChg>
        <pc:spChg chg="mod">
          <ac:chgData name="Greg Leonardo" userId="fc5f09b0d1a784bb" providerId="LiveId" clId="{96AF2D5C-B8E1-4E24-89D3-ACB69F4B0D98}" dt="2019-03-05T00:34:49.749" v="64" actId="20577"/>
          <ac:spMkLst>
            <pc:docMk/>
            <pc:sldMk cId="3015087032" sldId="276"/>
            <ac:spMk id="37" creationId="{00000000-0000-0000-0000-000000000000}"/>
          </ac:spMkLst>
        </pc:spChg>
        <pc:spChg chg="mod">
          <ac:chgData name="Greg Leonardo" userId="fc5f09b0d1a784bb" providerId="LiveId" clId="{96AF2D5C-B8E1-4E24-89D3-ACB69F4B0D98}" dt="2019-03-05T00:35:04.204" v="89" actId="20577"/>
          <ac:spMkLst>
            <pc:docMk/>
            <pc:sldMk cId="3015087032" sldId="276"/>
            <ac:spMk id="38" creationId="{00000000-0000-0000-0000-000000000000}"/>
          </ac:spMkLst>
        </pc:spChg>
        <pc:grpChg chg="add mod">
          <ac:chgData name="Greg Leonardo" userId="fc5f09b0d1a784bb" providerId="LiveId" clId="{96AF2D5C-B8E1-4E24-89D3-ACB69F4B0D98}" dt="2019-03-05T00:35:32.857" v="91" actId="1076"/>
          <ac:grpSpMkLst>
            <pc:docMk/>
            <pc:sldMk cId="3015087032" sldId="276"/>
            <ac:grpSpMk id="26" creationId="{1DAF6E63-F89F-4F3A-9A54-420DC06477D4}"/>
          </ac:grpSpMkLst>
        </pc:grpChg>
      </pc:sldChg>
      <pc:sldChg chg="addSp modSp">
        <pc:chgData name="Greg Leonardo" userId="fc5f09b0d1a784bb" providerId="LiveId" clId="{96AF2D5C-B8E1-4E24-89D3-ACB69F4B0D98}" dt="2019-03-05T00:37:21.377" v="224" actId="20577"/>
        <pc:sldMkLst>
          <pc:docMk/>
          <pc:sldMk cId="1230346625" sldId="281"/>
        </pc:sldMkLst>
        <pc:spChg chg="add">
          <ac:chgData name="Greg Leonardo" userId="fc5f09b0d1a784bb" providerId="LiveId" clId="{96AF2D5C-B8E1-4E24-89D3-ACB69F4B0D98}" dt="2019-03-05T00:36:20.869" v="148"/>
          <ac:spMkLst>
            <pc:docMk/>
            <pc:sldMk cId="1230346625" sldId="281"/>
            <ac:spMk id="25" creationId="{A3F27AB4-7B68-4E19-9815-9ADEA359E670}"/>
          </ac:spMkLst>
        </pc:spChg>
        <pc:spChg chg="mod">
          <ac:chgData name="Greg Leonardo" userId="fc5f09b0d1a784bb" providerId="LiveId" clId="{96AF2D5C-B8E1-4E24-89D3-ACB69F4B0D98}" dt="2019-03-05T00:36:48.074" v="175" actId="20577"/>
          <ac:spMkLst>
            <pc:docMk/>
            <pc:sldMk cId="1230346625" sldId="281"/>
            <ac:spMk id="36" creationId="{00000000-0000-0000-0000-000000000000}"/>
          </ac:spMkLst>
        </pc:spChg>
        <pc:spChg chg="mod">
          <ac:chgData name="Greg Leonardo" userId="fc5f09b0d1a784bb" providerId="LiveId" clId="{96AF2D5C-B8E1-4E24-89D3-ACB69F4B0D98}" dt="2019-03-05T00:37:03.997" v="199" actId="20577"/>
          <ac:spMkLst>
            <pc:docMk/>
            <pc:sldMk cId="1230346625" sldId="281"/>
            <ac:spMk id="37" creationId="{00000000-0000-0000-0000-000000000000}"/>
          </ac:spMkLst>
        </pc:spChg>
        <pc:spChg chg="mod">
          <ac:chgData name="Greg Leonardo" userId="fc5f09b0d1a784bb" providerId="LiveId" clId="{96AF2D5C-B8E1-4E24-89D3-ACB69F4B0D98}" dt="2019-03-05T00:37:21.377" v="224" actId="20577"/>
          <ac:spMkLst>
            <pc:docMk/>
            <pc:sldMk cId="1230346625" sldId="281"/>
            <ac:spMk id="38" creationId="{00000000-0000-0000-0000-000000000000}"/>
          </ac:spMkLst>
        </pc:spChg>
        <pc:grpChg chg="add">
          <ac:chgData name="Greg Leonardo" userId="fc5f09b0d1a784bb" providerId="LiveId" clId="{96AF2D5C-B8E1-4E24-89D3-ACB69F4B0D98}" dt="2019-03-05T00:36:20.869" v="148"/>
          <ac:grpSpMkLst>
            <pc:docMk/>
            <pc:sldMk cId="1230346625" sldId="281"/>
            <ac:grpSpMk id="26" creationId="{6B3AA779-6BAC-4CE1-ADC6-B570A1883AAE}"/>
          </ac:grpSpMkLst>
        </pc:grpChg>
      </pc:sldChg>
      <pc:sldChg chg="addSp delSp modSp add">
        <pc:chgData name="Greg Leonardo" userId="fc5f09b0d1a784bb" providerId="LiveId" clId="{96AF2D5C-B8E1-4E24-89D3-ACB69F4B0D98}" dt="2019-03-05T00:47:45.201" v="323" actId="20577"/>
        <pc:sldMkLst>
          <pc:docMk/>
          <pc:sldMk cId="2796988405" sldId="296"/>
        </pc:sldMkLst>
        <pc:spChg chg="add del mod">
          <ac:chgData name="Greg Leonardo" userId="fc5f09b0d1a784bb" providerId="LiveId" clId="{96AF2D5C-B8E1-4E24-89D3-ACB69F4B0D98}" dt="2019-03-05T00:39:36.683" v="258" actId="478"/>
          <ac:spMkLst>
            <pc:docMk/>
            <pc:sldMk cId="2796988405" sldId="296"/>
            <ac:spMk id="2" creationId="{411F3E8F-FA55-49B6-9CB7-0FBB3EE5B62D}"/>
          </ac:spMkLst>
        </pc:spChg>
        <pc:spChg chg="add mod">
          <ac:chgData name="Greg Leonardo" userId="fc5f09b0d1a784bb" providerId="LiveId" clId="{96AF2D5C-B8E1-4E24-89D3-ACB69F4B0D98}" dt="2019-03-05T00:47:45.201" v="323" actId="20577"/>
          <ac:spMkLst>
            <pc:docMk/>
            <pc:sldMk cId="2796988405" sldId="296"/>
            <ac:spMk id="5" creationId="{0F666025-38D9-4A11-AF29-C4E6C50DF518}"/>
          </ac:spMkLst>
        </pc:spChg>
        <pc:picChg chg="add mod">
          <ac:chgData name="Greg Leonardo" userId="fc5f09b0d1a784bb" providerId="LiveId" clId="{96AF2D5C-B8E1-4E24-89D3-ACB69F4B0D98}" dt="2019-03-05T00:41:20.410" v="259"/>
          <ac:picMkLst>
            <pc:docMk/>
            <pc:sldMk cId="2796988405" sldId="296"/>
            <ac:picMk id="4" creationId="{E6D7AF10-FCBB-424E-B0CB-A5FD1805ED15}"/>
          </ac:picMkLst>
        </pc:picChg>
      </pc:sldChg>
      <pc:sldChg chg="addSp modSp add">
        <pc:chgData name="Greg Leonardo" userId="fc5f09b0d1a784bb" providerId="LiveId" clId="{96AF2D5C-B8E1-4E24-89D3-ACB69F4B0D98}" dt="2019-03-05T00:47:26.229" v="312" actId="20577"/>
        <pc:sldMkLst>
          <pc:docMk/>
          <pc:sldMk cId="3882723322" sldId="297"/>
        </pc:sldMkLst>
        <pc:spChg chg="add mod">
          <ac:chgData name="Greg Leonardo" userId="fc5f09b0d1a784bb" providerId="LiveId" clId="{96AF2D5C-B8E1-4E24-89D3-ACB69F4B0D98}" dt="2019-03-05T00:47:26.229" v="312" actId="20577"/>
          <ac:spMkLst>
            <pc:docMk/>
            <pc:sldMk cId="3882723322" sldId="297"/>
            <ac:spMk id="3" creationId="{5A0DF70A-4018-4E3C-B0B5-EB996E870CB7}"/>
          </ac:spMkLst>
        </pc:spChg>
      </pc:sldChg>
      <pc:sldChg chg="addSp modSp add">
        <pc:chgData name="Greg Leonardo" userId="fc5f09b0d1a784bb" providerId="LiveId" clId="{96AF2D5C-B8E1-4E24-89D3-ACB69F4B0D98}" dt="2019-03-05T00:47:06.819" v="296" actId="20577"/>
        <pc:sldMkLst>
          <pc:docMk/>
          <pc:sldMk cId="348573594" sldId="298"/>
        </pc:sldMkLst>
        <pc:spChg chg="add mod">
          <ac:chgData name="Greg Leonardo" userId="fc5f09b0d1a784bb" providerId="LiveId" clId="{96AF2D5C-B8E1-4E24-89D3-ACB69F4B0D98}" dt="2019-03-05T00:47:06.819" v="296" actId="20577"/>
          <ac:spMkLst>
            <pc:docMk/>
            <pc:sldMk cId="348573594" sldId="298"/>
            <ac:spMk id="3" creationId="{60B18D9E-7B68-498F-A8AF-3D330622D785}"/>
          </ac:spMkLst>
        </pc:spChg>
      </pc:sldChg>
      <pc:sldChg chg="addSp modSp add">
        <pc:chgData name="Greg Leonardo" userId="fc5f09b0d1a784bb" providerId="LiveId" clId="{96AF2D5C-B8E1-4E24-89D3-ACB69F4B0D98}" dt="2019-03-05T02:11:35.569" v="972" actId="20577"/>
        <pc:sldMkLst>
          <pc:docMk/>
          <pc:sldMk cId="3792340041" sldId="299"/>
        </pc:sldMkLst>
        <pc:spChg chg="add mod">
          <ac:chgData name="Greg Leonardo" userId="fc5f09b0d1a784bb" providerId="LiveId" clId="{96AF2D5C-B8E1-4E24-89D3-ACB69F4B0D98}" dt="2019-03-05T00:46:16.124" v="274" actId="122"/>
          <ac:spMkLst>
            <pc:docMk/>
            <pc:sldMk cId="3792340041" sldId="299"/>
            <ac:spMk id="2" creationId="{6B2C24AE-8E14-4B86-BD5C-6C920A50A6FC}"/>
          </ac:spMkLst>
        </pc:spChg>
        <pc:spChg chg="add mod">
          <ac:chgData name="Greg Leonardo" userId="fc5f09b0d1a784bb" providerId="LiveId" clId="{96AF2D5C-B8E1-4E24-89D3-ACB69F4B0D98}" dt="2019-03-05T02:11:35.569" v="972" actId="20577"/>
          <ac:spMkLst>
            <pc:docMk/>
            <pc:sldMk cId="3792340041" sldId="299"/>
            <ac:spMk id="3" creationId="{26165497-78B1-44CD-A04B-96AA9F04AA6B}"/>
          </ac:spMkLst>
        </pc:spChg>
        <pc:picChg chg="add mod">
          <ac:chgData name="Greg Leonardo" userId="fc5f09b0d1a784bb" providerId="LiveId" clId="{96AF2D5C-B8E1-4E24-89D3-ACB69F4B0D98}" dt="2019-03-05T00:45:21.054" v="267" actId="1076"/>
          <ac:picMkLst>
            <pc:docMk/>
            <pc:sldMk cId="3792340041" sldId="299"/>
            <ac:picMk id="4" creationId="{07FD6EF3-8F9D-42DC-8515-30A7924F400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D2F51-FAA2-4052-B85D-7A2994599C8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973DC-D013-4171-BCFB-0872AEF74A9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1</a:t>
          </a:r>
        </a:p>
      </dgm:t>
    </dgm:pt>
    <dgm:pt modelId="{0BF59EE8-3A1A-46B4-B2C3-5B279FAFE38B}" type="parTrans" cxnId="{9C4A49FE-880C-41DF-AB42-14EF5B0F6923}">
      <dgm:prSet/>
      <dgm:spPr/>
      <dgm:t>
        <a:bodyPr/>
        <a:lstStyle/>
        <a:p>
          <a:endParaRPr lang="en-US"/>
        </a:p>
      </dgm:t>
    </dgm:pt>
    <dgm:pt modelId="{E1FEAB57-8CD8-43EB-A2E8-09383ABBA584}" type="sibTrans" cxnId="{9C4A49FE-880C-41DF-AB42-14EF5B0F6923}">
      <dgm:prSet/>
      <dgm:spPr/>
      <dgm:t>
        <a:bodyPr/>
        <a:lstStyle/>
        <a:p>
          <a:endParaRPr lang="en-US"/>
        </a:p>
      </dgm:t>
    </dgm:pt>
    <dgm:pt modelId="{6AF4AA72-DC68-40C5-B777-3F5F3DC2AAD7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 2</a:t>
          </a:r>
        </a:p>
      </dgm:t>
    </dgm:pt>
    <dgm:pt modelId="{9D6C26A3-D400-4D25-8B3B-BAA8035F5801}" type="parTrans" cxnId="{94181E06-F632-41B6-A3FA-85639E6C16E4}">
      <dgm:prSet/>
      <dgm:spPr/>
      <dgm:t>
        <a:bodyPr/>
        <a:lstStyle/>
        <a:p>
          <a:endParaRPr lang="en-US"/>
        </a:p>
      </dgm:t>
    </dgm:pt>
    <dgm:pt modelId="{39D8723C-11A3-4DA6-B9D8-A8A647F5E819}" type="sibTrans" cxnId="{94181E06-F632-41B6-A3FA-85639E6C16E4}">
      <dgm:prSet/>
      <dgm:spPr/>
      <dgm:t>
        <a:bodyPr/>
        <a:lstStyle/>
        <a:p>
          <a:endParaRPr lang="en-US"/>
        </a:p>
      </dgm:t>
    </dgm:pt>
    <dgm:pt modelId="{ADDF6DF4-6980-42A6-94F9-9F4D744E6852}">
      <dgm:prSet phldrT="[Text]"/>
      <dgm:spPr/>
      <dgm:t>
        <a:bodyPr/>
        <a:lstStyle/>
        <a:p>
          <a:r>
            <a:rPr lang="en-US" dirty="0">
              <a:solidFill>
                <a:srgbClr val="F47628"/>
              </a:solidFill>
            </a:rPr>
            <a:t>Step3</a:t>
          </a:r>
        </a:p>
      </dgm:t>
    </dgm:pt>
    <dgm:pt modelId="{10C1471A-6F0F-4864-8A42-2BBF5E186242}" type="parTrans" cxnId="{66F84329-59DD-4339-8C04-4190F0BF4AD3}">
      <dgm:prSet/>
      <dgm:spPr/>
      <dgm:t>
        <a:bodyPr/>
        <a:lstStyle/>
        <a:p>
          <a:endParaRPr lang="en-US"/>
        </a:p>
      </dgm:t>
    </dgm:pt>
    <dgm:pt modelId="{E1187151-654C-488D-A9B0-823135836652}" type="sibTrans" cxnId="{66F84329-59DD-4339-8C04-4190F0BF4AD3}">
      <dgm:prSet/>
      <dgm:spPr/>
      <dgm:t>
        <a:bodyPr/>
        <a:lstStyle/>
        <a:p>
          <a:endParaRPr lang="en-US"/>
        </a:p>
      </dgm:t>
    </dgm:pt>
    <dgm:pt modelId="{AB1D4BFC-4243-44A7-9690-C77873B64A03}" type="pres">
      <dgm:prSet presAssocID="{96ED2F51-FAA2-4052-B85D-7A2994599C82}" presName="rootnode" presStyleCnt="0">
        <dgm:presLayoutVars>
          <dgm:chMax/>
          <dgm:chPref/>
          <dgm:dir/>
          <dgm:animLvl val="lvl"/>
        </dgm:presLayoutVars>
      </dgm:prSet>
      <dgm:spPr/>
    </dgm:pt>
    <dgm:pt modelId="{FEB9D9BE-E81F-48F5-9822-2A8BE3531B83}" type="pres">
      <dgm:prSet presAssocID="{810973DC-D013-4171-BCFB-0872AEF74A97}" presName="composite" presStyleCnt="0"/>
      <dgm:spPr/>
    </dgm:pt>
    <dgm:pt modelId="{550BB52B-5A1C-4A6F-845D-8751BC185512}" type="pres">
      <dgm:prSet presAssocID="{810973DC-D013-4171-BCFB-0872AEF74A97}" presName="LShape" presStyleLbl="alignNode1" presStyleIdx="0" presStyleCnt="5"/>
      <dgm:spPr>
        <a:solidFill>
          <a:srgbClr val="F47628"/>
        </a:solidFill>
        <a:ln>
          <a:noFill/>
        </a:ln>
      </dgm:spPr>
    </dgm:pt>
    <dgm:pt modelId="{0B47398B-9A2D-440F-8D69-771238D96F7B}" type="pres">
      <dgm:prSet presAssocID="{810973DC-D013-4171-BCFB-0872AEF74A9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556CAF-32BE-4B59-AAEB-404248FA804C}" type="pres">
      <dgm:prSet presAssocID="{810973DC-D013-4171-BCFB-0872AEF74A97}" presName="Triangle" presStyleLbl="alignNode1" presStyleIdx="1" presStyleCnt="5"/>
      <dgm:spPr>
        <a:solidFill>
          <a:srgbClr val="F47628"/>
        </a:solidFill>
        <a:ln>
          <a:noFill/>
        </a:ln>
      </dgm:spPr>
    </dgm:pt>
    <dgm:pt modelId="{867EF429-A36B-4BBC-907C-590882CDDC9C}" type="pres">
      <dgm:prSet presAssocID="{E1FEAB57-8CD8-43EB-A2E8-09383ABBA584}" presName="sibTrans" presStyleCnt="0"/>
      <dgm:spPr/>
    </dgm:pt>
    <dgm:pt modelId="{0AFCBB72-E807-4BD2-A8C3-696AEE80A4D3}" type="pres">
      <dgm:prSet presAssocID="{E1FEAB57-8CD8-43EB-A2E8-09383ABBA584}" presName="space" presStyleCnt="0"/>
      <dgm:spPr/>
    </dgm:pt>
    <dgm:pt modelId="{A62D2546-1717-4F36-A6D5-694482A062A8}" type="pres">
      <dgm:prSet presAssocID="{6AF4AA72-DC68-40C5-B777-3F5F3DC2AAD7}" presName="composite" presStyleCnt="0"/>
      <dgm:spPr/>
    </dgm:pt>
    <dgm:pt modelId="{4E8490EE-863F-486C-B78E-5BEDCC925960}" type="pres">
      <dgm:prSet presAssocID="{6AF4AA72-DC68-40C5-B777-3F5F3DC2AAD7}" presName="LShape" presStyleLbl="alignNode1" presStyleIdx="2" presStyleCnt="5"/>
      <dgm:spPr>
        <a:solidFill>
          <a:srgbClr val="F47628"/>
        </a:solidFill>
        <a:ln>
          <a:noFill/>
        </a:ln>
      </dgm:spPr>
    </dgm:pt>
    <dgm:pt modelId="{970CC8E0-C926-4C1E-A8EE-B7C8AFE666F1}" type="pres">
      <dgm:prSet presAssocID="{6AF4AA72-DC68-40C5-B777-3F5F3DC2AAD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8B9851-F6C4-467D-9557-2984A18B6CFD}" type="pres">
      <dgm:prSet presAssocID="{6AF4AA72-DC68-40C5-B777-3F5F3DC2AAD7}" presName="Triangle" presStyleLbl="alignNode1" presStyleIdx="3" presStyleCnt="5"/>
      <dgm:spPr>
        <a:solidFill>
          <a:srgbClr val="F47628"/>
        </a:solidFill>
        <a:ln>
          <a:noFill/>
        </a:ln>
      </dgm:spPr>
    </dgm:pt>
    <dgm:pt modelId="{1B6C50BD-9D99-4122-A9A8-D2A1EFAF7DF9}" type="pres">
      <dgm:prSet presAssocID="{39D8723C-11A3-4DA6-B9D8-A8A647F5E819}" presName="sibTrans" presStyleCnt="0"/>
      <dgm:spPr/>
    </dgm:pt>
    <dgm:pt modelId="{72B4BE68-C519-4A68-A796-37F5980EDB07}" type="pres">
      <dgm:prSet presAssocID="{39D8723C-11A3-4DA6-B9D8-A8A647F5E819}" presName="space" presStyleCnt="0"/>
      <dgm:spPr/>
    </dgm:pt>
    <dgm:pt modelId="{DA276A93-2192-4A63-8EDC-540541EC4FFD}" type="pres">
      <dgm:prSet presAssocID="{ADDF6DF4-6980-42A6-94F9-9F4D744E6852}" presName="composite" presStyleCnt="0"/>
      <dgm:spPr/>
    </dgm:pt>
    <dgm:pt modelId="{98C301B4-A68F-4932-80F5-048C11877D66}" type="pres">
      <dgm:prSet presAssocID="{ADDF6DF4-6980-42A6-94F9-9F4D744E6852}" presName="LShape" presStyleLbl="alignNode1" presStyleIdx="4" presStyleCnt="5"/>
      <dgm:spPr>
        <a:solidFill>
          <a:srgbClr val="F47628"/>
        </a:solidFill>
        <a:ln>
          <a:noFill/>
        </a:ln>
      </dgm:spPr>
    </dgm:pt>
    <dgm:pt modelId="{DA08AEF1-8BA2-4CDB-9400-6ED6A2E8A2BA}" type="pres">
      <dgm:prSet presAssocID="{ADDF6DF4-6980-42A6-94F9-9F4D744E685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181E06-F632-41B6-A3FA-85639E6C16E4}" srcId="{96ED2F51-FAA2-4052-B85D-7A2994599C82}" destId="{6AF4AA72-DC68-40C5-B777-3F5F3DC2AAD7}" srcOrd="1" destOrd="0" parTransId="{9D6C26A3-D400-4D25-8B3B-BAA8035F5801}" sibTransId="{39D8723C-11A3-4DA6-B9D8-A8A647F5E819}"/>
    <dgm:cxn modelId="{66F84329-59DD-4339-8C04-4190F0BF4AD3}" srcId="{96ED2F51-FAA2-4052-B85D-7A2994599C82}" destId="{ADDF6DF4-6980-42A6-94F9-9F4D744E6852}" srcOrd="2" destOrd="0" parTransId="{10C1471A-6F0F-4864-8A42-2BBF5E186242}" sibTransId="{E1187151-654C-488D-A9B0-823135836652}"/>
    <dgm:cxn modelId="{E7331542-6098-4D5D-93E3-4BC3F640BBE3}" type="presOf" srcId="{810973DC-D013-4171-BCFB-0872AEF74A97}" destId="{0B47398B-9A2D-440F-8D69-771238D96F7B}" srcOrd="0" destOrd="0" presId="urn:microsoft.com/office/officeart/2009/3/layout/StepUpProcess"/>
    <dgm:cxn modelId="{33A67BD1-1FD8-4991-B7E9-55572A4E0A5B}" type="presOf" srcId="{96ED2F51-FAA2-4052-B85D-7A2994599C82}" destId="{AB1D4BFC-4243-44A7-9690-C77873B64A03}" srcOrd="0" destOrd="0" presId="urn:microsoft.com/office/officeart/2009/3/layout/StepUpProcess"/>
    <dgm:cxn modelId="{216247FB-6287-4894-87CB-4514B32F7E17}" type="presOf" srcId="{ADDF6DF4-6980-42A6-94F9-9F4D744E6852}" destId="{DA08AEF1-8BA2-4CDB-9400-6ED6A2E8A2BA}" srcOrd="0" destOrd="0" presId="urn:microsoft.com/office/officeart/2009/3/layout/StepUpProcess"/>
    <dgm:cxn modelId="{02EEA0FC-F70E-43DE-9514-D7B55CBBCEEB}" type="presOf" srcId="{6AF4AA72-DC68-40C5-B777-3F5F3DC2AAD7}" destId="{970CC8E0-C926-4C1E-A8EE-B7C8AFE666F1}" srcOrd="0" destOrd="0" presId="urn:microsoft.com/office/officeart/2009/3/layout/StepUpProcess"/>
    <dgm:cxn modelId="{9C4A49FE-880C-41DF-AB42-14EF5B0F6923}" srcId="{96ED2F51-FAA2-4052-B85D-7A2994599C82}" destId="{810973DC-D013-4171-BCFB-0872AEF74A97}" srcOrd="0" destOrd="0" parTransId="{0BF59EE8-3A1A-46B4-B2C3-5B279FAFE38B}" sibTransId="{E1FEAB57-8CD8-43EB-A2E8-09383ABBA584}"/>
    <dgm:cxn modelId="{6A2AC720-0860-4065-8AC8-A049653D6C55}" type="presParOf" srcId="{AB1D4BFC-4243-44A7-9690-C77873B64A03}" destId="{FEB9D9BE-E81F-48F5-9822-2A8BE3531B83}" srcOrd="0" destOrd="0" presId="urn:microsoft.com/office/officeart/2009/3/layout/StepUpProcess"/>
    <dgm:cxn modelId="{7D206CC3-E5A8-47B5-AA24-C38BCCCFBE3F}" type="presParOf" srcId="{FEB9D9BE-E81F-48F5-9822-2A8BE3531B83}" destId="{550BB52B-5A1C-4A6F-845D-8751BC185512}" srcOrd="0" destOrd="0" presId="urn:microsoft.com/office/officeart/2009/3/layout/StepUpProcess"/>
    <dgm:cxn modelId="{3FF6F572-DD08-4194-B893-9408C511F201}" type="presParOf" srcId="{FEB9D9BE-E81F-48F5-9822-2A8BE3531B83}" destId="{0B47398B-9A2D-440F-8D69-771238D96F7B}" srcOrd="1" destOrd="0" presId="urn:microsoft.com/office/officeart/2009/3/layout/StepUpProcess"/>
    <dgm:cxn modelId="{5A7ABDFE-8242-4447-B655-C79E0719DA03}" type="presParOf" srcId="{FEB9D9BE-E81F-48F5-9822-2A8BE3531B83}" destId="{5A556CAF-32BE-4B59-AAEB-404248FA804C}" srcOrd="2" destOrd="0" presId="urn:microsoft.com/office/officeart/2009/3/layout/StepUpProcess"/>
    <dgm:cxn modelId="{B20CFCD8-22C7-406C-894D-F0CDF2F8A12F}" type="presParOf" srcId="{AB1D4BFC-4243-44A7-9690-C77873B64A03}" destId="{867EF429-A36B-4BBC-907C-590882CDDC9C}" srcOrd="1" destOrd="0" presId="urn:microsoft.com/office/officeart/2009/3/layout/StepUpProcess"/>
    <dgm:cxn modelId="{D50A72ED-DCBE-4919-A82D-E70B92E03177}" type="presParOf" srcId="{867EF429-A36B-4BBC-907C-590882CDDC9C}" destId="{0AFCBB72-E807-4BD2-A8C3-696AEE80A4D3}" srcOrd="0" destOrd="0" presId="urn:microsoft.com/office/officeart/2009/3/layout/StepUpProcess"/>
    <dgm:cxn modelId="{7EAD35AE-88A6-4710-A3B0-CDCBCDB6FD69}" type="presParOf" srcId="{AB1D4BFC-4243-44A7-9690-C77873B64A03}" destId="{A62D2546-1717-4F36-A6D5-694482A062A8}" srcOrd="2" destOrd="0" presId="urn:microsoft.com/office/officeart/2009/3/layout/StepUpProcess"/>
    <dgm:cxn modelId="{B0473C11-08DE-40DE-8E1B-1402505A5C9E}" type="presParOf" srcId="{A62D2546-1717-4F36-A6D5-694482A062A8}" destId="{4E8490EE-863F-486C-B78E-5BEDCC925960}" srcOrd="0" destOrd="0" presId="urn:microsoft.com/office/officeart/2009/3/layout/StepUpProcess"/>
    <dgm:cxn modelId="{50E6A3FD-22A6-4F6D-AAC8-57A0AF066353}" type="presParOf" srcId="{A62D2546-1717-4F36-A6D5-694482A062A8}" destId="{970CC8E0-C926-4C1E-A8EE-B7C8AFE666F1}" srcOrd="1" destOrd="0" presId="urn:microsoft.com/office/officeart/2009/3/layout/StepUpProcess"/>
    <dgm:cxn modelId="{B5BDC06D-2B8F-4D2F-97E0-2CF1EE5C3E94}" type="presParOf" srcId="{A62D2546-1717-4F36-A6D5-694482A062A8}" destId="{AA8B9851-F6C4-467D-9557-2984A18B6CFD}" srcOrd="2" destOrd="0" presId="urn:microsoft.com/office/officeart/2009/3/layout/StepUpProcess"/>
    <dgm:cxn modelId="{ED4CCD4A-36F7-4E35-A3AD-BF36F3E96317}" type="presParOf" srcId="{AB1D4BFC-4243-44A7-9690-C77873B64A03}" destId="{1B6C50BD-9D99-4122-A9A8-D2A1EFAF7DF9}" srcOrd="3" destOrd="0" presId="urn:microsoft.com/office/officeart/2009/3/layout/StepUpProcess"/>
    <dgm:cxn modelId="{E540AB86-5706-4D12-BB8A-212FF462CCE7}" type="presParOf" srcId="{1B6C50BD-9D99-4122-A9A8-D2A1EFAF7DF9}" destId="{72B4BE68-C519-4A68-A796-37F5980EDB07}" srcOrd="0" destOrd="0" presId="urn:microsoft.com/office/officeart/2009/3/layout/StepUpProcess"/>
    <dgm:cxn modelId="{07A2ABA2-3856-43E3-BE7F-417FD9227B1B}" type="presParOf" srcId="{AB1D4BFC-4243-44A7-9690-C77873B64A03}" destId="{DA276A93-2192-4A63-8EDC-540541EC4FFD}" srcOrd="4" destOrd="0" presId="urn:microsoft.com/office/officeart/2009/3/layout/StepUpProcess"/>
    <dgm:cxn modelId="{22211163-8BED-4D2A-93BA-56FD559B04D0}" type="presParOf" srcId="{DA276A93-2192-4A63-8EDC-540541EC4FFD}" destId="{98C301B4-A68F-4932-80F5-048C11877D66}" srcOrd="0" destOrd="0" presId="urn:microsoft.com/office/officeart/2009/3/layout/StepUpProcess"/>
    <dgm:cxn modelId="{25A06BD5-90A1-4191-A39D-DAAE7929C815}" type="presParOf" srcId="{DA276A93-2192-4A63-8EDC-540541EC4FFD}" destId="{DA08AEF1-8BA2-4CDB-9400-6ED6A2E8A2B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BB52B-5A1C-4A6F-845D-8751BC185512}">
      <dsp:nvSpPr>
        <dsp:cNvPr id="0" name=""/>
        <dsp:cNvSpPr/>
      </dsp:nvSpPr>
      <dsp:spPr>
        <a:xfrm rot="5400000">
          <a:off x="761510" y="2655780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7398B-9A2D-440F-8D69-771238D96F7B}">
      <dsp:nvSpPr>
        <dsp:cNvPr id="0" name=""/>
        <dsp:cNvSpPr/>
      </dsp:nvSpPr>
      <dsp:spPr>
        <a:xfrm>
          <a:off x="381088" y="3788833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rgbClr val="F47628"/>
              </a:solidFill>
            </a:rPr>
            <a:t>Step 1</a:t>
          </a:r>
        </a:p>
      </dsp:txBody>
      <dsp:txXfrm>
        <a:off x="381088" y="3788833"/>
        <a:ext cx="3423627" cy="3001010"/>
      </dsp:txXfrm>
    </dsp:sp>
    <dsp:sp modelId="{5A556CAF-32BE-4B59-AAEB-404248FA804C}">
      <dsp:nvSpPr>
        <dsp:cNvPr id="0" name=""/>
        <dsp:cNvSpPr/>
      </dsp:nvSpPr>
      <dsp:spPr>
        <a:xfrm>
          <a:off x="3158748" y="2376593"/>
          <a:ext cx="645967" cy="645967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90EE-863F-486C-B78E-5BEDCC925960}">
      <dsp:nvSpPr>
        <dsp:cNvPr id="0" name=""/>
        <dsp:cNvSpPr/>
      </dsp:nvSpPr>
      <dsp:spPr>
        <a:xfrm rot="5400000">
          <a:off x="4952699" y="1618666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CC8E0-C926-4C1E-A8EE-B7C8AFE666F1}">
      <dsp:nvSpPr>
        <dsp:cNvPr id="0" name=""/>
        <dsp:cNvSpPr/>
      </dsp:nvSpPr>
      <dsp:spPr>
        <a:xfrm>
          <a:off x="4572276" y="2751720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rgbClr val="F47628"/>
              </a:solidFill>
            </a:rPr>
            <a:t>Step 2</a:t>
          </a:r>
        </a:p>
      </dsp:txBody>
      <dsp:txXfrm>
        <a:off x="4572276" y="2751720"/>
        <a:ext cx="3423627" cy="3001010"/>
      </dsp:txXfrm>
    </dsp:sp>
    <dsp:sp modelId="{AA8B9851-F6C4-467D-9557-2984A18B6CFD}">
      <dsp:nvSpPr>
        <dsp:cNvPr id="0" name=""/>
        <dsp:cNvSpPr/>
      </dsp:nvSpPr>
      <dsp:spPr>
        <a:xfrm>
          <a:off x="7349936" y="1339480"/>
          <a:ext cx="645967" cy="645967"/>
        </a:xfrm>
        <a:prstGeom prst="triangle">
          <a:avLst>
            <a:gd name="adj" fmla="val 10000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1B4-A68F-4932-80F5-048C11877D66}">
      <dsp:nvSpPr>
        <dsp:cNvPr id="0" name=""/>
        <dsp:cNvSpPr/>
      </dsp:nvSpPr>
      <dsp:spPr>
        <a:xfrm rot="5400000">
          <a:off x="9143887" y="581552"/>
          <a:ext cx="2279002" cy="3792208"/>
        </a:xfrm>
        <a:prstGeom prst="corner">
          <a:avLst>
            <a:gd name="adj1" fmla="val 16120"/>
            <a:gd name="adj2" fmla="val 16110"/>
          </a:avLst>
        </a:prstGeom>
        <a:solidFill>
          <a:srgbClr val="F4762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AEF1-8BA2-4CDB-9400-6ED6A2E8A2BA}">
      <dsp:nvSpPr>
        <dsp:cNvPr id="0" name=""/>
        <dsp:cNvSpPr/>
      </dsp:nvSpPr>
      <dsp:spPr>
        <a:xfrm>
          <a:off x="8763465" y="1714606"/>
          <a:ext cx="3423627" cy="300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rgbClr val="F47628"/>
              </a:solidFill>
            </a:rPr>
            <a:t>Step3</a:t>
          </a:r>
        </a:p>
      </dsp:txBody>
      <dsp:txXfrm>
        <a:off x="8763465" y="1714606"/>
        <a:ext cx="3423627" cy="300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739D0-C450-493B-A158-576E2D44B011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470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381755"/>
      </p:ext>
    </p:extLst>
  </p:cSld>
  <p:clrMap bg1="lt1" tx1="dk1" bg2="dk2" tx2="lt2" accent1="accent1" accent2="accent2" accent3="accent3" accent4="accent4" accent5="accent5" accent6="accent6" hlink="hlink" folHlink="folHlink"/>
  <p:hf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/>
              <a:t>Usage: </a:t>
            </a:r>
            <a:r>
              <a:rPr lang="en-US" dirty="0"/>
              <a:t>This slide is for Course Title.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24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</a:t>
            </a:r>
            <a:r>
              <a:rPr lang="en-US" baseline="0" dirty="0"/>
              <a:t> name.</a:t>
            </a:r>
            <a:r>
              <a:rPr lang="en-US" dirty="0"/>
              <a:t> Change slide number as required.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89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 Objectives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6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scenario and aim of the activity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0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 Objectives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6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scenario and aim of the activity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Lesson Objectives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6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●"/>
              <a:tabLst/>
              <a:defRPr/>
            </a:pPr>
            <a:r>
              <a:rPr lang="en-US" b="1" dirty="0"/>
              <a:t>Usage: </a:t>
            </a:r>
            <a:r>
              <a:rPr lang="en-US" dirty="0"/>
              <a:t>This slide is for the scenario and aim of the activity</a:t>
            </a:r>
            <a:r>
              <a:rPr lang="en-US" baseline="0" dirty="0"/>
              <a:t>.</a:t>
            </a:r>
            <a:r>
              <a:rPr lang="en-US" dirty="0"/>
              <a:t> Change slide number 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9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36.png"/><Relationship Id="rId9" Type="http://schemas.openxmlformats.org/officeDocument/2006/relationships/image" Target="../media/image23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4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svg"/><Relationship Id="rId2" Type="http://schemas.openxmlformats.org/officeDocument/2006/relationships/image" Target="../media/image10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Nam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700222" y="4330628"/>
            <a:ext cx="15525027" cy="1620982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r>
              <a:rPr lang="en-US" dirty="0"/>
              <a:t>Topic Name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 hasCustomPrompt="1"/>
          </p:nvPr>
        </p:nvSpPr>
        <p:spPr>
          <a:xfrm>
            <a:off x="1772528" y="5997705"/>
            <a:ext cx="15452722" cy="8653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Time</a:t>
            </a:r>
            <a:endParaRPr dirty="0"/>
          </a:p>
        </p:txBody>
      </p:sp>
      <p:grpSp>
        <p:nvGrpSpPr>
          <p:cNvPr id="4" name="Shape 440"/>
          <p:cNvGrpSpPr/>
          <p:nvPr userDrawn="1"/>
        </p:nvGrpSpPr>
        <p:grpSpPr>
          <a:xfrm>
            <a:off x="942964" y="6080496"/>
            <a:ext cx="757258" cy="756114"/>
            <a:chOff x="6660750" y="298550"/>
            <a:chExt cx="396900" cy="396300"/>
          </a:xfrm>
        </p:grpSpPr>
        <p:sp>
          <p:nvSpPr>
            <p:cNvPr id="5" name="Shape 4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Shape 44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2F3C8E-7C29-445B-A8E5-CE3B85B93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050" y="4615691"/>
            <a:ext cx="1078992" cy="10789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0998E-2ED2-4078-AE22-853728A15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18D1E-B35D-4073-B89E-7B20E80E4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0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585" y="8558475"/>
            <a:ext cx="1250545" cy="1250545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6" y="3889248"/>
            <a:ext cx="15038268" cy="1999488"/>
          </a:xfrm>
          <a:prstGeom prst="rect">
            <a:avLst/>
          </a:prstGeom>
        </p:spPr>
        <p:txBody>
          <a:bodyPr/>
          <a:lstStyle>
            <a:lvl1pPr>
              <a:buNone/>
              <a:defRPr sz="96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Write Quotation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D3C15603-5B44-4830-B388-80B0F6B4F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Camera">
            <a:extLst>
              <a:ext uri="{FF2B5EF4-FFF2-40B4-BE49-F238E27FC236}">
                <a16:creationId xmlns:a16="http://schemas.microsoft.com/office/drawing/2014/main" id="{069BB255-9900-41F4-B294-7AEA77DBB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Books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9087728" y="50"/>
            <a:ext cx="9200271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35526" y="443345"/>
            <a:ext cx="8584917" cy="9268693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E0FD9FAB-57D3-4C74-9CD9-0D0529D85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316" y="8061194"/>
            <a:ext cx="1636776" cy="1636776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4725A86-DDF8-4C6D-936A-693692755B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31969" y="1768900"/>
            <a:ext cx="7883668" cy="677487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4000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 userDrawn="1"/>
        </p:nvSpPr>
        <p:spPr>
          <a:xfrm rot="10800000" flipH="1">
            <a:off x="0" y="7940800"/>
            <a:ext cx="18257628" cy="2341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34" name="Shape 34"/>
          <p:cNvSpPr/>
          <p:nvPr/>
        </p:nvSpPr>
        <p:spPr>
          <a:xfrm>
            <a:off x="0" y="7748308"/>
            <a:ext cx="18257628" cy="20484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429887" y="290029"/>
            <a:ext cx="17377204" cy="704838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chemeClr val="bg2"/>
          </a:solidFill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51602" y="8172893"/>
            <a:ext cx="6705719" cy="843516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Image Description</a:t>
            </a:r>
          </a:p>
        </p:txBody>
      </p:sp>
      <p:pic>
        <p:nvPicPr>
          <p:cNvPr id="8" name="Graphic 7" descr="Camera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93309" y="6083542"/>
            <a:ext cx="1636776" cy="1636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2B4E4-074D-47B0-A878-65F16246B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492" y="8787682"/>
            <a:ext cx="1372885" cy="1097280"/>
          </a:xfrm>
          <a:prstGeom prst="rect">
            <a:avLst/>
          </a:prstGeom>
        </p:spPr>
      </p:pic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6" y="3889248"/>
            <a:ext cx="15038268" cy="1999488"/>
          </a:xfrm>
          <a:prstGeom prst="rect">
            <a:avLst/>
          </a:prstGeom>
        </p:spPr>
        <p:txBody>
          <a:bodyPr/>
          <a:lstStyle>
            <a:lvl1pPr>
              <a:buNone/>
              <a:defRPr sz="96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Place your Code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096" y="8787384"/>
            <a:ext cx="1371857" cy="109728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8AA9F-2B5A-406E-BBE9-1A60421A163E}"/>
              </a:ext>
            </a:extLst>
          </p:cNvPr>
          <p:cNvSpPr>
            <a:spLocks noChangeAspect="1"/>
          </p:cNvSpPr>
          <p:nvPr userDrawn="1"/>
        </p:nvSpPr>
        <p:spPr>
          <a:xfrm>
            <a:off x="16651224" y="8330184"/>
            <a:ext cx="1636776" cy="1636776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74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escription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9087728" y="50"/>
            <a:ext cx="9200271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35526" y="443345"/>
            <a:ext cx="8584917" cy="9268693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731969" y="1768900"/>
            <a:ext cx="7883668" cy="677487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4000" baseline="0">
                <a:latin typeface="Century Gothic" panose="020B0502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Enter Code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A5C98-DF3C-4287-9D73-8A225A008F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91" y="8373345"/>
            <a:ext cx="1372885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0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iscription_1">
    <p:bg>
      <p:bgPr>
        <a:solidFill>
          <a:srgbClr val="33333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9087728" y="50"/>
            <a:ext cx="9200271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6" name="Shape 52"/>
          <p:cNvSpPr/>
          <p:nvPr userDrawn="1"/>
        </p:nvSpPr>
        <p:spPr>
          <a:xfrm rot="10800000" flipH="1">
            <a:off x="235526" y="443345"/>
            <a:ext cx="8584917" cy="9268693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bg1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639B6A29-A151-4EAF-8DA9-DEBB2A4F99C9}"/>
              </a:ext>
            </a:extLst>
          </p:cNvPr>
          <p:cNvSpPr/>
          <p:nvPr userDrawn="1"/>
        </p:nvSpPr>
        <p:spPr>
          <a:xfrm>
            <a:off x="11330691" y="1166845"/>
            <a:ext cx="5275235" cy="1984845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CD8A01AA-D1AD-43CE-84EF-86E7304A2592}"/>
              </a:ext>
            </a:extLst>
          </p:cNvPr>
          <p:cNvSpPr/>
          <p:nvPr userDrawn="1"/>
        </p:nvSpPr>
        <p:spPr>
          <a:xfrm>
            <a:off x="11330691" y="3324026"/>
            <a:ext cx="5275235" cy="1984845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92">
            <a:extLst>
              <a:ext uri="{FF2B5EF4-FFF2-40B4-BE49-F238E27FC236}">
                <a16:creationId xmlns:a16="http://schemas.microsoft.com/office/drawing/2014/main" id="{ACA3D5D1-BF61-47D8-AF3B-42EA0332587A}"/>
              </a:ext>
            </a:extLst>
          </p:cNvPr>
          <p:cNvSpPr/>
          <p:nvPr userDrawn="1"/>
        </p:nvSpPr>
        <p:spPr>
          <a:xfrm>
            <a:off x="11330691" y="5481207"/>
            <a:ext cx="5275235" cy="1984845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93">
            <a:extLst>
              <a:ext uri="{FF2B5EF4-FFF2-40B4-BE49-F238E27FC236}">
                <a16:creationId xmlns:a16="http://schemas.microsoft.com/office/drawing/2014/main" id="{EFC3FD10-099C-461A-9D2F-ED6A5BDA913A}"/>
              </a:ext>
            </a:extLst>
          </p:cNvPr>
          <p:cNvSpPr/>
          <p:nvPr userDrawn="1"/>
        </p:nvSpPr>
        <p:spPr>
          <a:xfrm>
            <a:off x="11330691" y="7638387"/>
            <a:ext cx="5275235" cy="1984845"/>
          </a:xfrm>
          <a:prstGeom prst="roundRect">
            <a:avLst>
              <a:gd name="adj" fmla="val 8527"/>
            </a:avLst>
          </a:prstGeom>
          <a:gradFill>
            <a:gsLst>
              <a:gs pos="0">
                <a:srgbClr val="DDE2E3">
                  <a:alpha val="89803"/>
                </a:srgbClr>
              </a:gs>
              <a:gs pos="100000">
                <a:srgbClr val="FFFFFF">
                  <a:alpha val="89803"/>
                </a:srgbClr>
              </a:gs>
            </a:gsLst>
            <a:lin ang="13500000" scaled="0"/>
          </a:gradFill>
          <a:ln>
            <a:noFill/>
          </a:ln>
          <a:effectLst>
            <a:outerShdw blurRad="3810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114">
            <a:extLst>
              <a:ext uri="{FF2B5EF4-FFF2-40B4-BE49-F238E27FC236}">
                <a16:creationId xmlns:a16="http://schemas.microsoft.com/office/drawing/2014/main" id="{1227A371-2AF7-4AD7-BFE0-F68E6D2DBDC2}"/>
              </a:ext>
            </a:extLst>
          </p:cNvPr>
          <p:cNvSpPr txBox="1"/>
          <p:nvPr userDrawn="1"/>
        </p:nvSpPr>
        <p:spPr>
          <a:xfrm>
            <a:off x="8075378" y="3312717"/>
            <a:ext cx="615940" cy="553742"/>
          </a:xfrm>
          <a:prstGeom prst="rect">
            <a:avLst/>
          </a:prstGeom>
          <a:noFill/>
          <a:ln>
            <a:noFill/>
          </a:ln>
        </p:spPr>
        <p:txBody>
          <a:bodyPr wrap="square" lIns="137074" tIns="68518" rIns="137074" bIns="68518" anchor="t" anchorCtr="0">
            <a:noAutofit/>
          </a:bodyPr>
          <a:lstStyle/>
          <a:p>
            <a:pPr algn="ctr"/>
            <a:r>
              <a:rPr lang="en-IN" sz="2699" dirty="0">
                <a:solidFill>
                  <a:schemeClr val="lt1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A</a:t>
            </a:r>
          </a:p>
        </p:txBody>
      </p:sp>
      <p:sp>
        <p:nvSpPr>
          <p:cNvPr id="30" name="Shape 115">
            <a:extLst>
              <a:ext uri="{FF2B5EF4-FFF2-40B4-BE49-F238E27FC236}">
                <a16:creationId xmlns:a16="http://schemas.microsoft.com/office/drawing/2014/main" id="{D7DF9744-C317-4FEF-8D84-2469CCADE16B}"/>
              </a:ext>
            </a:extLst>
          </p:cNvPr>
          <p:cNvSpPr txBox="1"/>
          <p:nvPr userDrawn="1"/>
        </p:nvSpPr>
        <p:spPr>
          <a:xfrm>
            <a:off x="8075377" y="4177641"/>
            <a:ext cx="615940" cy="553742"/>
          </a:xfrm>
          <a:prstGeom prst="rect">
            <a:avLst/>
          </a:prstGeom>
          <a:noFill/>
          <a:ln>
            <a:noFill/>
          </a:ln>
        </p:spPr>
        <p:txBody>
          <a:bodyPr wrap="square" lIns="137074" tIns="68518" rIns="137074" bIns="68518" anchor="t" anchorCtr="0">
            <a:noAutofit/>
          </a:bodyPr>
          <a:lstStyle/>
          <a:p>
            <a:pPr algn="ctr"/>
            <a:r>
              <a:rPr lang="en-IN" sz="2699" dirty="0">
                <a:solidFill>
                  <a:schemeClr val="lt1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B</a:t>
            </a:r>
          </a:p>
        </p:txBody>
      </p:sp>
      <p:sp>
        <p:nvSpPr>
          <p:cNvPr id="31" name="Shape 116">
            <a:extLst>
              <a:ext uri="{FF2B5EF4-FFF2-40B4-BE49-F238E27FC236}">
                <a16:creationId xmlns:a16="http://schemas.microsoft.com/office/drawing/2014/main" id="{BB040C3F-314A-456F-A2B7-20678BCBC386}"/>
              </a:ext>
            </a:extLst>
          </p:cNvPr>
          <p:cNvSpPr txBox="1"/>
          <p:nvPr userDrawn="1"/>
        </p:nvSpPr>
        <p:spPr>
          <a:xfrm>
            <a:off x="8075375" y="5118164"/>
            <a:ext cx="615940" cy="553742"/>
          </a:xfrm>
          <a:prstGeom prst="rect">
            <a:avLst/>
          </a:prstGeom>
          <a:noFill/>
          <a:ln>
            <a:noFill/>
          </a:ln>
        </p:spPr>
        <p:txBody>
          <a:bodyPr wrap="square" lIns="137074" tIns="68518" rIns="137074" bIns="68518" anchor="t" anchorCtr="0">
            <a:noAutofit/>
          </a:bodyPr>
          <a:lstStyle/>
          <a:p>
            <a:pPr algn="ctr"/>
            <a:r>
              <a:rPr lang="en-IN" sz="2699" dirty="0">
                <a:solidFill>
                  <a:schemeClr val="lt1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C</a:t>
            </a:r>
          </a:p>
        </p:txBody>
      </p:sp>
      <p:sp>
        <p:nvSpPr>
          <p:cNvPr id="32" name="Shape 117">
            <a:extLst>
              <a:ext uri="{FF2B5EF4-FFF2-40B4-BE49-F238E27FC236}">
                <a16:creationId xmlns:a16="http://schemas.microsoft.com/office/drawing/2014/main" id="{C32899B0-3C8F-4FF5-B319-08BFA190A34B}"/>
              </a:ext>
            </a:extLst>
          </p:cNvPr>
          <p:cNvSpPr txBox="1"/>
          <p:nvPr userDrawn="1"/>
        </p:nvSpPr>
        <p:spPr>
          <a:xfrm>
            <a:off x="8075374" y="5962525"/>
            <a:ext cx="615940" cy="553742"/>
          </a:xfrm>
          <a:prstGeom prst="rect">
            <a:avLst/>
          </a:prstGeom>
          <a:noFill/>
          <a:ln>
            <a:noFill/>
          </a:ln>
        </p:spPr>
        <p:txBody>
          <a:bodyPr wrap="square" lIns="137074" tIns="68518" rIns="137074" bIns="68518" anchor="t" anchorCtr="0">
            <a:noAutofit/>
          </a:bodyPr>
          <a:lstStyle/>
          <a:p>
            <a:pPr algn="ctr"/>
            <a:r>
              <a:rPr lang="en-IN" sz="2699" dirty="0">
                <a:solidFill>
                  <a:schemeClr val="lt1"/>
                </a:solidFill>
                <a:latin typeface="Century Gothic" panose="020B0502020202020204" pitchFamily="34" charset="0"/>
                <a:ea typeface="Monda"/>
                <a:cs typeface="Monda"/>
                <a:sym typeface="Monda"/>
              </a:rPr>
              <a:t>D</a:t>
            </a:r>
          </a:p>
        </p:txBody>
      </p:sp>
      <p:cxnSp>
        <p:nvCxnSpPr>
          <p:cNvPr id="34" name="Shape 118">
            <a:extLst>
              <a:ext uri="{FF2B5EF4-FFF2-40B4-BE49-F238E27FC236}">
                <a16:creationId xmlns:a16="http://schemas.microsoft.com/office/drawing/2014/main" id="{60D2A453-8F27-4814-A60C-13DDEAAC5B5E}"/>
              </a:ext>
            </a:extLst>
          </p:cNvPr>
          <p:cNvCxnSpPr>
            <a:cxnSpLocks/>
            <a:endCxn id="9" idx="1"/>
          </p:cNvCxnSpPr>
          <p:nvPr userDrawn="1"/>
        </p:nvCxnSpPr>
        <p:spPr>
          <a:xfrm rot="10800000" flipH="1">
            <a:off x="8835697" y="2159266"/>
            <a:ext cx="2494994" cy="165748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119">
            <a:extLst>
              <a:ext uri="{FF2B5EF4-FFF2-40B4-BE49-F238E27FC236}">
                <a16:creationId xmlns:a16="http://schemas.microsoft.com/office/drawing/2014/main" id="{F5D8DDC9-6E74-4B31-8279-9F82A82987C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 rot="10800000" flipH="1">
            <a:off x="8827151" y="4316447"/>
            <a:ext cx="2503540" cy="388170"/>
          </a:xfrm>
          <a:prstGeom prst="bentConnector3">
            <a:avLst>
              <a:gd name="adj1" fmla="val 58082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120">
            <a:extLst>
              <a:ext uri="{FF2B5EF4-FFF2-40B4-BE49-F238E27FC236}">
                <a16:creationId xmlns:a16="http://schemas.microsoft.com/office/drawing/2014/main" id="{AF5834A4-6763-4632-926C-132496302FF8}"/>
              </a:ext>
            </a:extLst>
          </p:cNvPr>
          <p:cNvCxnSpPr>
            <a:cxnSpLocks/>
            <a:endCxn id="11" idx="1"/>
          </p:cNvCxnSpPr>
          <p:nvPr userDrawn="1"/>
        </p:nvCxnSpPr>
        <p:spPr>
          <a:xfrm>
            <a:off x="8827151" y="5589340"/>
            <a:ext cx="2503540" cy="884290"/>
          </a:xfrm>
          <a:prstGeom prst="bentConnector3">
            <a:avLst>
              <a:gd name="adj1" fmla="val 5898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121">
            <a:extLst>
              <a:ext uri="{FF2B5EF4-FFF2-40B4-BE49-F238E27FC236}">
                <a16:creationId xmlns:a16="http://schemas.microsoft.com/office/drawing/2014/main" id="{A5EBC73E-BE56-4800-966D-8C30999A685D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8827151" y="6474059"/>
            <a:ext cx="2503540" cy="215675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33333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615BA01C-CA78-4990-87B8-C9724D484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71717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91" y="8373345"/>
            <a:ext cx="1372885" cy="1097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bjectives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716258" y="4238351"/>
            <a:ext cx="15508991" cy="1805537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r>
              <a:rPr lang="en-US" dirty="0"/>
              <a:t>Lesson Objectives</a:t>
            </a:r>
            <a:endParaRPr dirty="0"/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DA7A76D-1002-4ED1-AA1F-6C2F9E518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728455"/>
            <a:ext cx="1078992" cy="107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0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856232" y="4128788"/>
            <a:ext cx="15509868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Summary</a:t>
            </a:r>
            <a:endParaRPr dirty="0"/>
          </a:p>
        </p:txBody>
      </p:sp>
      <p:pic>
        <p:nvPicPr>
          <p:cNvPr id="4" name="Graphic 3" descr="List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75" y="4612479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6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 userDrawn="1"/>
        </p:nvSpPr>
        <p:spPr>
          <a:xfrm rot="10800000" flipH="1">
            <a:off x="0" y="-1"/>
            <a:ext cx="18288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28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FF2C12DB-A624-4B97-A9A3-2741D0FF0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24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oin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20">
            <a:extLst>
              <a:ext uri="{FF2B5EF4-FFF2-40B4-BE49-F238E27FC236}">
                <a16:creationId xmlns:a16="http://schemas.microsoft.com/office/drawing/2014/main" id="{67DA8CE6-5F3B-4A00-9D73-66111D024637}"/>
              </a:ext>
            </a:extLst>
          </p:cNvPr>
          <p:cNvSpPr/>
          <p:nvPr userDrawn="1"/>
        </p:nvSpPr>
        <p:spPr>
          <a:xfrm>
            <a:off x="6118757" y="1961674"/>
            <a:ext cx="6012524" cy="6012524"/>
          </a:xfrm>
          <a:prstGeom prst="donut">
            <a:avLst>
              <a:gd name="adj" fmla="val 23154"/>
            </a:avLst>
          </a:prstGeom>
          <a:solidFill>
            <a:srgbClr val="BFBFBF"/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hape 121">
            <a:extLst>
              <a:ext uri="{FF2B5EF4-FFF2-40B4-BE49-F238E27FC236}">
                <a16:creationId xmlns:a16="http://schemas.microsoft.com/office/drawing/2014/main" id="{BDFCA081-77E8-4A63-BEB7-C83A3BCFB5D3}"/>
              </a:ext>
            </a:extLst>
          </p:cNvPr>
          <p:cNvCxnSpPr>
            <a:stCxn id="61" idx="0"/>
            <a:endCxn id="61" idx="4"/>
          </p:cNvCxnSpPr>
          <p:nvPr userDrawn="1"/>
        </p:nvCxnSpPr>
        <p:spPr>
          <a:xfrm>
            <a:off x="9125019" y="1961674"/>
            <a:ext cx="0" cy="6012365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Shape 122">
            <a:extLst>
              <a:ext uri="{FF2B5EF4-FFF2-40B4-BE49-F238E27FC236}">
                <a16:creationId xmlns:a16="http://schemas.microsoft.com/office/drawing/2014/main" id="{0F8CE3A8-FE43-4842-9AD7-35FE5380D3AE}"/>
              </a:ext>
            </a:extLst>
          </p:cNvPr>
          <p:cNvCxnSpPr>
            <a:stCxn id="61" idx="3"/>
            <a:endCxn id="61" idx="7"/>
          </p:cNvCxnSpPr>
          <p:nvPr userDrawn="1"/>
        </p:nvCxnSpPr>
        <p:spPr>
          <a:xfrm rot="10800000" flipH="1">
            <a:off x="6999270" y="2842253"/>
            <a:ext cx="4251431" cy="4251431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Shape 123">
            <a:extLst>
              <a:ext uri="{FF2B5EF4-FFF2-40B4-BE49-F238E27FC236}">
                <a16:creationId xmlns:a16="http://schemas.microsoft.com/office/drawing/2014/main" id="{2DDE71B6-882D-4066-ABBA-39E91D5E9334}"/>
              </a:ext>
            </a:extLst>
          </p:cNvPr>
          <p:cNvCxnSpPr>
            <a:stCxn id="61" idx="1"/>
            <a:endCxn id="61" idx="5"/>
          </p:cNvCxnSpPr>
          <p:nvPr userDrawn="1"/>
        </p:nvCxnSpPr>
        <p:spPr>
          <a:xfrm>
            <a:off x="6999270" y="2842187"/>
            <a:ext cx="4251431" cy="4251431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Shape 124">
            <a:extLst>
              <a:ext uri="{FF2B5EF4-FFF2-40B4-BE49-F238E27FC236}">
                <a16:creationId xmlns:a16="http://schemas.microsoft.com/office/drawing/2014/main" id="{7E97B147-FB69-440C-8316-F35DADD9604C}"/>
              </a:ext>
            </a:extLst>
          </p:cNvPr>
          <p:cNvCxnSpPr>
            <a:stCxn id="61" idx="2"/>
            <a:endCxn id="61" idx="6"/>
          </p:cNvCxnSpPr>
          <p:nvPr userDrawn="1"/>
        </p:nvCxnSpPr>
        <p:spPr>
          <a:xfrm>
            <a:off x="6118757" y="4967936"/>
            <a:ext cx="6012365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6" name="Shape 125">
            <a:extLst>
              <a:ext uri="{FF2B5EF4-FFF2-40B4-BE49-F238E27FC236}">
                <a16:creationId xmlns:a16="http://schemas.microsoft.com/office/drawing/2014/main" id="{CDA88E5C-739B-4A86-AE4E-6029D1E8BB87}"/>
              </a:ext>
            </a:extLst>
          </p:cNvPr>
          <p:cNvSpPr/>
          <p:nvPr userDrawn="1"/>
        </p:nvSpPr>
        <p:spPr>
          <a:xfrm rot="1320000">
            <a:off x="8565576" y="5535685"/>
            <a:ext cx="3484490" cy="2332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6053"/>
                </a:lnTo>
                <a:lnTo>
                  <a:pt x="119878" y="19657"/>
                </a:lnTo>
                <a:cubicBezTo>
                  <a:pt x="117429" y="55689"/>
                  <a:pt x="107812" y="88555"/>
                  <a:pt x="93193" y="115023"/>
                </a:cubicBezTo>
                <a:lnTo>
                  <a:pt x="90165" y="119999"/>
                </a:lnTo>
                <a:close/>
              </a:path>
            </a:pathLst>
          </a:custGeom>
          <a:solidFill>
            <a:srgbClr val="F37224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126">
            <a:extLst>
              <a:ext uri="{FF2B5EF4-FFF2-40B4-BE49-F238E27FC236}">
                <a16:creationId xmlns:a16="http://schemas.microsoft.com/office/drawing/2014/main" id="{798BFD6F-C988-42CF-8B6A-B61FAF0FF839}"/>
              </a:ext>
            </a:extLst>
          </p:cNvPr>
          <p:cNvSpPr/>
          <p:nvPr userDrawn="1"/>
        </p:nvSpPr>
        <p:spPr>
          <a:xfrm rot="300000">
            <a:off x="9125292" y="3373397"/>
            <a:ext cx="3972406" cy="34679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347" y="0"/>
                </a:moveTo>
                <a:lnTo>
                  <a:pt x="110569" y="7661"/>
                </a:lnTo>
                <a:cubicBezTo>
                  <a:pt x="116642" y="24106"/>
                  <a:pt x="120000" y="42186"/>
                  <a:pt x="120000" y="61164"/>
                </a:cubicBezTo>
                <a:cubicBezTo>
                  <a:pt x="120000" y="80143"/>
                  <a:pt x="116642" y="98223"/>
                  <a:pt x="110569" y="114667"/>
                </a:cubicBezTo>
                <a:lnTo>
                  <a:pt x="108327" y="120000"/>
                </a:lnTo>
                <a:lnTo>
                  <a:pt x="0" y="61164"/>
                </a:lnTo>
                <a:close/>
              </a:path>
            </a:pathLst>
          </a:custGeom>
          <a:solidFill>
            <a:srgbClr val="F9B78F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127">
            <a:extLst>
              <a:ext uri="{FF2B5EF4-FFF2-40B4-BE49-F238E27FC236}">
                <a16:creationId xmlns:a16="http://schemas.microsoft.com/office/drawing/2014/main" id="{152D5336-5E3E-4B07-905B-0AF5886DA0D8}"/>
              </a:ext>
            </a:extLst>
          </p:cNvPr>
          <p:cNvSpPr/>
          <p:nvPr userDrawn="1"/>
        </p:nvSpPr>
        <p:spPr>
          <a:xfrm rot="-180000">
            <a:off x="9040985" y="2177800"/>
            <a:ext cx="3417165" cy="27025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445" y="0"/>
                </a:moveTo>
                <a:lnTo>
                  <a:pt x="77551" y="1045"/>
                </a:lnTo>
                <a:cubicBezTo>
                  <a:pt x="98626" y="23037"/>
                  <a:pt x="113757" y="53809"/>
                  <a:pt x="119441" y="88932"/>
                </a:cubicBezTo>
                <a:lnTo>
                  <a:pt x="120000" y="93555"/>
                </a:lnTo>
                <a:lnTo>
                  <a:pt x="0" y="120000"/>
                </a:lnTo>
                <a:close/>
              </a:path>
            </a:pathLst>
          </a:custGeom>
          <a:solidFill>
            <a:srgbClr val="F37325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128">
            <a:extLst>
              <a:ext uri="{FF2B5EF4-FFF2-40B4-BE49-F238E27FC236}">
                <a16:creationId xmlns:a16="http://schemas.microsoft.com/office/drawing/2014/main" id="{56A82FCA-614C-4B44-8AAA-1D6CB58887E6}"/>
              </a:ext>
            </a:extLst>
          </p:cNvPr>
          <p:cNvSpPr/>
          <p:nvPr userDrawn="1"/>
        </p:nvSpPr>
        <p:spPr>
          <a:xfrm>
            <a:off x="5714309" y="4967935"/>
            <a:ext cx="3410709" cy="33526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88726" y="120000"/>
                </a:lnTo>
                <a:lnTo>
                  <a:pt x="83676" y="118679"/>
                </a:lnTo>
                <a:cubicBezTo>
                  <a:pt x="41602" y="105366"/>
                  <a:pt x="9281" y="69535"/>
                  <a:pt x="332" y="25043"/>
                </a:cubicBezTo>
                <a:lnTo>
                  <a:pt x="0" y="22830"/>
                </a:ln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129">
            <a:extLst>
              <a:ext uri="{FF2B5EF4-FFF2-40B4-BE49-F238E27FC236}">
                <a16:creationId xmlns:a16="http://schemas.microsoft.com/office/drawing/2014/main" id="{4B6E9EF4-7998-4A86-A71B-82B7252E8BAE}"/>
              </a:ext>
            </a:extLst>
          </p:cNvPr>
          <p:cNvSpPr/>
          <p:nvPr userDrawn="1"/>
        </p:nvSpPr>
        <p:spPr>
          <a:xfrm rot="2400000">
            <a:off x="5937283" y="2826361"/>
            <a:ext cx="3471808" cy="23156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72" y="0"/>
                </a:moveTo>
                <a:lnTo>
                  <a:pt x="120000" y="49287"/>
                </a:lnTo>
                <a:lnTo>
                  <a:pt x="9648" y="120000"/>
                </a:lnTo>
                <a:lnTo>
                  <a:pt x="9430" y="119319"/>
                </a:lnTo>
                <a:cubicBezTo>
                  <a:pt x="3357" y="97794"/>
                  <a:pt x="0" y="74129"/>
                  <a:pt x="0" y="49287"/>
                </a:cubicBezTo>
                <a:cubicBezTo>
                  <a:pt x="0" y="36867"/>
                  <a:pt x="839" y="24740"/>
                  <a:pt x="2438" y="13028"/>
                </a:cubicBezTo>
                <a:close/>
              </a:path>
            </a:pathLst>
          </a:custGeom>
          <a:solidFill>
            <a:srgbClr val="333333">
              <a:alpha val="80000"/>
            </a:srgbClr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130">
            <a:extLst>
              <a:ext uri="{FF2B5EF4-FFF2-40B4-BE49-F238E27FC236}">
                <a16:creationId xmlns:a16="http://schemas.microsoft.com/office/drawing/2014/main" id="{71C12B40-CAE7-478A-A8F2-BF2CD14A473C}"/>
              </a:ext>
            </a:extLst>
          </p:cNvPr>
          <p:cNvSpPr/>
          <p:nvPr userDrawn="1"/>
        </p:nvSpPr>
        <p:spPr>
          <a:xfrm>
            <a:off x="5190304" y="4112220"/>
            <a:ext cx="3934716" cy="2725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29" y="0"/>
                </a:moveTo>
                <a:lnTo>
                  <a:pt x="120000" y="37680"/>
                </a:lnTo>
                <a:lnTo>
                  <a:pt x="14394" y="119999"/>
                </a:lnTo>
                <a:lnTo>
                  <a:pt x="9430" y="105120"/>
                </a:lnTo>
                <a:cubicBezTo>
                  <a:pt x="3357" y="84392"/>
                  <a:pt x="0" y="61602"/>
                  <a:pt x="0" y="37680"/>
                </a:cubicBezTo>
                <a:cubicBezTo>
                  <a:pt x="0" y="25719"/>
                  <a:pt x="839" y="14041"/>
                  <a:pt x="2438" y="276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131">
            <a:extLst>
              <a:ext uri="{FF2B5EF4-FFF2-40B4-BE49-F238E27FC236}">
                <a16:creationId xmlns:a16="http://schemas.microsoft.com/office/drawing/2014/main" id="{2A60AECD-6EA5-4057-9B6F-B178E8B8C148}"/>
              </a:ext>
            </a:extLst>
          </p:cNvPr>
          <p:cNvSpPr/>
          <p:nvPr userDrawn="1"/>
        </p:nvSpPr>
        <p:spPr>
          <a:xfrm>
            <a:off x="7412982" y="3263331"/>
            <a:ext cx="3424074" cy="3424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137074" tIns="68518" rIns="137074" bIns="68518" anchor="ctr" anchorCtr="0">
            <a:noAutofit/>
          </a:bodyPr>
          <a:lstStyle/>
          <a:p>
            <a:pPr algn="ctr"/>
            <a:endParaRPr sz="26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139">
            <a:extLst>
              <a:ext uri="{FF2B5EF4-FFF2-40B4-BE49-F238E27FC236}">
                <a16:creationId xmlns:a16="http://schemas.microsoft.com/office/drawing/2014/main" id="{F02172BD-7CAA-424F-8677-378452A82D21}"/>
              </a:ext>
            </a:extLst>
          </p:cNvPr>
          <p:cNvCxnSpPr>
            <a:stCxn id="70" idx="4"/>
          </p:cNvCxnSpPr>
          <p:nvPr userDrawn="1"/>
        </p:nvCxnSpPr>
        <p:spPr>
          <a:xfrm rot="10800000">
            <a:off x="4084736" y="2220631"/>
            <a:ext cx="2391542" cy="489373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Shape 140">
            <a:extLst>
              <a:ext uri="{FF2B5EF4-FFF2-40B4-BE49-F238E27FC236}">
                <a16:creationId xmlns:a16="http://schemas.microsoft.com/office/drawing/2014/main" id="{DDD4850E-85D6-4DE0-86CE-4FB5E37906AA}"/>
              </a:ext>
            </a:extLst>
          </p:cNvPr>
          <p:cNvCxnSpPr/>
          <p:nvPr userDrawn="1"/>
        </p:nvCxnSpPr>
        <p:spPr>
          <a:xfrm flipH="1">
            <a:off x="4002274" y="7368251"/>
            <a:ext cx="2541308" cy="435365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Shape 141">
            <a:extLst>
              <a:ext uri="{FF2B5EF4-FFF2-40B4-BE49-F238E27FC236}">
                <a16:creationId xmlns:a16="http://schemas.microsoft.com/office/drawing/2014/main" id="{29FF3337-ED3E-4966-B4A8-47A84853AB99}"/>
              </a:ext>
            </a:extLst>
          </p:cNvPr>
          <p:cNvCxnSpPr>
            <a:stCxn id="71" idx="4"/>
          </p:cNvCxnSpPr>
          <p:nvPr userDrawn="1"/>
        </p:nvCxnSpPr>
        <p:spPr>
          <a:xfrm flipH="1">
            <a:off x="2707903" y="4967935"/>
            <a:ext cx="2482400" cy="67919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Shape 142">
            <a:extLst>
              <a:ext uri="{FF2B5EF4-FFF2-40B4-BE49-F238E27FC236}">
                <a16:creationId xmlns:a16="http://schemas.microsoft.com/office/drawing/2014/main" id="{21E73E53-09F7-44CB-8BB5-F6AF0513B01D}"/>
              </a:ext>
            </a:extLst>
          </p:cNvPr>
          <p:cNvCxnSpPr/>
          <p:nvPr userDrawn="1"/>
        </p:nvCxnSpPr>
        <p:spPr>
          <a:xfrm flipH="1">
            <a:off x="11974736" y="2239565"/>
            <a:ext cx="2525130" cy="753401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Shape 143">
            <a:extLst>
              <a:ext uri="{FF2B5EF4-FFF2-40B4-BE49-F238E27FC236}">
                <a16:creationId xmlns:a16="http://schemas.microsoft.com/office/drawing/2014/main" id="{FE71DAAC-35C9-42C9-8091-AEE045BA0D22}"/>
              </a:ext>
            </a:extLst>
          </p:cNvPr>
          <p:cNvCxnSpPr>
            <a:endCxn id="67" idx="2"/>
          </p:cNvCxnSpPr>
          <p:nvPr userDrawn="1"/>
        </p:nvCxnSpPr>
        <p:spPr>
          <a:xfrm rot="10800000">
            <a:off x="13087306" y="5314028"/>
            <a:ext cx="1722702" cy="0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Shape 144">
            <a:extLst>
              <a:ext uri="{FF2B5EF4-FFF2-40B4-BE49-F238E27FC236}">
                <a16:creationId xmlns:a16="http://schemas.microsoft.com/office/drawing/2014/main" id="{DBBE72F9-795B-4340-A1DB-D0F4F3CF3FC7}"/>
              </a:ext>
            </a:extLst>
          </p:cNvPr>
          <p:cNvCxnSpPr/>
          <p:nvPr userDrawn="1"/>
        </p:nvCxnSpPr>
        <p:spPr>
          <a:xfrm rot="10800000">
            <a:off x="11666126" y="7289201"/>
            <a:ext cx="2405936" cy="1099291"/>
          </a:xfrm>
          <a:prstGeom prst="straightConnector1">
            <a:avLst/>
          </a:prstGeom>
          <a:noFill/>
          <a:ln w="9525" cap="flat" cmpd="sng">
            <a:solidFill>
              <a:srgbClr val="CDCDCD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5" name="Shape 145" descr="Bar chart">
            <a:extLst>
              <a:ext uri="{FF2B5EF4-FFF2-40B4-BE49-F238E27FC236}">
                <a16:creationId xmlns:a16="http://schemas.microsoft.com/office/drawing/2014/main" id="{2EA7F6A5-BA2D-49EA-8A2D-F57DEBF508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082935" y="6408067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46" descr="Puzzle">
            <a:extLst>
              <a:ext uri="{FF2B5EF4-FFF2-40B4-BE49-F238E27FC236}">
                <a16:creationId xmlns:a16="http://schemas.microsoft.com/office/drawing/2014/main" id="{0765EF76-BA96-4D04-B52A-69D93E41D6A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310857" y="4866449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47" descr="Magnifying glass">
            <a:extLst>
              <a:ext uri="{FF2B5EF4-FFF2-40B4-BE49-F238E27FC236}">
                <a16:creationId xmlns:a16="http://schemas.microsoft.com/office/drawing/2014/main" id="{8C1462F4-7D2C-42E5-A419-37C2DF48F7D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763864" y="3059677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48" descr="Pie chart">
            <a:extLst>
              <a:ext uri="{FF2B5EF4-FFF2-40B4-BE49-F238E27FC236}">
                <a16:creationId xmlns:a16="http://schemas.microsoft.com/office/drawing/2014/main" id="{9B4E5414-8E48-44D5-BB26-F7D92629CA4B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676548" y="3172402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49" descr="Gears">
            <a:extLst>
              <a:ext uri="{FF2B5EF4-FFF2-40B4-BE49-F238E27FC236}">
                <a16:creationId xmlns:a16="http://schemas.microsoft.com/office/drawing/2014/main" id="{F1F0DD0F-EF3E-46D4-A527-45D8AB0F66CF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11125748" y="4874602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50" descr="Lightbulb">
            <a:extLst>
              <a:ext uri="{FF2B5EF4-FFF2-40B4-BE49-F238E27FC236}">
                <a16:creationId xmlns:a16="http://schemas.microsoft.com/office/drawing/2014/main" id="{7A231662-CCD2-432B-B3F3-548704FFD610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10585489" y="6455292"/>
            <a:ext cx="8096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52">
            <a:extLst>
              <a:ext uri="{FF2B5EF4-FFF2-40B4-BE49-F238E27FC236}">
                <a16:creationId xmlns:a16="http://schemas.microsoft.com/office/drawing/2014/main" id="{2BE46664-6C57-4210-8861-B701341B4274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0" name="Graphic 29" descr="Camera">
            <a:extLst>
              <a:ext uri="{FF2B5EF4-FFF2-40B4-BE49-F238E27FC236}">
                <a16:creationId xmlns:a16="http://schemas.microsoft.com/office/drawing/2014/main" id="{7D44A509-3E7F-4053-AB08-8C13D0253B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75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atures_2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376" y="4657895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Features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3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61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81" name="Graphic 80" descr="Network">
            <a:extLst>
              <a:ext uri="{FF2B5EF4-FFF2-40B4-BE49-F238E27FC236}">
                <a16:creationId xmlns:a16="http://schemas.microsoft.com/office/drawing/2014/main" id="{4D1492FB-4616-459A-8637-C82AF8B75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9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ranch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ierarchy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376" y="4657895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Branching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2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ing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Hierarchy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8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Upward tren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sp>
        <p:nvSpPr>
          <p:cNvPr id="3" name="Rectangle: Rounded Corners 2"/>
          <p:cNvSpPr/>
          <p:nvPr userDrawn="1"/>
        </p:nvSpPr>
        <p:spPr>
          <a:xfrm>
            <a:off x="769496" y="5574800"/>
            <a:ext cx="12493161" cy="510363"/>
          </a:xfrm>
          <a:prstGeom prst="roundRect">
            <a:avLst/>
          </a:prstGeom>
          <a:solidFill>
            <a:srgbClr val="F47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13520255" y="5574800"/>
            <a:ext cx="3994297" cy="510363"/>
          </a:xfrm>
          <a:prstGeom prst="roundRect">
            <a:avLst/>
          </a:prstGeom>
          <a:solidFill>
            <a:srgbClr val="FBC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ibbon">
            <a:extLst/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04037" y="3920100"/>
            <a:ext cx="1636776" cy="1636776"/>
          </a:xfrm>
          <a:prstGeom prst="rect">
            <a:avLst/>
          </a:prstGeom>
        </p:spPr>
      </p:pic>
      <p:sp>
        <p:nvSpPr>
          <p:cNvPr id="10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769496" y="2821270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Course Progress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0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860042" y="4207951"/>
            <a:ext cx="15365208" cy="186633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r>
              <a:rPr lang="en-US" dirty="0"/>
              <a:t>Roadmap</a:t>
            </a:r>
            <a:endParaRPr dirty="0"/>
          </a:p>
        </p:txBody>
      </p:sp>
      <p:pic>
        <p:nvPicPr>
          <p:cNvPr id="16" name="Graphic 15" descr="Map with pin">
            <a:extLst>
              <a:ext uri="{FF2B5EF4-FFF2-40B4-BE49-F238E27FC236}">
                <a16:creationId xmlns:a16="http://schemas.microsoft.com/office/drawing/2014/main" id="{95E707E9-A0CA-4046-A4C8-0F60A0B70A1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0" y="4514852"/>
            <a:ext cx="1078992" cy="1371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1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rogres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128" name="Graphic 127" descr="Upward trend">
            <a:extLst>
              <a:ext uri="{FF2B5EF4-FFF2-40B4-BE49-F238E27FC236}">
                <a16:creationId xmlns:a16="http://schemas.microsoft.com/office/drawing/2014/main" id="{48BF3BC3-5BF3-4BA6-A0DE-5B4928EE2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05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1765534059"/>
              </p:ext>
            </p:extLst>
          </p:nvPr>
        </p:nvGraphicFramePr>
        <p:xfrm>
          <a:off x="3048000" y="1077119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ools">
            <a:extLst/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57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ssessmen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3195F143-3583-4272-BAD2-FD46D3482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57895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Assessments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40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5DF184FB-A756-44C4-8799-89003DD29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8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ding Challeng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Coding Challenge</a:t>
            </a:r>
            <a:endParaRPr dirty="0"/>
          </a:p>
        </p:txBody>
      </p:sp>
      <p:pic>
        <p:nvPicPr>
          <p:cNvPr id="6" name="Graphic 5" descr="Brain in hea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01623"/>
            <a:ext cx="1078992" cy="1078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1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Challeng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6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iz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uzzle">
            <a:extLst>
              <a:ext uri="{FF2B5EF4-FFF2-40B4-BE49-F238E27FC236}">
                <a16:creationId xmlns:a16="http://schemas.microsoft.com/office/drawing/2014/main" id="{8F78E2B3-D4E9-4866-A60C-B4BAC2200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714167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Quiz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86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Puzzle">
            <a:extLst>
              <a:ext uri="{FF2B5EF4-FFF2-40B4-BE49-F238E27FC236}">
                <a16:creationId xmlns:a16="http://schemas.microsoft.com/office/drawing/2014/main" id="{F7FAAB4E-9468-46DC-9385-D8841E835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7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p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AAC4A117-0304-4D25-BBA6-1ED083AFB0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01623"/>
            <a:ext cx="1078992" cy="1078992"/>
          </a:xfrm>
          <a:prstGeom prst="rect">
            <a:avLst/>
          </a:prstGeom>
        </p:spPr>
      </p:pic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Tip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E8962B7B-FD97-4249-A0A3-FE1005AEB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2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_1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2A4422C5-FE18-4002-83F2-FEA977D1C254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42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Demo</a:t>
            </a:r>
            <a:endParaRPr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B46F30D-E8B5-4B7E-8E6E-F05039CBE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628" y="4643825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6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Teacher">
            <a:extLst>
              <a:ext uri="{FF2B5EF4-FFF2-40B4-BE49-F238E27FC236}">
                <a16:creationId xmlns:a16="http://schemas.microsoft.com/office/drawing/2014/main" id="{0A7729A6-7401-4FA5-827C-F6C5A8D80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0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Exercise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Student Exercises</a:t>
            </a:r>
            <a:endParaRPr dirty="0"/>
          </a:p>
        </p:txBody>
      </p:sp>
      <p:pic>
        <p:nvPicPr>
          <p:cNvPr id="5" name="Graphic 4" descr="Stopwatch">
            <a:extLst/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83919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366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 Exercise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Stopwatch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3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ncept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Concepts</a:t>
            </a:r>
            <a:endParaRPr dirty="0"/>
          </a:p>
        </p:txBody>
      </p:sp>
      <p:pic>
        <p:nvPicPr>
          <p:cNvPr id="4" name="Graphic 3" descr="Atom">
            <a:extLst>
              <a:ext uri="{FF2B5EF4-FFF2-40B4-BE49-F238E27FC236}">
                <a16:creationId xmlns:a16="http://schemas.microsoft.com/office/drawing/2014/main" id="{3E0ACF13-C0A5-4206-AE17-82F428A36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01623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6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Atom">
            <a:extLst>
              <a:ext uri="{FF2B5EF4-FFF2-40B4-BE49-F238E27FC236}">
                <a16:creationId xmlns:a16="http://schemas.microsoft.com/office/drawing/2014/main" id="{A0F6C278-6FA3-4EB3-BB21-E2E09B248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83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view Time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Review Time</a:t>
            </a:r>
            <a:endParaRPr dirty="0"/>
          </a:p>
        </p:txBody>
      </p:sp>
      <p:pic>
        <p:nvPicPr>
          <p:cNvPr id="5" name="Graphic 4" descr="Alarm Clock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88" y="4524376"/>
            <a:ext cx="1262062" cy="1262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59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Tim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Alarm Clock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43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ta Processing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Data Processing</a:t>
            </a:r>
            <a:endParaRPr dirty="0"/>
          </a:p>
        </p:txBody>
      </p:sp>
      <p:pic>
        <p:nvPicPr>
          <p:cNvPr id="5" name="Graphic 4" descr="Hourglass">
            <a:extLst>
              <a:ext uri="{FF2B5EF4-FFF2-40B4-BE49-F238E27FC236}">
                <a16:creationId xmlns:a16="http://schemas.microsoft.com/office/drawing/2014/main" id="{41FD5C2E-FBFB-4B84-B2F1-9D022E4F2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44487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47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rocessing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4" name="Graphic 3" descr="Hourglass">
            <a:extLst>
              <a:ext uri="{FF2B5EF4-FFF2-40B4-BE49-F238E27FC236}">
                <a16:creationId xmlns:a16="http://schemas.microsoft.com/office/drawing/2014/main" id="{47560D5D-5881-48A6-82B4-5A939367AF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Gears">
            <a:extLst>
              <a:ext uri="{FF2B5EF4-FFF2-40B4-BE49-F238E27FC236}">
                <a16:creationId xmlns:a16="http://schemas.microsoft.com/office/drawing/2014/main" id="{6F05A599-1C5A-4687-A2C6-F4E748BC7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78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scuss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Discuss</a:t>
            </a:r>
            <a:endParaRPr dirty="0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EFBAFA12-9FC1-494F-BA27-B033159A9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492" y="4601623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81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Theatre">
            <a:extLst>
              <a:ext uri="{FF2B5EF4-FFF2-40B4-BE49-F238E27FC236}">
                <a16:creationId xmlns:a16="http://schemas.microsoft.com/office/drawing/2014/main" id="{8017DA29-B611-411A-96A2-168E30995F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7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ob Aid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Job Aid</a:t>
            </a:r>
            <a:endParaRPr dirty="0"/>
          </a:p>
        </p:txBody>
      </p:sp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11436E2A-45D6-4E0B-9CD3-EB434EBF7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628" y="4601623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8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b A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F89C7757-3ADC-4137-B1AB-31241C23A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2080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89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llustra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744394" y="4128788"/>
            <a:ext cx="15621706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Illustration</a:t>
            </a:r>
            <a:endParaRPr dirty="0"/>
          </a:p>
        </p:txBody>
      </p:sp>
      <p:pic>
        <p:nvPicPr>
          <p:cNvPr id="5" name="Graphic 4" descr="Blackboard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650" y="4486270"/>
            <a:ext cx="1095744" cy="1328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64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6" name="Graphic 5" descr="Blackboard">
            <a:extLst>
              <a:ext uri="{FF2B5EF4-FFF2-40B4-BE49-F238E27FC236}">
                <a16:creationId xmlns:a16="http://schemas.microsoft.com/office/drawing/2014/main" id="{EF2BBC56-7A1A-4B16-891C-83A8DB807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2015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814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3" name="Graphic 2" descr="Thumbs Up Sign">
            <a:extLst>
              <a:ext uri="{FF2B5EF4-FFF2-40B4-BE49-F238E27FC236}">
                <a16:creationId xmlns:a16="http://schemas.microsoft.com/office/drawing/2014/main" id="{84E556D5-8283-4124-AE1A-E3DFEA96A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47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</p:spTree>
    <p:extLst>
      <p:ext uri="{BB962C8B-B14F-4D97-AF65-F5344CB8AC3E}">
        <p14:creationId xmlns:p14="http://schemas.microsoft.com/office/powerpoint/2010/main" val="33946723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Glossar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52">
            <a:extLst>
              <a:ext uri="{FF2B5EF4-FFF2-40B4-BE49-F238E27FC236}">
                <a16:creationId xmlns:a16="http://schemas.microsoft.com/office/drawing/2014/main" id="{92BD0DAA-0DBF-402F-83C1-3C1AD60D81F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24389BC0-6F34-437F-AF80-ED0D51DFF6BE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</p:spTree>
    <p:extLst>
      <p:ext uri="{BB962C8B-B14F-4D97-AF65-F5344CB8AC3E}">
        <p14:creationId xmlns:p14="http://schemas.microsoft.com/office/powerpoint/2010/main" val="13560771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">
    <p:bg>
      <p:bgPr>
        <a:solidFill>
          <a:srgbClr val="F370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 hasCustomPrompt="1"/>
          </p:nvPr>
        </p:nvSpPr>
        <p:spPr>
          <a:xfrm>
            <a:off x="1645920" y="5605054"/>
            <a:ext cx="15579330" cy="103522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5198" b="1" cap="all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dirty="0"/>
              <a:t>Course NAME</a:t>
            </a:r>
            <a:endParaRPr dirty="0"/>
          </a:p>
        </p:txBody>
      </p:sp>
      <p:pic>
        <p:nvPicPr>
          <p:cNvPr id="5" name="Graphic 4" descr="Closed Book">
            <a:extLst>
              <a:ext uri="{FF2B5EF4-FFF2-40B4-BE49-F238E27FC236}">
                <a16:creationId xmlns:a16="http://schemas.microsoft.com/office/drawing/2014/main" id="{97063F7D-F8A0-42D4-8954-F50081586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394" y="5605054"/>
            <a:ext cx="1082880" cy="10828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613650" y="9461704"/>
            <a:ext cx="306070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CAF"/>
                </a:solidFill>
              </a:rPr>
              <a:t>© www.packt.com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56367"/>
            <a:ext cx="5191125" cy="1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ctivity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856232" y="4128788"/>
            <a:ext cx="15509868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Activity</a:t>
            </a:r>
            <a:endParaRPr dirty="0"/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9A9D1CDC-CB8C-45DA-9851-DB7936387A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" y="4657895"/>
            <a:ext cx="1078992" cy="1078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48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and Subsection Title">
    <p:bg>
      <p:bgPr>
        <a:solidFill>
          <a:srgbClr val="F3702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 hasCustomPrompt="1"/>
          </p:nvPr>
        </p:nvSpPr>
        <p:spPr>
          <a:xfrm>
            <a:off x="1860042" y="4207951"/>
            <a:ext cx="15365207" cy="186633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 b="1" baseline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r>
              <a:rPr lang="en-US" dirty="0"/>
              <a:t>Lesson Name</a:t>
            </a:r>
            <a:endParaRPr dirty="0"/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B7BF74D9-02A7-4375-8A76-0B6B513BD8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050" y="4603472"/>
            <a:ext cx="1078992" cy="1263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79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Checklist">
            <a:extLst>
              <a:ext uri="{FF2B5EF4-FFF2-40B4-BE49-F238E27FC236}">
                <a16:creationId xmlns:a16="http://schemas.microsoft.com/office/drawing/2014/main" id="{D356145E-7F28-436F-9C9C-5BC414743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179" y="8332540"/>
            <a:ext cx="1636821" cy="1636821"/>
          </a:xfrm>
          <a:prstGeom prst="rect">
            <a:avLst/>
          </a:prstGeom>
        </p:spPr>
      </p:pic>
      <p:sp>
        <p:nvSpPr>
          <p:cNvPr id="56" name="Shape 52">
            <a:extLst>
              <a:ext uri="{FF2B5EF4-FFF2-40B4-BE49-F238E27FC236}">
                <a16:creationId xmlns:a16="http://schemas.microsoft.com/office/drawing/2014/main" id="{55DF1F66-9909-44B2-8CE7-1C58E786B12D}"/>
              </a:ext>
            </a:extLst>
          </p:cNvPr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solidFill>
            <a:srgbClr val="F47628"/>
          </a:solidFill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6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Pencil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ution">
    <p:bg>
      <p:bgPr>
        <a:solidFill>
          <a:srgbClr val="F370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 hasCustomPrompt="1"/>
          </p:nvPr>
        </p:nvSpPr>
        <p:spPr>
          <a:xfrm>
            <a:off x="1856232" y="4128788"/>
            <a:ext cx="15509868" cy="2024662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9600" b="1" baseline="0">
                <a:latin typeface="Century Gothic" panose="020B0502020202020204" pitchFamily="34" charset="0"/>
              </a:defRPr>
            </a:lvl1pPr>
            <a:lvl2pPr lvl="1" rtl="0">
              <a:spcBef>
                <a:spcPts val="0"/>
              </a:spcBef>
              <a:buSzPct val="100000"/>
              <a:defRPr sz="8396"/>
            </a:lvl2pPr>
            <a:lvl3pPr lvl="2" rtl="0">
              <a:spcBef>
                <a:spcPts val="0"/>
              </a:spcBef>
              <a:buSzPct val="100000"/>
              <a:defRPr sz="8396"/>
            </a:lvl3pPr>
            <a:lvl4pPr lvl="3" rtl="0">
              <a:spcBef>
                <a:spcPts val="0"/>
              </a:spcBef>
              <a:buSzPct val="100000"/>
              <a:defRPr sz="8396"/>
            </a:lvl4pPr>
            <a:lvl5pPr lvl="4" rtl="0">
              <a:spcBef>
                <a:spcPts val="0"/>
              </a:spcBef>
              <a:buSzPct val="100000"/>
              <a:defRPr sz="8396"/>
            </a:lvl5pPr>
            <a:lvl6pPr lvl="5" rtl="0">
              <a:spcBef>
                <a:spcPts val="0"/>
              </a:spcBef>
              <a:buSzPct val="100000"/>
              <a:defRPr sz="8396"/>
            </a:lvl6pPr>
            <a:lvl7pPr lvl="6" rtl="0">
              <a:spcBef>
                <a:spcPts val="0"/>
              </a:spcBef>
              <a:buSzPct val="100000"/>
              <a:defRPr sz="8396"/>
            </a:lvl7pPr>
            <a:lvl8pPr lvl="7" rtl="0">
              <a:spcBef>
                <a:spcPts val="0"/>
              </a:spcBef>
              <a:buSzPct val="100000"/>
              <a:defRPr sz="8396"/>
            </a:lvl8pPr>
            <a:lvl9pPr lvl="8" rtl="0">
              <a:spcBef>
                <a:spcPts val="0"/>
              </a:spcBef>
              <a:buSzPct val="100000"/>
              <a:defRPr sz="8396"/>
            </a:lvl9pPr>
          </a:lstStyle>
          <a:p>
            <a:r>
              <a:rPr lang="en-US" dirty="0"/>
              <a:t>Caution</a:t>
            </a:r>
            <a:endParaRPr dirty="0"/>
          </a:p>
        </p:txBody>
      </p:sp>
      <p:pic>
        <p:nvPicPr>
          <p:cNvPr id="4" name="Graphic 3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75" y="4612479"/>
            <a:ext cx="1078992" cy="107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73" y="539751"/>
            <a:ext cx="12382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ution_1"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52"/>
          <p:cNvSpPr/>
          <p:nvPr userDrawn="1"/>
        </p:nvSpPr>
        <p:spPr>
          <a:xfrm rot="10800000" flipH="1">
            <a:off x="257598" y="290948"/>
            <a:ext cx="17772804" cy="9589512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37224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182765" tIns="182765" rIns="182765" bIns="18276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5595"/>
          </a:p>
        </p:txBody>
      </p:sp>
      <p:pic>
        <p:nvPicPr>
          <p:cNvPr id="5" name="Graphic 4" descr="Warning">
            <a:extLst/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1224" y="8330184"/>
            <a:ext cx="1636776" cy="1636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34" y="528638"/>
            <a:ext cx="1235869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0421C-818A-429C-97C7-CFB679B7D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713914"/>
            <a:ext cx="4826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1E-B35D-4073-B89E-7B20E80E41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1" r:id="rId4"/>
    <p:sldLayoutId id="2147483674" r:id="rId5"/>
    <p:sldLayoutId id="2147483678" r:id="rId6"/>
    <p:sldLayoutId id="2147483746" r:id="rId7"/>
    <p:sldLayoutId id="2147483732" r:id="rId8"/>
    <p:sldLayoutId id="2147483733" r:id="rId9"/>
    <p:sldLayoutId id="2147483681" r:id="rId10"/>
    <p:sldLayoutId id="2147483682" r:id="rId11"/>
    <p:sldLayoutId id="2147483675" r:id="rId12"/>
    <p:sldLayoutId id="2147483731" r:id="rId13"/>
    <p:sldLayoutId id="2147483693" r:id="rId14"/>
    <p:sldLayoutId id="2147483722" r:id="rId15"/>
    <p:sldLayoutId id="2147483679" r:id="rId16"/>
    <p:sldLayoutId id="2147483683" r:id="rId17"/>
    <p:sldLayoutId id="2147483686" r:id="rId18"/>
    <p:sldLayoutId id="2147483714" r:id="rId19"/>
    <p:sldLayoutId id="2147483741" r:id="rId20"/>
    <p:sldLayoutId id="2147483676" r:id="rId21"/>
    <p:sldLayoutId id="2147483688" r:id="rId22"/>
    <p:sldLayoutId id="2147483742" r:id="rId23"/>
    <p:sldLayoutId id="2147483689" r:id="rId24"/>
    <p:sldLayoutId id="2147483721" r:id="rId25"/>
    <p:sldLayoutId id="2147483738" r:id="rId26"/>
    <p:sldLayoutId id="2147483725" r:id="rId27"/>
    <p:sldLayoutId id="2147483730" r:id="rId28"/>
    <p:sldLayoutId id="2147483690" r:id="rId29"/>
    <p:sldLayoutId id="2147483723" r:id="rId30"/>
    <p:sldLayoutId id="2147483727" r:id="rId31"/>
    <p:sldLayoutId id="2147483702" r:id="rId32"/>
    <p:sldLayoutId id="2147483695" r:id="rId33"/>
    <p:sldLayoutId id="2147483726" r:id="rId34"/>
    <p:sldLayoutId id="2147483740" r:id="rId35"/>
    <p:sldLayoutId id="2147483703" r:id="rId36"/>
    <p:sldLayoutId id="2147483696" r:id="rId37"/>
    <p:sldLayoutId id="2147483704" r:id="rId38"/>
    <p:sldLayoutId id="2147483697" r:id="rId39"/>
    <p:sldLayoutId id="2147483705" r:id="rId40"/>
    <p:sldLayoutId id="2147483698" r:id="rId41"/>
    <p:sldLayoutId id="2147483728" r:id="rId42"/>
    <p:sldLayoutId id="2147483699" r:id="rId43"/>
    <p:sldLayoutId id="2147483707" r:id="rId44"/>
    <p:sldLayoutId id="2147483700" r:id="rId45"/>
    <p:sldLayoutId id="2147483710" r:id="rId46"/>
    <p:sldLayoutId id="2147483739" r:id="rId47"/>
    <p:sldLayoutId id="2147483713" r:id="rId48"/>
    <p:sldLayoutId id="2147483711" r:id="rId49"/>
    <p:sldLayoutId id="2147483717" r:id="rId50"/>
    <p:sldLayoutId id="2147483718" r:id="rId51"/>
    <p:sldLayoutId id="2147483719" r:id="rId52"/>
    <p:sldLayoutId id="2147483720" r:id="rId53"/>
    <p:sldLayoutId id="2147483734" r:id="rId54"/>
    <p:sldLayoutId id="2147483735" r:id="rId55"/>
    <p:sldLayoutId id="2147483684" r:id="rId56"/>
    <p:sldLayoutId id="2147483691" r:id="rId57"/>
    <p:sldLayoutId id="2147483736" r:id="rId58"/>
    <p:sldLayoutId id="2147483743" r:id="rId59"/>
    <p:sldLayoutId id="2147483744" r:id="rId60"/>
    <p:sldLayoutId id="2147483745" r:id="rId6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182765" tIns="182765" rIns="182765" bIns="182765" anchor="b" anchorCtr="0">
            <a:noAutofit/>
          </a:bodyPr>
          <a:lstStyle/>
          <a:p>
            <a:r>
              <a:rPr lang="en-US" dirty="0"/>
              <a:t>Serverless Architectures with Azure</a:t>
            </a:r>
            <a:endParaRPr lang="en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C1928C-80D7-493E-9A16-228796705EFE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5928-DCDA-43DD-91AF-B4C22154C979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Learning Areas of Responsibility in Azure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195F3-6493-4739-ADA9-9C096844510E}"/>
              </a:ext>
            </a:extLst>
          </p:cNvPr>
          <p:cNvSpPr/>
          <p:nvPr/>
        </p:nvSpPr>
        <p:spPr>
          <a:xfrm>
            <a:off x="6858850" y="1822304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F7461-BB0F-4F23-A539-495432E89E33}"/>
              </a:ext>
            </a:extLst>
          </p:cNvPr>
          <p:cNvSpPr/>
          <p:nvPr/>
        </p:nvSpPr>
        <p:spPr>
          <a:xfrm>
            <a:off x="6858844" y="2641641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AF26F-EC4D-40F2-9D43-7481107FAB72}"/>
              </a:ext>
            </a:extLst>
          </p:cNvPr>
          <p:cNvSpPr/>
          <p:nvPr/>
        </p:nvSpPr>
        <p:spPr>
          <a:xfrm>
            <a:off x="6854146" y="8377000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D7950-75AF-463B-95D0-A20607FF8670}"/>
              </a:ext>
            </a:extLst>
          </p:cNvPr>
          <p:cNvSpPr/>
          <p:nvPr/>
        </p:nvSpPr>
        <p:spPr>
          <a:xfrm>
            <a:off x="6858844" y="3460978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2409C-E9E7-4054-9A7E-2212B3878DB4}"/>
              </a:ext>
            </a:extLst>
          </p:cNvPr>
          <p:cNvSpPr/>
          <p:nvPr/>
        </p:nvSpPr>
        <p:spPr>
          <a:xfrm>
            <a:off x="6854147" y="5918989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E2B80-51BA-4304-ABE9-4F0DD45E58DB}"/>
              </a:ext>
            </a:extLst>
          </p:cNvPr>
          <p:cNvSpPr/>
          <p:nvPr/>
        </p:nvSpPr>
        <p:spPr>
          <a:xfrm>
            <a:off x="6854147" y="6738326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13A8E-4A87-4FD1-A7C5-28DF7080F87A}"/>
              </a:ext>
            </a:extLst>
          </p:cNvPr>
          <p:cNvSpPr/>
          <p:nvPr/>
        </p:nvSpPr>
        <p:spPr>
          <a:xfrm>
            <a:off x="6858844" y="4280315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1970EB-D292-4D5B-95D1-07D32B85626E}"/>
              </a:ext>
            </a:extLst>
          </p:cNvPr>
          <p:cNvSpPr/>
          <p:nvPr/>
        </p:nvSpPr>
        <p:spPr>
          <a:xfrm>
            <a:off x="6854147" y="7557663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00D1C-7D2C-4E2D-83C5-BB249BACB51C}"/>
              </a:ext>
            </a:extLst>
          </p:cNvPr>
          <p:cNvSpPr/>
          <p:nvPr/>
        </p:nvSpPr>
        <p:spPr>
          <a:xfrm>
            <a:off x="6858844" y="5099652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A0CA913-EF77-4962-8BFE-42C525A79644}"/>
              </a:ext>
            </a:extLst>
          </p:cNvPr>
          <p:cNvSpPr/>
          <p:nvPr/>
        </p:nvSpPr>
        <p:spPr>
          <a:xfrm>
            <a:off x="11013260" y="6196227"/>
            <a:ext cx="639271" cy="25570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348AB-F65B-4774-9296-9EC473496227}"/>
              </a:ext>
            </a:extLst>
          </p:cNvPr>
          <p:cNvSpPr txBox="1"/>
          <p:nvPr/>
        </p:nvSpPr>
        <p:spPr>
          <a:xfrm>
            <a:off x="11652531" y="7213223"/>
            <a:ext cx="92365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EA9B2F9-B578-4E35-AFAB-D3F6E08A0F01}"/>
              </a:ext>
            </a:extLst>
          </p:cNvPr>
          <p:cNvSpPr/>
          <p:nvPr/>
        </p:nvSpPr>
        <p:spPr>
          <a:xfrm rot="10800000">
            <a:off x="6008781" y="3843717"/>
            <a:ext cx="639271" cy="490959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EEF41-4A98-4EF5-B993-10C0EF4C3275}"/>
              </a:ext>
            </a:extLst>
          </p:cNvPr>
          <p:cNvSpPr txBox="1"/>
          <p:nvPr/>
        </p:nvSpPr>
        <p:spPr>
          <a:xfrm>
            <a:off x="4945668" y="6033754"/>
            <a:ext cx="1063112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22C03F4-2BDA-47B8-BBCA-52503106049A}"/>
              </a:ext>
            </a:extLst>
          </p:cNvPr>
          <p:cNvSpPr/>
          <p:nvPr/>
        </p:nvSpPr>
        <p:spPr>
          <a:xfrm>
            <a:off x="11013260" y="2288303"/>
            <a:ext cx="639271" cy="64650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D383A-C65A-437E-A0FD-29A2135CF41D}"/>
              </a:ext>
            </a:extLst>
          </p:cNvPr>
          <p:cNvSpPr txBox="1"/>
          <p:nvPr/>
        </p:nvSpPr>
        <p:spPr>
          <a:xfrm>
            <a:off x="11694150" y="5259261"/>
            <a:ext cx="1063112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E0D33-D220-4409-A76A-B0D00B5D3535}"/>
              </a:ext>
            </a:extLst>
          </p:cNvPr>
          <p:cNvSpPr/>
          <p:nvPr/>
        </p:nvSpPr>
        <p:spPr>
          <a:xfrm>
            <a:off x="1265905" y="2708356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7D29B-0B25-4925-89D9-CB7C0B8C2D55}"/>
              </a:ext>
            </a:extLst>
          </p:cNvPr>
          <p:cNvSpPr/>
          <p:nvPr/>
        </p:nvSpPr>
        <p:spPr>
          <a:xfrm>
            <a:off x="1265899" y="3527693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7E2820-E889-4932-B68B-D877853C442E}"/>
              </a:ext>
            </a:extLst>
          </p:cNvPr>
          <p:cNvSpPr/>
          <p:nvPr/>
        </p:nvSpPr>
        <p:spPr>
          <a:xfrm>
            <a:off x="1265899" y="4347030"/>
            <a:ext cx="3953021" cy="75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0015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A2E053D-FA98-404B-BBBE-2F812F4E9733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Understanding Serverless Cost</a:t>
            </a:r>
          </a:p>
        </p:txBody>
      </p:sp>
    </p:spTree>
    <p:extLst>
      <p:ext uri="{BB962C8B-B14F-4D97-AF65-F5344CB8AC3E}">
        <p14:creationId xmlns:p14="http://schemas.microsoft.com/office/powerpoint/2010/main" val="109750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613-CB74-4C97-8C5B-8CF958D4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A449D8-E33A-4DB7-8622-1035FA88BE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8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50973" y="1478397"/>
            <a:ext cx="1344415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Scenario: Write the Scenario here</a:t>
            </a:r>
          </a:p>
        </p:txBody>
      </p:sp>
      <p:sp>
        <p:nvSpPr>
          <p:cNvPr id="13" name="object 19"/>
          <p:cNvSpPr/>
          <p:nvPr/>
        </p:nvSpPr>
        <p:spPr>
          <a:xfrm>
            <a:off x="1418900" y="4731689"/>
            <a:ext cx="570865" cy="570865"/>
          </a:xfrm>
          <a:custGeom>
            <a:avLst/>
            <a:gdLst/>
            <a:ahLst/>
            <a:cxnLst/>
            <a:rect l="l" t="t" r="r" b="b"/>
            <a:pathLst>
              <a:path w="570864" h="570864">
                <a:moveTo>
                  <a:pt x="336555" y="560895"/>
                </a:moveTo>
                <a:lnTo>
                  <a:pt x="311784" y="560895"/>
                </a:lnTo>
                <a:lnTo>
                  <a:pt x="313359" y="566267"/>
                </a:lnTo>
                <a:lnTo>
                  <a:pt x="318134" y="570255"/>
                </a:lnTo>
                <a:lnTo>
                  <a:pt x="329171" y="570255"/>
                </a:lnTo>
                <a:lnTo>
                  <a:pt x="333540" y="567194"/>
                </a:lnTo>
                <a:lnTo>
                  <a:pt x="335610" y="562864"/>
                </a:lnTo>
                <a:lnTo>
                  <a:pt x="336555" y="560895"/>
                </a:lnTo>
                <a:close/>
              </a:path>
              <a:path w="570864" h="570864">
                <a:moveTo>
                  <a:pt x="335722" y="562838"/>
                </a:moveTo>
                <a:close/>
              </a:path>
              <a:path w="570864" h="570864">
                <a:moveTo>
                  <a:pt x="551726" y="1270"/>
                </a:moveTo>
                <a:lnTo>
                  <a:pt x="7391" y="234556"/>
                </a:lnTo>
                <a:lnTo>
                  <a:pt x="3073" y="236715"/>
                </a:lnTo>
                <a:lnTo>
                  <a:pt x="0" y="241096"/>
                </a:lnTo>
                <a:lnTo>
                  <a:pt x="0" y="252133"/>
                </a:lnTo>
                <a:lnTo>
                  <a:pt x="3987" y="256908"/>
                </a:lnTo>
                <a:lnTo>
                  <a:pt x="9359" y="258495"/>
                </a:lnTo>
                <a:lnTo>
                  <a:pt x="9296" y="258686"/>
                </a:lnTo>
                <a:lnTo>
                  <a:pt x="223418" y="346849"/>
                </a:lnTo>
                <a:lnTo>
                  <a:pt x="311581" y="560959"/>
                </a:lnTo>
                <a:lnTo>
                  <a:pt x="311784" y="560895"/>
                </a:lnTo>
                <a:lnTo>
                  <a:pt x="336555" y="560895"/>
                </a:lnTo>
                <a:lnTo>
                  <a:pt x="352388" y="523951"/>
                </a:lnTo>
                <a:lnTo>
                  <a:pt x="324218" y="523951"/>
                </a:lnTo>
                <a:lnTo>
                  <a:pt x="248500" y="340080"/>
                </a:lnTo>
                <a:lnTo>
                  <a:pt x="266815" y="321767"/>
                </a:lnTo>
                <a:lnTo>
                  <a:pt x="230187" y="321767"/>
                </a:lnTo>
                <a:lnTo>
                  <a:pt x="46316" y="246049"/>
                </a:lnTo>
                <a:lnTo>
                  <a:pt x="500570" y="51358"/>
                </a:lnTo>
                <a:lnTo>
                  <a:pt x="554928" y="51358"/>
                </a:lnTo>
                <a:lnTo>
                  <a:pt x="568998" y="18529"/>
                </a:lnTo>
                <a:lnTo>
                  <a:pt x="568871" y="18465"/>
                </a:lnTo>
                <a:lnTo>
                  <a:pt x="569683" y="16789"/>
                </a:lnTo>
                <a:lnTo>
                  <a:pt x="570255" y="14960"/>
                </a:lnTo>
                <a:lnTo>
                  <a:pt x="570255" y="5816"/>
                </a:lnTo>
                <a:lnTo>
                  <a:pt x="565807" y="1358"/>
                </a:lnTo>
                <a:lnTo>
                  <a:pt x="551764" y="1358"/>
                </a:lnTo>
                <a:close/>
              </a:path>
              <a:path w="570864" h="570864">
                <a:moveTo>
                  <a:pt x="547068" y="69697"/>
                </a:moveTo>
                <a:lnTo>
                  <a:pt x="518896" y="69697"/>
                </a:lnTo>
                <a:lnTo>
                  <a:pt x="324218" y="523951"/>
                </a:lnTo>
                <a:lnTo>
                  <a:pt x="352388" y="523951"/>
                </a:lnTo>
                <a:lnTo>
                  <a:pt x="547068" y="69697"/>
                </a:lnTo>
                <a:close/>
              </a:path>
              <a:path w="570864" h="570864">
                <a:moveTo>
                  <a:pt x="201561" y="362889"/>
                </a:moveTo>
                <a:lnTo>
                  <a:pt x="190830" y="362889"/>
                </a:lnTo>
                <a:lnTo>
                  <a:pt x="187591" y="364350"/>
                </a:lnTo>
                <a:lnTo>
                  <a:pt x="53289" y="498652"/>
                </a:lnTo>
                <a:lnTo>
                  <a:pt x="51841" y="501891"/>
                </a:lnTo>
                <a:lnTo>
                  <a:pt x="51841" y="512622"/>
                </a:lnTo>
                <a:lnTo>
                  <a:pt x="57645" y="518414"/>
                </a:lnTo>
                <a:lnTo>
                  <a:pt x="68376" y="518414"/>
                </a:lnTo>
                <a:lnTo>
                  <a:pt x="71615" y="516978"/>
                </a:lnTo>
                <a:lnTo>
                  <a:pt x="205917" y="382676"/>
                </a:lnTo>
                <a:lnTo>
                  <a:pt x="207365" y="379437"/>
                </a:lnTo>
                <a:lnTo>
                  <a:pt x="207365" y="368693"/>
                </a:lnTo>
                <a:lnTo>
                  <a:pt x="201561" y="362889"/>
                </a:lnTo>
                <a:close/>
              </a:path>
              <a:path w="570864" h="570864">
                <a:moveTo>
                  <a:pt x="214515" y="427697"/>
                </a:moveTo>
                <a:lnTo>
                  <a:pt x="203796" y="427697"/>
                </a:lnTo>
                <a:lnTo>
                  <a:pt x="200558" y="429158"/>
                </a:lnTo>
                <a:lnTo>
                  <a:pt x="198196" y="431495"/>
                </a:lnTo>
                <a:lnTo>
                  <a:pt x="156971" y="472719"/>
                </a:lnTo>
                <a:lnTo>
                  <a:pt x="155524" y="475970"/>
                </a:lnTo>
                <a:lnTo>
                  <a:pt x="155524" y="486702"/>
                </a:lnTo>
                <a:lnTo>
                  <a:pt x="161328" y="492493"/>
                </a:lnTo>
                <a:lnTo>
                  <a:pt x="172072" y="492493"/>
                </a:lnTo>
                <a:lnTo>
                  <a:pt x="175298" y="491058"/>
                </a:lnTo>
                <a:lnTo>
                  <a:pt x="218871" y="447484"/>
                </a:lnTo>
                <a:lnTo>
                  <a:pt x="220319" y="444246"/>
                </a:lnTo>
                <a:lnTo>
                  <a:pt x="220319" y="433489"/>
                </a:lnTo>
                <a:lnTo>
                  <a:pt x="214515" y="427697"/>
                </a:lnTo>
                <a:close/>
              </a:path>
              <a:path w="570864" h="570864">
                <a:moveTo>
                  <a:pt x="136753" y="349935"/>
                </a:moveTo>
                <a:lnTo>
                  <a:pt x="126034" y="349935"/>
                </a:lnTo>
                <a:lnTo>
                  <a:pt x="122796" y="351396"/>
                </a:lnTo>
                <a:lnTo>
                  <a:pt x="120434" y="353733"/>
                </a:lnTo>
                <a:lnTo>
                  <a:pt x="105130" y="369049"/>
                </a:lnTo>
                <a:lnTo>
                  <a:pt x="103682" y="372287"/>
                </a:lnTo>
                <a:lnTo>
                  <a:pt x="103682" y="383006"/>
                </a:lnTo>
                <a:lnTo>
                  <a:pt x="109486" y="388810"/>
                </a:lnTo>
                <a:lnTo>
                  <a:pt x="120230" y="388810"/>
                </a:lnTo>
                <a:lnTo>
                  <a:pt x="123456" y="387375"/>
                </a:lnTo>
                <a:lnTo>
                  <a:pt x="141109" y="369709"/>
                </a:lnTo>
                <a:lnTo>
                  <a:pt x="142557" y="366483"/>
                </a:lnTo>
                <a:lnTo>
                  <a:pt x="142557" y="355739"/>
                </a:lnTo>
                <a:lnTo>
                  <a:pt x="136753" y="349935"/>
                </a:lnTo>
                <a:close/>
              </a:path>
              <a:path w="570864" h="570864">
                <a:moveTo>
                  <a:pt x="554928" y="51358"/>
                </a:moveTo>
                <a:lnTo>
                  <a:pt x="500570" y="51358"/>
                </a:lnTo>
                <a:lnTo>
                  <a:pt x="230187" y="321767"/>
                </a:lnTo>
                <a:lnTo>
                  <a:pt x="266815" y="321767"/>
                </a:lnTo>
                <a:lnTo>
                  <a:pt x="518896" y="69697"/>
                </a:lnTo>
                <a:lnTo>
                  <a:pt x="547068" y="69697"/>
                </a:lnTo>
                <a:lnTo>
                  <a:pt x="554928" y="51358"/>
                </a:lnTo>
                <a:close/>
              </a:path>
              <a:path w="570864" h="570864">
                <a:moveTo>
                  <a:pt x="564451" y="0"/>
                </a:moveTo>
                <a:lnTo>
                  <a:pt x="555294" y="0"/>
                </a:lnTo>
                <a:lnTo>
                  <a:pt x="553466" y="533"/>
                </a:lnTo>
                <a:lnTo>
                  <a:pt x="551764" y="1358"/>
                </a:lnTo>
                <a:lnTo>
                  <a:pt x="565807" y="1358"/>
                </a:lnTo>
                <a:lnTo>
                  <a:pt x="564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C2ADF4-5072-46B9-9809-0D088E18EB79}"/>
              </a:ext>
            </a:extLst>
          </p:cNvPr>
          <p:cNvSpPr txBox="1">
            <a:spLocks/>
          </p:cNvSpPr>
          <p:nvPr/>
        </p:nvSpPr>
        <p:spPr>
          <a:xfrm>
            <a:off x="1382042" y="2429256"/>
            <a:ext cx="3291558" cy="10251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Scenario: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356" y="713684"/>
            <a:ext cx="1271239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Sld2</a:t>
            </a:r>
          </a:p>
        </p:txBody>
      </p:sp>
      <p:sp>
        <p:nvSpPr>
          <p:cNvPr id="16" name="Text Placeholder 3">
            <a:extLst/>
          </p:cNvPr>
          <p:cNvSpPr txBox="1">
            <a:spLocks/>
          </p:cNvSpPr>
          <p:nvPr/>
        </p:nvSpPr>
        <p:spPr>
          <a:xfrm>
            <a:off x="1295400" y="6137656"/>
            <a:ext cx="2133600" cy="9235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Aim: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1014BB0-FE58-42EF-9C7C-B6E1A5B17756}"/>
              </a:ext>
            </a:extLst>
          </p:cNvPr>
          <p:cNvSpPr txBox="1">
            <a:spLocks/>
          </p:cNvSpPr>
          <p:nvPr/>
        </p:nvSpPr>
        <p:spPr>
          <a:xfrm>
            <a:off x="1740879" y="3296136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How do I get started developing Serverless solutions?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F97CCB2-5ED6-4798-AB69-8AC1DC5DCD7E}"/>
              </a:ext>
            </a:extLst>
          </p:cNvPr>
          <p:cNvSpPr txBox="1">
            <a:spLocks/>
          </p:cNvSpPr>
          <p:nvPr/>
        </p:nvSpPr>
        <p:spPr>
          <a:xfrm>
            <a:off x="1723294" y="7039354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Setup and configure your local development environment for serverless </a:t>
            </a:r>
            <a:r>
              <a:rPr lang="en-US" sz="3200" dirty="0" err="1">
                <a:solidFill>
                  <a:schemeClr val="bg2"/>
                </a:solidFill>
              </a:rPr>
              <a:t>applicationls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21017-EAE8-4A19-9692-C56D5F944294}"/>
              </a:ext>
            </a:extLst>
          </p:cNvPr>
          <p:cNvSpPr txBox="1"/>
          <p:nvPr/>
        </p:nvSpPr>
        <p:spPr>
          <a:xfrm>
            <a:off x="1100623" y="713684"/>
            <a:ext cx="1422995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Slide12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17F1A95-54CB-4B00-813F-3C6E6C0B85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4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7AF10-FCBB-424E-B0CB-A5FD1805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774156"/>
            <a:ext cx="7334250" cy="4733925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666025-38D9-4A11-AF29-C4E6C50DF518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279698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F83-7ECD-4795-9A67-BEF5A89B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22" y="4330628"/>
            <a:ext cx="15525027" cy="1423058"/>
          </a:xfrm>
        </p:spPr>
        <p:txBody>
          <a:bodyPr/>
          <a:lstStyle/>
          <a:p>
            <a:r>
              <a:rPr lang="en-US" sz="8000" dirty="0"/>
              <a:t>Understanding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1B66-95C2-4FB2-B893-789726F5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1h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155BD35-6A5D-4DD5-B28B-3CF9EE3EE65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1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43DDC7-62D0-48F0-94BD-4040621D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2" y="4635306"/>
            <a:ext cx="15523058" cy="1434904"/>
          </a:xfrm>
        </p:spPr>
        <p:txBody>
          <a:bodyPr/>
          <a:lstStyle/>
          <a:p>
            <a:r>
              <a:rPr lang="en-US" sz="9600" dirty="0"/>
              <a:t>Lesson Objectives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DA9B32D-2D4F-4616-A3F7-BE40DEE860D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4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"/>
          <p:cNvSpPr txBox="1">
            <a:spLocks/>
          </p:cNvSpPr>
          <p:nvPr/>
        </p:nvSpPr>
        <p:spPr>
          <a:xfrm>
            <a:off x="2465677" y="1898178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What are Azure Functions?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2465677" y="3513280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Why should I use them?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2465677" y="5128382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How are they architected?</a:t>
            </a:r>
          </a:p>
        </p:txBody>
      </p:sp>
      <p:grpSp>
        <p:nvGrpSpPr>
          <p:cNvPr id="40" name="Shape 497"/>
          <p:cNvGrpSpPr/>
          <p:nvPr/>
        </p:nvGrpSpPr>
        <p:grpSpPr>
          <a:xfrm>
            <a:off x="1143614" y="2012390"/>
            <a:ext cx="888640" cy="946845"/>
            <a:chOff x="5970801" y="1619250"/>
            <a:chExt cx="428649" cy="456725"/>
          </a:xfrm>
        </p:grpSpPr>
        <p:sp>
          <p:nvSpPr>
            <p:cNvPr id="41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2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3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4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5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Shape 497"/>
          <p:cNvGrpSpPr/>
          <p:nvPr/>
        </p:nvGrpSpPr>
        <p:grpSpPr>
          <a:xfrm>
            <a:off x="1143614" y="3624557"/>
            <a:ext cx="888640" cy="946845"/>
            <a:chOff x="5970801" y="1619250"/>
            <a:chExt cx="428649" cy="456725"/>
          </a:xfrm>
        </p:grpSpPr>
        <p:sp>
          <p:nvSpPr>
            <p:cNvPr id="47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8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9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0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1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52" name="Shape 497"/>
          <p:cNvGrpSpPr/>
          <p:nvPr/>
        </p:nvGrpSpPr>
        <p:grpSpPr>
          <a:xfrm>
            <a:off x="1143614" y="5236724"/>
            <a:ext cx="888640" cy="946845"/>
            <a:chOff x="5970801" y="1619250"/>
            <a:chExt cx="428649" cy="456725"/>
          </a:xfrm>
        </p:grpSpPr>
        <p:sp>
          <p:nvSpPr>
            <p:cNvPr id="53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4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5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6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7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sp>
        <p:nvSpPr>
          <p:cNvPr id="69" name="Text Placeholder 3">
            <a:extLst/>
          </p:cNvPr>
          <p:cNvSpPr txBox="1">
            <a:spLocks/>
          </p:cNvSpPr>
          <p:nvPr/>
        </p:nvSpPr>
        <p:spPr>
          <a:xfrm>
            <a:off x="5019111" y="549656"/>
            <a:ext cx="824977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In this lesson you will…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188308C-DE52-4418-8EC9-0A87DF09B831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 smtClean="0">
                <a:solidFill>
                  <a:srgbClr val="F47628"/>
                </a:solidFill>
                <a:latin typeface="Century Gothic" panose="020B0502020202020204" pitchFamily="34" charset="0"/>
              </a:rPr>
              <a:pPr algn="ctr"/>
              <a:t>17</a:t>
            </a:fld>
            <a:endParaRPr lang="en-US" sz="2000" dirty="0">
              <a:solidFill>
                <a:srgbClr val="F47628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CA08702-3B73-43E6-805E-5CC17C2875BC}"/>
              </a:ext>
            </a:extLst>
          </p:cNvPr>
          <p:cNvSpPr txBox="1">
            <a:spLocks/>
          </p:cNvSpPr>
          <p:nvPr/>
        </p:nvSpPr>
        <p:spPr>
          <a:xfrm>
            <a:off x="2465677" y="6743484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Developing them using the Azure Portal and Visual Studio</a:t>
            </a:r>
          </a:p>
        </p:txBody>
      </p:sp>
      <p:grpSp>
        <p:nvGrpSpPr>
          <p:cNvPr id="26" name="Shape 497">
            <a:extLst>
              <a:ext uri="{FF2B5EF4-FFF2-40B4-BE49-F238E27FC236}">
                <a16:creationId xmlns:a16="http://schemas.microsoft.com/office/drawing/2014/main" id="{1DAF6E63-F89F-4F3A-9A54-420DC06477D4}"/>
              </a:ext>
            </a:extLst>
          </p:cNvPr>
          <p:cNvGrpSpPr/>
          <p:nvPr/>
        </p:nvGrpSpPr>
        <p:grpSpPr>
          <a:xfrm>
            <a:off x="1143614" y="6851826"/>
            <a:ext cx="888640" cy="946845"/>
            <a:chOff x="5970801" y="1619250"/>
            <a:chExt cx="428649" cy="456725"/>
          </a:xfrm>
        </p:grpSpPr>
        <p:sp>
          <p:nvSpPr>
            <p:cNvPr id="27" name="Shape 498">
              <a:extLst>
                <a:ext uri="{FF2B5EF4-FFF2-40B4-BE49-F238E27FC236}">
                  <a16:creationId xmlns:a16="http://schemas.microsoft.com/office/drawing/2014/main" id="{19591985-843F-4494-AF53-1D3D435A2ABD}"/>
                </a:ext>
              </a:extLst>
            </p:cNvPr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28" name="Shape 499">
              <a:extLst>
                <a:ext uri="{FF2B5EF4-FFF2-40B4-BE49-F238E27FC236}">
                  <a16:creationId xmlns:a16="http://schemas.microsoft.com/office/drawing/2014/main" id="{28A9DE9F-0833-4831-9CCF-0D83978807A8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29" name="Shape 500">
              <a:extLst>
                <a:ext uri="{FF2B5EF4-FFF2-40B4-BE49-F238E27FC236}">
                  <a16:creationId xmlns:a16="http://schemas.microsoft.com/office/drawing/2014/main" id="{414C4ED6-6F39-451E-8555-ABC48DAA005E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30" name="Shape 501">
              <a:extLst>
                <a:ext uri="{FF2B5EF4-FFF2-40B4-BE49-F238E27FC236}">
                  <a16:creationId xmlns:a16="http://schemas.microsoft.com/office/drawing/2014/main" id="{89FBF7EA-0BA5-4D1A-9322-EFF8542DAD50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31" name="Shape 502">
              <a:extLst>
                <a:ext uri="{FF2B5EF4-FFF2-40B4-BE49-F238E27FC236}">
                  <a16:creationId xmlns:a16="http://schemas.microsoft.com/office/drawing/2014/main" id="{5D2EDDF2-ED0A-4098-A3D2-566A1AC72619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08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53A-D5A5-4802-B7B3-D54133E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A2A328-9871-415C-A8E8-83CDC286DEEA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What are Azure Functions?</a:t>
            </a:r>
          </a:p>
        </p:txBody>
      </p:sp>
    </p:spTree>
    <p:extLst>
      <p:ext uri="{BB962C8B-B14F-4D97-AF65-F5344CB8AC3E}">
        <p14:creationId xmlns:p14="http://schemas.microsoft.com/office/powerpoint/2010/main" val="162181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182765" tIns="182765" rIns="182765" bIns="182765" anchor="ctr" anchorCtr="0">
            <a:noAutofit/>
          </a:bodyPr>
          <a:lstStyle/>
          <a:p>
            <a:r>
              <a:rPr lang="en-US" dirty="0"/>
              <a:t>Day 1</a:t>
            </a:r>
            <a:endParaRPr lang="e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9F80C66-87C2-458D-8F21-3B2E53BF4DD9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7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Why should I use them?</a:t>
            </a:r>
          </a:p>
        </p:txBody>
      </p:sp>
    </p:spTree>
    <p:extLst>
      <p:ext uri="{BB962C8B-B14F-4D97-AF65-F5344CB8AC3E}">
        <p14:creationId xmlns:p14="http://schemas.microsoft.com/office/powerpoint/2010/main" val="412945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How are they architected?</a:t>
            </a:r>
          </a:p>
        </p:txBody>
      </p:sp>
    </p:spTree>
    <p:extLst>
      <p:ext uri="{BB962C8B-B14F-4D97-AF65-F5344CB8AC3E}">
        <p14:creationId xmlns:p14="http://schemas.microsoft.com/office/powerpoint/2010/main" val="356245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Developing them in the Portal</a:t>
            </a:r>
          </a:p>
        </p:txBody>
      </p:sp>
    </p:spTree>
    <p:extLst>
      <p:ext uri="{BB962C8B-B14F-4D97-AF65-F5344CB8AC3E}">
        <p14:creationId xmlns:p14="http://schemas.microsoft.com/office/powerpoint/2010/main" val="318193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Developing them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87367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613-CB74-4C97-8C5B-8CF958D4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A449D8-E33A-4DB7-8622-1035FA88BE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49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50973" y="1478397"/>
            <a:ext cx="1344415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Scenario: Write the Scenario here</a:t>
            </a:r>
          </a:p>
        </p:txBody>
      </p:sp>
      <p:sp>
        <p:nvSpPr>
          <p:cNvPr id="13" name="object 19"/>
          <p:cNvSpPr/>
          <p:nvPr/>
        </p:nvSpPr>
        <p:spPr>
          <a:xfrm>
            <a:off x="1418900" y="4731689"/>
            <a:ext cx="570865" cy="570865"/>
          </a:xfrm>
          <a:custGeom>
            <a:avLst/>
            <a:gdLst/>
            <a:ahLst/>
            <a:cxnLst/>
            <a:rect l="l" t="t" r="r" b="b"/>
            <a:pathLst>
              <a:path w="570864" h="570864">
                <a:moveTo>
                  <a:pt x="336555" y="560895"/>
                </a:moveTo>
                <a:lnTo>
                  <a:pt x="311784" y="560895"/>
                </a:lnTo>
                <a:lnTo>
                  <a:pt x="313359" y="566267"/>
                </a:lnTo>
                <a:lnTo>
                  <a:pt x="318134" y="570255"/>
                </a:lnTo>
                <a:lnTo>
                  <a:pt x="329171" y="570255"/>
                </a:lnTo>
                <a:lnTo>
                  <a:pt x="333540" y="567194"/>
                </a:lnTo>
                <a:lnTo>
                  <a:pt x="335610" y="562864"/>
                </a:lnTo>
                <a:lnTo>
                  <a:pt x="336555" y="560895"/>
                </a:lnTo>
                <a:close/>
              </a:path>
              <a:path w="570864" h="570864">
                <a:moveTo>
                  <a:pt x="335722" y="562838"/>
                </a:moveTo>
                <a:close/>
              </a:path>
              <a:path w="570864" h="570864">
                <a:moveTo>
                  <a:pt x="551726" y="1270"/>
                </a:moveTo>
                <a:lnTo>
                  <a:pt x="7391" y="234556"/>
                </a:lnTo>
                <a:lnTo>
                  <a:pt x="3073" y="236715"/>
                </a:lnTo>
                <a:lnTo>
                  <a:pt x="0" y="241096"/>
                </a:lnTo>
                <a:lnTo>
                  <a:pt x="0" y="252133"/>
                </a:lnTo>
                <a:lnTo>
                  <a:pt x="3987" y="256908"/>
                </a:lnTo>
                <a:lnTo>
                  <a:pt x="9359" y="258495"/>
                </a:lnTo>
                <a:lnTo>
                  <a:pt x="9296" y="258686"/>
                </a:lnTo>
                <a:lnTo>
                  <a:pt x="223418" y="346849"/>
                </a:lnTo>
                <a:lnTo>
                  <a:pt x="311581" y="560959"/>
                </a:lnTo>
                <a:lnTo>
                  <a:pt x="311784" y="560895"/>
                </a:lnTo>
                <a:lnTo>
                  <a:pt x="336555" y="560895"/>
                </a:lnTo>
                <a:lnTo>
                  <a:pt x="352388" y="523951"/>
                </a:lnTo>
                <a:lnTo>
                  <a:pt x="324218" y="523951"/>
                </a:lnTo>
                <a:lnTo>
                  <a:pt x="248500" y="340080"/>
                </a:lnTo>
                <a:lnTo>
                  <a:pt x="266815" y="321767"/>
                </a:lnTo>
                <a:lnTo>
                  <a:pt x="230187" y="321767"/>
                </a:lnTo>
                <a:lnTo>
                  <a:pt x="46316" y="246049"/>
                </a:lnTo>
                <a:lnTo>
                  <a:pt x="500570" y="51358"/>
                </a:lnTo>
                <a:lnTo>
                  <a:pt x="554928" y="51358"/>
                </a:lnTo>
                <a:lnTo>
                  <a:pt x="568998" y="18529"/>
                </a:lnTo>
                <a:lnTo>
                  <a:pt x="568871" y="18465"/>
                </a:lnTo>
                <a:lnTo>
                  <a:pt x="569683" y="16789"/>
                </a:lnTo>
                <a:lnTo>
                  <a:pt x="570255" y="14960"/>
                </a:lnTo>
                <a:lnTo>
                  <a:pt x="570255" y="5816"/>
                </a:lnTo>
                <a:lnTo>
                  <a:pt x="565807" y="1358"/>
                </a:lnTo>
                <a:lnTo>
                  <a:pt x="551764" y="1358"/>
                </a:lnTo>
                <a:close/>
              </a:path>
              <a:path w="570864" h="570864">
                <a:moveTo>
                  <a:pt x="547068" y="69697"/>
                </a:moveTo>
                <a:lnTo>
                  <a:pt x="518896" y="69697"/>
                </a:lnTo>
                <a:lnTo>
                  <a:pt x="324218" y="523951"/>
                </a:lnTo>
                <a:lnTo>
                  <a:pt x="352388" y="523951"/>
                </a:lnTo>
                <a:lnTo>
                  <a:pt x="547068" y="69697"/>
                </a:lnTo>
                <a:close/>
              </a:path>
              <a:path w="570864" h="570864">
                <a:moveTo>
                  <a:pt x="201561" y="362889"/>
                </a:moveTo>
                <a:lnTo>
                  <a:pt x="190830" y="362889"/>
                </a:lnTo>
                <a:lnTo>
                  <a:pt x="187591" y="364350"/>
                </a:lnTo>
                <a:lnTo>
                  <a:pt x="53289" y="498652"/>
                </a:lnTo>
                <a:lnTo>
                  <a:pt x="51841" y="501891"/>
                </a:lnTo>
                <a:lnTo>
                  <a:pt x="51841" y="512622"/>
                </a:lnTo>
                <a:lnTo>
                  <a:pt x="57645" y="518414"/>
                </a:lnTo>
                <a:lnTo>
                  <a:pt x="68376" y="518414"/>
                </a:lnTo>
                <a:lnTo>
                  <a:pt x="71615" y="516978"/>
                </a:lnTo>
                <a:lnTo>
                  <a:pt x="205917" y="382676"/>
                </a:lnTo>
                <a:lnTo>
                  <a:pt x="207365" y="379437"/>
                </a:lnTo>
                <a:lnTo>
                  <a:pt x="207365" y="368693"/>
                </a:lnTo>
                <a:lnTo>
                  <a:pt x="201561" y="362889"/>
                </a:lnTo>
                <a:close/>
              </a:path>
              <a:path w="570864" h="570864">
                <a:moveTo>
                  <a:pt x="214515" y="427697"/>
                </a:moveTo>
                <a:lnTo>
                  <a:pt x="203796" y="427697"/>
                </a:lnTo>
                <a:lnTo>
                  <a:pt x="200558" y="429158"/>
                </a:lnTo>
                <a:lnTo>
                  <a:pt x="198196" y="431495"/>
                </a:lnTo>
                <a:lnTo>
                  <a:pt x="156971" y="472719"/>
                </a:lnTo>
                <a:lnTo>
                  <a:pt x="155524" y="475970"/>
                </a:lnTo>
                <a:lnTo>
                  <a:pt x="155524" y="486702"/>
                </a:lnTo>
                <a:lnTo>
                  <a:pt x="161328" y="492493"/>
                </a:lnTo>
                <a:lnTo>
                  <a:pt x="172072" y="492493"/>
                </a:lnTo>
                <a:lnTo>
                  <a:pt x="175298" y="491058"/>
                </a:lnTo>
                <a:lnTo>
                  <a:pt x="218871" y="447484"/>
                </a:lnTo>
                <a:lnTo>
                  <a:pt x="220319" y="444246"/>
                </a:lnTo>
                <a:lnTo>
                  <a:pt x="220319" y="433489"/>
                </a:lnTo>
                <a:lnTo>
                  <a:pt x="214515" y="427697"/>
                </a:lnTo>
                <a:close/>
              </a:path>
              <a:path w="570864" h="570864">
                <a:moveTo>
                  <a:pt x="136753" y="349935"/>
                </a:moveTo>
                <a:lnTo>
                  <a:pt x="126034" y="349935"/>
                </a:lnTo>
                <a:lnTo>
                  <a:pt x="122796" y="351396"/>
                </a:lnTo>
                <a:lnTo>
                  <a:pt x="120434" y="353733"/>
                </a:lnTo>
                <a:lnTo>
                  <a:pt x="105130" y="369049"/>
                </a:lnTo>
                <a:lnTo>
                  <a:pt x="103682" y="372287"/>
                </a:lnTo>
                <a:lnTo>
                  <a:pt x="103682" y="383006"/>
                </a:lnTo>
                <a:lnTo>
                  <a:pt x="109486" y="388810"/>
                </a:lnTo>
                <a:lnTo>
                  <a:pt x="120230" y="388810"/>
                </a:lnTo>
                <a:lnTo>
                  <a:pt x="123456" y="387375"/>
                </a:lnTo>
                <a:lnTo>
                  <a:pt x="141109" y="369709"/>
                </a:lnTo>
                <a:lnTo>
                  <a:pt x="142557" y="366483"/>
                </a:lnTo>
                <a:lnTo>
                  <a:pt x="142557" y="355739"/>
                </a:lnTo>
                <a:lnTo>
                  <a:pt x="136753" y="349935"/>
                </a:lnTo>
                <a:close/>
              </a:path>
              <a:path w="570864" h="570864">
                <a:moveTo>
                  <a:pt x="554928" y="51358"/>
                </a:moveTo>
                <a:lnTo>
                  <a:pt x="500570" y="51358"/>
                </a:lnTo>
                <a:lnTo>
                  <a:pt x="230187" y="321767"/>
                </a:lnTo>
                <a:lnTo>
                  <a:pt x="266815" y="321767"/>
                </a:lnTo>
                <a:lnTo>
                  <a:pt x="518896" y="69697"/>
                </a:lnTo>
                <a:lnTo>
                  <a:pt x="547068" y="69697"/>
                </a:lnTo>
                <a:lnTo>
                  <a:pt x="554928" y="51358"/>
                </a:lnTo>
                <a:close/>
              </a:path>
              <a:path w="570864" h="570864">
                <a:moveTo>
                  <a:pt x="564451" y="0"/>
                </a:moveTo>
                <a:lnTo>
                  <a:pt x="555294" y="0"/>
                </a:lnTo>
                <a:lnTo>
                  <a:pt x="553466" y="533"/>
                </a:lnTo>
                <a:lnTo>
                  <a:pt x="551764" y="1358"/>
                </a:lnTo>
                <a:lnTo>
                  <a:pt x="565807" y="1358"/>
                </a:lnTo>
                <a:lnTo>
                  <a:pt x="564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C2ADF4-5072-46B9-9809-0D088E18EB79}"/>
              </a:ext>
            </a:extLst>
          </p:cNvPr>
          <p:cNvSpPr txBox="1">
            <a:spLocks/>
          </p:cNvSpPr>
          <p:nvPr/>
        </p:nvSpPr>
        <p:spPr>
          <a:xfrm>
            <a:off x="1382042" y="2429256"/>
            <a:ext cx="3291558" cy="10251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Scenario: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356" y="713684"/>
            <a:ext cx="1271239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Sld2</a:t>
            </a:r>
          </a:p>
        </p:txBody>
      </p:sp>
      <p:sp>
        <p:nvSpPr>
          <p:cNvPr id="16" name="Text Placeholder 3">
            <a:extLst/>
          </p:cNvPr>
          <p:cNvSpPr txBox="1">
            <a:spLocks/>
          </p:cNvSpPr>
          <p:nvPr/>
        </p:nvSpPr>
        <p:spPr>
          <a:xfrm>
            <a:off x="1295400" y="6137656"/>
            <a:ext cx="2133600" cy="9235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Aim: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1014BB0-FE58-42EF-9C7C-B6E1A5B17756}"/>
              </a:ext>
            </a:extLst>
          </p:cNvPr>
          <p:cNvSpPr txBox="1">
            <a:spLocks/>
          </p:cNvSpPr>
          <p:nvPr/>
        </p:nvSpPr>
        <p:spPr>
          <a:xfrm>
            <a:off x="1740879" y="3296136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How do I get started developing an Azure Function App in Azure?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F97CCB2-5ED6-4798-AB69-8AC1DC5DCD7E}"/>
              </a:ext>
            </a:extLst>
          </p:cNvPr>
          <p:cNvSpPr txBox="1">
            <a:spLocks/>
          </p:cNvSpPr>
          <p:nvPr/>
        </p:nvSpPr>
        <p:spPr>
          <a:xfrm>
            <a:off x="1723294" y="7039354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Create a simple Azure function that has an HTTP trigger and updates a database element.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21017-EAE8-4A19-9692-C56D5F944294}"/>
              </a:ext>
            </a:extLst>
          </p:cNvPr>
          <p:cNvSpPr txBox="1"/>
          <p:nvPr/>
        </p:nvSpPr>
        <p:spPr>
          <a:xfrm>
            <a:off x="1100623" y="713684"/>
            <a:ext cx="1422995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Slide12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17F1A95-54CB-4B00-813F-3C6E6C0B85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2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7AF10-FCBB-424E-B0CB-A5FD1805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774156"/>
            <a:ext cx="7334250" cy="4733925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A0DF70A-4018-4E3C-B0B5-EB996E870CB7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88272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F83-7ECD-4795-9A67-BEF5A89B5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22" y="4330627"/>
            <a:ext cx="15525027" cy="1479329"/>
          </a:xfrm>
        </p:spPr>
        <p:txBody>
          <a:bodyPr/>
          <a:lstStyle/>
          <a:p>
            <a:r>
              <a:rPr lang="en-US" sz="7200" dirty="0"/>
              <a:t>Understanding Azure Logic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1B66-95C2-4FB2-B893-789726F5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1h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155BD35-6A5D-4DD5-B28B-3CF9EE3EE65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71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43DDC7-62D0-48F0-94BD-4040621D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2" y="4635306"/>
            <a:ext cx="15523058" cy="1434904"/>
          </a:xfrm>
        </p:spPr>
        <p:txBody>
          <a:bodyPr/>
          <a:lstStyle/>
          <a:p>
            <a:r>
              <a:rPr lang="en-US" sz="9600" dirty="0"/>
              <a:t>Lesson Objectives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DA9B32D-2D4F-4616-A3F7-BE40DEE860D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"/>
          <p:cNvSpPr txBox="1">
            <a:spLocks/>
          </p:cNvSpPr>
          <p:nvPr/>
        </p:nvSpPr>
        <p:spPr>
          <a:xfrm>
            <a:off x="2465677" y="1898178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What are Azure Logic Apps?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2465677" y="3513280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Why should I use them?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2465677" y="5128382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How are they architected?</a:t>
            </a:r>
          </a:p>
        </p:txBody>
      </p:sp>
      <p:grpSp>
        <p:nvGrpSpPr>
          <p:cNvPr id="40" name="Shape 497"/>
          <p:cNvGrpSpPr/>
          <p:nvPr/>
        </p:nvGrpSpPr>
        <p:grpSpPr>
          <a:xfrm>
            <a:off x="1143614" y="2012390"/>
            <a:ext cx="888640" cy="946845"/>
            <a:chOff x="5970801" y="1619250"/>
            <a:chExt cx="428649" cy="456725"/>
          </a:xfrm>
        </p:grpSpPr>
        <p:sp>
          <p:nvSpPr>
            <p:cNvPr id="41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2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3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4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5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Shape 497"/>
          <p:cNvGrpSpPr/>
          <p:nvPr/>
        </p:nvGrpSpPr>
        <p:grpSpPr>
          <a:xfrm>
            <a:off x="1143614" y="3624557"/>
            <a:ext cx="888640" cy="946845"/>
            <a:chOff x="5970801" y="1619250"/>
            <a:chExt cx="428649" cy="456725"/>
          </a:xfrm>
        </p:grpSpPr>
        <p:sp>
          <p:nvSpPr>
            <p:cNvPr id="47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8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9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0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1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52" name="Shape 497"/>
          <p:cNvGrpSpPr/>
          <p:nvPr/>
        </p:nvGrpSpPr>
        <p:grpSpPr>
          <a:xfrm>
            <a:off x="1143614" y="5236724"/>
            <a:ext cx="888640" cy="946845"/>
            <a:chOff x="5970801" y="1619250"/>
            <a:chExt cx="428649" cy="456725"/>
          </a:xfrm>
        </p:grpSpPr>
        <p:sp>
          <p:nvSpPr>
            <p:cNvPr id="53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4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5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6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7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sp>
        <p:nvSpPr>
          <p:cNvPr id="69" name="Text Placeholder 3">
            <a:extLst/>
          </p:cNvPr>
          <p:cNvSpPr txBox="1">
            <a:spLocks/>
          </p:cNvSpPr>
          <p:nvPr/>
        </p:nvSpPr>
        <p:spPr>
          <a:xfrm>
            <a:off x="5019111" y="549656"/>
            <a:ext cx="824977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In this lesson you will…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188308C-DE52-4418-8EC9-0A87DF09B831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 smtClean="0">
                <a:solidFill>
                  <a:srgbClr val="F47628"/>
                </a:solidFill>
                <a:latin typeface="Century Gothic" panose="020B0502020202020204" pitchFamily="34" charset="0"/>
              </a:rPr>
              <a:pPr algn="ctr"/>
              <a:t>29</a:t>
            </a:fld>
            <a:endParaRPr lang="en-US" sz="2000" dirty="0">
              <a:solidFill>
                <a:srgbClr val="F47628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A3F27AB4-7B68-4E19-9815-9ADEA359E670}"/>
              </a:ext>
            </a:extLst>
          </p:cNvPr>
          <p:cNvSpPr txBox="1">
            <a:spLocks/>
          </p:cNvSpPr>
          <p:nvPr/>
        </p:nvSpPr>
        <p:spPr>
          <a:xfrm>
            <a:off x="2465677" y="6743484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Developing them using the Azure Portal and Visual Studio</a:t>
            </a:r>
          </a:p>
        </p:txBody>
      </p:sp>
      <p:grpSp>
        <p:nvGrpSpPr>
          <p:cNvPr id="26" name="Shape 497">
            <a:extLst>
              <a:ext uri="{FF2B5EF4-FFF2-40B4-BE49-F238E27FC236}">
                <a16:creationId xmlns:a16="http://schemas.microsoft.com/office/drawing/2014/main" id="{6B3AA779-6BAC-4CE1-ADC6-B570A1883AAE}"/>
              </a:ext>
            </a:extLst>
          </p:cNvPr>
          <p:cNvGrpSpPr/>
          <p:nvPr/>
        </p:nvGrpSpPr>
        <p:grpSpPr>
          <a:xfrm>
            <a:off x="1143614" y="6851826"/>
            <a:ext cx="888640" cy="946845"/>
            <a:chOff x="5970801" y="1619250"/>
            <a:chExt cx="428649" cy="456725"/>
          </a:xfrm>
        </p:grpSpPr>
        <p:sp>
          <p:nvSpPr>
            <p:cNvPr id="27" name="Shape 498">
              <a:extLst>
                <a:ext uri="{FF2B5EF4-FFF2-40B4-BE49-F238E27FC236}">
                  <a16:creationId xmlns:a16="http://schemas.microsoft.com/office/drawing/2014/main" id="{B3CD3583-01E8-4BFD-99FA-3A6A2731DF6B}"/>
                </a:ext>
              </a:extLst>
            </p:cNvPr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28" name="Shape 499">
              <a:extLst>
                <a:ext uri="{FF2B5EF4-FFF2-40B4-BE49-F238E27FC236}">
                  <a16:creationId xmlns:a16="http://schemas.microsoft.com/office/drawing/2014/main" id="{6644E372-48F6-4822-AF5B-CA932BFD30C7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29" name="Shape 500">
              <a:extLst>
                <a:ext uri="{FF2B5EF4-FFF2-40B4-BE49-F238E27FC236}">
                  <a16:creationId xmlns:a16="http://schemas.microsoft.com/office/drawing/2014/main" id="{2633CA20-1A3A-4C2D-B341-023FBC6FA2A3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30" name="Shape 501">
              <a:extLst>
                <a:ext uri="{FF2B5EF4-FFF2-40B4-BE49-F238E27FC236}">
                  <a16:creationId xmlns:a16="http://schemas.microsoft.com/office/drawing/2014/main" id="{F0337A29-5980-4D4D-AC4C-7EE971961343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31" name="Shape 502">
              <a:extLst>
                <a:ext uri="{FF2B5EF4-FFF2-40B4-BE49-F238E27FC236}">
                  <a16:creationId xmlns:a16="http://schemas.microsoft.com/office/drawing/2014/main" id="{843C7B7F-85D5-42B4-AEB0-81401025F17F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34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F83-7ECD-4795-9A67-BEF5A89B5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Serverless?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21B66-95C2-4FB2-B893-789726F5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1h</a:t>
            </a: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155BD35-6A5D-4DD5-B28B-3CF9EE3EE65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4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53A-D5A5-4802-B7B3-D54133E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A2A328-9871-415C-A8E8-83CDC286DEEA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7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What are Azure Logic Apps?</a:t>
            </a:r>
          </a:p>
        </p:txBody>
      </p:sp>
    </p:spTree>
    <p:extLst>
      <p:ext uri="{BB962C8B-B14F-4D97-AF65-F5344CB8AC3E}">
        <p14:creationId xmlns:p14="http://schemas.microsoft.com/office/powerpoint/2010/main" val="216106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Why should I use them?</a:t>
            </a:r>
          </a:p>
        </p:txBody>
      </p:sp>
    </p:spTree>
    <p:extLst>
      <p:ext uri="{BB962C8B-B14F-4D97-AF65-F5344CB8AC3E}">
        <p14:creationId xmlns:p14="http://schemas.microsoft.com/office/powerpoint/2010/main" val="13138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How are they architected?</a:t>
            </a:r>
          </a:p>
        </p:txBody>
      </p:sp>
    </p:spTree>
    <p:extLst>
      <p:ext uri="{BB962C8B-B14F-4D97-AF65-F5344CB8AC3E}">
        <p14:creationId xmlns:p14="http://schemas.microsoft.com/office/powerpoint/2010/main" val="1782099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Developing them in the portal</a:t>
            </a:r>
          </a:p>
        </p:txBody>
      </p:sp>
    </p:spTree>
    <p:extLst>
      <p:ext uri="{BB962C8B-B14F-4D97-AF65-F5344CB8AC3E}">
        <p14:creationId xmlns:p14="http://schemas.microsoft.com/office/powerpoint/2010/main" val="74650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Developing them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509260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613-CB74-4C97-8C5B-8CF958D4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A449D8-E33A-4DB7-8622-1035FA88BE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14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50973" y="1478397"/>
            <a:ext cx="1344415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Scenario: Write the Scenario here</a:t>
            </a:r>
          </a:p>
        </p:txBody>
      </p:sp>
      <p:sp>
        <p:nvSpPr>
          <p:cNvPr id="13" name="object 19"/>
          <p:cNvSpPr/>
          <p:nvPr/>
        </p:nvSpPr>
        <p:spPr>
          <a:xfrm>
            <a:off x="1418900" y="4731689"/>
            <a:ext cx="570865" cy="570865"/>
          </a:xfrm>
          <a:custGeom>
            <a:avLst/>
            <a:gdLst/>
            <a:ahLst/>
            <a:cxnLst/>
            <a:rect l="l" t="t" r="r" b="b"/>
            <a:pathLst>
              <a:path w="570864" h="570864">
                <a:moveTo>
                  <a:pt x="336555" y="560895"/>
                </a:moveTo>
                <a:lnTo>
                  <a:pt x="311784" y="560895"/>
                </a:lnTo>
                <a:lnTo>
                  <a:pt x="313359" y="566267"/>
                </a:lnTo>
                <a:lnTo>
                  <a:pt x="318134" y="570255"/>
                </a:lnTo>
                <a:lnTo>
                  <a:pt x="329171" y="570255"/>
                </a:lnTo>
                <a:lnTo>
                  <a:pt x="333540" y="567194"/>
                </a:lnTo>
                <a:lnTo>
                  <a:pt x="335610" y="562864"/>
                </a:lnTo>
                <a:lnTo>
                  <a:pt x="336555" y="560895"/>
                </a:lnTo>
                <a:close/>
              </a:path>
              <a:path w="570864" h="570864">
                <a:moveTo>
                  <a:pt x="335722" y="562838"/>
                </a:moveTo>
                <a:close/>
              </a:path>
              <a:path w="570864" h="570864">
                <a:moveTo>
                  <a:pt x="551726" y="1270"/>
                </a:moveTo>
                <a:lnTo>
                  <a:pt x="7391" y="234556"/>
                </a:lnTo>
                <a:lnTo>
                  <a:pt x="3073" y="236715"/>
                </a:lnTo>
                <a:lnTo>
                  <a:pt x="0" y="241096"/>
                </a:lnTo>
                <a:lnTo>
                  <a:pt x="0" y="252133"/>
                </a:lnTo>
                <a:lnTo>
                  <a:pt x="3987" y="256908"/>
                </a:lnTo>
                <a:lnTo>
                  <a:pt x="9359" y="258495"/>
                </a:lnTo>
                <a:lnTo>
                  <a:pt x="9296" y="258686"/>
                </a:lnTo>
                <a:lnTo>
                  <a:pt x="223418" y="346849"/>
                </a:lnTo>
                <a:lnTo>
                  <a:pt x="311581" y="560959"/>
                </a:lnTo>
                <a:lnTo>
                  <a:pt x="311784" y="560895"/>
                </a:lnTo>
                <a:lnTo>
                  <a:pt x="336555" y="560895"/>
                </a:lnTo>
                <a:lnTo>
                  <a:pt x="352388" y="523951"/>
                </a:lnTo>
                <a:lnTo>
                  <a:pt x="324218" y="523951"/>
                </a:lnTo>
                <a:lnTo>
                  <a:pt x="248500" y="340080"/>
                </a:lnTo>
                <a:lnTo>
                  <a:pt x="266815" y="321767"/>
                </a:lnTo>
                <a:lnTo>
                  <a:pt x="230187" y="321767"/>
                </a:lnTo>
                <a:lnTo>
                  <a:pt x="46316" y="246049"/>
                </a:lnTo>
                <a:lnTo>
                  <a:pt x="500570" y="51358"/>
                </a:lnTo>
                <a:lnTo>
                  <a:pt x="554928" y="51358"/>
                </a:lnTo>
                <a:lnTo>
                  <a:pt x="568998" y="18529"/>
                </a:lnTo>
                <a:lnTo>
                  <a:pt x="568871" y="18465"/>
                </a:lnTo>
                <a:lnTo>
                  <a:pt x="569683" y="16789"/>
                </a:lnTo>
                <a:lnTo>
                  <a:pt x="570255" y="14960"/>
                </a:lnTo>
                <a:lnTo>
                  <a:pt x="570255" y="5816"/>
                </a:lnTo>
                <a:lnTo>
                  <a:pt x="565807" y="1358"/>
                </a:lnTo>
                <a:lnTo>
                  <a:pt x="551764" y="1358"/>
                </a:lnTo>
                <a:close/>
              </a:path>
              <a:path w="570864" h="570864">
                <a:moveTo>
                  <a:pt x="547068" y="69697"/>
                </a:moveTo>
                <a:lnTo>
                  <a:pt x="518896" y="69697"/>
                </a:lnTo>
                <a:lnTo>
                  <a:pt x="324218" y="523951"/>
                </a:lnTo>
                <a:lnTo>
                  <a:pt x="352388" y="523951"/>
                </a:lnTo>
                <a:lnTo>
                  <a:pt x="547068" y="69697"/>
                </a:lnTo>
                <a:close/>
              </a:path>
              <a:path w="570864" h="570864">
                <a:moveTo>
                  <a:pt x="201561" y="362889"/>
                </a:moveTo>
                <a:lnTo>
                  <a:pt x="190830" y="362889"/>
                </a:lnTo>
                <a:lnTo>
                  <a:pt x="187591" y="364350"/>
                </a:lnTo>
                <a:lnTo>
                  <a:pt x="53289" y="498652"/>
                </a:lnTo>
                <a:lnTo>
                  <a:pt x="51841" y="501891"/>
                </a:lnTo>
                <a:lnTo>
                  <a:pt x="51841" y="512622"/>
                </a:lnTo>
                <a:lnTo>
                  <a:pt x="57645" y="518414"/>
                </a:lnTo>
                <a:lnTo>
                  <a:pt x="68376" y="518414"/>
                </a:lnTo>
                <a:lnTo>
                  <a:pt x="71615" y="516978"/>
                </a:lnTo>
                <a:lnTo>
                  <a:pt x="205917" y="382676"/>
                </a:lnTo>
                <a:lnTo>
                  <a:pt x="207365" y="379437"/>
                </a:lnTo>
                <a:lnTo>
                  <a:pt x="207365" y="368693"/>
                </a:lnTo>
                <a:lnTo>
                  <a:pt x="201561" y="362889"/>
                </a:lnTo>
                <a:close/>
              </a:path>
              <a:path w="570864" h="570864">
                <a:moveTo>
                  <a:pt x="214515" y="427697"/>
                </a:moveTo>
                <a:lnTo>
                  <a:pt x="203796" y="427697"/>
                </a:lnTo>
                <a:lnTo>
                  <a:pt x="200558" y="429158"/>
                </a:lnTo>
                <a:lnTo>
                  <a:pt x="198196" y="431495"/>
                </a:lnTo>
                <a:lnTo>
                  <a:pt x="156971" y="472719"/>
                </a:lnTo>
                <a:lnTo>
                  <a:pt x="155524" y="475970"/>
                </a:lnTo>
                <a:lnTo>
                  <a:pt x="155524" y="486702"/>
                </a:lnTo>
                <a:lnTo>
                  <a:pt x="161328" y="492493"/>
                </a:lnTo>
                <a:lnTo>
                  <a:pt x="172072" y="492493"/>
                </a:lnTo>
                <a:lnTo>
                  <a:pt x="175298" y="491058"/>
                </a:lnTo>
                <a:lnTo>
                  <a:pt x="218871" y="447484"/>
                </a:lnTo>
                <a:lnTo>
                  <a:pt x="220319" y="444246"/>
                </a:lnTo>
                <a:lnTo>
                  <a:pt x="220319" y="433489"/>
                </a:lnTo>
                <a:lnTo>
                  <a:pt x="214515" y="427697"/>
                </a:lnTo>
                <a:close/>
              </a:path>
              <a:path w="570864" h="570864">
                <a:moveTo>
                  <a:pt x="136753" y="349935"/>
                </a:moveTo>
                <a:lnTo>
                  <a:pt x="126034" y="349935"/>
                </a:lnTo>
                <a:lnTo>
                  <a:pt x="122796" y="351396"/>
                </a:lnTo>
                <a:lnTo>
                  <a:pt x="120434" y="353733"/>
                </a:lnTo>
                <a:lnTo>
                  <a:pt x="105130" y="369049"/>
                </a:lnTo>
                <a:lnTo>
                  <a:pt x="103682" y="372287"/>
                </a:lnTo>
                <a:lnTo>
                  <a:pt x="103682" y="383006"/>
                </a:lnTo>
                <a:lnTo>
                  <a:pt x="109486" y="388810"/>
                </a:lnTo>
                <a:lnTo>
                  <a:pt x="120230" y="388810"/>
                </a:lnTo>
                <a:lnTo>
                  <a:pt x="123456" y="387375"/>
                </a:lnTo>
                <a:lnTo>
                  <a:pt x="141109" y="369709"/>
                </a:lnTo>
                <a:lnTo>
                  <a:pt x="142557" y="366483"/>
                </a:lnTo>
                <a:lnTo>
                  <a:pt x="142557" y="355739"/>
                </a:lnTo>
                <a:lnTo>
                  <a:pt x="136753" y="349935"/>
                </a:lnTo>
                <a:close/>
              </a:path>
              <a:path w="570864" h="570864">
                <a:moveTo>
                  <a:pt x="554928" y="51358"/>
                </a:moveTo>
                <a:lnTo>
                  <a:pt x="500570" y="51358"/>
                </a:lnTo>
                <a:lnTo>
                  <a:pt x="230187" y="321767"/>
                </a:lnTo>
                <a:lnTo>
                  <a:pt x="266815" y="321767"/>
                </a:lnTo>
                <a:lnTo>
                  <a:pt x="518896" y="69697"/>
                </a:lnTo>
                <a:lnTo>
                  <a:pt x="547068" y="69697"/>
                </a:lnTo>
                <a:lnTo>
                  <a:pt x="554928" y="51358"/>
                </a:lnTo>
                <a:close/>
              </a:path>
              <a:path w="570864" h="570864">
                <a:moveTo>
                  <a:pt x="564451" y="0"/>
                </a:moveTo>
                <a:lnTo>
                  <a:pt x="555294" y="0"/>
                </a:lnTo>
                <a:lnTo>
                  <a:pt x="553466" y="533"/>
                </a:lnTo>
                <a:lnTo>
                  <a:pt x="551764" y="1358"/>
                </a:lnTo>
                <a:lnTo>
                  <a:pt x="565807" y="1358"/>
                </a:lnTo>
                <a:lnTo>
                  <a:pt x="5644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6C2ADF4-5072-46B9-9809-0D088E18EB79}"/>
              </a:ext>
            </a:extLst>
          </p:cNvPr>
          <p:cNvSpPr txBox="1">
            <a:spLocks/>
          </p:cNvSpPr>
          <p:nvPr/>
        </p:nvSpPr>
        <p:spPr>
          <a:xfrm>
            <a:off x="1382042" y="2429256"/>
            <a:ext cx="3291558" cy="10251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Scenario: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356" y="713684"/>
            <a:ext cx="1271239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Sld2</a:t>
            </a:r>
          </a:p>
        </p:txBody>
      </p:sp>
      <p:sp>
        <p:nvSpPr>
          <p:cNvPr id="16" name="Text Placeholder 3">
            <a:extLst/>
          </p:cNvPr>
          <p:cNvSpPr txBox="1">
            <a:spLocks/>
          </p:cNvSpPr>
          <p:nvPr/>
        </p:nvSpPr>
        <p:spPr>
          <a:xfrm>
            <a:off x="1295400" y="6137656"/>
            <a:ext cx="2133600" cy="9235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Aim: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1014BB0-FE58-42EF-9C7C-B6E1A5B17756}"/>
              </a:ext>
            </a:extLst>
          </p:cNvPr>
          <p:cNvSpPr txBox="1">
            <a:spLocks/>
          </p:cNvSpPr>
          <p:nvPr/>
        </p:nvSpPr>
        <p:spPr>
          <a:xfrm>
            <a:off x="1740879" y="3296136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How do I get started developing Azure Logic Apps?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F97CCB2-5ED6-4798-AB69-8AC1DC5DCD7E}"/>
              </a:ext>
            </a:extLst>
          </p:cNvPr>
          <p:cNvSpPr txBox="1">
            <a:spLocks/>
          </p:cNvSpPr>
          <p:nvPr/>
        </p:nvSpPr>
        <p:spPr>
          <a:xfrm>
            <a:off x="1723294" y="7039354"/>
            <a:ext cx="15175523" cy="19089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Create a Azure Logic App to send an email with a JSON body.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421017-EAE8-4A19-9692-C56D5F944294}"/>
              </a:ext>
            </a:extLst>
          </p:cNvPr>
          <p:cNvSpPr txBox="1"/>
          <p:nvPr/>
        </p:nvSpPr>
        <p:spPr>
          <a:xfrm>
            <a:off x="1100623" y="713684"/>
            <a:ext cx="1422995" cy="523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Slide12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17F1A95-54CB-4B00-813F-3C6E6C0B857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5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7AF10-FCBB-424E-B0CB-A5FD1805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774156"/>
            <a:ext cx="7334250" cy="4733925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B18D9E-7B68-498F-A8AF-3D330622D785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Azure Logic App</a:t>
            </a:r>
          </a:p>
        </p:txBody>
      </p:sp>
    </p:spTree>
    <p:extLst>
      <p:ext uri="{BB962C8B-B14F-4D97-AF65-F5344CB8AC3E}">
        <p14:creationId xmlns:p14="http://schemas.microsoft.com/office/powerpoint/2010/main" val="348573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24AE-8E14-4B86-BD5C-6C920A50A6FC}"/>
              </a:ext>
            </a:extLst>
          </p:cNvPr>
          <p:cNvSpPr txBox="1">
            <a:spLocks/>
          </p:cNvSpPr>
          <p:nvPr/>
        </p:nvSpPr>
        <p:spPr>
          <a:xfrm>
            <a:off x="1125415" y="525976"/>
            <a:ext cx="14925489" cy="8446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Takeaways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6165497-78B1-44CD-A04B-96AA9F04AA6B}"/>
              </a:ext>
            </a:extLst>
          </p:cNvPr>
          <p:cNvSpPr txBox="1">
            <a:spLocks/>
          </p:cNvSpPr>
          <p:nvPr/>
        </p:nvSpPr>
        <p:spPr>
          <a:xfrm>
            <a:off x="1125415" y="1955409"/>
            <a:ext cx="15530733" cy="73785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Add </a:t>
            </a:r>
            <a:r>
              <a:rPr lang="en-US" sz="1800" dirty="0" err="1"/>
              <a:t>teext</a:t>
            </a:r>
            <a:endParaRPr lang="en-US" sz="1800" dirty="0"/>
          </a:p>
          <a:p>
            <a:endParaRPr lang="en-US" sz="1800" dirty="0"/>
          </a:p>
          <a:p>
            <a:pPr algn="ctr"/>
            <a:r>
              <a:rPr lang="en-US" sz="1800" b="1" dirty="0"/>
              <a:t>Thanks you for joining today’s session, hope you enjoyed!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D6EF3-8F9D-42DC-8515-30A7924F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336" y="6632917"/>
            <a:ext cx="3064412" cy="30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43DDC7-62D0-48F0-94BD-4040621D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2" y="4635306"/>
            <a:ext cx="15523058" cy="1434904"/>
          </a:xfrm>
        </p:spPr>
        <p:txBody>
          <a:bodyPr/>
          <a:lstStyle/>
          <a:p>
            <a:r>
              <a:rPr lang="en-US" sz="9600" dirty="0"/>
              <a:t>Lesson Objectives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DA9B32D-2D4F-4616-A3F7-BE40DEE860DB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"/>
          <p:cNvSpPr txBox="1">
            <a:spLocks/>
          </p:cNvSpPr>
          <p:nvPr/>
        </p:nvSpPr>
        <p:spPr>
          <a:xfrm>
            <a:off x="2465677" y="1898178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Understanding what Serverless means</a:t>
            </a: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2465677" y="3513280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Learning areas of responsibility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2465677" y="5128382"/>
            <a:ext cx="15046325" cy="1157661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 baseline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Understanding Serverless Cost</a:t>
            </a:r>
          </a:p>
        </p:txBody>
      </p:sp>
      <p:grpSp>
        <p:nvGrpSpPr>
          <p:cNvPr id="40" name="Shape 497"/>
          <p:cNvGrpSpPr/>
          <p:nvPr/>
        </p:nvGrpSpPr>
        <p:grpSpPr>
          <a:xfrm>
            <a:off x="1143614" y="2012390"/>
            <a:ext cx="888640" cy="946845"/>
            <a:chOff x="5970801" y="1619250"/>
            <a:chExt cx="428649" cy="456725"/>
          </a:xfrm>
        </p:grpSpPr>
        <p:sp>
          <p:nvSpPr>
            <p:cNvPr id="41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2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3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4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45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Shape 497"/>
          <p:cNvGrpSpPr/>
          <p:nvPr/>
        </p:nvGrpSpPr>
        <p:grpSpPr>
          <a:xfrm>
            <a:off x="1143614" y="3624557"/>
            <a:ext cx="888640" cy="946845"/>
            <a:chOff x="5970801" y="1619250"/>
            <a:chExt cx="428649" cy="456725"/>
          </a:xfrm>
        </p:grpSpPr>
        <p:sp>
          <p:nvSpPr>
            <p:cNvPr id="47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8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49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0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1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grpSp>
        <p:nvGrpSpPr>
          <p:cNvPr id="52" name="Shape 497"/>
          <p:cNvGrpSpPr/>
          <p:nvPr/>
        </p:nvGrpSpPr>
        <p:grpSpPr>
          <a:xfrm>
            <a:off x="1143614" y="5236724"/>
            <a:ext cx="888640" cy="946845"/>
            <a:chOff x="5970801" y="1619250"/>
            <a:chExt cx="428649" cy="456725"/>
          </a:xfrm>
        </p:grpSpPr>
        <p:sp>
          <p:nvSpPr>
            <p:cNvPr id="53" name="Shape 498"/>
            <p:cNvSpPr/>
            <p:nvPr/>
          </p:nvSpPr>
          <p:spPr>
            <a:xfrm>
              <a:off x="5970801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4" name="Shape 49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  <p:sp>
          <p:nvSpPr>
            <p:cNvPr id="55" name="Shape 50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6" name="Shape 50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/>
            </a:p>
          </p:txBody>
        </p:sp>
        <p:sp>
          <p:nvSpPr>
            <p:cNvPr id="57" name="Shape 50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wrap="square" lIns="182765" tIns="182765" rIns="182765" bIns="182765" anchor="ctr" anchorCtr="0">
              <a:noAutofit/>
            </a:bodyPr>
            <a:lstStyle/>
            <a:p>
              <a:endParaRPr sz="5595" baseline="-25000">
                <a:solidFill>
                  <a:srgbClr val="333333"/>
                </a:solidFill>
              </a:endParaRPr>
            </a:p>
          </p:txBody>
        </p:sp>
      </p:grpSp>
      <p:sp>
        <p:nvSpPr>
          <p:cNvPr id="69" name="Text Placeholder 3">
            <a:extLst/>
          </p:cNvPr>
          <p:cNvSpPr txBox="1">
            <a:spLocks/>
          </p:cNvSpPr>
          <p:nvPr/>
        </p:nvSpPr>
        <p:spPr>
          <a:xfrm>
            <a:off x="5019111" y="549656"/>
            <a:ext cx="824977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In this lesson you will…</a:t>
            </a:r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9188308C-DE52-4418-8EC9-0A87DF09B831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65A18D1E-B35D-4073-B89E-7B20E80E41AA}" type="slidenum">
              <a:rPr lang="en-US" sz="2000" smtClean="0">
                <a:solidFill>
                  <a:srgbClr val="F47628"/>
                </a:solidFill>
                <a:latin typeface="Century Gothic" panose="020B0502020202020204" pitchFamily="34" charset="0"/>
              </a:rPr>
              <a:pPr algn="ctr"/>
              <a:t>5</a:t>
            </a:fld>
            <a:endParaRPr lang="en-US" sz="2000" dirty="0">
              <a:solidFill>
                <a:srgbClr val="F4762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53A-D5A5-4802-B7B3-D54133E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Serverless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BA2A328-9871-415C-A8E8-83CDC286DEEA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61D8659-3F48-48DA-A131-AB1855DAF96A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How did we get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8C01-59E9-4B98-A082-3EB6D3EFC3E5}"/>
              </a:ext>
            </a:extLst>
          </p:cNvPr>
          <p:cNvSpPr txBox="1"/>
          <p:nvPr/>
        </p:nvSpPr>
        <p:spPr>
          <a:xfrm>
            <a:off x="1041009" y="2370406"/>
            <a:ext cx="15418191" cy="7847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technology has evolved there has been a move app development to capturing large amounts of data. This has become relevant in the cloud, on-premises, and is increasingly spread across Internet-connected devices as we have seen reported in the media. With this organizations struggled to unlock the value of this data, and ask their developers to respond with highly-scalable solutions built on ever-compressed timelines. Developers are required to implement on demand or schedule batch jobs to reconcile transactions, ingest and process data, or react to these events in near real-time.</a:t>
            </a:r>
          </a:p>
          <a:p>
            <a:endParaRPr lang="en-US" sz="2800" dirty="0"/>
          </a:p>
          <a:p>
            <a:r>
              <a:rPr lang="en-US" sz="2800" dirty="0"/>
              <a:t>With these new demands cloud development paradigms are forced to evolve to offer simplified and scalable event-driven solutions. Developers are searching for new ways to abstract away common problems, infrastructure, and security; freeing them to focus on writing code to solve real-world problems.</a:t>
            </a:r>
          </a:p>
          <a:p>
            <a:endParaRPr lang="en-US" sz="2800" dirty="0"/>
          </a:p>
          <a:p>
            <a:r>
              <a:rPr lang="en-US" dirty="0"/>
              <a:t>They need something small and serverless that provides a consumption “pay for what you use” based model. This also need to be very easy to maintain and provide micro-structure based architecture.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2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DBD7752-F937-4FBD-8BFF-54E833D8DFB3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Azure Platforms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62961F09-EA17-47CB-BB73-109B579DED67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91D2A-7BF8-457B-9045-184749894F75}"/>
              </a:ext>
            </a:extLst>
          </p:cNvPr>
          <p:cNvSpPr txBox="1"/>
          <p:nvPr/>
        </p:nvSpPr>
        <p:spPr>
          <a:xfrm>
            <a:off x="1041009" y="2004645"/>
            <a:ext cx="15157939" cy="741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IaaS (Infrastructure as a Service) – this is the virtualization of your infrastructure in the cloud.  From virtualized servers to </a:t>
            </a:r>
            <a:r>
              <a:rPr lang="en-US" dirty="0" err="1"/>
              <a:t>VNets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SaaS (Software as a Service) – this is providing a software in a subscription model rather than a per license and is delivered as a cloud based service.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PaaS (Platform as a Service) – this is providing different resources for application development without the need to build out the underlying infrastructure.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dirty="0"/>
              <a:t>But we are here to talk about Serverless</a:t>
            </a:r>
          </a:p>
        </p:txBody>
      </p:sp>
    </p:spTree>
    <p:extLst>
      <p:ext uri="{BB962C8B-B14F-4D97-AF65-F5344CB8AC3E}">
        <p14:creationId xmlns:p14="http://schemas.microsoft.com/office/powerpoint/2010/main" val="41241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B6185B7-8ABC-4D02-A8A0-A12B1C28C56D}"/>
              </a:ext>
            </a:extLst>
          </p:cNvPr>
          <p:cNvSpPr txBox="1">
            <a:spLocks/>
          </p:cNvSpPr>
          <p:nvPr/>
        </p:nvSpPr>
        <p:spPr>
          <a:xfrm>
            <a:off x="0" y="9856694"/>
            <a:ext cx="482600" cy="4049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2000">
                <a:solidFill>
                  <a:srgbClr val="F47628"/>
                </a:solidFill>
                <a:latin typeface="Century Gothic" panose="020B0502020202020204" pitchFamily="34" charset="0"/>
              </a:defRPr>
            </a:lvl1pPr>
          </a:lstStyle>
          <a:p>
            <a:fld id="{65A18D1E-B35D-4073-B89E-7B20E80E41A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29C948-647D-491D-983F-DB9CC02211D8}"/>
              </a:ext>
            </a:extLst>
          </p:cNvPr>
          <p:cNvSpPr txBox="1">
            <a:spLocks/>
          </p:cNvSpPr>
          <p:nvPr/>
        </p:nvSpPr>
        <p:spPr>
          <a:xfrm>
            <a:off x="1041009" y="524256"/>
            <a:ext cx="15157939" cy="936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 baseline="0">
                <a:solidFill>
                  <a:schemeClr val="bg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2"/>
                </a:solidFill>
              </a:rPr>
              <a:t>Understanding what Serverless means</a:t>
            </a:r>
          </a:p>
        </p:txBody>
      </p:sp>
    </p:spTree>
    <p:extLst>
      <p:ext uri="{BB962C8B-B14F-4D97-AF65-F5344CB8AC3E}">
        <p14:creationId xmlns:p14="http://schemas.microsoft.com/office/powerpoint/2010/main" val="59378531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Custom 4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3359</TotalTime>
  <Words>763</Words>
  <Application>Microsoft Office PowerPoint</Application>
  <PresentationFormat>Custom</PresentationFormat>
  <Paragraphs>139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Roboto</vt:lpstr>
      <vt:lpstr>Century Gothic</vt:lpstr>
      <vt:lpstr>Calibri</vt:lpstr>
      <vt:lpstr>Monda</vt:lpstr>
      <vt:lpstr>Arial</vt:lpstr>
      <vt:lpstr>Packt</vt:lpstr>
      <vt:lpstr>Serverless Architectures with Azure</vt:lpstr>
      <vt:lpstr>Day 1</vt:lpstr>
      <vt:lpstr>What is Serverless?</vt:lpstr>
      <vt:lpstr>Lesson Objectives</vt:lpstr>
      <vt:lpstr>PowerPoint Presentation</vt:lpstr>
      <vt:lpstr>Understanding Serverless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Activity</vt:lpstr>
      <vt:lpstr>PowerPoint Presentation</vt:lpstr>
      <vt:lpstr>PowerPoint Presentation</vt:lpstr>
      <vt:lpstr>Understanding Azure Functions</vt:lpstr>
      <vt:lpstr>Lesson Objectives</vt:lpstr>
      <vt:lpstr>PowerPoint Presentation</vt:lpstr>
      <vt:lpstr>Azure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Activity</vt:lpstr>
      <vt:lpstr>PowerPoint Presentation</vt:lpstr>
      <vt:lpstr>PowerPoint Presentation</vt:lpstr>
      <vt:lpstr>Understanding Azure Logic Apps</vt:lpstr>
      <vt:lpstr>Lesson Objectives</vt:lpstr>
      <vt:lpstr>PowerPoint Presentation</vt:lpstr>
      <vt:lpstr>Azure Logic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Activity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Ashwini Waghmare</dc:creator>
  <cp:lastModifiedBy>Greg Leonardo (MVP)</cp:lastModifiedBy>
  <cp:revision>237</cp:revision>
  <dcterms:modified xsi:type="dcterms:W3CDTF">2019-03-05T02:11:42Z</dcterms:modified>
</cp:coreProperties>
</file>