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6" r:id="rId4"/>
    <p:sldId id="260" r:id="rId5"/>
    <p:sldId id="261" r:id="rId6"/>
    <p:sldId id="262" r:id="rId7"/>
    <p:sldId id="263" r:id="rId8"/>
    <p:sldId id="267" r:id="rId9"/>
    <p:sldId id="270" r:id="rId10"/>
    <p:sldId id="298" r:id="rId11"/>
    <p:sldId id="299" r:id="rId12"/>
    <p:sldId id="268" r:id="rId13"/>
    <p:sldId id="269" r:id="rId14"/>
    <p:sldId id="297" r:id="rId15"/>
    <p:sldId id="274" r:id="rId16"/>
    <p:sldId id="275" r:id="rId17"/>
    <p:sldId id="276" r:id="rId18"/>
    <p:sldId id="277" r:id="rId19"/>
    <p:sldId id="278" r:id="rId20"/>
    <p:sldId id="288" r:id="rId21"/>
    <p:sldId id="289" r:id="rId22"/>
    <p:sldId id="284" r:id="rId23"/>
    <p:sldId id="285" r:id="rId24"/>
    <p:sldId id="300" r:id="rId25"/>
    <p:sldId id="279" r:id="rId26"/>
    <p:sldId id="280" r:id="rId27"/>
    <p:sldId id="281" r:id="rId28"/>
    <p:sldId id="282" r:id="rId29"/>
    <p:sldId id="283" r:id="rId30"/>
    <p:sldId id="294" r:id="rId31"/>
    <p:sldId id="286" r:id="rId32"/>
    <p:sldId id="287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10" r:id="rId42"/>
    <p:sldId id="311" r:id="rId43"/>
  </p:sldIdLst>
  <p:sldSz cx="18288000" cy="10282238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entury Gothic" panose="020B0502020202020204" pitchFamily="34" charset="0"/>
      <p:regular r:id="rId50"/>
      <p:bold r:id="rId51"/>
      <p:italic r:id="rId52"/>
      <p:boldItalic r:id="rId53"/>
    </p:embeddedFont>
    <p:embeddedFont>
      <p:font typeface="Monda" panose="020B0604020202020204" charset="0"/>
      <p:regular r:id="rId54"/>
      <p:bold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5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 Siddiqui" initials="SS" lastIdx="15" clrIdx="0">
    <p:extLst>
      <p:ext uri="{19B8F6BF-5375-455C-9EA6-DF929625EA0E}">
        <p15:presenceInfo xmlns:p15="http://schemas.microsoft.com/office/powerpoint/2012/main" userId="S-1-5-21-226508970-3071066648-2496781527-15115" providerId="AD"/>
      </p:ext>
    </p:extLst>
  </p:cmAuthor>
  <p:cmAuthor id="2" name="Shiny Poojary" initials="SP" lastIdx="10" clrIdx="1"/>
  <p:cmAuthor id="3" name="Dominic j. Pereira" initials="DjP" lastIdx="4" clrIdx="2">
    <p:extLst>
      <p:ext uri="{19B8F6BF-5375-455C-9EA6-DF929625EA0E}">
        <p15:presenceInfo xmlns:p15="http://schemas.microsoft.com/office/powerpoint/2012/main" userId="S-1-5-21-226508970-3071066648-2496781527-12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CAF"/>
    <a:srgbClr val="F47628"/>
    <a:srgbClr val="525252"/>
    <a:srgbClr val="8C8C8C"/>
    <a:srgbClr val="818891"/>
    <a:srgbClr val="221F1F"/>
    <a:srgbClr val="FAC09C"/>
    <a:srgbClr val="717171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2A216-E66B-4E66-9D58-424F0B5B68BD}" v="1405" dt="2019-03-05T02:11:48.608"/>
  </p1510:revLst>
</p1510:revInfo>
</file>

<file path=ppt/tableStyles.xml><?xml version="1.0" encoding="utf-8"?>
<a:tblStyleLst xmlns:a="http://schemas.openxmlformats.org/drawingml/2006/main" def="{72C1A5AF-746F-4443-AF66-B6E7A4D0E32D}">
  <a:tblStyle styleId="{72C1A5AF-746F-4443-AF66-B6E7A4D0E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6357" autoAdjust="0"/>
  </p:normalViewPr>
  <p:slideViewPr>
    <p:cSldViewPr snapToGrid="0">
      <p:cViewPr>
        <p:scale>
          <a:sx n="68" d="100"/>
          <a:sy n="68" d="100"/>
        </p:scale>
        <p:origin x="75" y="222"/>
      </p:cViewPr>
      <p:guideLst>
        <p:guide orient="horz" pos="3095"/>
        <p:guide pos="624"/>
        <p:guide orient="horz" pos="2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onardo" userId="fc5f09b0d1a784bb" providerId="LiveId" clId="{7F02A216-E66B-4E66-9D58-424F0B5B68BD}"/>
    <pc:docChg chg="custSel addSld delSld modSld">
      <pc:chgData name="Greg Leonardo" userId="fc5f09b0d1a784bb" providerId="LiveId" clId="{7F02A216-E66B-4E66-9D58-424F0B5B68BD}" dt="2019-03-05T02:11:48.607" v="1404"/>
      <pc:docMkLst>
        <pc:docMk/>
      </pc:docMkLst>
      <pc:sldChg chg="modSp">
        <pc:chgData name="Greg Leonardo" userId="fc5f09b0d1a784bb" providerId="LiveId" clId="{7F02A216-E66B-4E66-9D58-424F0B5B68BD}" dt="2019-03-05T01:44:33.516" v="38" actId="20577"/>
        <pc:sldMkLst>
          <pc:docMk/>
          <pc:sldMk cId="2517648655" sldId="256"/>
        </pc:sldMkLst>
        <pc:spChg chg="mod">
          <ac:chgData name="Greg Leonardo" userId="fc5f09b0d1a784bb" providerId="LiveId" clId="{7F02A216-E66B-4E66-9D58-424F0B5B68BD}" dt="2019-03-05T01:44:27.592" v="35" actId="14100"/>
          <ac:spMkLst>
            <pc:docMk/>
            <pc:sldMk cId="2517648655" sldId="256"/>
            <ac:spMk id="2" creationId="{A6DBAF83-7ECD-4795-9A67-BEF5A89B52E8}"/>
          </ac:spMkLst>
        </pc:spChg>
        <pc:spChg chg="mod">
          <ac:chgData name="Greg Leonardo" userId="fc5f09b0d1a784bb" providerId="LiveId" clId="{7F02A216-E66B-4E66-9D58-424F0B5B68BD}" dt="2019-03-05T01:44:33.516" v="38" actId="20577"/>
          <ac:spMkLst>
            <pc:docMk/>
            <pc:sldMk cId="2517648655" sldId="256"/>
            <ac:spMk id="3" creationId="{10321B66-95C2-4FB2-B893-789726F5EB1D}"/>
          </ac:spMkLst>
        </pc:spChg>
      </pc:sldChg>
      <pc:sldChg chg="modSp">
        <pc:chgData name="Greg Leonardo" userId="fc5f09b0d1a784bb" providerId="LiveId" clId="{7F02A216-E66B-4E66-9D58-424F0B5B68BD}" dt="2019-03-05T01:43:18.223" v="1" actId="20577"/>
        <pc:sldMkLst>
          <pc:docMk/>
          <pc:sldMk cId="3101277606" sldId="258"/>
        </pc:sldMkLst>
        <pc:spChg chg="mod">
          <ac:chgData name="Greg Leonardo" userId="fc5f09b0d1a784bb" providerId="LiveId" clId="{7F02A216-E66B-4E66-9D58-424F0B5B68BD}" dt="2019-03-05T01:43:18.223" v="1" actId="20577"/>
          <ac:spMkLst>
            <pc:docMk/>
            <pc:sldMk cId="3101277606" sldId="258"/>
            <ac:spMk id="85" creationId="{00000000-0000-0000-0000-000000000000}"/>
          </ac:spMkLst>
        </pc:spChg>
      </pc:sldChg>
      <pc:sldChg chg="addSp modSp">
        <pc:chgData name="Greg Leonardo" userId="fc5f09b0d1a784bb" providerId="LiveId" clId="{7F02A216-E66B-4E66-9D58-424F0B5B68BD}" dt="2019-03-05T01:46:00.429" v="135"/>
        <pc:sldMkLst>
          <pc:docMk/>
          <pc:sldMk cId="1989138164" sldId="261"/>
        </pc:sldMkLst>
        <pc:spChg chg="add">
          <ac:chgData name="Greg Leonardo" userId="fc5f09b0d1a784bb" providerId="LiveId" clId="{7F02A216-E66B-4E66-9D58-424F0B5B68BD}" dt="2019-03-05T01:46:00.429" v="135"/>
          <ac:spMkLst>
            <pc:docMk/>
            <pc:sldMk cId="1989138164" sldId="261"/>
            <ac:spMk id="25" creationId="{CE801BB6-076D-4E35-BEF4-10E7CCDFB294}"/>
          </ac:spMkLst>
        </pc:spChg>
        <pc:spChg chg="mod">
          <ac:chgData name="Greg Leonardo" userId="fc5f09b0d1a784bb" providerId="LiveId" clId="{7F02A216-E66B-4E66-9D58-424F0B5B68BD}" dt="2019-03-05T01:44:55.900" v="63" actId="20577"/>
          <ac:spMkLst>
            <pc:docMk/>
            <pc:sldMk cId="1989138164" sldId="261"/>
            <ac:spMk id="36" creationId="{00000000-0000-0000-0000-000000000000}"/>
          </ac:spMkLst>
        </pc:spChg>
        <pc:spChg chg="mod">
          <ac:chgData name="Greg Leonardo" userId="fc5f09b0d1a784bb" providerId="LiveId" clId="{7F02A216-E66B-4E66-9D58-424F0B5B68BD}" dt="2019-03-05T01:45:14.423" v="109" actId="20577"/>
          <ac:spMkLst>
            <pc:docMk/>
            <pc:sldMk cId="1989138164" sldId="261"/>
            <ac:spMk id="37" creationId="{00000000-0000-0000-0000-000000000000}"/>
          </ac:spMkLst>
        </pc:spChg>
        <pc:spChg chg="mod">
          <ac:chgData name="Greg Leonardo" userId="fc5f09b0d1a784bb" providerId="LiveId" clId="{7F02A216-E66B-4E66-9D58-424F0B5B68BD}" dt="2019-03-05T01:45:26.158" v="134" actId="20577"/>
          <ac:spMkLst>
            <pc:docMk/>
            <pc:sldMk cId="1989138164" sldId="261"/>
            <ac:spMk id="38" creationId="{00000000-0000-0000-0000-000000000000}"/>
          </ac:spMkLst>
        </pc:spChg>
        <pc:grpChg chg="add">
          <ac:chgData name="Greg Leonardo" userId="fc5f09b0d1a784bb" providerId="LiveId" clId="{7F02A216-E66B-4E66-9D58-424F0B5B68BD}" dt="2019-03-05T01:46:00.429" v="135"/>
          <ac:grpSpMkLst>
            <pc:docMk/>
            <pc:sldMk cId="1989138164" sldId="261"/>
            <ac:grpSpMk id="26" creationId="{BD42936F-BB68-48BF-A3C5-A387ED71A334}"/>
          </ac:grpSpMkLst>
        </pc:grpChg>
      </pc:sldChg>
      <pc:sldChg chg="modSp">
        <pc:chgData name="Greg Leonardo" userId="fc5f09b0d1a784bb" providerId="LiveId" clId="{7F02A216-E66B-4E66-9D58-424F0B5B68BD}" dt="2019-03-05T01:46:36.601" v="151" actId="20577"/>
        <pc:sldMkLst>
          <pc:docMk/>
          <pc:sldMk cId="2979436610" sldId="262"/>
        </pc:sldMkLst>
        <pc:spChg chg="mod">
          <ac:chgData name="Greg Leonardo" userId="fc5f09b0d1a784bb" providerId="LiveId" clId="{7F02A216-E66B-4E66-9D58-424F0B5B68BD}" dt="2019-03-05T01:46:36.601" v="151" actId="20577"/>
          <ac:spMkLst>
            <pc:docMk/>
            <pc:sldMk cId="2979436610" sldId="262"/>
            <ac:spMk id="2" creationId="{82D1353A-D5A5-4802-B7B3-D54133E62FBF}"/>
          </ac:spMkLst>
        </pc:spChg>
      </pc:sldChg>
      <pc:sldChg chg="modSp">
        <pc:chgData name="Greg Leonardo" userId="fc5f09b0d1a784bb" providerId="LiveId" clId="{7F02A216-E66B-4E66-9D58-424F0B5B68BD}" dt="2019-03-05T01:48:08.219" v="188" actId="20577"/>
        <pc:sldMkLst>
          <pc:docMk/>
          <pc:sldMk cId="4124121090" sldId="263"/>
        </pc:sldMkLst>
        <pc:spChg chg="mod">
          <ac:chgData name="Greg Leonardo" userId="fc5f09b0d1a784bb" providerId="LiveId" clId="{7F02A216-E66B-4E66-9D58-424F0B5B68BD}" dt="2019-03-05T01:48:08.219" v="188" actId="20577"/>
          <ac:spMkLst>
            <pc:docMk/>
            <pc:sldMk cId="4124121090" sldId="263"/>
            <ac:spMk id="26" creationId="{5DBD7752-F937-4FBD-8BFF-54E833D8DFB3}"/>
          </ac:spMkLst>
        </pc:spChg>
      </pc:sldChg>
      <pc:sldChg chg="modSp">
        <pc:chgData name="Greg Leonardo" userId="fc5f09b0d1a784bb" providerId="LiveId" clId="{7F02A216-E66B-4E66-9D58-424F0B5B68BD}" dt="2019-03-05T01:48:23.758" v="210" actId="20577"/>
        <pc:sldMkLst>
          <pc:docMk/>
          <pc:sldMk cId="593785313" sldId="267"/>
        </pc:sldMkLst>
        <pc:spChg chg="mod">
          <ac:chgData name="Greg Leonardo" userId="fc5f09b0d1a784bb" providerId="LiveId" clId="{7F02A216-E66B-4E66-9D58-424F0B5B68BD}" dt="2019-03-05T01:48:23.758" v="210" actId="20577"/>
          <ac:spMkLst>
            <pc:docMk/>
            <pc:sldMk cId="593785313" sldId="267"/>
            <ac:spMk id="12" creationId="{9229C948-647D-491D-983F-DB9CC02211D8}"/>
          </ac:spMkLst>
        </pc:spChg>
      </pc:sldChg>
      <pc:sldChg chg="modSp">
        <pc:chgData name="Greg Leonardo" userId="fc5f09b0d1a784bb" providerId="LiveId" clId="{7F02A216-E66B-4E66-9D58-424F0B5B68BD}" dt="2019-03-05T01:48:38.395" v="235" actId="20577"/>
        <pc:sldMkLst>
          <pc:docMk/>
          <pc:sldMk cId="1001588426" sldId="270"/>
        </pc:sldMkLst>
        <pc:spChg chg="mod">
          <ac:chgData name="Greg Leonardo" userId="fc5f09b0d1a784bb" providerId="LiveId" clId="{7F02A216-E66B-4E66-9D58-424F0B5B68BD}" dt="2019-03-05T01:48:38.395" v="235" actId="20577"/>
          <ac:spMkLst>
            <pc:docMk/>
            <pc:sldMk cId="1001588426" sldId="270"/>
            <ac:spMk id="4" creationId="{74FD5928-DCDA-43DD-91AF-B4C22154C979}"/>
          </ac:spMkLst>
        </pc:spChg>
      </pc:sldChg>
      <pc:sldChg chg="del">
        <pc:chgData name="Greg Leonardo" userId="fc5f09b0d1a784bb" providerId="LiveId" clId="{7F02A216-E66B-4E66-9D58-424F0B5B68BD}" dt="2019-03-05T01:49:20.663" v="236" actId="2696"/>
        <pc:sldMkLst>
          <pc:docMk/>
          <pc:sldMk cId="1097509747" sldId="271"/>
        </pc:sldMkLst>
      </pc:sldChg>
      <pc:sldChg chg="del">
        <pc:chgData name="Greg Leonardo" userId="fc5f09b0d1a784bb" providerId="LiveId" clId="{7F02A216-E66B-4E66-9D58-424F0B5B68BD}" dt="2019-03-05T01:47:48.473" v="163" actId="2696"/>
        <pc:sldMkLst>
          <pc:docMk/>
          <pc:sldMk cId="722323573" sldId="272"/>
        </pc:sldMkLst>
      </pc:sldChg>
      <pc:sldChg chg="modSp">
        <pc:chgData name="Greg Leonardo" userId="fc5f09b0d1a784bb" providerId="LiveId" clId="{7F02A216-E66B-4E66-9D58-424F0B5B68BD}" dt="2019-03-05T01:50:28.817" v="285" actId="20577"/>
        <pc:sldMkLst>
          <pc:docMk/>
          <pc:sldMk cId="4188515285" sldId="274"/>
        </pc:sldMkLst>
        <pc:spChg chg="mod">
          <ac:chgData name="Greg Leonardo" userId="fc5f09b0d1a784bb" providerId="LiveId" clId="{7F02A216-E66B-4E66-9D58-424F0B5B68BD}" dt="2019-03-05T01:50:20.659" v="282" actId="14100"/>
          <ac:spMkLst>
            <pc:docMk/>
            <pc:sldMk cId="4188515285" sldId="274"/>
            <ac:spMk id="2" creationId="{A6DBAF83-7ECD-4795-9A67-BEF5A89B52E8}"/>
          </ac:spMkLst>
        </pc:spChg>
        <pc:spChg chg="mod">
          <ac:chgData name="Greg Leonardo" userId="fc5f09b0d1a784bb" providerId="LiveId" clId="{7F02A216-E66B-4E66-9D58-424F0B5B68BD}" dt="2019-03-05T01:50:28.817" v="285" actId="20577"/>
          <ac:spMkLst>
            <pc:docMk/>
            <pc:sldMk cId="4188515285" sldId="274"/>
            <ac:spMk id="3" creationId="{10321B66-95C2-4FB2-B893-789726F5EB1D}"/>
          </ac:spMkLst>
        </pc:spChg>
      </pc:sldChg>
      <pc:sldChg chg="modSp">
        <pc:chgData name="Greg Leonardo" userId="fc5f09b0d1a784bb" providerId="LiveId" clId="{7F02A216-E66B-4E66-9D58-424F0B5B68BD}" dt="2019-03-05T01:51:55.253" v="432" actId="20577"/>
        <pc:sldMkLst>
          <pc:docMk/>
          <pc:sldMk cId="3015087032" sldId="276"/>
        </pc:sldMkLst>
        <pc:spChg chg="mod">
          <ac:chgData name="Greg Leonardo" userId="fc5f09b0d1a784bb" providerId="LiveId" clId="{7F02A216-E66B-4E66-9D58-424F0B5B68BD}" dt="2019-03-05T01:50:51.112" v="320" actId="20577"/>
          <ac:spMkLst>
            <pc:docMk/>
            <pc:sldMk cId="3015087032" sldId="276"/>
            <ac:spMk id="36" creationId="{00000000-0000-0000-0000-000000000000}"/>
          </ac:spMkLst>
        </pc:spChg>
        <pc:spChg chg="mod">
          <ac:chgData name="Greg Leonardo" userId="fc5f09b0d1a784bb" providerId="LiveId" clId="{7F02A216-E66B-4E66-9D58-424F0B5B68BD}" dt="2019-03-05T01:51:32.656" v="388" actId="20577"/>
          <ac:spMkLst>
            <pc:docMk/>
            <pc:sldMk cId="3015087032" sldId="276"/>
            <ac:spMk id="37" creationId="{00000000-0000-0000-0000-000000000000}"/>
          </ac:spMkLst>
        </pc:spChg>
        <pc:spChg chg="mod">
          <ac:chgData name="Greg Leonardo" userId="fc5f09b0d1a784bb" providerId="LiveId" clId="{7F02A216-E66B-4E66-9D58-424F0B5B68BD}" dt="2019-03-05T01:51:55.253" v="432" actId="20577"/>
          <ac:spMkLst>
            <pc:docMk/>
            <pc:sldMk cId="3015087032" sldId="276"/>
            <ac:spMk id="38" creationId="{00000000-0000-0000-0000-000000000000}"/>
          </ac:spMkLst>
        </pc:spChg>
      </pc:sldChg>
      <pc:sldChg chg="modSp">
        <pc:chgData name="Greg Leonardo" userId="fc5f09b0d1a784bb" providerId="LiveId" clId="{7F02A216-E66B-4E66-9D58-424F0B5B68BD}" dt="2019-03-05T01:52:16.855" v="448" actId="20577"/>
        <pc:sldMkLst>
          <pc:docMk/>
          <pc:sldMk cId="4137897931" sldId="277"/>
        </pc:sldMkLst>
        <pc:spChg chg="mod">
          <ac:chgData name="Greg Leonardo" userId="fc5f09b0d1a784bb" providerId="LiveId" clId="{7F02A216-E66B-4E66-9D58-424F0B5B68BD}" dt="2019-03-05T01:52:16.855" v="448" actId="20577"/>
          <ac:spMkLst>
            <pc:docMk/>
            <pc:sldMk cId="4137897931" sldId="277"/>
            <ac:spMk id="2" creationId="{82D1353A-D5A5-4802-B7B3-D54133E62FBF}"/>
          </ac:spMkLst>
        </pc:spChg>
      </pc:sldChg>
      <pc:sldChg chg="modSp">
        <pc:chgData name="Greg Leonardo" userId="fc5f09b0d1a784bb" providerId="LiveId" clId="{7F02A216-E66B-4E66-9D58-424F0B5B68BD}" dt="2019-03-05T01:52:51.471" v="483" actId="20577"/>
        <pc:sldMkLst>
          <pc:docMk/>
          <pc:sldMk cId="1621815919" sldId="278"/>
        </pc:sldMkLst>
        <pc:spChg chg="mod">
          <ac:chgData name="Greg Leonardo" userId="fc5f09b0d1a784bb" providerId="LiveId" clId="{7F02A216-E66B-4E66-9D58-424F0B5B68BD}" dt="2019-03-05T01:52:51.471" v="483" actId="20577"/>
          <ac:spMkLst>
            <pc:docMk/>
            <pc:sldMk cId="1621815919" sldId="278"/>
            <ac:spMk id="2" creationId="{861D8659-3F48-48DA-A131-AB1855DAF96A}"/>
          </ac:spMkLst>
        </pc:spChg>
      </pc:sldChg>
      <pc:sldChg chg="modSp">
        <pc:chgData name="Greg Leonardo" userId="fc5f09b0d1a784bb" providerId="LiveId" clId="{7F02A216-E66B-4E66-9D58-424F0B5B68BD}" dt="2019-03-05T02:00:12.812" v="746" actId="20577"/>
        <pc:sldMkLst>
          <pc:docMk/>
          <pc:sldMk cId="3178771645" sldId="279"/>
        </pc:sldMkLst>
        <pc:spChg chg="mod">
          <ac:chgData name="Greg Leonardo" userId="fc5f09b0d1a784bb" providerId="LiveId" clId="{7F02A216-E66B-4E66-9D58-424F0B5B68BD}" dt="2019-03-05T01:59:59.452" v="743" actId="14100"/>
          <ac:spMkLst>
            <pc:docMk/>
            <pc:sldMk cId="3178771645" sldId="279"/>
            <ac:spMk id="2" creationId="{A6DBAF83-7ECD-4795-9A67-BEF5A89B52E8}"/>
          </ac:spMkLst>
        </pc:spChg>
        <pc:spChg chg="mod">
          <ac:chgData name="Greg Leonardo" userId="fc5f09b0d1a784bb" providerId="LiveId" clId="{7F02A216-E66B-4E66-9D58-424F0B5B68BD}" dt="2019-03-05T02:00:12.812" v="746" actId="20577"/>
          <ac:spMkLst>
            <pc:docMk/>
            <pc:sldMk cId="3178771645" sldId="279"/>
            <ac:spMk id="3" creationId="{10321B66-95C2-4FB2-B893-789726F5EB1D}"/>
          </ac:spMkLst>
        </pc:spChg>
      </pc:sldChg>
      <pc:sldChg chg="delSp modSp">
        <pc:chgData name="Greg Leonardo" userId="fc5f09b0d1a784bb" providerId="LiveId" clId="{7F02A216-E66B-4E66-9D58-424F0B5B68BD}" dt="2019-03-05T02:01:55.944" v="835" actId="478"/>
        <pc:sldMkLst>
          <pc:docMk/>
          <pc:sldMk cId="1230346625" sldId="281"/>
        </pc:sldMkLst>
        <pc:spChg chg="mod">
          <ac:chgData name="Greg Leonardo" userId="fc5f09b0d1a784bb" providerId="LiveId" clId="{7F02A216-E66B-4E66-9D58-424F0B5B68BD}" dt="2019-03-05T02:01:40.862" v="834" actId="20577"/>
          <ac:spMkLst>
            <pc:docMk/>
            <pc:sldMk cId="1230346625" sldId="281"/>
            <ac:spMk id="36" creationId="{00000000-0000-0000-0000-000000000000}"/>
          </ac:spMkLst>
        </pc:spChg>
        <pc:spChg chg="mod">
          <ac:chgData name="Greg Leonardo" userId="fc5f09b0d1a784bb" providerId="LiveId" clId="{7F02A216-E66B-4E66-9D58-424F0B5B68BD}" dt="2019-03-05T02:00:58.883" v="832" actId="20577"/>
          <ac:spMkLst>
            <pc:docMk/>
            <pc:sldMk cId="1230346625" sldId="281"/>
            <ac:spMk id="37" creationId="{00000000-0000-0000-0000-000000000000}"/>
          </ac:spMkLst>
        </pc:spChg>
        <pc:spChg chg="del">
          <ac:chgData name="Greg Leonardo" userId="fc5f09b0d1a784bb" providerId="LiveId" clId="{7F02A216-E66B-4E66-9D58-424F0B5B68BD}" dt="2019-03-05T02:01:55.944" v="835" actId="478"/>
          <ac:spMkLst>
            <pc:docMk/>
            <pc:sldMk cId="1230346625" sldId="281"/>
            <ac:spMk id="38" creationId="{00000000-0000-0000-0000-000000000000}"/>
          </ac:spMkLst>
        </pc:spChg>
        <pc:grpChg chg="del">
          <ac:chgData name="Greg Leonardo" userId="fc5f09b0d1a784bb" providerId="LiveId" clId="{7F02A216-E66B-4E66-9D58-424F0B5B68BD}" dt="2019-03-05T02:01:55.944" v="835" actId="478"/>
          <ac:grpSpMkLst>
            <pc:docMk/>
            <pc:sldMk cId="1230346625" sldId="281"/>
            <ac:grpSpMk id="52" creationId="{00000000-0000-0000-0000-000000000000}"/>
          </ac:grpSpMkLst>
        </pc:grpChg>
      </pc:sldChg>
      <pc:sldChg chg="modSp">
        <pc:chgData name="Greg Leonardo" userId="fc5f09b0d1a784bb" providerId="LiveId" clId="{7F02A216-E66B-4E66-9D58-424F0B5B68BD}" dt="2019-03-05T02:02:16.861" v="855" actId="20577"/>
        <pc:sldMkLst>
          <pc:docMk/>
          <pc:sldMk cId="1702575288" sldId="282"/>
        </pc:sldMkLst>
        <pc:spChg chg="mod">
          <ac:chgData name="Greg Leonardo" userId="fc5f09b0d1a784bb" providerId="LiveId" clId="{7F02A216-E66B-4E66-9D58-424F0B5B68BD}" dt="2019-03-05T02:02:16.861" v="855" actId="20577"/>
          <ac:spMkLst>
            <pc:docMk/>
            <pc:sldMk cId="1702575288" sldId="282"/>
            <ac:spMk id="2" creationId="{82D1353A-D5A5-4802-B7B3-D54133E62FBF}"/>
          </ac:spMkLst>
        </pc:spChg>
      </pc:sldChg>
      <pc:sldChg chg="modSp">
        <pc:chgData name="Greg Leonardo" userId="fc5f09b0d1a784bb" providerId="LiveId" clId="{7F02A216-E66B-4E66-9D58-424F0B5B68BD}" dt="2019-03-05T02:02:38.313" v="888" actId="20577"/>
        <pc:sldMkLst>
          <pc:docMk/>
          <pc:sldMk cId="2161068156" sldId="283"/>
        </pc:sldMkLst>
        <pc:spChg chg="mod">
          <ac:chgData name="Greg Leonardo" userId="fc5f09b0d1a784bb" providerId="LiveId" clId="{7F02A216-E66B-4E66-9D58-424F0B5B68BD}" dt="2019-03-05T02:02:38.313" v="888" actId="20577"/>
          <ac:spMkLst>
            <pc:docMk/>
            <pc:sldMk cId="2161068156" sldId="283"/>
            <ac:spMk id="2" creationId="{861D8659-3F48-48DA-A131-AB1855DAF96A}"/>
          </ac:spMkLst>
        </pc:spChg>
      </pc:sldChg>
      <pc:sldChg chg="modSp">
        <pc:chgData name="Greg Leonardo" userId="fc5f09b0d1a784bb" providerId="LiveId" clId="{7F02A216-E66B-4E66-9D58-424F0B5B68BD}" dt="2019-03-05T01:55:20.787" v="695" actId="20577"/>
        <pc:sldMkLst>
          <pc:docMk/>
          <pc:sldMk cId="2965124434" sldId="285"/>
        </pc:sldMkLst>
        <pc:spChg chg="mod">
          <ac:chgData name="Greg Leonardo" userId="fc5f09b0d1a784bb" providerId="LiveId" clId="{7F02A216-E66B-4E66-9D58-424F0B5B68BD}" dt="2019-03-05T01:54:52.076" v="644" actId="20577"/>
          <ac:spMkLst>
            <pc:docMk/>
            <pc:sldMk cId="2965124434" sldId="285"/>
            <ac:spMk id="18" creationId="{51014BB0-FE58-42EF-9C7C-B6E1A5B17756}"/>
          </ac:spMkLst>
        </pc:spChg>
        <pc:spChg chg="mod">
          <ac:chgData name="Greg Leonardo" userId="fc5f09b0d1a784bb" providerId="LiveId" clId="{7F02A216-E66B-4E66-9D58-424F0B5B68BD}" dt="2019-03-05T01:55:20.787" v="695" actId="20577"/>
          <ac:spMkLst>
            <pc:docMk/>
            <pc:sldMk cId="2965124434" sldId="285"/>
            <ac:spMk id="20" creationId="{FF97CCB2-5ED6-4798-AB69-8AC1DC5DCD7E}"/>
          </ac:spMkLst>
        </pc:spChg>
      </pc:sldChg>
      <pc:sldChg chg="modSp">
        <pc:chgData name="Greg Leonardo" userId="fc5f09b0d1a784bb" providerId="LiveId" clId="{7F02A216-E66B-4E66-9D58-424F0B5B68BD}" dt="2019-03-05T02:04:59.026" v="1084" actId="20577"/>
        <pc:sldMkLst>
          <pc:docMk/>
          <pc:sldMk cId="818595780" sldId="287"/>
        </pc:sldMkLst>
        <pc:spChg chg="mod">
          <ac:chgData name="Greg Leonardo" userId="fc5f09b0d1a784bb" providerId="LiveId" clId="{7F02A216-E66B-4E66-9D58-424F0B5B68BD}" dt="2019-03-05T02:04:08.364" v="963" actId="20577"/>
          <ac:spMkLst>
            <pc:docMk/>
            <pc:sldMk cId="818595780" sldId="287"/>
            <ac:spMk id="18" creationId="{51014BB0-FE58-42EF-9C7C-B6E1A5B17756}"/>
          </ac:spMkLst>
        </pc:spChg>
        <pc:spChg chg="mod">
          <ac:chgData name="Greg Leonardo" userId="fc5f09b0d1a784bb" providerId="LiveId" clId="{7F02A216-E66B-4E66-9D58-424F0B5B68BD}" dt="2019-03-05T02:04:59.026" v="1084" actId="20577"/>
          <ac:spMkLst>
            <pc:docMk/>
            <pc:sldMk cId="818595780" sldId="287"/>
            <ac:spMk id="20" creationId="{FF97CCB2-5ED6-4798-AB69-8AC1DC5DCD7E}"/>
          </ac:spMkLst>
        </pc:spChg>
      </pc:sldChg>
      <pc:sldChg chg="modSp">
        <pc:chgData name="Greg Leonardo" userId="fc5f09b0d1a784bb" providerId="LiveId" clId="{7F02A216-E66B-4E66-9D58-424F0B5B68BD}" dt="2019-03-05T01:53:12.352" v="517" actId="20577"/>
        <pc:sldMkLst>
          <pc:docMk/>
          <pc:sldMk cId="4129453224" sldId="288"/>
        </pc:sldMkLst>
        <pc:spChg chg="mod">
          <ac:chgData name="Greg Leonardo" userId="fc5f09b0d1a784bb" providerId="LiveId" clId="{7F02A216-E66B-4E66-9D58-424F0B5B68BD}" dt="2019-03-05T01:53:12.352" v="517" actId="20577"/>
          <ac:spMkLst>
            <pc:docMk/>
            <pc:sldMk cId="4129453224" sldId="288"/>
            <ac:spMk id="2" creationId="{861D8659-3F48-48DA-A131-AB1855DAF96A}"/>
          </ac:spMkLst>
        </pc:spChg>
      </pc:sldChg>
      <pc:sldChg chg="modSp">
        <pc:chgData name="Greg Leonardo" userId="fc5f09b0d1a784bb" providerId="LiveId" clId="{7F02A216-E66B-4E66-9D58-424F0B5B68BD}" dt="2019-03-05T01:53:39.191" v="573" actId="20577"/>
        <pc:sldMkLst>
          <pc:docMk/>
          <pc:sldMk cId="3562453072" sldId="289"/>
        </pc:sldMkLst>
        <pc:spChg chg="mod">
          <ac:chgData name="Greg Leonardo" userId="fc5f09b0d1a784bb" providerId="LiveId" clId="{7F02A216-E66B-4E66-9D58-424F0B5B68BD}" dt="2019-03-05T01:53:39.191" v="573" actId="20577"/>
          <ac:spMkLst>
            <pc:docMk/>
            <pc:sldMk cId="3562453072" sldId="289"/>
            <ac:spMk id="2" creationId="{861D8659-3F48-48DA-A131-AB1855DAF96A}"/>
          </ac:spMkLst>
        </pc:spChg>
      </pc:sldChg>
      <pc:sldChg chg="del">
        <pc:chgData name="Greg Leonardo" userId="fc5f09b0d1a784bb" providerId="LiveId" clId="{7F02A216-E66B-4E66-9D58-424F0B5B68BD}" dt="2019-03-05T01:53:44.902" v="574" actId="2696"/>
        <pc:sldMkLst>
          <pc:docMk/>
          <pc:sldMk cId="3181936358" sldId="290"/>
        </pc:sldMkLst>
      </pc:sldChg>
      <pc:sldChg chg="del">
        <pc:chgData name="Greg Leonardo" userId="fc5f09b0d1a784bb" providerId="LiveId" clId="{7F02A216-E66B-4E66-9D58-424F0B5B68BD}" dt="2019-03-05T01:53:46.629" v="575" actId="2696"/>
        <pc:sldMkLst>
          <pc:docMk/>
          <pc:sldMk cId="3873679534" sldId="291"/>
        </pc:sldMkLst>
      </pc:sldChg>
      <pc:sldChg chg="del">
        <pc:chgData name="Greg Leonardo" userId="fc5f09b0d1a784bb" providerId="LiveId" clId="{7F02A216-E66B-4E66-9D58-424F0B5B68BD}" dt="2019-03-05T02:02:59.869" v="921" actId="2696"/>
        <pc:sldMkLst>
          <pc:docMk/>
          <pc:sldMk cId="74650930" sldId="292"/>
        </pc:sldMkLst>
      </pc:sldChg>
      <pc:sldChg chg="del">
        <pc:chgData name="Greg Leonardo" userId="fc5f09b0d1a784bb" providerId="LiveId" clId="{7F02A216-E66B-4E66-9D58-424F0B5B68BD}" dt="2019-03-05T02:02:59.862" v="920" actId="2696"/>
        <pc:sldMkLst>
          <pc:docMk/>
          <pc:sldMk cId="1782099508" sldId="293"/>
        </pc:sldMkLst>
      </pc:sldChg>
      <pc:sldChg chg="modSp">
        <pc:chgData name="Greg Leonardo" userId="fc5f09b0d1a784bb" providerId="LiveId" clId="{7F02A216-E66B-4E66-9D58-424F0B5B68BD}" dt="2019-03-05T02:02:51.744" v="919" actId="20577"/>
        <pc:sldMkLst>
          <pc:docMk/>
          <pc:sldMk cId="131383651" sldId="294"/>
        </pc:sldMkLst>
        <pc:spChg chg="mod">
          <ac:chgData name="Greg Leonardo" userId="fc5f09b0d1a784bb" providerId="LiveId" clId="{7F02A216-E66B-4E66-9D58-424F0B5B68BD}" dt="2019-03-05T02:02:51.744" v="919" actId="20577"/>
          <ac:spMkLst>
            <pc:docMk/>
            <pc:sldMk cId="131383651" sldId="294"/>
            <ac:spMk id="2" creationId="{861D8659-3F48-48DA-A131-AB1855DAF96A}"/>
          </ac:spMkLst>
        </pc:spChg>
      </pc:sldChg>
      <pc:sldChg chg="del">
        <pc:chgData name="Greg Leonardo" userId="fc5f09b0d1a784bb" providerId="LiveId" clId="{7F02A216-E66B-4E66-9D58-424F0B5B68BD}" dt="2019-03-05T02:02:59.883" v="922" actId="2696"/>
        <pc:sldMkLst>
          <pc:docMk/>
          <pc:sldMk cId="3509260212" sldId="295"/>
        </pc:sldMkLst>
      </pc:sldChg>
      <pc:sldChg chg="modSp add">
        <pc:chgData name="Greg Leonardo" userId="fc5f09b0d1a784bb" providerId="LiveId" clId="{7F02A216-E66B-4E66-9D58-424F0B5B68BD}" dt="2019-03-05T01:47:23.433" v="162" actId="20577"/>
        <pc:sldMkLst>
          <pc:docMk/>
          <pc:sldMk cId="3882723322" sldId="297"/>
        </pc:sldMkLst>
        <pc:spChg chg="mod">
          <ac:chgData name="Greg Leonardo" userId="fc5f09b0d1a784bb" providerId="LiveId" clId="{7F02A216-E66B-4E66-9D58-424F0B5B68BD}" dt="2019-03-05T01:47:23.433" v="162" actId="20577"/>
          <ac:spMkLst>
            <pc:docMk/>
            <pc:sldMk cId="3882723322" sldId="297"/>
            <ac:spMk id="3" creationId="{5A0DF70A-4018-4E3C-B0B5-EB996E870CB7}"/>
          </ac:spMkLst>
        </pc:spChg>
      </pc:sldChg>
      <pc:sldChg chg="add">
        <pc:chgData name="Greg Leonardo" userId="fc5f09b0d1a784bb" providerId="LiveId" clId="{7F02A216-E66B-4E66-9D58-424F0B5B68BD}" dt="2019-03-05T01:49:24.430" v="237"/>
        <pc:sldMkLst>
          <pc:docMk/>
          <pc:sldMk cId="419381599" sldId="298"/>
        </pc:sldMkLst>
      </pc:sldChg>
      <pc:sldChg chg="add">
        <pc:chgData name="Greg Leonardo" userId="fc5f09b0d1a784bb" providerId="LiveId" clId="{7F02A216-E66B-4E66-9D58-424F0B5B68BD}" dt="2019-03-05T01:49:24.430" v="237"/>
        <pc:sldMkLst>
          <pc:docMk/>
          <pc:sldMk cId="2315998331" sldId="299"/>
        </pc:sldMkLst>
      </pc:sldChg>
      <pc:sldChg chg="modSp add">
        <pc:chgData name="Greg Leonardo" userId="fc5f09b0d1a784bb" providerId="LiveId" clId="{7F02A216-E66B-4E66-9D58-424F0B5B68BD}" dt="2019-03-05T01:54:28.069" v="623" actId="20577"/>
        <pc:sldMkLst>
          <pc:docMk/>
          <pc:sldMk cId="4090909197" sldId="300"/>
        </pc:sldMkLst>
        <pc:spChg chg="mod">
          <ac:chgData name="Greg Leonardo" userId="fc5f09b0d1a784bb" providerId="LiveId" clId="{7F02A216-E66B-4E66-9D58-424F0B5B68BD}" dt="2019-03-05T01:54:28.069" v="623" actId="20577"/>
          <ac:spMkLst>
            <pc:docMk/>
            <pc:sldMk cId="4090909197" sldId="300"/>
            <ac:spMk id="3" creationId="{5A0DF70A-4018-4E3C-B0B5-EB996E870CB7}"/>
          </ac:spMkLst>
        </pc:spChg>
      </pc:sldChg>
      <pc:sldChg chg="modSp add">
        <pc:chgData name="Greg Leonardo" userId="fc5f09b0d1a784bb" providerId="LiveId" clId="{7F02A216-E66B-4E66-9D58-424F0B5B68BD}" dt="2019-03-05T02:03:39.445" v="932" actId="20577"/>
        <pc:sldMkLst>
          <pc:docMk/>
          <pc:sldMk cId="1481962902" sldId="301"/>
        </pc:sldMkLst>
        <pc:spChg chg="mod">
          <ac:chgData name="Greg Leonardo" userId="fc5f09b0d1a784bb" providerId="LiveId" clId="{7F02A216-E66B-4E66-9D58-424F0B5B68BD}" dt="2019-03-05T02:03:39.445" v="932" actId="20577"/>
          <ac:spMkLst>
            <pc:docMk/>
            <pc:sldMk cId="1481962902" sldId="301"/>
            <ac:spMk id="3" creationId="{5A0DF70A-4018-4E3C-B0B5-EB996E870CB7}"/>
          </ac:spMkLst>
        </pc:spChg>
      </pc:sldChg>
      <pc:sldChg chg="modSp add">
        <pc:chgData name="Greg Leonardo" userId="fc5f09b0d1a784bb" providerId="LiveId" clId="{7F02A216-E66B-4E66-9D58-424F0B5B68BD}" dt="2019-03-05T02:06:33.377" v="1139" actId="404"/>
        <pc:sldMkLst>
          <pc:docMk/>
          <pc:sldMk cId="3339395437" sldId="302"/>
        </pc:sldMkLst>
        <pc:spChg chg="mod">
          <ac:chgData name="Greg Leonardo" userId="fc5f09b0d1a784bb" providerId="LiveId" clId="{7F02A216-E66B-4E66-9D58-424F0B5B68BD}" dt="2019-03-05T02:06:33.377" v="1139" actId="404"/>
          <ac:spMkLst>
            <pc:docMk/>
            <pc:sldMk cId="3339395437" sldId="302"/>
            <ac:spMk id="2" creationId="{A6DBAF83-7ECD-4795-9A67-BEF5A89B52E8}"/>
          </ac:spMkLst>
        </pc:spChg>
      </pc:sldChg>
      <pc:sldChg chg="add">
        <pc:chgData name="Greg Leonardo" userId="fc5f09b0d1a784bb" providerId="LiveId" clId="{7F02A216-E66B-4E66-9D58-424F0B5B68BD}" dt="2019-03-05T02:05:30.484" v="1085"/>
        <pc:sldMkLst>
          <pc:docMk/>
          <pc:sldMk cId="3549321252" sldId="303"/>
        </pc:sldMkLst>
      </pc:sldChg>
      <pc:sldChg chg="delSp modSp add">
        <pc:chgData name="Greg Leonardo" userId="fc5f09b0d1a784bb" providerId="LiveId" clId="{7F02A216-E66B-4E66-9D58-424F0B5B68BD}" dt="2019-03-05T02:07:17.366" v="1192" actId="478"/>
        <pc:sldMkLst>
          <pc:docMk/>
          <pc:sldMk cId="2716135425" sldId="304"/>
        </pc:sldMkLst>
        <pc:spChg chg="mod">
          <ac:chgData name="Greg Leonardo" userId="fc5f09b0d1a784bb" providerId="LiveId" clId="{7F02A216-E66B-4E66-9D58-424F0B5B68BD}" dt="2019-03-05T02:07:11.384" v="1191" actId="20577"/>
          <ac:spMkLst>
            <pc:docMk/>
            <pc:sldMk cId="2716135425" sldId="304"/>
            <ac:spMk id="36" creationId="{00000000-0000-0000-0000-000000000000}"/>
          </ac:spMkLst>
        </pc:spChg>
        <pc:spChg chg="del">
          <ac:chgData name="Greg Leonardo" userId="fc5f09b0d1a784bb" providerId="LiveId" clId="{7F02A216-E66B-4E66-9D58-424F0B5B68BD}" dt="2019-03-05T02:07:17.366" v="1192" actId="478"/>
          <ac:spMkLst>
            <pc:docMk/>
            <pc:sldMk cId="2716135425" sldId="304"/>
            <ac:spMk id="37" creationId="{00000000-0000-0000-0000-000000000000}"/>
          </ac:spMkLst>
        </pc:spChg>
        <pc:grpChg chg="del">
          <ac:chgData name="Greg Leonardo" userId="fc5f09b0d1a784bb" providerId="LiveId" clId="{7F02A216-E66B-4E66-9D58-424F0B5B68BD}" dt="2019-03-05T02:07:17.366" v="1192" actId="478"/>
          <ac:grpSpMkLst>
            <pc:docMk/>
            <pc:sldMk cId="2716135425" sldId="304"/>
            <ac:grpSpMk id="46" creationId="{00000000-0000-0000-0000-000000000000}"/>
          </ac:grpSpMkLst>
        </pc:grpChg>
      </pc:sldChg>
      <pc:sldChg chg="modSp add">
        <pc:chgData name="Greg Leonardo" userId="fc5f09b0d1a784bb" providerId="LiveId" clId="{7F02A216-E66B-4E66-9D58-424F0B5B68BD}" dt="2019-03-05T02:07:26.635" v="1204" actId="20577"/>
        <pc:sldMkLst>
          <pc:docMk/>
          <pc:sldMk cId="2504660620" sldId="305"/>
        </pc:sldMkLst>
        <pc:spChg chg="mod">
          <ac:chgData name="Greg Leonardo" userId="fc5f09b0d1a784bb" providerId="LiveId" clId="{7F02A216-E66B-4E66-9D58-424F0B5B68BD}" dt="2019-03-05T02:07:26.635" v="1204" actId="20577"/>
          <ac:spMkLst>
            <pc:docMk/>
            <pc:sldMk cId="2504660620" sldId="305"/>
            <ac:spMk id="2" creationId="{82D1353A-D5A5-4802-B7B3-D54133E62FBF}"/>
          </ac:spMkLst>
        </pc:spChg>
      </pc:sldChg>
      <pc:sldChg chg="modSp add">
        <pc:chgData name="Greg Leonardo" userId="fc5f09b0d1a784bb" providerId="LiveId" clId="{7F02A216-E66B-4E66-9D58-424F0B5B68BD}" dt="2019-03-05T02:07:51.394" v="1256" actId="20577"/>
        <pc:sldMkLst>
          <pc:docMk/>
          <pc:sldMk cId="972319212" sldId="306"/>
        </pc:sldMkLst>
        <pc:spChg chg="mod">
          <ac:chgData name="Greg Leonardo" userId="fc5f09b0d1a784bb" providerId="LiveId" clId="{7F02A216-E66B-4E66-9D58-424F0B5B68BD}" dt="2019-03-05T02:07:51.394" v="1256" actId="20577"/>
          <ac:spMkLst>
            <pc:docMk/>
            <pc:sldMk cId="972319212" sldId="306"/>
            <ac:spMk id="2" creationId="{861D8659-3F48-48DA-A131-AB1855DAF96A}"/>
          </ac:spMkLst>
        </pc:spChg>
      </pc:sldChg>
      <pc:sldChg chg="add del">
        <pc:chgData name="Greg Leonardo" userId="fc5f09b0d1a784bb" providerId="LiveId" clId="{7F02A216-E66B-4E66-9D58-424F0B5B68BD}" dt="2019-03-05T02:07:56.702" v="1257" actId="2696"/>
        <pc:sldMkLst>
          <pc:docMk/>
          <pc:sldMk cId="1226681857" sldId="307"/>
        </pc:sldMkLst>
      </pc:sldChg>
      <pc:sldChg chg="add">
        <pc:chgData name="Greg Leonardo" userId="fc5f09b0d1a784bb" providerId="LiveId" clId="{7F02A216-E66B-4E66-9D58-424F0B5B68BD}" dt="2019-03-05T02:05:30.484" v="1085"/>
        <pc:sldMkLst>
          <pc:docMk/>
          <pc:sldMk cId="2105318417" sldId="308"/>
        </pc:sldMkLst>
      </pc:sldChg>
      <pc:sldChg chg="modSp add">
        <pc:chgData name="Greg Leonardo" userId="fc5f09b0d1a784bb" providerId="LiveId" clId="{7F02A216-E66B-4E66-9D58-424F0B5B68BD}" dt="2019-03-05T02:09:55.224" v="1403" actId="20577"/>
        <pc:sldMkLst>
          <pc:docMk/>
          <pc:sldMk cId="375398838" sldId="309"/>
        </pc:sldMkLst>
        <pc:spChg chg="mod">
          <ac:chgData name="Greg Leonardo" userId="fc5f09b0d1a784bb" providerId="LiveId" clId="{7F02A216-E66B-4E66-9D58-424F0B5B68BD}" dt="2019-03-05T02:09:14.417" v="1317" actId="20577"/>
          <ac:spMkLst>
            <pc:docMk/>
            <pc:sldMk cId="375398838" sldId="309"/>
            <ac:spMk id="18" creationId="{51014BB0-FE58-42EF-9C7C-B6E1A5B17756}"/>
          </ac:spMkLst>
        </pc:spChg>
        <pc:spChg chg="mod">
          <ac:chgData name="Greg Leonardo" userId="fc5f09b0d1a784bb" providerId="LiveId" clId="{7F02A216-E66B-4E66-9D58-424F0B5B68BD}" dt="2019-03-05T02:09:55.224" v="1403" actId="20577"/>
          <ac:spMkLst>
            <pc:docMk/>
            <pc:sldMk cId="375398838" sldId="309"/>
            <ac:spMk id="20" creationId="{FF97CCB2-5ED6-4798-AB69-8AC1DC5DCD7E}"/>
          </ac:spMkLst>
        </pc:spChg>
      </pc:sldChg>
      <pc:sldChg chg="add">
        <pc:chgData name="Greg Leonardo" userId="fc5f09b0d1a784bb" providerId="LiveId" clId="{7F02A216-E66B-4E66-9D58-424F0B5B68BD}" dt="2019-03-05T02:05:30.484" v="1085"/>
        <pc:sldMkLst>
          <pc:docMk/>
          <pc:sldMk cId="1972642706" sldId="310"/>
        </pc:sldMkLst>
      </pc:sldChg>
      <pc:sldChg chg="add">
        <pc:chgData name="Greg Leonardo" userId="fc5f09b0d1a784bb" providerId="LiveId" clId="{7F02A216-E66B-4E66-9D58-424F0B5B68BD}" dt="2019-03-05T02:11:48.607" v="1404"/>
        <pc:sldMkLst>
          <pc:docMk/>
          <pc:sldMk cId="3792340041" sldId="31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E7331542-6098-4D5D-93E3-4BC3F640BBE3}" type="presOf" srcId="{810973DC-D013-4171-BCFB-0872AEF74A97}" destId="{0B47398B-9A2D-440F-8D69-771238D96F7B}" srcOrd="0" destOrd="0" presId="urn:microsoft.com/office/officeart/2009/3/layout/StepUpProcess"/>
    <dgm:cxn modelId="{33A67BD1-1FD8-4991-B7E9-55572A4E0A5B}" type="presOf" srcId="{96ED2F51-FAA2-4052-B85D-7A2994599C82}" destId="{AB1D4BFC-4243-44A7-9690-C77873B64A03}" srcOrd="0" destOrd="0" presId="urn:microsoft.com/office/officeart/2009/3/layout/StepUpProcess"/>
    <dgm:cxn modelId="{216247FB-6287-4894-87CB-4514B32F7E17}" type="presOf" srcId="{ADDF6DF4-6980-42A6-94F9-9F4D744E6852}" destId="{DA08AEF1-8BA2-4CDB-9400-6ED6A2E8A2BA}" srcOrd="0" destOrd="0" presId="urn:microsoft.com/office/officeart/2009/3/layout/StepUpProcess"/>
    <dgm:cxn modelId="{02EEA0FC-F70E-43DE-9514-D7B55CBBCEEB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6A2AC720-0860-4065-8AC8-A049653D6C55}" type="presParOf" srcId="{AB1D4BFC-4243-44A7-9690-C77873B64A03}" destId="{FEB9D9BE-E81F-48F5-9822-2A8BE3531B83}" srcOrd="0" destOrd="0" presId="urn:microsoft.com/office/officeart/2009/3/layout/StepUpProcess"/>
    <dgm:cxn modelId="{7D206CC3-E5A8-47B5-AA24-C38BCCCFBE3F}" type="presParOf" srcId="{FEB9D9BE-E81F-48F5-9822-2A8BE3531B83}" destId="{550BB52B-5A1C-4A6F-845D-8751BC185512}" srcOrd="0" destOrd="0" presId="urn:microsoft.com/office/officeart/2009/3/layout/StepUpProcess"/>
    <dgm:cxn modelId="{3FF6F572-DD08-4194-B893-9408C511F201}" type="presParOf" srcId="{FEB9D9BE-E81F-48F5-9822-2A8BE3531B83}" destId="{0B47398B-9A2D-440F-8D69-771238D96F7B}" srcOrd="1" destOrd="0" presId="urn:microsoft.com/office/officeart/2009/3/layout/StepUpProcess"/>
    <dgm:cxn modelId="{5A7ABDFE-8242-4447-B655-C79E0719DA03}" type="presParOf" srcId="{FEB9D9BE-E81F-48F5-9822-2A8BE3531B83}" destId="{5A556CAF-32BE-4B59-AAEB-404248FA804C}" srcOrd="2" destOrd="0" presId="urn:microsoft.com/office/officeart/2009/3/layout/StepUpProcess"/>
    <dgm:cxn modelId="{B20CFCD8-22C7-406C-894D-F0CDF2F8A12F}" type="presParOf" srcId="{AB1D4BFC-4243-44A7-9690-C77873B64A03}" destId="{867EF429-A36B-4BBC-907C-590882CDDC9C}" srcOrd="1" destOrd="0" presId="urn:microsoft.com/office/officeart/2009/3/layout/StepUpProcess"/>
    <dgm:cxn modelId="{D50A72ED-DCBE-4919-A82D-E70B92E03177}" type="presParOf" srcId="{867EF429-A36B-4BBC-907C-590882CDDC9C}" destId="{0AFCBB72-E807-4BD2-A8C3-696AEE80A4D3}" srcOrd="0" destOrd="0" presId="urn:microsoft.com/office/officeart/2009/3/layout/StepUpProcess"/>
    <dgm:cxn modelId="{7EAD35AE-88A6-4710-A3B0-CDCBCDB6FD69}" type="presParOf" srcId="{AB1D4BFC-4243-44A7-9690-C77873B64A03}" destId="{A62D2546-1717-4F36-A6D5-694482A062A8}" srcOrd="2" destOrd="0" presId="urn:microsoft.com/office/officeart/2009/3/layout/StepUpProcess"/>
    <dgm:cxn modelId="{B0473C11-08DE-40DE-8E1B-1402505A5C9E}" type="presParOf" srcId="{A62D2546-1717-4F36-A6D5-694482A062A8}" destId="{4E8490EE-863F-486C-B78E-5BEDCC925960}" srcOrd="0" destOrd="0" presId="urn:microsoft.com/office/officeart/2009/3/layout/StepUpProcess"/>
    <dgm:cxn modelId="{50E6A3FD-22A6-4F6D-AAC8-57A0AF066353}" type="presParOf" srcId="{A62D2546-1717-4F36-A6D5-694482A062A8}" destId="{970CC8E0-C926-4C1E-A8EE-B7C8AFE666F1}" srcOrd="1" destOrd="0" presId="urn:microsoft.com/office/officeart/2009/3/layout/StepUpProcess"/>
    <dgm:cxn modelId="{B5BDC06D-2B8F-4D2F-97E0-2CF1EE5C3E94}" type="presParOf" srcId="{A62D2546-1717-4F36-A6D5-694482A062A8}" destId="{AA8B9851-F6C4-467D-9557-2984A18B6CFD}" srcOrd="2" destOrd="0" presId="urn:microsoft.com/office/officeart/2009/3/layout/StepUpProcess"/>
    <dgm:cxn modelId="{ED4CCD4A-36F7-4E35-A3AD-BF36F3E96317}" type="presParOf" srcId="{AB1D4BFC-4243-44A7-9690-C77873B64A03}" destId="{1B6C50BD-9D99-4122-A9A8-D2A1EFAF7DF9}" srcOrd="3" destOrd="0" presId="urn:microsoft.com/office/officeart/2009/3/layout/StepUpProcess"/>
    <dgm:cxn modelId="{E540AB86-5706-4D12-BB8A-212FF462CCE7}" type="presParOf" srcId="{1B6C50BD-9D99-4122-A9A8-D2A1EFAF7DF9}" destId="{72B4BE68-C519-4A68-A796-37F5980EDB07}" srcOrd="0" destOrd="0" presId="urn:microsoft.com/office/officeart/2009/3/layout/StepUpProcess"/>
    <dgm:cxn modelId="{07A2ABA2-3856-43E3-BE7F-417FD9227B1B}" type="presParOf" srcId="{AB1D4BFC-4243-44A7-9690-C77873B64A03}" destId="{DA276A93-2192-4A63-8EDC-540541EC4FFD}" srcOrd="4" destOrd="0" presId="urn:microsoft.com/office/officeart/2009/3/layout/StepUpProcess"/>
    <dgm:cxn modelId="{22211163-8BED-4D2A-93BA-56FD559B04D0}" type="presParOf" srcId="{DA276A93-2192-4A63-8EDC-540541EC4FFD}" destId="{98C301B4-A68F-4932-80F5-048C11877D66}" srcOrd="0" destOrd="0" presId="urn:microsoft.com/office/officeart/2009/3/layout/StepUpProcess"/>
    <dgm:cxn modelId="{25A06BD5-90A1-4191-A39D-DAAE7929C815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761510" y="2655780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381088" y="3788833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 1</a:t>
          </a:r>
        </a:p>
      </dsp:txBody>
      <dsp:txXfrm>
        <a:off x="381088" y="3788833"/>
        <a:ext cx="3423627" cy="3001010"/>
      </dsp:txXfrm>
    </dsp:sp>
    <dsp:sp modelId="{5A556CAF-32BE-4B59-AAEB-404248FA804C}">
      <dsp:nvSpPr>
        <dsp:cNvPr id="0" name=""/>
        <dsp:cNvSpPr/>
      </dsp:nvSpPr>
      <dsp:spPr>
        <a:xfrm>
          <a:off x="3158748" y="2376593"/>
          <a:ext cx="645967" cy="645967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4952699" y="1618666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4572276" y="2751720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 2</a:t>
          </a:r>
        </a:p>
      </dsp:txBody>
      <dsp:txXfrm>
        <a:off x="4572276" y="2751720"/>
        <a:ext cx="3423627" cy="3001010"/>
      </dsp:txXfrm>
    </dsp:sp>
    <dsp:sp modelId="{AA8B9851-F6C4-467D-9557-2984A18B6CFD}">
      <dsp:nvSpPr>
        <dsp:cNvPr id="0" name=""/>
        <dsp:cNvSpPr/>
      </dsp:nvSpPr>
      <dsp:spPr>
        <a:xfrm>
          <a:off x="7349936" y="1339480"/>
          <a:ext cx="645967" cy="645967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9143887" y="581552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8763465" y="1714606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Step3</a:t>
          </a:r>
        </a:p>
      </dsp:txBody>
      <dsp:txXfrm>
        <a:off x="8763465" y="1714606"/>
        <a:ext cx="3423627" cy="300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39D0-C450-493B-A158-576E2D44B011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470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381755"/>
      </p:ext>
    </p:extLst>
  </p:cSld>
  <p:clrMap bg1="lt1" tx1="dk1" bg2="dk2" tx2="lt2" accent1="accent1" accent2="accent2" accent3="accent3" accent4="accent4" accent5="accent5" accent6="accent6" hlink="hlink" folHlink="folHlink"/>
  <p:hf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Usage: </a:t>
            </a:r>
            <a:r>
              <a:rPr lang="en-US" dirty="0"/>
              <a:t>This slide is for Course Title.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24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89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6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9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4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700222" y="4330628"/>
            <a:ext cx="15525027" cy="162098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772528" y="5997705"/>
            <a:ext cx="15452722" cy="86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942964" y="6080496"/>
            <a:ext cx="757258" cy="756114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050" y="4615691"/>
            <a:ext cx="1078992" cy="10789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85" y="8558475"/>
            <a:ext cx="1250545" cy="1250545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6" y="3889248"/>
            <a:ext cx="15038268" cy="1999488"/>
          </a:xfrm>
          <a:prstGeom prst="rect">
            <a:avLst/>
          </a:prstGeom>
        </p:spPr>
        <p:txBody>
          <a:bodyPr/>
          <a:lstStyle>
            <a:lvl1pPr>
              <a:buNone/>
              <a:defRPr sz="96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316" y="8061194"/>
            <a:ext cx="1636776" cy="163677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31969" y="1768900"/>
            <a:ext cx="7883668" cy="677487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7940800"/>
            <a:ext cx="18257628" cy="2341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34" name="Shape 34"/>
          <p:cNvSpPr/>
          <p:nvPr/>
        </p:nvSpPr>
        <p:spPr>
          <a:xfrm>
            <a:off x="0" y="7748308"/>
            <a:ext cx="18257628" cy="20484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429887" y="290029"/>
            <a:ext cx="17377204" cy="704838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51602" y="8172893"/>
            <a:ext cx="6705719" cy="843516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3309" y="6083542"/>
            <a:ext cx="1636776" cy="1636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492" y="8787682"/>
            <a:ext cx="1372885" cy="1097280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6" y="3889248"/>
            <a:ext cx="15038268" cy="1999488"/>
          </a:xfrm>
          <a:prstGeom prst="rect">
            <a:avLst/>
          </a:prstGeom>
        </p:spPr>
        <p:txBody>
          <a:bodyPr/>
          <a:lstStyle>
            <a:lvl1pPr>
              <a:buNone/>
              <a:defRPr sz="96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096" y="8787384"/>
            <a:ext cx="1371857" cy="109728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6651224" y="8330184"/>
            <a:ext cx="1636776" cy="1636776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4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731969" y="1768900"/>
            <a:ext cx="7883668" cy="677487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1" y="8373345"/>
            <a:ext cx="1372885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11330691" y="1166845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11330691" y="3324026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11330691" y="5481207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11330691" y="7638387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8075378" y="3312717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8075377" y="4177641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8075375" y="5118164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8075374" y="5962525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8835697" y="2159266"/>
            <a:ext cx="2494994" cy="165748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8827151" y="4316447"/>
            <a:ext cx="2503540" cy="38817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8827151" y="5589340"/>
            <a:ext cx="2503540" cy="88429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8827151" y="6474059"/>
            <a:ext cx="2503540" cy="215675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1" y="8373345"/>
            <a:ext cx="1372885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716258" y="4238351"/>
            <a:ext cx="15508991" cy="1805537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728455"/>
            <a:ext cx="1078992" cy="107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0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75" y="461247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8288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4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6118757" y="1961674"/>
            <a:ext cx="6012524" cy="6012524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9125019" y="1961674"/>
            <a:ext cx="0" cy="6012365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6999270" y="2842253"/>
            <a:ext cx="4251431" cy="425143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6999270" y="2842187"/>
            <a:ext cx="4251431" cy="425143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6118757" y="4967936"/>
            <a:ext cx="6012365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8565576" y="5535685"/>
            <a:ext cx="3484490" cy="2332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9125292" y="3373397"/>
            <a:ext cx="3972406" cy="3467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9040985" y="2177800"/>
            <a:ext cx="3417165" cy="2702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5714309" y="4967935"/>
            <a:ext cx="3410709" cy="33526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5937283" y="2826361"/>
            <a:ext cx="3471808" cy="2315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5190304" y="4112220"/>
            <a:ext cx="3934716" cy="2725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7412982" y="3263331"/>
            <a:ext cx="3424074" cy="3424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4084736" y="2220631"/>
            <a:ext cx="2391542" cy="489373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4002274" y="7368251"/>
            <a:ext cx="2541308" cy="435365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2707903" y="4967935"/>
            <a:ext cx="2482400" cy="67919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11974736" y="2239565"/>
            <a:ext cx="2525130" cy="75340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13087306" y="5314028"/>
            <a:ext cx="1722702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11666126" y="7289201"/>
            <a:ext cx="2405936" cy="109929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082935" y="6408067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310857" y="4866449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763864" y="3059677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676548" y="3172402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11125748" y="4874602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10585489" y="6455292"/>
            <a:ext cx="8096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5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76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3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1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9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76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8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769496" y="5574800"/>
            <a:ext cx="12493161" cy="510363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13520255" y="5574800"/>
            <a:ext cx="3994297" cy="510363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04037" y="3920100"/>
            <a:ext cx="1636776" cy="1636776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769496" y="2821270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0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860042" y="4207951"/>
            <a:ext cx="15365208" cy="186633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4514852"/>
            <a:ext cx="1078992" cy="1371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05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765534059"/>
              </p:ext>
            </p:extLst>
          </p:nvPr>
        </p:nvGraphicFramePr>
        <p:xfrm>
          <a:off x="3048000" y="1077119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7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4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1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6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714167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6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7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28" y="4643825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0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8391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66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3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6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3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88" y="4524376"/>
            <a:ext cx="1262062" cy="126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5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4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44487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47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7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92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8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7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28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8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2080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89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50" y="4486270"/>
            <a:ext cx="1095744" cy="13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4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201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1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7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</p:spTree>
    <p:extLst>
      <p:ext uri="{BB962C8B-B14F-4D97-AF65-F5344CB8AC3E}">
        <p14:creationId xmlns:p14="http://schemas.microsoft.com/office/powerpoint/2010/main" val="33946723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</p:spTree>
    <p:extLst>
      <p:ext uri="{BB962C8B-B14F-4D97-AF65-F5344CB8AC3E}">
        <p14:creationId xmlns:p14="http://schemas.microsoft.com/office/powerpoint/2010/main" val="13560771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645920" y="5605054"/>
            <a:ext cx="15579330" cy="103522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5198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94" y="5605054"/>
            <a:ext cx="1082880" cy="10828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613650" y="9461704"/>
            <a:ext cx="30607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CAF"/>
                </a:solidFill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56367"/>
            <a:ext cx="5191125" cy="1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57895"/>
            <a:ext cx="1078992" cy="107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48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860042" y="4207951"/>
            <a:ext cx="15365207" cy="186633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4603472"/>
            <a:ext cx="1078992" cy="1263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79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179" y="8332540"/>
            <a:ext cx="1636821" cy="1636821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75" y="461247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713914"/>
            <a:ext cx="4826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1" r:id="rId4"/>
    <p:sldLayoutId id="2147483674" r:id="rId5"/>
    <p:sldLayoutId id="2147483678" r:id="rId6"/>
    <p:sldLayoutId id="2147483746" r:id="rId7"/>
    <p:sldLayoutId id="2147483732" r:id="rId8"/>
    <p:sldLayoutId id="2147483733" r:id="rId9"/>
    <p:sldLayoutId id="2147483681" r:id="rId10"/>
    <p:sldLayoutId id="2147483682" r:id="rId11"/>
    <p:sldLayoutId id="2147483675" r:id="rId12"/>
    <p:sldLayoutId id="2147483731" r:id="rId13"/>
    <p:sldLayoutId id="2147483693" r:id="rId14"/>
    <p:sldLayoutId id="2147483722" r:id="rId15"/>
    <p:sldLayoutId id="2147483679" r:id="rId16"/>
    <p:sldLayoutId id="2147483683" r:id="rId17"/>
    <p:sldLayoutId id="2147483686" r:id="rId18"/>
    <p:sldLayoutId id="2147483714" r:id="rId19"/>
    <p:sldLayoutId id="2147483741" r:id="rId20"/>
    <p:sldLayoutId id="2147483676" r:id="rId21"/>
    <p:sldLayoutId id="2147483688" r:id="rId22"/>
    <p:sldLayoutId id="2147483742" r:id="rId23"/>
    <p:sldLayoutId id="2147483689" r:id="rId24"/>
    <p:sldLayoutId id="2147483721" r:id="rId25"/>
    <p:sldLayoutId id="2147483738" r:id="rId26"/>
    <p:sldLayoutId id="2147483725" r:id="rId27"/>
    <p:sldLayoutId id="2147483730" r:id="rId28"/>
    <p:sldLayoutId id="2147483690" r:id="rId29"/>
    <p:sldLayoutId id="2147483723" r:id="rId30"/>
    <p:sldLayoutId id="2147483727" r:id="rId31"/>
    <p:sldLayoutId id="2147483702" r:id="rId32"/>
    <p:sldLayoutId id="2147483695" r:id="rId33"/>
    <p:sldLayoutId id="2147483726" r:id="rId34"/>
    <p:sldLayoutId id="2147483740" r:id="rId35"/>
    <p:sldLayoutId id="2147483703" r:id="rId36"/>
    <p:sldLayoutId id="2147483696" r:id="rId37"/>
    <p:sldLayoutId id="2147483704" r:id="rId38"/>
    <p:sldLayoutId id="2147483697" r:id="rId39"/>
    <p:sldLayoutId id="2147483705" r:id="rId40"/>
    <p:sldLayoutId id="2147483698" r:id="rId41"/>
    <p:sldLayoutId id="2147483728" r:id="rId42"/>
    <p:sldLayoutId id="2147483699" r:id="rId43"/>
    <p:sldLayoutId id="2147483707" r:id="rId44"/>
    <p:sldLayoutId id="2147483700" r:id="rId45"/>
    <p:sldLayoutId id="2147483710" r:id="rId46"/>
    <p:sldLayoutId id="2147483739" r:id="rId47"/>
    <p:sldLayoutId id="2147483713" r:id="rId48"/>
    <p:sldLayoutId id="2147483711" r:id="rId49"/>
    <p:sldLayoutId id="2147483717" r:id="rId50"/>
    <p:sldLayoutId id="2147483718" r:id="rId51"/>
    <p:sldLayoutId id="2147483719" r:id="rId52"/>
    <p:sldLayoutId id="2147483720" r:id="rId53"/>
    <p:sldLayoutId id="2147483734" r:id="rId54"/>
    <p:sldLayoutId id="2147483735" r:id="rId55"/>
    <p:sldLayoutId id="2147483684" r:id="rId56"/>
    <p:sldLayoutId id="2147483691" r:id="rId57"/>
    <p:sldLayoutId id="2147483736" r:id="rId58"/>
    <p:sldLayoutId id="2147483743" r:id="rId59"/>
    <p:sldLayoutId id="2147483744" r:id="rId60"/>
    <p:sldLayoutId id="2147483745" r:id="rId6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182765" tIns="182765" rIns="182765" bIns="182765" anchor="b" anchorCtr="0">
            <a:noAutofit/>
          </a:bodyPr>
          <a:lstStyle/>
          <a:p>
            <a:r>
              <a:rPr lang="en-US" dirty="0"/>
              <a:t>Serverless Architectures with Azure</a:t>
            </a:r>
            <a:endParaRPr lang="e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C1928C-80D7-493E-9A16-228796705EFE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the portal</a:t>
            </a:r>
          </a:p>
        </p:txBody>
      </p:sp>
    </p:spTree>
    <p:extLst>
      <p:ext uri="{BB962C8B-B14F-4D97-AF65-F5344CB8AC3E}">
        <p14:creationId xmlns:p14="http://schemas.microsoft.com/office/powerpoint/2010/main" val="4193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1599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Serverless solutions?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Setup and configure your local development environment for serverless </a:t>
            </a:r>
            <a:r>
              <a:rPr lang="en-US" sz="3200" dirty="0" err="1">
                <a:solidFill>
                  <a:schemeClr val="bg2"/>
                </a:solidFill>
              </a:rPr>
              <a:t>applicationls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0DF70A-4018-4E3C-B0B5-EB996E870CB7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Azure Event Grid</a:t>
            </a:r>
          </a:p>
        </p:txBody>
      </p:sp>
    </p:spTree>
    <p:extLst>
      <p:ext uri="{BB962C8B-B14F-4D97-AF65-F5344CB8AC3E}">
        <p14:creationId xmlns:p14="http://schemas.microsoft.com/office/powerpoint/2010/main" val="388272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8"/>
            <a:ext cx="15525027" cy="1303483"/>
          </a:xfrm>
        </p:spPr>
        <p:txBody>
          <a:bodyPr/>
          <a:lstStyle/>
          <a:p>
            <a:r>
              <a:rPr lang="en-US" sz="6000" dirty="0"/>
              <a:t>Using Serverless in other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40m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Using Azure Functions in CosmosDB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Using Azure Logic App to respond to an event in Dynamics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2465677" y="5128382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Using Azure Functions for timer events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1143614" y="5236724"/>
            <a:ext cx="888640" cy="946845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8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Serverless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Using Azure Functions in CosmosDB</a:t>
            </a:r>
          </a:p>
        </p:txBody>
      </p:sp>
    </p:spTree>
    <p:extLst>
      <p:ext uri="{BB962C8B-B14F-4D97-AF65-F5344CB8AC3E}">
        <p14:creationId xmlns:p14="http://schemas.microsoft.com/office/powerpoint/2010/main" val="162181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82765" tIns="182765" rIns="182765" bIns="182765" anchor="ctr" anchorCtr="0">
            <a:noAutofit/>
          </a:bodyPr>
          <a:lstStyle/>
          <a:p>
            <a:r>
              <a:rPr lang="en-US" dirty="0"/>
              <a:t>Day 2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7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Responding to Events in Dynamics</a:t>
            </a:r>
          </a:p>
        </p:txBody>
      </p:sp>
    </p:spTree>
    <p:extLst>
      <p:ext uri="{BB962C8B-B14F-4D97-AF65-F5344CB8AC3E}">
        <p14:creationId xmlns:p14="http://schemas.microsoft.com/office/powerpoint/2010/main" val="412945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Using Azure Functions for timer events</a:t>
            </a:r>
          </a:p>
        </p:txBody>
      </p:sp>
    </p:spTree>
    <p:extLst>
      <p:ext uri="{BB962C8B-B14F-4D97-AF65-F5344CB8AC3E}">
        <p14:creationId xmlns:p14="http://schemas.microsoft.com/office/powerpoint/2010/main" val="356245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a trigger in CosmosDB?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Adding an Azure Function trigger to CosmosDB.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2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0DF70A-4018-4E3C-B0B5-EB996E870CB7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Serverless with other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09090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8"/>
            <a:ext cx="15525027" cy="1212044"/>
          </a:xfrm>
        </p:spPr>
        <p:txBody>
          <a:bodyPr/>
          <a:lstStyle/>
          <a:p>
            <a:r>
              <a:rPr lang="en-US" sz="5400" dirty="0"/>
              <a:t>Developing modern Solutions using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40m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Architecting Serverless solutions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Developing Serverless solutions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27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4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Solutions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7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Architecting Serverless Solutions</a:t>
            </a:r>
          </a:p>
        </p:txBody>
      </p:sp>
    </p:spTree>
    <p:extLst>
      <p:ext uri="{BB962C8B-B14F-4D97-AF65-F5344CB8AC3E}">
        <p14:creationId xmlns:p14="http://schemas.microsoft.com/office/powerpoint/2010/main" val="21610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8"/>
            <a:ext cx="15525027" cy="1444160"/>
          </a:xfrm>
        </p:spPr>
        <p:txBody>
          <a:bodyPr/>
          <a:lstStyle/>
          <a:p>
            <a:r>
              <a:rPr lang="en-US" sz="7200" dirty="0"/>
              <a:t>Understanding Azure Event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40m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Serverless Solutions</a:t>
            </a:r>
          </a:p>
        </p:txBody>
      </p:sp>
    </p:spTree>
    <p:extLst>
      <p:ext uri="{BB962C8B-B14F-4D97-AF65-F5344CB8AC3E}">
        <p14:creationId xmlns:p14="http://schemas.microsoft.com/office/powerpoint/2010/main" val="13138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1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a Serverless solution?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Use an event grid to monitor a queue pick up a message send it to a logic app to process using an Azure function.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5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0DF70A-4018-4E3C-B0B5-EB996E870CB7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Serverless Solutions</a:t>
            </a:r>
          </a:p>
        </p:txBody>
      </p:sp>
    </p:spTree>
    <p:extLst>
      <p:ext uri="{BB962C8B-B14F-4D97-AF65-F5344CB8AC3E}">
        <p14:creationId xmlns:p14="http://schemas.microsoft.com/office/powerpoint/2010/main" val="1481962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8"/>
            <a:ext cx="15525027" cy="1212044"/>
          </a:xfrm>
        </p:spPr>
        <p:txBody>
          <a:bodyPr/>
          <a:lstStyle/>
          <a:p>
            <a:r>
              <a:rPr lang="en-US" sz="4400" dirty="0"/>
              <a:t>Deploying your Serverless Solution with 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40m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9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21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Using Azure DevOps with Serverless solutions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36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35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6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Using Azure DevOps with Serverless Solutions</a:t>
            </a:r>
          </a:p>
        </p:txBody>
      </p:sp>
    </p:spTree>
    <p:extLst>
      <p:ext uri="{BB962C8B-B14F-4D97-AF65-F5344CB8AC3E}">
        <p14:creationId xmlns:p14="http://schemas.microsoft.com/office/powerpoint/2010/main" val="97231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automating the deployment of my Serverless solutions?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Deploy using Azure DevOps the resources created during this training session to Azure.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0DF70A-4018-4E3C-B0B5-EB996E870CB7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Serverless Solutions</a:t>
            </a:r>
          </a:p>
        </p:txBody>
      </p:sp>
    </p:spTree>
    <p:extLst>
      <p:ext uri="{BB962C8B-B14F-4D97-AF65-F5344CB8AC3E}">
        <p14:creationId xmlns:p14="http://schemas.microsoft.com/office/powerpoint/2010/main" val="1972642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4AE-8E14-4B86-BD5C-6C920A50A6FC}"/>
              </a:ext>
            </a:extLst>
          </p:cNvPr>
          <p:cNvSpPr txBox="1">
            <a:spLocks/>
          </p:cNvSpPr>
          <p:nvPr/>
        </p:nvSpPr>
        <p:spPr>
          <a:xfrm>
            <a:off x="1125415" y="525976"/>
            <a:ext cx="14925489" cy="8446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Takeaways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6165497-78B1-44CD-A04B-96AA9F04AA6B}"/>
              </a:ext>
            </a:extLst>
          </p:cNvPr>
          <p:cNvSpPr txBox="1">
            <a:spLocks/>
          </p:cNvSpPr>
          <p:nvPr/>
        </p:nvSpPr>
        <p:spPr>
          <a:xfrm>
            <a:off x="1125415" y="1955409"/>
            <a:ext cx="15530733" cy="7378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Add </a:t>
            </a:r>
            <a:r>
              <a:rPr lang="en-US" sz="1800" dirty="0" err="1"/>
              <a:t>teext</a:t>
            </a:r>
            <a:endParaRPr lang="en-US" sz="1800" dirty="0"/>
          </a:p>
          <a:p>
            <a:endParaRPr lang="en-US" sz="1800" dirty="0"/>
          </a:p>
          <a:p>
            <a:pPr algn="ctr"/>
            <a:r>
              <a:rPr lang="en-US" sz="1800" b="1" dirty="0"/>
              <a:t>Thanks you for joining today’s session, hope you enjoyed!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D6EF3-8F9D-42DC-8515-30A7924F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336" y="6632917"/>
            <a:ext cx="3064412" cy="30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What is Azure Event Grid?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Why should I use them?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2465677" y="5128382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How are they architected?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1143614" y="5236724"/>
            <a:ext cx="888640" cy="946845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01BB6-076D-4E35-BEF4-10E7CCDFB294}"/>
              </a:ext>
            </a:extLst>
          </p:cNvPr>
          <p:cNvSpPr txBox="1">
            <a:spLocks/>
          </p:cNvSpPr>
          <p:nvPr/>
        </p:nvSpPr>
        <p:spPr>
          <a:xfrm>
            <a:off x="2465677" y="6743484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Developing them using the Azure Portal and Visual Studio</a:t>
            </a:r>
          </a:p>
        </p:txBody>
      </p:sp>
      <p:grpSp>
        <p:nvGrpSpPr>
          <p:cNvPr id="26" name="Shape 497">
            <a:extLst>
              <a:ext uri="{FF2B5EF4-FFF2-40B4-BE49-F238E27FC236}">
                <a16:creationId xmlns:a16="http://schemas.microsoft.com/office/drawing/2014/main" id="{BD42936F-BB68-48BF-A3C5-A387ED71A334}"/>
              </a:ext>
            </a:extLst>
          </p:cNvPr>
          <p:cNvGrpSpPr/>
          <p:nvPr/>
        </p:nvGrpSpPr>
        <p:grpSpPr>
          <a:xfrm>
            <a:off x="1143614" y="6851826"/>
            <a:ext cx="888640" cy="946845"/>
            <a:chOff x="5970801" y="1619250"/>
            <a:chExt cx="428649" cy="456725"/>
          </a:xfrm>
        </p:grpSpPr>
        <p:sp>
          <p:nvSpPr>
            <p:cNvPr id="27" name="Shape 498">
              <a:extLst>
                <a:ext uri="{FF2B5EF4-FFF2-40B4-BE49-F238E27FC236}">
                  <a16:creationId xmlns:a16="http://schemas.microsoft.com/office/drawing/2014/main" id="{4A5D4DD5-BFA7-4F15-8E28-972A5FCB738F}"/>
                </a:ext>
              </a:extLst>
            </p:cNvPr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8" name="Shape 499">
              <a:extLst>
                <a:ext uri="{FF2B5EF4-FFF2-40B4-BE49-F238E27FC236}">
                  <a16:creationId xmlns:a16="http://schemas.microsoft.com/office/drawing/2014/main" id="{414254D8-D3EB-49CE-8F72-1E12C3B0C9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9" name="Shape 500">
              <a:extLst>
                <a:ext uri="{FF2B5EF4-FFF2-40B4-BE49-F238E27FC236}">
                  <a16:creationId xmlns:a16="http://schemas.microsoft.com/office/drawing/2014/main" id="{54637612-9AAB-407C-9F6B-67884D2319FE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0" name="Shape 501">
              <a:extLst>
                <a:ext uri="{FF2B5EF4-FFF2-40B4-BE49-F238E27FC236}">
                  <a16:creationId xmlns:a16="http://schemas.microsoft.com/office/drawing/2014/main" id="{84FD77E9-9F44-489A-8CB8-A79AD8DD6BF8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1" name="Shape 502">
              <a:extLst>
                <a:ext uri="{FF2B5EF4-FFF2-40B4-BE49-F238E27FC236}">
                  <a16:creationId xmlns:a16="http://schemas.microsoft.com/office/drawing/2014/main" id="{086DACB9-5173-4722-B632-9026FBB7AA01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1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DBD7752-F937-4FBD-8BFF-54E833D8DFB3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What is Azure Event Grid?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961F09-EA17-47CB-BB73-109B579DED67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91D2A-7BF8-457B-9045-184749894F75}"/>
              </a:ext>
            </a:extLst>
          </p:cNvPr>
          <p:cNvSpPr txBox="1"/>
          <p:nvPr/>
        </p:nvSpPr>
        <p:spPr>
          <a:xfrm>
            <a:off x="1041009" y="2004645"/>
            <a:ext cx="15157939" cy="224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IaaS (Infrastructure as a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SaaS (Software as a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PaaS (Platform as a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But we are here to talk about Serverless</a:t>
            </a:r>
          </a:p>
        </p:txBody>
      </p:sp>
    </p:spTree>
    <p:extLst>
      <p:ext uri="{BB962C8B-B14F-4D97-AF65-F5344CB8AC3E}">
        <p14:creationId xmlns:p14="http://schemas.microsoft.com/office/powerpoint/2010/main" val="412412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B6185B7-8ABC-4D02-A8A0-A12B1C28C56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29C948-647D-491D-983F-DB9CC02211D8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Why should I use them?</a:t>
            </a:r>
          </a:p>
        </p:txBody>
      </p:sp>
    </p:spTree>
    <p:extLst>
      <p:ext uri="{BB962C8B-B14F-4D97-AF65-F5344CB8AC3E}">
        <p14:creationId xmlns:p14="http://schemas.microsoft.com/office/powerpoint/2010/main" val="59378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5928-DCDA-43DD-91AF-B4C22154C979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How are they architected?</a:t>
            </a:r>
          </a:p>
        </p:txBody>
      </p:sp>
    </p:spTree>
    <p:extLst>
      <p:ext uri="{BB962C8B-B14F-4D97-AF65-F5344CB8AC3E}">
        <p14:creationId xmlns:p14="http://schemas.microsoft.com/office/powerpoint/2010/main" val="1001588426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3288</TotalTime>
  <Words>596</Words>
  <Application>Microsoft Office PowerPoint</Application>
  <PresentationFormat>Custom</PresentationFormat>
  <Paragraphs>127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Roboto</vt:lpstr>
      <vt:lpstr>Century Gothic</vt:lpstr>
      <vt:lpstr>Calibri</vt:lpstr>
      <vt:lpstr>Monda</vt:lpstr>
      <vt:lpstr>Arial</vt:lpstr>
      <vt:lpstr>Packt</vt:lpstr>
      <vt:lpstr>Serverless Architectures with Azure</vt:lpstr>
      <vt:lpstr>Day 2</vt:lpstr>
      <vt:lpstr>Understanding Azure Event Grid</vt:lpstr>
      <vt:lpstr>Lesson Objectives</vt:lpstr>
      <vt:lpstr>PowerPoint Presentation</vt:lpstr>
      <vt:lpstr>Azure Event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Activity</vt:lpstr>
      <vt:lpstr>PowerPoint Presentation</vt:lpstr>
      <vt:lpstr>PowerPoint Presentation</vt:lpstr>
      <vt:lpstr>Using Serverless in other Azure Resources</vt:lpstr>
      <vt:lpstr>Lesson Objectives</vt:lpstr>
      <vt:lpstr>PowerPoint Presentation</vt:lpstr>
      <vt:lpstr>Using Serverless</vt:lpstr>
      <vt:lpstr>PowerPoint Presentation</vt:lpstr>
      <vt:lpstr>PowerPoint Presentation</vt:lpstr>
      <vt:lpstr>PowerPoint Presentation</vt:lpstr>
      <vt:lpstr>Lab Activity</vt:lpstr>
      <vt:lpstr>PowerPoint Presentation</vt:lpstr>
      <vt:lpstr>PowerPoint Presentation</vt:lpstr>
      <vt:lpstr>Developing modern Solutions using Serverless</vt:lpstr>
      <vt:lpstr>Lesson Objectives</vt:lpstr>
      <vt:lpstr>PowerPoint Presentation</vt:lpstr>
      <vt:lpstr>Serverless Solutions</vt:lpstr>
      <vt:lpstr>PowerPoint Presentation</vt:lpstr>
      <vt:lpstr>PowerPoint Presentation</vt:lpstr>
      <vt:lpstr>Lab Activity</vt:lpstr>
      <vt:lpstr>PowerPoint Presentation</vt:lpstr>
      <vt:lpstr>PowerPoint Presentation</vt:lpstr>
      <vt:lpstr>Deploying your Serverless Solution with Azure DevOps</vt:lpstr>
      <vt:lpstr>Lesson Objectives</vt:lpstr>
      <vt:lpstr>PowerPoint Presentation</vt:lpstr>
      <vt:lpstr>Azure DevOps</vt:lpstr>
      <vt:lpstr>PowerPoint Presentation</vt:lpstr>
      <vt:lpstr>Lab Activity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Greg Leonardo (MVP)</cp:lastModifiedBy>
  <cp:revision>237</cp:revision>
  <dcterms:modified xsi:type="dcterms:W3CDTF">2019-03-05T02:11:59Z</dcterms:modified>
</cp:coreProperties>
</file>