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28"/>
  </p:notesMasterIdLst>
  <p:handoutMasterIdLst>
    <p:handoutMasterId r:id="rId29"/>
  </p:handoutMasterIdLst>
  <p:sldIdLst>
    <p:sldId id="267" r:id="rId2"/>
    <p:sldId id="305" r:id="rId3"/>
    <p:sldId id="277" r:id="rId4"/>
    <p:sldId id="278" r:id="rId5"/>
    <p:sldId id="306" r:id="rId6"/>
    <p:sldId id="286" r:id="rId7"/>
    <p:sldId id="276" r:id="rId8"/>
    <p:sldId id="287" r:id="rId9"/>
    <p:sldId id="279" r:id="rId10"/>
    <p:sldId id="280" r:id="rId11"/>
    <p:sldId id="281" r:id="rId12"/>
    <p:sldId id="288" r:id="rId13"/>
    <p:sldId id="282" r:id="rId14"/>
    <p:sldId id="307" r:id="rId15"/>
    <p:sldId id="292" r:id="rId16"/>
    <p:sldId id="293" r:id="rId17"/>
    <p:sldId id="283" r:id="rId18"/>
    <p:sldId id="308" r:id="rId19"/>
    <p:sldId id="284" r:id="rId20"/>
    <p:sldId id="285" r:id="rId21"/>
    <p:sldId id="297" r:id="rId22"/>
    <p:sldId id="294" r:id="rId23"/>
    <p:sldId id="298" r:id="rId24"/>
    <p:sldId id="295" r:id="rId25"/>
    <p:sldId id="296" r:id="rId26"/>
    <p:sldId id="268" r:id="rId27"/>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MetricHPE" panose="020B0604020202020204" charset="0"/>
      <p:regular r:id="rId34"/>
      <p:bold r:id="rId35"/>
      <p:italic r:id="rId36"/>
      <p:boldItalic r:id="rId37"/>
    </p:embeddedFont>
    <p:embeddedFont>
      <p:font typeface="MetricHPE Black" panose="020B0604020202020204" charset="0"/>
      <p:bold r:id="rId38"/>
      <p:boldItalic r:id="rId39"/>
    </p:embeddedFont>
  </p:embeddedFontLst>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D5CB86C4-1AD9-4D56-A689-AEC7780B6B9A}">
          <p14:sldIdLst>
            <p14:sldId id="267"/>
            <p14:sldId id="305"/>
            <p14:sldId id="277"/>
            <p14:sldId id="278"/>
            <p14:sldId id="306"/>
            <p14:sldId id="286"/>
            <p14:sldId id="276"/>
            <p14:sldId id="287"/>
            <p14:sldId id="279"/>
            <p14:sldId id="280"/>
            <p14:sldId id="281"/>
            <p14:sldId id="288"/>
            <p14:sldId id="282"/>
            <p14:sldId id="307"/>
            <p14:sldId id="292"/>
            <p14:sldId id="293"/>
            <p14:sldId id="283"/>
            <p14:sldId id="308"/>
            <p14:sldId id="284"/>
            <p14:sldId id="285"/>
            <p14:sldId id="297"/>
            <p14:sldId id="294"/>
            <p14:sldId id="298"/>
            <p14:sldId id="295"/>
            <p14:sldId id="296"/>
            <p14:sldId id="268"/>
          </p14:sldIdLst>
        </p14:section>
      </p14:sectionLst>
    </p:ext>
    <p:ext uri="{EFAFB233-063F-42B5-8137-9DF3F51BA10A}">
      <p15:sldGuideLst xmlns:p15="http://schemas.microsoft.com/office/powerpoint/2012/main">
        <p15:guide id="1" orient="horz" pos="2183" userDrawn="1">
          <p15:clr>
            <a:srgbClr val="A4A3A4"/>
          </p15:clr>
        </p15:guide>
        <p15:guide id="4" orient="horz" pos="3838" userDrawn="1">
          <p15:clr>
            <a:srgbClr val="A4A3A4"/>
          </p15:clr>
        </p15:guide>
        <p15:guide id="5" pos="3863" userDrawn="1">
          <p15:clr>
            <a:srgbClr val="A4A3A4"/>
          </p15:clr>
        </p15:guide>
        <p15:guide id="7" pos="7287" userDrawn="1">
          <p15:clr>
            <a:srgbClr val="A4A3A4"/>
          </p15:clr>
        </p15:guide>
        <p15:guide id="8" orient="horz" pos="958" userDrawn="1">
          <p15:clr>
            <a:srgbClr val="A4A3A4"/>
          </p15:clr>
        </p15:guide>
        <p15:guide id="9" orient="horz" pos="104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Seo"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7C88E-28EF-50F5-2167-4BC3DC571437}" v="338" dt="2022-01-28T05:25:32.140"/>
    <p1510:client id="{962AEE66-BA0A-B237-0F1E-9E16BDF0521B}" v="23" dt="2021-12-30T06:03:08.356"/>
  </p1510:revLst>
</p1510:revInfo>
</file>

<file path=ppt/tableStyles.xml><?xml version="1.0" encoding="utf-8"?>
<a:tblStyleLst xmlns:a="http://schemas.openxmlformats.org/drawingml/2006/main" def="{2D5ABB26-0587-4C30-8999-92F81FD0307C}">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top>
            <a:lnRef idx="1">
              <a:schemeClr val="dk1"/>
            </a:lnRef>
          </a:top>
          <a:bottom>
            <a:lnRef idx="1">
              <a:schemeClr val="dk1"/>
            </a:lnRef>
          </a:bottom>
        </a:tcBdr>
      </a:tcStyle>
    </a:band1H>
    <a:band1V>
      <a:tcStyle>
        <a:tcBdr>
          <a:left>
            <a:lnRef idx="1">
              <a:schemeClr val="dk1"/>
            </a:lnRef>
          </a:left>
          <a:right>
            <a:lnRef idx="1">
              <a:schemeClr val="dk1"/>
            </a:lnRef>
          </a:right>
        </a:tcBdr>
      </a:tcStyle>
    </a:band1V>
    <a:band2V>
      <a:tcStyle>
        <a:tcBdr>
          <a:left>
            <a:lnRef idx="1">
              <a:schemeClr val="dk1"/>
            </a:lnRef>
          </a:left>
          <a:right>
            <a:lnRef idx="1">
              <a:schemeClr val="dk1"/>
            </a:lnRef>
          </a:right>
        </a:tcBdr>
      </a:tcStyle>
    </a:band2V>
    <a:lastCol>
      <a:tcTxStyle b="on"/>
      <a:tcStyle>
        <a:tcBdr/>
      </a:tcStyle>
    </a:lastCol>
    <a:firstCol>
      <a:tcTxStyle b="on"/>
      <a:tcStyle>
        <a:tcBdr/>
      </a:tcStyle>
    </a:firstCol>
    <a:lastRow>
      <a:tcTxStyle b="on"/>
      <a:tcStyle>
        <a:tcBdr>
          <a:top>
            <a:ln w="50800" cmpd="dbl">
              <a:solidFill>
                <a:schemeClr val="dk1"/>
              </a:solidFill>
            </a:ln>
          </a:top>
        </a:tcBdr>
      </a:tcStyle>
    </a:lastRow>
    <a:firstRow>
      <a:tcTxStyle b="on">
        <a:fontRef idx="minor">
          <a:scrgbClr r="0" g="0" b="0"/>
        </a:fontRef>
        <a:schemeClr val="lt1"/>
      </a:tcTxStyle>
      <a:tcStyle>
        <a:tcBdr/>
        <a:fillRef idx="1">
          <a:schemeClr val="dk1">
            <a:tint val="80000"/>
          </a:schemeClr>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82" d="100"/>
          <a:sy n="82" d="100"/>
        </p:scale>
        <p:origin x="643" y="62"/>
      </p:cViewPr>
      <p:guideLst>
        <p:guide orient="horz" pos="2183"/>
        <p:guide orient="horz" pos="3838"/>
        <p:guide pos="3863"/>
        <p:guide pos="7287"/>
        <p:guide orient="horz" pos="958"/>
        <p:guide orient="horz" pos="1049"/>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snapToGrid="0">
      <p:cViewPr varScale="1">
        <p:scale>
          <a:sx n="87" d="100"/>
          <a:sy n="87"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Satyam Sanjaybhai" userId="S::singhs@cloudthat.com::04294b0e-d3a7-4117-a907-912ac619db2b" providerId="AD" clId="Web-{962AEE66-BA0A-B237-0F1E-9E16BDF0521B}"/>
    <pc:docChg chg="modSld">
      <pc:chgData name="Singh Satyam Sanjaybhai" userId="S::singhs@cloudthat.com::04294b0e-d3a7-4117-a907-912ac619db2b" providerId="AD" clId="Web-{962AEE66-BA0A-B237-0F1E-9E16BDF0521B}" dt="2021-12-30T06:03:08.356" v="15" actId="20577"/>
      <pc:docMkLst>
        <pc:docMk/>
      </pc:docMkLst>
      <pc:sldChg chg="modSp">
        <pc:chgData name="Singh Satyam Sanjaybhai" userId="S::singhs@cloudthat.com::04294b0e-d3a7-4117-a907-912ac619db2b" providerId="AD" clId="Web-{962AEE66-BA0A-B237-0F1E-9E16BDF0521B}" dt="2021-12-30T05:58:41.597" v="10" actId="14100"/>
        <pc:sldMkLst>
          <pc:docMk/>
          <pc:sldMk cId="2479784441" sldId="279"/>
        </pc:sldMkLst>
        <pc:spChg chg="mod">
          <ac:chgData name="Singh Satyam Sanjaybhai" userId="S::singhs@cloudthat.com::04294b0e-d3a7-4117-a907-912ac619db2b" providerId="AD" clId="Web-{962AEE66-BA0A-B237-0F1E-9E16BDF0521B}" dt="2021-12-30T05:58:41.597" v="10" actId="14100"/>
          <ac:spMkLst>
            <pc:docMk/>
            <pc:sldMk cId="2479784441" sldId="279"/>
            <ac:spMk id="7" creationId="{1A33435E-A51E-4487-950F-EFEF34F120EB}"/>
          </ac:spMkLst>
        </pc:spChg>
      </pc:sldChg>
      <pc:sldChg chg="modSp">
        <pc:chgData name="Singh Satyam Sanjaybhai" userId="S::singhs@cloudthat.com::04294b0e-d3a7-4117-a907-912ac619db2b" providerId="AD" clId="Web-{962AEE66-BA0A-B237-0F1E-9E16BDF0521B}" dt="2021-12-30T06:03:08.356" v="15" actId="20577"/>
        <pc:sldMkLst>
          <pc:docMk/>
          <pc:sldMk cId="2078012097" sldId="282"/>
        </pc:sldMkLst>
        <pc:spChg chg="mod">
          <ac:chgData name="Singh Satyam Sanjaybhai" userId="S::singhs@cloudthat.com::04294b0e-d3a7-4117-a907-912ac619db2b" providerId="AD" clId="Web-{962AEE66-BA0A-B237-0F1E-9E16BDF0521B}" dt="2021-12-30T06:03:08.356" v="15" actId="20577"/>
          <ac:spMkLst>
            <pc:docMk/>
            <pc:sldMk cId="2078012097" sldId="282"/>
            <ac:spMk id="8" creationId="{52B73C76-5D9F-4283-A4B6-90912533A8F2}"/>
          </ac:spMkLst>
        </pc:spChg>
      </pc:sldChg>
      <pc:sldChg chg="modSp">
        <pc:chgData name="Singh Satyam Sanjaybhai" userId="S::singhs@cloudthat.com::04294b0e-d3a7-4117-a907-912ac619db2b" providerId="AD" clId="Web-{962AEE66-BA0A-B237-0F1E-9E16BDF0521B}" dt="2021-12-30T05:51:14.864" v="8" actId="14100"/>
        <pc:sldMkLst>
          <pc:docMk/>
          <pc:sldMk cId="3345793795" sldId="286"/>
        </pc:sldMkLst>
        <pc:spChg chg="mod">
          <ac:chgData name="Singh Satyam Sanjaybhai" userId="S::singhs@cloudthat.com::04294b0e-d3a7-4117-a907-912ac619db2b" providerId="AD" clId="Web-{962AEE66-BA0A-B237-0F1E-9E16BDF0521B}" dt="2021-12-30T05:50:38.097" v="7" actId="1076"/>
          <ac:spMkLst>
            <pc:docMk/>
            <pc:sldMk cId="3345793795" sldId="286"/>
            <ac:spMk id="10" creationId="{FEC1F08B-3584-4ABD-84B0-CA11FB4DE29E}"/>
          </ac:spMkLst>
        </pc:spChg>
        <pc:spChg chg="mod">
          <ac:chgData name="Singh Satyam Sanjaybhai" userId="S::singhs@cloudthat.com::04294b0e-d3a7-4117-a907-912ac619db2b" providerId="AD" clId="Web-{962AEE66-BA0A-B237-0F1E-9E16BDF0521B}" dt="2021-12-30T05:51:14.864" v="8" actId="14100"/>
          <ac:spMkLst>
            <pc:docMk/>
            <pc:sldMk cId="3345793795" sldId="286"/>
            <ac:spMk id="11" creationId="{838A0486-89DF-4075-9C42-7FE2135ED481}"/>
          </ac:spMkLst>
        </pc:spChg>
      </pc:sldChg>
      <pc:sldChg chg="modSp">
        <pc:chgData name="Singh Satyam Sanjaybhai" userId="S::singhs@cloudthat.com::04294b0e-d3a7-4117-a907-912ac619db2b" providerId="AD" clId="Web-{962AEE66-BA0A-B237-0F1E-9E16BDF0521B}" dt="2021-12-30T05:45:21.712" v="6" actId="1076"/>
        <pc:sldMkLst>
          <pc:docMk/>
          <pc:sldMk cId="2487825633" sldId="305"/>
        </pc:sldMkLst>
        <pc:spChg chg="mod">
          <ac:chgData name="Singh Satyam Sanjaybhai" userId="S::singhs@cloudthat.com::04294b0e-d3a7-4117-a907-912ac619db2b" providerId="AD" clId="Web-{962AEE66-BA0A-B237-0F1E-9E16BDF0521B}" dt="2021-12-30T05:43:53.834" v="0" actId="14100"/>
          <ac:spMkLst>
            <pc:docMk/>
            <pc:sldMk cId="2487825633" sldId="305"/>
            <ac:spMk id="3" creationId="{940F81D8-5C7D-4F33-A461-CA45B169FF0D}"/>
          </ac:spMkLst>
        </pc:spChg>
        <pc:spChg chg="mod">
          <ac:chgData name="Singh Satyam Sanjaybhai" userId="S::singhs@cloudthat.com::04294b0e-d3a7-4117-a907-912ac619db2b" providerId="AD" clId="Web-{962AEE66-BA0A-B237-0F1E-9E16BDF0521B}" dt="2021-12-30T05:45:21.712" v="6" actId="1076"/>
          <ac:spMkLst>
            <pc:docMk/>
            <pc:sldMk cId="2487825633" sldId="305"/>
            <ac:spMk id="4" creationId="{F05E50B2-AB22-4A7A-83F4-EBD278039190}"/>
          </ac:spMkLst>
        </pc:spChg>
        <pc:spChg chg="mod">
          <ac:chgData name="Singh Satyam Sanjaybhai" userId="S::singhs@cloudthat.com::04294b0e-d3a7-4117-a907-912ac619db2b" providerId="AD" clId="Web-{962AEE66-BA0A-B237-0F1E-9E16BDF0521B}" dt="2021-12-30T05:45:15.493" v="5" actId="1076"/>
          <ac:spMkLst>
            <pc:docMk/>
            <pc:sldMk cId="2487825633" sldId="305"/>
            <ac:spMk id="6" creationId="{63D777B2-E26D-4400-89FB-244EBCEAC0A9}"/>
          </ac:spMkLst>
        </pc:spChg>
        <pc:spChg chg="mod">
          <ac:chgData name="Singh Satyam Sanjaybhai" userId="S::singhs@cloudthat.com::04294b0e-d3a7-4117-a907-912ac619db2b" providerId="AD" clId="Web-{962AEE66-BA0A-B237-0F1E-9E16BDF0521B}" dt="2021-12-30T05:44:23.663" v="3" actId="14100"/>
          <ac:spMkLst>
            <pc:docMk/>
            <pc:sldMk cId="2487825633" sldId="305"/>
            <ac:spMk id="15" creationId="{B90F9FCE-7A7B-4D11-B02F-1E55D6A32286}"/>
          </ac:spMkLst>
        </pc:spChg>
        <pc:spChg chg="mod">
          <ac:chgData name="Singh Satyam Sanjaybhai" userId="S::singhs@cloudthat.com::04294b0e-d3a7-4117-a907-912ac619db2b" providerId="AD" clId="Web-{962AEE66-BA0A-B237-0F1E-9E16BDF0521B}" dt="2021-12-30T05:44:30.632" v="4" actId="1076"/>
          <ac:spMkLst>
            <pc:docMk/>
            <pc:sldMk cId="2487825633" sldId="305"/>
            <ac:spMk id="21" creationId="{A861BD24-4AF5-419F-8BA1-9E345CEE1E29}"/>
          </ac:spMkLst>
        </pc:spChg>
      </pc:sldChg>
    </pc:docChg>
  </pc:docChgLst>
  <pc:docChgLst>
    <pc:chgData name="Singh Satyam Sanjaybhai" userId="S::singhs@cloudthat.com::04294b0e-d3a7-4117-a907-912ac619db2b" providerId="AD" clId="Web-{51F7C88E-28EF-50F5-2167-4BC3DC571437}"/>
    <pc:docChg chg="modSld">
      <pc:chgData name="Singh Satyam Sanjaybhai" userId="S::singhs@cloudthat.com::04294b0e-d3a7-4117-a907-912ac619db2b" providerId="AD" clId="Web-{51F7C88E-28EF-50F5-2167-4BC3DC571437}" dt="2022-01-28T05:25:32.140" v="325" actId="20577"/>
      <pc:docMkLst>
        <pc:docMk/>
      </pc:docMkLst>
      <pc:sldChg chg="modSp">
        <pc:chgData name="Singh Satyam Sanjaybhai" userId="S::singhs@cloudthat.com::04294b0e-d3a7-4117-a907-912ac619db2b" providerId="AD" clId="Web-{51F7C88E-28EF-50F5-2167-4BC3DC571437}" dt="2022-01-28T05:25:32.140" v="325" actId="20577"/>
        <pc:sldMkLst>
          <pc:docMk/>
          <pc:sldMk cId="2236945144" sldId="267"/>
        </pc:sldMkLst>
        <pc:spChg chg="mod">
          <ac:chgData name="Singh Satyam Sanjaybhai" userId="S::singhs@cloudthat.com::04294b0e-d3a7-4117-a907-912ac619db2b" providerId="AD" clId="Web-{51F7C88E-28EF-50F5-2167-4BC3DC571437}" dt="2022-01-28T05:24:32.717" v="180" actId="20577"/>
          <ac:spMkLst>
            <pc:docMk/>
            <pc:sldMk cId="2236945144" sldId="267"/>
            <ac:spMk id="2" creationId="{6D650731-F75D-4A00-8A26-A472193D371A}"/>
          </ac:spMkLst>
        </pc:spChg>
        <pc:spChg chg="mod">
          <ac:chgData name="Singh Satyam Sanjaybhai" userId="S::singhs@cloudthat.com::04294b0e-d3a7-4117-a907-912ac619db2b" providerId="AD" clId="Web-{51F7C88E-28EF-50F5-2167-4BC3DC571437}" dt="2022-01-28T05:25:32.140" v="325" actId="20577"/>
          <ac:spMkLst>
            <pc:docMk/>
            <pc:sldMk cId="2236945144" sldId="267"/>
            <ac:spMk id="3" creationId="{940F81D8-5C7D-4F33-A461-CA45B169FF0D}"/>
          </ac:spMkLst>
        </pc:spChg>
      </pc:sldChg>
      <pc:sldChg chg="addSp delSp modSp">
        <pc:chgData name="Singh Satyam Sanjaybhai" userId="S::singhs@cloudthat.com::04294b0e-d3a7-4117-a907-912ac619db2b" providerId="AD" clId="Web-{51F7C88E-28EF-50F5-2167-4BC3DC571437}" dt="2022-01-28T05:25:29.953" v="306" actId="20577"/>
        <pc:sldMkLst>
          <pc:docMk/>
          <pc:sldMk cId="2088645955" sldId="277"/>
        </pc:sldMkLst>
        <pc:spChg chg="add del">
          <ac:chgData name="Singh Satyam Sanjaybhai" userId="S::singhs@cloudthat.com::04294b0e-d3a7-4117-a907-912ac619db2b" providerId="AD" clId="Web-{51F7C88E-28EF-50F5-2167-4BC3DC571437}" dt="2022-01-28T05:00:05.541" v="49"/>
          <ac:spMkLst>
            <pc:docMk/>
            <pc:sldMk cId="2088645955" sldId="277"/>
            <ac:spMk id="2" creationId="{0297C30E-4FC1-4306-836B-86C39629244C}"/>
          </ac:spMkLst>
        </pc:spChg>
        <pc:spChg chg="add del">
          <ac:chgData name="Singh Satyam Sanjaybhai" userId="S::singhs@cloudthat.com::04294b0e-d3a7-4117-a907-912ac619db2b" providerId="AD" clId="Web-{51F7C88E-28EF-50F5-2167-4BC3DC571437}" dt="2022-01-28T05:25:07.764" v="254"/>
          <ac:spMkLst>
            <pc:docMk/>
            <pc:sldMk cId="2088645955" sldId="277"/>
            <ac:spMk id="3" creationId="{0784AD7E-9142-45EC-9FBD-8E9D7E0A745C}"/>
          </ac:spMkLst>
        </pc:spChg>
        <pc:spChg chg="mod">
          <ac:chgData name="Singh Satyam Sanjaybhai" userId="S::singhs@cloudthat.com::04294b0e-d3a7-4117-a907-912ac619db2b" providerId="AD" clId="Web-{51F7C88E-28EF-50F5-2167-4BC3DC571437}" dt="2022-01-28T05:25:29.953" v="306" actId="20577"/>
          <ac:spMkLst>
            <pc:docMk/>
            <pc:sldMk cId="2088645955" sldId="277"/>
            <ac:spMk id="8" creationId="{509E64D0-709E-4A2C-9893-38E15C45C86C}"/>
          </ac:spMkLst>
        </pc:spChg>
        <pc:spChg chg="mod">
          <ac:chgData name="Singh Satyam Sanjaybhai" userId="S::singhs@cloudthat.com::04294b0e-d3a7-4117-a907-912ac619db2b" providerId="AD" clId="Web-{51F7C88E-28EF-50F5-2167-4BC3DC571437}" dt="2022-01-28T05:25:12.140" v="295" actId="20577"/>
          <ac:spMkLst>
            <pc:docMk/>
            <pc:sldMk cId="2088645955" sldId="277"/>
            <ac:spMk id="9" creationId="{009BAEBE-9DF6-490F-A8F5-18CAB8A75A92}"/>
          </ac:spMkLst>
        </pc:spChg>
        <pc:spChg chg="mod">
          <ac:chgData name="Singh Satyam Sanjaybhai" userId="S::singhs@cloudthat.com::04294b0e-d3a7-4117-a907-912ac619db2b" providerId="AD" clId="Web-{51F7C88E-28EF-50F5-2167-4BC3DC571437}" dt="2022-01-28T05:25:09.968" v="277" actId="20577"/>
          <ac:spMkLst>
            <pc:docMk/>
            <pc:sldMk cId="2088645955" sldId="277"/>
            <ac:spMk id="10" creationId="{A29047BF-8102-4133-B668-5B6E22EE9169}"/>
          </ac:spMkLst>
        </pc:spChg>
        <pc:spChg chg="mod">
          <ac:chgData name="Singh Satyam Sanjaybhai" userId="S::singhs@cloudthat.com::04294b0e-d3a7-4117-a907-912ac619db2b" providerId="AD" clId="Web-{51F7C88E-28EF-50F5-2167-4BC3DC571437}" dt="2022-01-28T05:25:05.561" v="253" actId="20577"/>
          <ac:spMkLst>
            <pc:docMk/>
            <pc:sldMk cId="2088645955" sldId="277"/>
            <ac:spMk id="11" creationId="{35EDABE4-78F1-4FC2-93E6-74C16D86E2F3}"/>
          </ac:spMkLst>
        </pc:spChg>
        <pc:spChg chg="mod">
          <ac:chgData name="Singh Satyam Sanjaybhai" userId="S::singhs@cloudthat.com::04294b0e-d3a7-4117-a907-912ac619db2b" providerId="AD" clId="Web-{51F7C88E-28EF-50F5-2167-4BC3DC571437}" dt="2022-01-28T05:25:02.624" v="234" actId="20577"/>
          <ac:spMkLst>
            <pc:docMk/>
            <pc:sldMk cId="2088645955" sldId="277"/>
            <ac:spMk id="12" creationId="{8BEC4ECB-49F2-4BCF-8C86-957C270ADD01}"/>
          </ac:spMkLst>
        </pc:spChg>
      </pc:sldChg>
      <pc:sldChg chg="addSp delSp modSp">
        <pc:chgData name="Singh Satyam Sanjaybhai" userId="S::singhs@cloudthat.com::04294b0e-d3a7-4117-a907-912ac619db2b" providerId="AD" clId="Web-{51F7C88E-28EF-50F5-2167-4BC3DC571437}" dt="2022-01-28T05:24:54.764" v="223"/>
        <pc:sldMkLst>
          <pc:docMk/>
          <pc:sldMk cId="882685928" sldId="278"/>
        </pc:sldMkLst>
        <pc:spChg chg="add del">
          <ac:chgData name="Singh Satyam Sanjaybhai" userId="S::singhs@cloudthat.com::04294b0e-d3a7-4117-a907-912ac619db2b" providerId="AD" clId="Web-{51F7C88E-28EF-50F5-2167-4BC3DC571437}" dt="2022-01-28T05:24:54.764" v="223"/>
          <ac:spMkLst>
            <pc:docMk/>
            <pc:sldMk cId="882685928" sldId="278"/>
            <ac:spMk id="2" creationId="{C776EDA3-F156-41CE-A997-5F15234C6654}"/>
          </ac:spMkLst>
        </pc:spChg>
        <pc:spChg chg="add del mod">
          <ac:chgData name="Singh Satyam Sanjaybhai" userId="S::singhs@cloudthat.com::04294b0e-d3a7-4117-a907-912ac619db2b" providerId="AD" clId="Web-{51F7C88E-28EF-50F5-2167-4BC3DC571437}" dt="2022-01-28T05:24:51.702" v="211"/>
          <ac:spMkLst>
            <pc:docMk/>
            <pc:sldMk cId="882685928" sldId="278"/>
            <ac:spMk id="3" creationId="{179476CC-CB29-4C80-A040-40D15ECAF23A}"/>
          </ac:spMkLst>
        </pc:spChg>
        <pc:spChg chg="add del mod">
          <ac:chgData name="Singh Satyam Sanjaybhai" userId="S::singhs@cloudthat.com::04294b0e-d3a7-4117-a907-912ac619db2b" providerId="AD" clId="Web-{51F7C88E-28EF-50F5-2167-4BC3DC571437}" dt="2022-01-28T05:24:38.607" v="201"/>
          <ac:spMkLst>
            <pc:docMk/>
            <pc:sldMk cId="882685928" sldId="278"/>
            <ac:spMk id="4" creationId="{A587B6BD-AF4E-4F5B-A45F-465B1FD1E96E}"/>
          </ac:spMkLst>
        </pc:spChg>
        <pc:spChg chg="mod">
          <ac:chgData name="Singh Satyam Sanjaybhai" userId="S::singhs@cloudthat.com::04294b0e-d3a7-4117-a907-912ac619db2b" providerId="AD" clId="Web-{51F7C88E-28EF-50F5-2167-4BC3DC571437}" dt="2022-01-28T05:24:53.842" v="222" actId="20577"/>
          <ac:spMkLst>
            <pc:docMk/>
            <pc:sldMk cId="882685928" sldId="278"/>
            <ac:spMk id="7" creationId="{643F2D5B-05E2-4D55-A044-3D508F6BC5FE}"/>
          </ac:spMkLst>
        </pc:spChg>
        <pc:spChg chg="mod">
          <ac:chgData name="Singh Satyam Sanjaybhai" userId="S::singhs@cloudthat.com::04294b0e-d3a7-4117-a907-912ac619db2b" providerId="AD" clId="Web-{51F7C88E-28EF-50F5-2167-4BC3DC571437}" dt="2022-01-28T05:24:49.514" v="210" actId="20577"/>
          <ac:spMkLst>
            <pc:docMk/>
            <pc:sldMk cId="882685928" sldId="278"/>
            <ac:spMk id="8" creationId="{509E64D0-709E-4A2C-9893-38E15C45C86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579D04-32D6-4D56-AEEE-041B11CD052F}" type="doc">
      <dgm:prSet loTypeId="urn:microsoft.com/office/officeart/2005/8/layout/process2" loCatId="process" qsTypeId="urn:microsoft.com/office/officeart/2005/8/quickstyle/simple1" qsCatId="simple" csTypeId="urn:microsoft.com/office/officeart/2005/8/colors/accent1_2" csCatId="accent1" phldr="1"/>
      <dgm:spPr/>
    </dgm:pt>
    <dgm:pt modelId="{3D4AC484-D68E-479B-9D5B-E637C8680341}">
      <dgm:prSet phldrT="[Text]" custT="1"/>
      <dgm:spPr>
        <a:solidFill>
          <a:srgbClr val="0070C0"/>
        </a:solidFill>
      </dgm:spPr>
      <dgm:t>
        <a:bodyPr/>
        <a:lstStyle/>
        <a:p>
          <a:r>
            <a:rPr lang="en-US" sz="2200" b="1" dirty="0"/>
            <a:t>SPLIT THE DATASET</a:t>
          </a:r>
        </a:p>
      </dgm:t>
    </dgm:pt>
    <dgm:pt modelId="{EED811C7-F916-4801-BA81-C9FE301CF44E}" type="parTrans" cxnId="{89561D66-209F-425C-8D69-A13ED57D2B24}">
      <dgm:prSet/>
      <dgm:spPr/>
      <dgm:t>
        <a:bodyPr/>
        <a:lstStyle/>
        <a:p>
          <a:endParaRPr lang="en-US"/>
        </a:p>
      </dgm:t>
    </dgm:pt>
    <dgm:pt modelId="{13825492-0360-43B7-95E2-1D7C03BDB30E}" type="sibTrans" cxnId="{89561D66-209F-425C-8D69-A13ED57D2B24}">
      <dgm:prSet custT="1"/>
      <dgm:spPr>
        <a:solidFill>
          <a:schemeClr val="tx1">
            <a:lumMod val="75000"/>
            <a:lumOff val="25000"/>
          </a:schemeClr>
        </a:solidFill>
      </dgm:spPr>
      <dgm:t>
        <a:bodyPr/>
        <a:lstStyle/>
        <a:p>
          <a:endParaRPr lang="en-US" sz="2200" b="1"/>
        </a:p>
      </dgm:t>
    </dgm:pt>
    <dgm:pt modelId="{0C14B5DA-6D4A-4C2C-8C80-0B186D889F6F}">
      <dgm:prSet phldrT="[Text]" custT="1"/>
      <dgm:spPr>
        <a:solidFill>
          <a:srgbClr val="0070C0"/>
        </a:solidFill>
      </dgm:spPr>
      <dgm:t>
        <a:bodyPr/>
        <a:lstStyle/>
        <a:p>
          <a:r>
            <a:rPr lang="en-US" sz="2200" b="1" dirty="0"/>
            <a:t>DEFINE SEARCH SPACE</a:t>
          </a:r>
        </a:p>
      </dgm:t>
    </dgm:pt>
    <dgm:pt modelId="{B1298C35-9D6C-47C8-B478-EC75613AF60E}" type="parTrans" cxnId="{B8CD4847-CD94-4B49-905C-33D263A19D66}">
      <dgm:prSet/>
      <dgm:spPr/>
      <dgm:t>
        <a:bodyPr/>
        <a:lstStyle/>
        <a:p>
          <a:endParaRPr lang="en-US"/>
        </a:p>
      </dgm:t>
    </dgm:pt>
    <dgm:pt modelId="{38DE6230-6D4C-4ED1-9B96-F6DC8D8FD575}" type="sibTrans" cxnId="{B8CD4847-CD94-4B49-905C-33D263A19D66}">
      <dgm:prSet custT="1"/>
      <dgm:spPr>
        <a:solidFill>
          <a:schemeClr val="tx1">
            <a:lumMod val="75000"/>
            <a:lumOff val="25000"/>
          </a:schemeClr>
        </a:solidFill>
      </dgm:spPr>
      <dgm:t>
        <a:bodyPr/>
        <a:lstStyle/>
        <a:p>
          <a:endParaRPr lang="en-US" sz="2200" b="1"/>
        </a:p>
      </dgm:t>
    </dgm:pt>
    <dgm:pt modelId="{A4C7D3EB-8D10-434D-AB0A-2134D0D7F221}">
      <dgm:prSet phldrT="[Text]" custT="1"/>
      <dgm:spPr>
        <a:solidFill>
          <a:srgbClr val="0070C0"/>
        </a:solidFill>
      </dgm:spPr>
      <dgm:t>
        <a:bodyPr/>
        <a:lstStyle/>
        <a:p>
          <a:r>
            <a:rPr lang="en-US" sz="2200" b="1" dirty="0"/>
            <a:t>CONFIGURE THE SAMPLING TECHNIQUE</a:t>
          </a:r>
        </a:p>
      </dgm:t>
    </dgm:pt>
    <dgm:pt modelId="{60C75A82-737A-4D3E-9296-3388D21AEF9E}" type="parTrans" cxnId="{E876F38D-5526-42C6-90DB-06480CB0C631}">
      <dgm:prSet/>
      <dgm:spPr/>
      <dgm:t>
        <a:bodyPr/>
        <a:lstStyle/>
        <a:p>
          <a:endParaRPr lang="en-US"/>
        </a:p>
      </dgm:t>
    </dgm:pt>
    <dgm:pt modelId="{97E84AE1-A55D-45B5-AF85-D5C02D54BCC2}" type="sibTrans" cxnId="{E876F38D-5526-42C6-90DB-06480CB0C631}">
      <dgm:prSet custT="1"/>
      <dgm:spPr>
        <a:solidFill>
          <a:schemeClr val="tx1">
            <a:lumMod val="75000"/>
            <a:lumOff val="25000"/>
          </a:schemeClr>
        </a:solidFill>
      </dgm:spPr>
      <dgm:t>
        <a:bodyPr/>
        <a:lstStyle/>
        <a:p>
          <a:endParaRPr lang="en-US" sz="2200" b="1"/>
        </a:p>
      </dgm:t>
    </dgm:pt>
    <dgm:pt modelId="{80825463-55CB-41FE-A74B-E0551F8BF32C}">
      <dgm:prSet custT="1"/>
      <dgm:spPr>
        <a:solidFill>
          <a:srgbClr val="0070C0"/>
        </a:solidFill>
      </dgm:spPr>
      <dgm:t>
        <a:bodyPr/>
        <a:lstStyle/>
        <a:p>
          <a:r>
            <a:rPr lang="en-US" sz="2200" b="1" dirty="0"/>
            <a:t>RUN AND OBTAIN BEST MODEL AND HYPERPARAMETERS</a:t>
          </a:r>
        </a:p>
      </dgm:t>
    </dgm:pt>
    <dgm:pt modelId="{8B8107A6-73A3-440C-98E4-4757F24C2949}" type="parTrans" cxnId="{D6EE6CEA-F602-47D0-8508-B5C08BEB6D50}">
      <dgm:prSet/>
      <dgm:spPr/>
      <dgm:t>
        <a:bodyPr/>
        <a:lstStyle/>
        <a:p>
          <a:endParaRPr lang="en-US"/>
        </a:p>
      </dgm:t>
    </dgm:pt>
    <dgm:pt modelId="{A58375C7-1401-4C2E-86D0-2D4EFB2E6E24}" type="sibTrans" cxnId="{D6EE6CEA-F602-47D0-8508-B5C08BEB6D50}">
      <dgm:prSet/>
      <dgm:spPr/>
      <dgm:t>
        <a:bodyPr/>
        <a:lstStyle/>
        <a:p>
          <a:endParaRPr lang="en-US"/>
        </a:p>
      </dgm:t>
    </dgm:pt>
    <dgm:pt modelId="{00B18FB5-EDA6-4C24-A8B7-12E107EAEA20}">
      <dgm:prSet custT="1"/>
      <dgm:spPr>
        <a:solidFill>
          <a:srgbClr val="0070C0"/>
        </a:solidFill>
      </dgm:spPr>
      <dgm:t>
        <a:bodyPr/>
        <a:lstStyle/>
        <a:p>
          <a:r>
            <a:rPr lang="en-US" sz="2200" b="1" dirty="0"/>
            <a:t>SELECT THE EARLY STOPPING POLICY</a:t>
          </a:r>
        </a:p>
      </dgm:t>
    </dgm:pt>
    <dgm:pt modelId="{2CD11C1C-8FAE-424C-A559-504CB59DFECC}" type="parTrans" cxnId="{F24DA7BE-0CA9-45B4-AFAB-2A6A572A79CF}">
      <dgm:prSet/>
      <dgm:spPr/>
      <dgm:t>
        <a:bodyPr/>
        <a:lstStyle/>
        <a:p>
          <a:endParaRPr lang="en-US"/>
        </a:p>
      </dgm:t>
    </dgm:pt>
    <dgm:pt modelId="{3256863F-6E14-44A6-A196-203FC6885F05}" type="sibTrans" cxnId="{F24DA7BE-0CA9-45B4-AFAB-2A6A572A79CF}">
      <dgm:prSet custT="1"/>
      <dgm:spPr>
        <a:solidFill>
          <a:schemeClr val="tx1">
            <a:lumMod val="75000"/>
            <a:lumOff val="25000"/>
          </a:schemeClr>
        </a:solidFill>
      </dgm:spPr>
      <dgm:t>
        <a:bodyPr/>
        <a:lstStyle/>
        <a:p>
          <a:endParaRPr lang="en-US" sz="2200" b="1"/>
        </a:p>
      </dgm:t>
    </dgm:pt>
    <dgm:pt modelId="{4F0E9FE2-02CD-4BAB-A8DD-FF9A57DA8676}" type="pres">
      <dgm:prSet presAssocID="{9D579D04-32D6-4D56-AEEE-041B11CD052F}" presName="linearFlow" presStyleCnt="0">
        <dgm:presLayoutVars>
          <dgm:resizeHandles val="exact"/>
        </dgm:presLayoutVars>
      </dgm:prSet>
      <dgm:spPr/>
    </dgm:pt>
    <dgm:pt modelId="{65561FF9-09BA-465B-9CC9-B021798AB1C7}" type="pres">
      <dgm:prSet presAssocID="{3D4AC484-D68E-479B-9D5B-E637C8680341}" presName="node" presStyleLbl="node1" presStyleIdx="0" presStyleCnt="5" custScaleX="220133" custScaleY="67605">
        <dgm:presLayoutVars>
          <dgm:bulletEnabled val="1"/>
        </dgm:presLayoutVars>
      </dgm:prSet>
      <dgm:spPr/>
    </dgm:pt>
    <dgm:pt modelId="{9F4928C2-53F5-4B72-9C1D-CB347A8BE579}" type="pres">
      <dgm:prSet presAssocID="{13825492-0360-43B7-95E2-1D7C03BDB30E}" presName="sibTrans" presStyleLbl="sibTrans2D1" presStyleIdx="0" presStyleCnt="4" custScaleX="108785"/>
      <dgm:spPr/>
    </dgm:pt>
    <dgm:pt modelId="{2028EC10-D33C-4380-9D32-7BC3A11A71F9}" type="pres">
      <dgm:prSet presAssocID="{13825492-0360-43B7-95E2-1D7C03BDB30E}" presName="connectorText" presStyleLbl="sibTrans2D1" presStyleIdx="0" presStyleCnt="4"/>
      <dgm:spPr/>
    </dgm:pt>
    <dgm:pt modelId="{B00478A1-6959-4A8C-BE8E-D6334E8B5904}" type="pres">
      <dgm:prSet presAssocID="{0C14B5DA-6D4A-4C2C-8C80-0B186D889F6F}" presName="node" presStyleLbl="node1" presStyleIdx="1" presStyleCnt="5" custScaleX="220172" custScaleY="69286">
        <dgm:presLayoutVars>
          <dgm:bulletEnabled val="1"/>
        </dgm:presLayoutVars>
      </dgm:prSet>
      <dgm:spPr/>
    </dgm:pt>
    <dgm:pt modelId="{73C2D344-B848-4C2F-A270-A0AD75CBC1F9}" type="pres">
      <dgm:prSet presAssocID="{38DE6230-6D4C-4ED1-9B96-F6DC8D8FD575}" presName="sibTrans" presStyleLbl="sibTrans2D1" presStyleIdx="1" presStyleCnt="4" custScaleX="108785"/>
      <dgm:spPr/>
    </dgm:pt>
    <dgm:pt modelId="{E94F0B4F-0836-4051-BB6F-6DA0827BD6D4}" type="pres">
      <dgm:prSet presAssocID="{38DE6230-6D4C-4ED1-9B96-F6DC8D8FD575}" presName="connectorText" presStyleLbl="sibTrans2D1" presStyleIdx="1" presStyleCnt="4"/>
      <dgm:spPr/>
    </dgm:pt>
    <dgm:pt modelId="{4803BDAA-AF8C-48BA-AB71-1983E43DCC40}" type="pres">
      <dgm:prSet presAssocID="{A4C7D3EB-8D10-434D-AB0A-2134D0D7F221}" presName="node" presStyleLbl="node1" presStyleIdx="2" presStyleCnt="5" custScaleX="220172" custScaleY="70752">
        <dgm:presLayoutVars>
          <dgm:bulletEnabled val="1"/>
        </dgm:presLayoutVars>
      </dgm:prSet>
      <dgm:spPr/>
    </dgm:pt>
    <dgm:pt modelId="{740B0A07-B447-47A6-9C6A-4D5E3BD784B8}" type="pres">
      <dgm:prSet presAssocID="{97E84AE1-A55D-45B5-AF85-D5C02D54BCC2}" presName="sibTrans" presStyleLbl="sibTrans2D1" presStyleIdx="2" presStyleCnt="4" custScaleX="108785"/>
      <dgm:spPr/>
    </dgm:pt>
    <dgm:pt modelId="{51367D26-ED22-4625-B834-1CD30606DC15}" type="pres">
      <dgm:prSet presAssocID="{97E84AE1-A55D-45B5-AF85-D5C02D54BCC2}" presName="connectorText" presStyleLbl="sibTrans2D1" presStyleIdx="2" presStyleCnt="4"/>
      <dgm:spPr/>
    </dgm:pt>
    <dgm:pt modelId="{9C381312-575C-4A1B-8392-2F130C2E9DDF}" type="pres">
      <dgm:prSet presAssocID="{00B18FB5-EDA6-4C24-A8B7-12E107EAEA20}" presName="node" presStyleLbl="node1" presStyleIdx="3" presStyleCnt="5" custScaleX="220172" custScaleY="71764">
        <dgm:presLayoutVars>
          <dgm:bulletEnabled val="1"/>
        </dgm:presLayoutVars>
      </dgm:prSet>
      <dgm:spPr/>
    </dgm:pt>
    <dgm:pt modelId="{0EB94EC2-BD30-4892-A454-E23FF1D89092}" type="pres">
      <dgm:prSet presAssocID="{3256863F-6E14-44A6-A196-203FC6885F05}" presName="sibTrans" presStyleLbl="sibTrans2D1" presStyleIdx="3" presStyleCnt="4" custScaleX="108785"/>
      <dgm:spPr/>
    </dgm:pt>
    <dgm:pt modelId="{A801C58C-9434-4C5B-ACC5-E1BFFA12B48F}" type="pres">
      <dgm:prSet presAssocID="{3256863F-6E14-44A6-A196-203FC6885F05}" presName="connectorText" presStyleLbl="sibTrans2D1" presStyleIdx="3" presStyleCnt="4"/>
      <dgm:spPr/>
    </dgm:pt>
    <dgm:pt modelId="{E3C52B24-7A4B-47F3-9CDB-775452143650}" type="pres">
      <dgm:prSet presAssocID="{80825463-55CB-41FE-A74B-E0551F8BF32C}" presName="node" presStyleLbl="node1" presStyleIdx="4" presStyleCnt="5" custScaleX="220172" custScaleY="72177">
        <dgm:presLayoutVars>
          <dgm:bulletEnabled val="1"/>
        </dgm:presLayoutVars>
      </dgm:prSet>
      <dgm:spPr/>
    </dgm:pt>
  </dgm:ptLst>
  <dgm:cxnLst>
    <dgm:cxn modelId="{D9164200-3811-460D-B703-D1C58D2B6AB8}" type="presOf" srcId="{9D579D04-32D6-4D56-AEEE-041B11CD052F}" destId="{4F0E9FE2-02CD-4BAB-A8DD-FF9A57DA8676}" srcOrd="0" destOrd="0" presId="urn:microsoft.com/office/officeart/2005/8/layout/process2"/>
    <dgm:cxn modelId="{50E7960F-7A39-47CF-9C63-D69E56E2503D}" type="presOf" srcId="{3256863F-6E14-44A6-A196-203FC6885F05}" destId="{A801C58C-9434-4C5B-ACC5-E1BFFA12B48F}" srcOrd="1" destOrd="0" presId="urn:microsoft.com/office/officeart/2005/8/layout/process2"/>
    <dgm:cxn modelId="{F7DF8A14-7582-42CE-B895-84C515445FA2}" type="presOf" srcId="{0C14B5DA-6D4A-4C2C-8C80-0B186D889F6F}" destId="{B00478A1-6959-4A8C-BE8E-D6334E8B5904}" srcOrd="0" destOrd="0" presId="urn:microsoft.com/office/officeart/2005/8/layout/process2"/>
    <dgm:cxn modelId="{E0253F2A-7D29-418A-A731-0FCBD8C9A44A}" type="presOf" srcId="{38DE6230-6D4C-4ED1-9B96-F6DC8D8FD575}" destId="{E94F0B4F-0836-4051-BB6F-6DA0827BD6D4}" srcOrd="1" destOrd="0" presId="urn:microsoft.com/office/officeart/2005/8/layout/process2"/>
    <dgm:cxn modelId="{2F19D92B-2B05-4B63-AE53-CFCAE648DC62}" type="presOf" srcId="{3D4AC484-D68E-479B-9D5B-E637C8680341}" destId="{65561FF9-09BA-465B-9CC9-B021798AB1C7}" srcOrd="0" destOrd="0" presId="urn:microsoft.com/office/officeart/2005/8/layout/process2"/>
    <dgm:cxn modelId="{E00DD032-03CE-4DA0-A8AF-7B23AA87BF4E}" type="presOf" srcId="{97E84AE1-A55D-45B5-AF85-D5C02D54BCC2}" destId="{51367D26-ED22-4625-B834-1CD30606DC15}" srcOrd="1" destOrd="0" presId="urn:microsoft.com/office/officeart/2005/8/layout/process2"/>
    <dgm:cxn modelId="{9918FE3B-6E85-4D9C-AB90-BD2C17AF9C7D}" type="presOf" srcId="{00B18FB5-EDA6-4C24-A8B7-12E107EAEA20}" destId="{9C381312-575C-4A1B-8392-2F130C2E9DDF}" srcOrd="0" destOrd="0" presId="urn:microsoft.com/office/officeart/2005/8/layout/process2"/>
    <dgm:cxn modelId="{89561D66-209F-425C-8D69-A13ED57D2B24}" srcId="{9D579D04-32D6-4D56-AEEE-041B11CD052F}" destId="{3D4AC484-D68E-479B-9D5B-E637C8680341}" srcOrd="0" destOrd="0" parTransId="{EED811C7-F916-4801-BA81-C9FE301CF44E}" sibTransId="{13825492-0360-43B7-95E2-1D7C03BDB30E}"/>
    <dgm:cxn modelId="{B8CD4847-CD94-4B49-905C-33D263A19D66}" srcId="{9D579D04-32D6-4D56-AEEE-041B11CD052F}" destId="{0C14B5DA-6D4A-4C2C-8C80-0B186D889F6F}" srcOrd="1" destOrd="0" parTransId="{B1298C35-9D6C-47C8-B478-EC75613AF60E}" sibTransId="{38DE6230-6D4C-4ED1-9B96-F6DC8D8FD575}"/>
    <dgm:cxn modelId="{E5D7217A-CDD8-4707-B70B-5994AACCC1CB}" type="presOf" srcId="{3256863F-6E14-44A6-A196-203FC6885F05}" destId="{0EB94EC2-BD30-4892-A454-E23FF1D89092}" srcOrd="0" destOrd="0" presId="urn:microsoft.com/office/officeart/2005/8/layout/process2"/>
    <dgm:cxn modelId="{E876F38D-5526-42C6-90DB-06480CB0C631}" srcId="{9D579D04-32D6-4D56-AEEE-041B11CD052F}" destId="{A4C7D3EB-8D10-434D-AB0A-2134D0D7F221}" srcOrd="2" destOrd="0" parTransId="{60C75A82-737A-4D3E-9296-3388D21AEF9E}" sibTransId="{97E84AE1-A55D-45B5-AF85-D5C02D54BCC2}"/>
    <dgm:cxn modelId="{217BAD94-6265-4818-A89C-660D8A8271C9}" type="presOf" srcId="{38DE6230-6D4C-4ED1-9B96-F6DC8D8FD575}" destId="{73C2D344-B848-4C2F-A270-A0AD75CBC1F9}" srcOrd="0" destOrd="0" presId="urn:microsoft.com/office/officeart/2005/8/layout/process2"/>
    <dgm:cxn modelId="{EFEE2EAA-14E1-4DC8-A443-72D48393E760}" type="presOf" srcId="{97E84AE1-A55D-45B5-AF85-D5C02D54BCC2}" destId="{740B0A07-B447-47A6-9C6A-4D5E3BD784B8}" srcOrd="0" destOrd="0" presId="urn:microsoft.com/office/officeart/2005/8/layout/process2"/>
    <dgm:cxn modelId="{A66A25B5-7C0B-4CDB-81A9-24E314A34BBD}" type="presOf" srcId="{13825492-0360-43B7-95E2-1D7C03BDB30E}" destId="{9F4928C2-53F5-4B72-9C1D-CB347A8BE579}" srcOrd="0" destOrd="0" presId="urn:microsoft.com/office/officeart/2005/8/layout/process2"/>
    <dgm:cxn modelId="{9DAB21B7-C2CB-4CC3-A11D-31AF2BC0D10F}" type="presOf" srcId="{80825463-55CB-41FE-A74B-E0551F8BF32C}" destId="{E3C52B24-7A4B-47F3-9CDB-775452143650}" srcOrd="0" destOrd="0" presId="urn:microsoft.com/office/officeart/2005/8/layout/process2"/>
    <dgm:cxn modelId="{F24DA7BE-0CA9-45B4-AFAB-2A6A572A79CF}" srcId="{9D579D04-32D6-4D56-AEEE-041B11CD052F}" destId="{00B18FB5-EDA6-4C24-A8B7-12E107EAEA20}" srcOrd="3" destOrd="0" parTransId="{2CD11C1C-8FAE-424C-A559-504CB59DFECC}" sibTransId="{3256863F-6E14-44A6-A196-203FC6885F05}"/>
    <dgm:cxn modelId="{1E3884CB-0FF1-499E-B547-82D83574F886}" type="presOf" srcId="{13825492-0360-43B7-95E2-1D7C03BDB30E}" destId="{2028EC10-D33C-4380-9D32-7BC3A11A71F9}" srcOrd="1" destOrd="0" presId="urn:microsoft.com/office/officeart/2005/8/layout/process2"/>
    <dgm:cxn modelId="{D6EE6CEA-F602-47D0-8508-B5C08BEB6D50}" srcId="{9D579D04-32D6-4D56-AEEE-041B11CD052F}" destId="{80825463-55CB-41FE-A74B-E0551F8BF32C}" srcOrd="4" destOrd="0" parTransId="{8B8107A6-73A3-440C-98E4-4757F24C2949}" sibTransId="{A58375C7-1401-4C2E-86D0-2D4EFB2E6E24}"/>
    <dgm:cxn modelId="{8A657FF2-3B93-4B96-803E-33C0FA9FE15D}" type="presOf" srcId="{A4C7D3EB-8D10-434D-AB0A-2134D0D7F221}" destId="{4803BDAA-AF8C-48BA-AB71-1983E43DCC40}" srcOrd="0" destOrd="0" presId="urn:microsoft.com/office/officeart/2005/8/layout/process2"/>
    <dgm:cxn modelId="{6AF4807B-96DC-4BC2-9DED-8C6A81D6159A}" type="presParOf" srcId="{4F0E9FE2-02CD-4BAB-A8DD-FF9A57DA8676}" destId="{65561FF9-09BA-465B-9CC9-B021798AB1C7}" srcOrd="0" destOrd="0" presId="urn:microsoft.com/office/officeart/2005/8/layout/process2"/>
    <dgm:cxn modelId="{DAAF73FF-3ADF-4DCD-8BD1-BFD8747019A0}" type="presParOf" srcId="{4F0E9FE2-02CD-4BAB-A8DD-FF9A57DA8676}" destId="{9F4928C2-53F5-4B72-9C1D-CB347A8BE579}" srcOrd="1" destOrd="0" presId="urn:microsoft.com/office/officeart/2005/8/layout/process2"/>
    <dgm:cxn modelId="{E20CC609-6BC3-4CD3-B925-E8FAFBC156A0}" type="presParOf" srcId="{9F4928C2-53F5-4B72-9C1D-CB347A8BE579}" destId="{2028EC10-D33C-4380-9D32-7BC3A11A71F9}" srcOrd="0" destOrd="0" presId="urn:microsoft.com/office/officeart/2005/8/layout/process2"/>
    <dgm:cxn modelId="{066417CF-7FF5-4F82-BE28-5C8FCB7AF6B1}" type="presParOf" srcId="{4F0E9FE2-02CD-4BAB-A8DD-FF9A57DA8676}" destId="{B00478A1-6959-4A8C-BE8E-D6334E8B5904}" srcOrd="2" destOrd="0" presId="urn:microsoft.com/office/officeart/2005/8/layout/process2"/>
    <dgm:cxn modelId="{3C184939-2CA7-4CD3-AE4C-DCA5D28F8DA6}" type="presParOf" srcId="{4F0E9FE2-02CD-4BAB-A8DD-FF9A57DA8676}" destId="{73C2D344-B848-4C2F-A270-A0AD75CBC1F9}" srcOrd="3" destOrd="0" presId="urn:microsoft.com/office/officeart/2005/8/layout/process2"/>
    <dgm:cxn modelId="{1BC16FB0-2D65-4D57-9113-66D548C5BF49}" type="presParOf" srcId="{73C2D344-B848-4C2F-A270-A0AD75CBC1F9}" destId="{E94F0B4F-0836-4051-BB6F-6DA0827BD6D4}" srcOrd="0" destOrd="0" presId="urn:microsoft.com/office/officeart/2005/8/layout/process2"/>
    <dgm:cxn modelId="{174C39B9-6D33-474C-A990-B5E6285CC122}" type="presParOf" srcId="{4F0E9FE2-02CD-4BAB-A8DD-FF9A57DA8676}" destId="{4803BDAA-AF8C-48BA-AB71-1983E43DCC40}" srcOrd="4" destOrd="0" presId="urn:microsoft.com/office/officeart/2005/8/layout/process2"/>
    <dgm:cxn modelId="{99CC80BE-A1A1-4990-9909-82A8FBC02C68}" type="presParOf" srcId="{4F0E9FE2-02CD-4BAB-A8DD-FF9A57DA8676}" destId="{740B0A07-B447-47A6-9C6A-4D5E3BD784B8}" srcOrd="5" destOrd="0" presId="urn:microsoft.com/office/officeart/2005/8/layout/process2"/>
    <dgm:cxn modelId="{1F026509-03FB-4F67-B21F-EF72F7F57E1C}" type="presParOf" srcId="{740B0A07-B447-47A6-9C6A-4D5E3BD784B8}" destId="{51367D26-ED22-4625-B834-1CD30606DC15}" srcOrd="0" destOrd="0" presId="urn:microsoft.com/office/officeart/2005/8/layout/process2"/>
    <dgm:cxn modelId="{5A25BDF1-038F-4D1B-BF9F-779F3B95528B}" type="presParOf" srcId="{4F0E9FE2-02CD-4BAB-A8DD-FF9A57DA8676}" destId="{9C381312-575C-4A1B-8392-2F130C2E9DDF}" srcOrd="6" destOrd="0" presId="urn:microsoft.com/office/officeart/2005/8/layout/process2"/>
    <dgm:cxn modelId="{BEE72B62-09D4-48A5-BBDA-E5D1C672711F}" type="presParOf" srcId="{4F0E9FE2-02CD-4BAB-A8DD-FF9A57DA8676}" destId="{0EB94EC2-BD30-4892-A454-E23FF1D89092}" srcOrd="7" destOrd="0" presId="urn:microsoft.com/office/officeart/2005/8/layout/process2"/>
    <dgm:cxn modelId="{0736C34B-7486-4352-8531-9428788B118F}" type="presParOf" srcId="{0EB94EC2-BD30-4892-A454-E23FF1D89092}" destId="{A801C58C-9434-4C5B-ACC5-E1BFFA12B48F}" srcOrd="0" destOrd="0" presId="urn:microsoft.com/office/officeart/2005/8/layout/process2"/>
    <dgm:cxn modelId="{3F25F032-A042-49D4-9539-32298EFB2D83}" type="presParOf" srcId="{4F0E9FE2-02CD-4BAB-A8DD-FF9A57DA8676}" destId="{E3C52B24-7A4B-47F3-9CDB-775452143650}"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9F6960D-C75E-4547-8332-88B8C41EAA7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C8C26FD-993F-47DC-88D3-E17E354EA3BF}">
      <dgm:prSet phldrT="[Text]" custT="1"/>
      <dgm:spPr>
        <a:solidFill>
          <a:srgbClr val="0070C0"/>
        </a:solidFill>
      </dgm:spPr>
      <dgm:t>
        <a:bodyPr/>
        <a:lstStyle/>
        <a:p>
          <a:r>
            <a:rPr lang="en-US" sz="2200" dirty="0"/>
            <a:t>Early Stopping Techniques</a:t>
          </a:r>
        </a:p>
      </dgm:t>
    </dgm:pt>
    <dgm:pt modelId="{CA5E0EB8-2C88-4C96-ACEC-768025AE1493}" type="parTrans" cxnId="{BE667C87-B169-4C30-AFB2-A849CD64D909}">
      <dgm:prSet/>
      <dgm:spPr/>
      <dgm:t>
        <a:bodyPr/>
        <a:lstStyle/>
        <a:p>
          <a:endParaRPr lang="en-US"/>
        </a:p>
      </dgm:t>
    </dgm:pt>
    <dgm:pt modelId="{2C8EBAED-7E94-4A65-BDDC-436FC5557B3D}" type="sibTrans" cxnId="{BE667C87-B169-4C30-AFB2-A849CD64D909}">
      <dgm:prSet/>
      <dgm:spPr/>
      <dgm:t>
        <a:bodyPr/>
        <a:lstStyle/>
        <a:p>
          <a:endParaRPr lang="en-US"/>
        </a:p>
      </dgm:t>
    </dgm:pt>
    <dgm:pt modelId="{76A3FDBE-C6D7-4641-B85E-95B3BC803BF1}">
      <dgm:prSet phldrT="[Text]" custT="1"/>
      <dgm:spPr>
        <a:solidFill>
          <a:srgbClr val="0070C0"/>
        </a:solidFill>
      </dgm:spPr>
      <dgm:t>
        <a:bodyPr/>
        <a:lstStyle/>
        <a:p>
          <a:r>
            <a:rPr lang="en-US" sz="2200" dirty="0">
              <a:effectLst/>
              <a:ea typeface="Calibri" panose="020F0502020204030204" pitchFamily="34" charset="0"/>
            </a:rPr>
            <a:t>Bandit Policy</a:t>
          </a:r>
          <a:endParaRPr lang="en-US" sz="2200" dirty="0"/>
        </a:p>
      </dgm:t>
    </dgm:pt>
    <dgm:pt modelId="{ADFABC52-BCEA-449D-8863-F05AA96DDE65}" type="parTrans" cxnId="{D3B69EA4-DD6B-4AD4-8562-5B03EC90A231}">
      <dgm:prSet/>
      <dgm:spPr>
        <a:ln w="19050"/>
      </dgm:spPr>
      <dgm:t>
        <a:bodyPr/>
        <a:lstStyle/>
        <a:p>
          <a:endParaRPr lang="en-US" sz="2200"/>
        </a:p>
      </dgm:t>
    </dgm:pt>
    <dgm:pt modelId="{4745E650-5B8E-4FCF-A2F4-1366D80973C7}" type="sibTrans" cxnId="{D3B69EA4-DD6B-4AD4-8562-5B03EC90A231}">
      <dgm:prSet/>
      <dgm:spPr/>
      <dgm:t>
        <a:bodyPr/>
        <a:lstStyle/>
        <a:p>
          <a:endParaRPr lang="en-US"/>
        </a:p>
      </dgm:t>
    </dgm:pt>
    <dgm:pt modelId="{B0147DF0-3E64-494A-95A5-51ECC1E275C9}">
      <dgm:prSet phldrT="[Text]" custT="1"/>
      <dgm:spPr>
        <a:solidFill>
          <a:srgbClr val="0070C0"/>
        </a:solidFill>
      </dgm:spPr>
      <dgm:t>
        <a:bodyPr/>
        <a:lstStyle/>
        <a:p>
          <a:r>
            <a:rPr lang="en-US" sz="2200" dirty="0">
              <a:ea typeface="Calibri" panose="020F0502020204030204" pitchFamily="34" charset="0"/>
            </a:rPr>
            <a:t>M</a:t>
          </a:r>
          <a:r>
            <a:rPr lang="en-US" sz="2200" dirty="0">
              <a:effectLst/>
              <a:ea typeface="Calibri" panose="020F0502020204030204" pitchFamily="34" charset="0"/>
            </a:rPr>
            <a:t>edian stopping policy</a:t>
          </a:r>
          <a:endParaRPr lang="en-US" sz="2200" dirty="0"/>
        </a:p>
      </dgm:t>
    </dgm:pt>
    <dgm:pt modelId="{860ED023-0A4A-4CCB-8D3A-B957BDE9DBA6}" type="parTrans" cxnId="{CDD8B669-16BA-459B-AA9E-C6223EF8BC59}">
      <dgm:prSet/>
      <dgm:spPr>
        <a:ln w="19050"/>
      </dgm:spPr>
      <dgm:t>
        <a:bodyPr/>
        <a:lstStyle/>
        <a:p>
          <a:endParaRPr lang="en-US" sz="2200"/>
        </a:p>
      </dgm:t>
    </dgm:pt>
    <dgm:pt modelId="{BCFF61CC-8FE2-4871-8771-3E492AD7780D}" type="sibTrans" cxnId="{CDD8B669-16BA-459B-AA9E-C6223EF8BC59}">
      <dgm:prSet/>
      <dgm:spPr/>
      <dgm:t>
        <a:bodyPr/>
        <a:lstStyle/>
        <a:p>
          <a:endParaRPr lang="en-US"/>
        </a:p>
      </dgm:t>
    </dgm:pt>
    <dgm:pt modelId="{2C2A3A5F-FD4E-4898-B33D-A0F16176C78F}">
      <dgm:prSet phldrT="[Text]" custT="1"/>
      <dgm:spPr>
        <a:solidFill>
          <a:srgbClr val="0070C0"/>
        </a:solidFill>
      </dgm:spPr>
      <dgm:t>
        <a:bodyPr/>
        <a:lstStyle/>
        <a:p>
          <a:r>
            <a:rPr lang="en-US" sz="2200" dirty="0">
              <a:ea typeface="Calibri" panose="020F0502020204030204" pitchFamily="34" charset="0"/>
            </a:rPr>
            <a:t>T</a:t>
          </a:r>
          <a:r>
            <a:rPr lang="en-US" sz="2200" dirty="0">
              <a:effectLst/>
              <a:ea typeface="Calibri" panose="020F0502020204030204" pitchFamily="34" charset="0"/>
            </a:rPr>
            <a:t>runcation selection policy</a:t>
          </a:r>
          <a:endParaRPr lang="en-US" sz="2200" dirty="0"/>
        </a:p>
      </dgm:t>
    </dgm:pt>
    <dgm:pt modelId="{274DA792-F57E-4393-AFE7-DCD0CD0CF3FF}" type="parTrans" cxnId="{8DB37E71-7587-41B7-B897-D4F236757E3F}">
      <dgm:prSet/>
      <dgm:spPr>
        <a:ln w="19050"/>
      </dgm:spPr>
      <dgm:t>
        <a:bodyPr/>
        <a:lstStyle/>
        <a:p>
          <a:endParaRPr lang="en-US" sz="2200"/>
        </a:p>
      </dgm:t>
    </dgm:pt>
    <dgm:pt modelId="{529FD6E7-1F91-49C0-B333-F30DA5FF3E0E}" type="sibTrans" cxnId="{8DB37E71-7587-41B7-B897-D4F236757E3F}">
      <dgm:prSet/>
      <dgm:spPr/>
      <dgm:t>
        <a:bodyPr/>
        <a:lstStyle/>
        <a:p>
          <a:endParaRPr lang="en-US"/>
        </a:p>
      </dgm:t>
    </dgm:pt>
    <dgm:pt modelId="{FC7934D1-A3ED-4CC7-8DE4-3D240EE2CCC1}" type="pres">
      <dgm:prSet presAssocID="{99F6960D-C75E-4547-8332-88B8C41EAA77}" presName="hierChild1" presStyleCnt="0">
        <dgm:presLayoutVars>
          <dgm:orgChart val="1"/>
          <dgm:chPref val="1"/>
          <dgm:dir/>
          <dgm:animOne val="branch"/>
          <dgm:animLvl val="lvl"/>
          <dgm:resizeHandles/>
        </dgm:presLayoutVars>
      </dgm:prSet>
      <dgm:spPr/>
    </dgm:pt>
    <dgm:pt modelId="{FB4062B1-CC63-4EDE-AB81-4B80E3889B01}" type="pres">
      <dgm:prSet presAssocID="{0C8C26FD-993F-47DC-88D3-E17E354EA3BF}" presName="hierRoot1" presStyleCnt="0">
        <dgm:presLayoutVars>
          <dgm:hierBranch val="init"/>
        </dgm:presLayoutVars>
      </dgm:prSet>
      <dgm:spPr/>
    </dgm:pt>
    <dgm:pt modelId="{28F7CE62-FBF0-41E6-97E1-C9B149AF1F79}" type="pres">
      <dgm:prSet presAssocID="{0C8C26FD-993F-47DC-88D3-E17E354EA3BF}" presName="rootComposite1" presStyleCnt="0"/>
      <dgm:spPr/>
    </dgm:pt>
    <dgm:pt modelId="{474C9352-6D7D-48CE-91C8-B78746F4F83F}" type="pres">
      <dgm:prSet presAssocID="{0C8C26FD-993F-47DC-88D3-E17E354EA3BF}" presName="rootText1" presStyleLbl="node0" presStyleIdx="0" presStyleCnt="1" custScaleX="211897" custScaleY="67775" custLinFactY="16571" custLinFactNeighborX="-15775" custLinFactNeighborY="100000">
        <dgm:presLayoutVars>
          <dgm:chPref val="3"/>
        </dgm:presLayoutVars>
      </dgm:prSet>
      <dgm:spPr/>
    </dgm:pt>
    <dgm:pt modelId="{16152617-6F87-42C3-8B5D-970EC04F6BC6}" type="pres">
      <dgm:prSet presAssocID="{0C8C26FD-993F-47DC-88D3-E17E354EA3BF}" presName="rootConnector1" presStyleLbl="node1" presStyleIdx="0" presStyleCnt="0"/>
      <dgm:spPr/>
    </dgm:pt>
    <dgm:pt modelId="{3E7902D9-5069-4A56-AC37-DA027574B27E}" type="pres">
      <dgm:prSet presAssocID="{0C8C26FD-993F-47DC-88D3-E17E354EA3BF}" presName="hierChild2" presStyleCnt="0"/>
      <dgm:spPr/>
    </dgm:pt>
    <dgm:pt modelId="{7F268FFA-822B-4EC0-ADE0-617231833DBA}" type="pres">
      <dgm:prSet presAssocID="{ADFABC52-BCEA-449D-8863-F05AA96DDE65}" presName="Name37" presStyleLbl="parChTrans1D2" presStyleIdx="0" presStyleCnt="3"/>
      <dgm:spPr/>
    </dgm:pt>
    <dgm:pt modelId="{C29C9992-1F91-4570-B70C-C3FCDC5D1CB3}" type="pres">
      <dgm:prSet presAssocID="{76A3FDBE-C6D7-4641-B85E-95B3BC803BF1}" presName="hierRoot2" presStyleCnt="0">
        <dgm:presLayoutVars>
          <dgm:hierBranch val="init"/>
        </dgm:presLayoutVars>
      </dgm:prSet>
      <dgm:spPr/>
    </dgm:pt>
    <dgm:pt modelId="{22520F34-35FA-4566-A659-393755E16743}" type="pres">
      <dgm:prSet presAssocID="{76A3FDBE-C6D7-4641-B85E-95B3BC803BF1}" presName="rootComposite" presStyleCnt="0"/>
      <dgm:spPr/>
    </dgm:pt>
    <dgm:pt modelId="{4A599F5D-8AB0-4BEA-ACA4-2553D62D4EF9}" type="pres">
      <dgm:prSet presAssocID="{76A3FDBE-C6D7-4641-B85E-95B3BC803BF1}" presName="rootText" presStyleLbl="node2" presStyleIdx="0" presStyleCnt="3" custScaleY="67775" custLinFactY="33141" custLinFactNeighborX="-16931" custLinFactNeighborY="100000">
        <dgm:presLayoutVars>
          <dgm:chPref val="3"/>
        </dgm:presLayoutVars>
      </dgm:prSet>
      <dgm:spPr/>
    </dgm:pt>
    <dgm:pt modelId="{CDE1DC04-D2DE-419A-BFC0-E57010E3CE25}" type="pres">
      <dgm:prSet presAssocID="{76A3FDBE-C6D7-4641-B85E-95B3BC803BF1}" presName="rootConnector" presStyleLbl="node2" presStyleIdx="0" presStyleCnt="3"/>
      <dgm:spPr/>
    </dgm:pt>
    <dgm:pt modelId="{6C53E18D-E915-457A-B2B9-BEA85A1A3FD4}" type="pres">
      <dgm:prSet presAssocID="{76A3FDBE-C6D7-4641-B85E-95B3BC803BF1}" presName="hierChild4" presStyleCnt="0"/>
      <dgm:spPr/>
    </dgm:pt>
    <dgm:pt modelId="{0DE99132-37EC-47E8-AA6D-BEF636EF5644}" type="pres">
      <dgm:prSet presAssocID="{76A3FDBE-C6D7-4641-B85E-95B3BC803BF1}" presName="hierChild5" presStyleCnt="0"/>
      <dgm:spPr/>
    </dgm:pt>
    <dgm:pt modelId="{8089C0D2-702B-4D45-9465-C7364A3AA3F8}" type="pres">
      <dgm:prSet presAssocID="{860ED023-0A4A-4CCB-8D3A-B957BDE9DBA6}" presName="Name37" presStyleLbl="parChTrans1D2" presStyleIdx="1" presStyleCnt="3"/>
      <dgm:spPr/>
    </dgm:pt>
    <dgm:pt modelId="{E73290C1-29D5-4E2F-BDDF-3B0FCDAEED27}" type="pres">
      <dgm:prSet presAssocID="{B0147DF0-3E64-494A-95A5-51ECC1E275C9}" presName="hierRoot2" presStyleCnt="0">
        <dgm:presLayoutVars>
          <dgm:hierBranch val="init"/>
        </dgm:presLayoutVars>
      </dgm:prSet>
      <dgm:spPr/>
    </dgm:pt>
    <dgm:pt modelId="{7DD3E9AB-565F-40DB-B7F9-8EE9C846B3EA}" type="pres">
      <dgm:prSet presAssocID="{B0147DF0-3E64-494A-95A5-51ECC1E275C9}" presName="rootComposite" presStyleCnt="0"/>
      <dgm:spPr/>
    </dgm:pt>
    <dgm:pt modelId="{4A04B16F-873D-4D9D-875C-C9855394A6C8}" type="pres">
      <dgm:prSet presAssocID="{B0147DF0-3E64-494A-95A5-51ECC1E275C9}" presName="rootText" presStyleLbl="node2" presStyleIdx="1" presStyleCnt="3" custScaleX="137626" custScaleY="67775" custLinFactY="32340" custLinFactNeighborX="-165" custLinFactNeighborY="100000">
        <dgm:presLayoutVars>
          <dgm:chPref val="3"/>
        </dgm:presLayoutVars>
      </dgm:prSet>
      <dgm:spPr/>
    </dgm:pt>
    <dgm:pt modelId="{2452D6D3-B5DB-4244-82C5-DA7E7755A46C}" type="pres">
      <dgm:prSet presAssocID="{B0147DF0-3E64-494A-95A5-51ECC1E275C9}" presName="rootConnector" presStyleLbl="node2" presStyleIdx="1" presStyleCnt="3"/>
      <dgm:spPr/>
    </dgm:pt>
    <dgm:pt modelId="{DDC1F913-FB00-4B4B-94AE-E5F5D1ABC799}" type="pres">
      <dgm:prSet presAssocID="{B0147DF0-3E64-494A-95A5-51ECC1E275C9}" presName="hierChild4" presStyleCnt="0"/>
      <dgm:spPr/>
    </dgm:pt>
    <dgm:pt modelId="{684A0A30-18A1-4753-AA1E-4F5864236822}" type="pres">
      <dgm:prSet presAssocID="{B0147DF0-3E64-494A-95A5-51ECC1E275C9}" presName="hierChild5" presStyleCnt="0"/>
      <dgm:spPr/>
    </dgm:pt>
    <dgm:pt modelId="{8CF89BC4-CDEE-4EB0-86EB-35503D4D3599}" type="pres">
      <dgm:prSet presAssocID="{274DA792-F57E-4393-AFE7-DCD0CD0CF3FF}" presName="Name37" presStyleLbl="parChTrans1D2" presStyleIdx="2" presStyleCnt="3"/>
      <dgm:spPr/>
    </dgm:pt>
    <dgm:pt modelId="{F5499EE3-1CB0-4278-B2DD-57ABE5B0CF42}" type="pres">
      <dgm:prSet presAssocID="{2C2A3A5F-FD4E-4898-B33D-A0F16176C78F}" presName="hierRoot2" presStyleCnt="0">
        <dgm:presLayoutVars>
          <dgm:hierBranch val="init"/>
        </dgm:presLayoutVars>
      </dgm:prSet>
      <dgm:spPr/>
    </dgm:pt>
    <dgm:pt modelId="{79992A02-667A-4CC9-8E3A-055A0FEA0707}" type="pres">
      <dgm:prSet presAssocID="{2C2A3A5F-FD4E-4898-B33D-A0F16176C78F}" presName="rootComposite" presStyleCnt="0"/>
      <dgm:spPr/>
    </dgm:pt>
    <dgm:pt modelId="{0354AE1B-D629-467C-9FBA-556C30FE6F9A}" type="pres">
      <dgm:prSet presAssocID="{2C2A3A5F-FD4E-4898-B33D-A0F16176C78F}" presName="rootText" presStyleLbl="node2" presStyleIdx="2" presStyleCnt="3" custScaleX="131108" custScaleY="67775" custLinFactY="33094" custLinFactNeighborX="204" custLinFactNeighborY="100000">
        <dgm:presLayoutVars>
          <dgm:chPref val="3"/>
        </dgm:presLayoutVars>
      </dgm:prSet>
      <dgm:spPr/>
    </dgm:pt>
    <dgm:pt modelId="{8BDE5225-F9BB-4D20-9BB9-0E7D2CC8791D}" type="pres">
      <dgm:prSet presAssocID="{2C2A3A5F-FD4E-4898-B33D-A0F16176C78F}" presName="rootConnector" presStyleLbl="node2" presStyleIdx="2" presStyleCnt="3"/>
      <dgm:spPr/>
    </dgm:pt>
    <dgm:pt modelId="{CFFF557A-0F09-4B8B-9783-856C0CBDA136}" type="pres">
      <dgm:prSet presAssocID="{2C2A3A5F-FD4E-4898-B33D-A0F16176C78F}" presName="hierChild4" presStyleCnt="0"/>
      <dgm:spPr/>
    </dgm:pt>
    <dgm:pt modelId="{6CF14AB6-08EC-4783-B140-00553F1F1036}" type="pres">
      <dgm:prSet presAssocID="{2C2A3A5F-FD4E-4898-B33D-A0F16176C78F}" presName="hierChild5" presStyleCnt="0"/>
      <dgm:spPr/>
    </dgm:pt>
    <dgm:pt modelId="{859CC361-DDDC-496C-BB05-63CD4CAE0D53}" type="pres">
      <dgm:prSet presAssocID="{0C8C26FD-993F-47DC-88D3-E17E354EA3BF}" presName="hierChild3" presStyleCnt="0"/>
      <dgm:spPr/>
    </dgm:pt>
  </dgm:ptLst>
  <dgm:cxnLst>
    <dgm:cxn modelId="{C087D413-99EC-4AB9-9796-44252B5D1A84}" type="presOf" srcId="{860ED023-0A4A-4CCB-8D3A-B957BDE9DBA6}" destId="{8089C0D2-702B-4D45-9465-C7364A3AA3F8}" srcOrd="0" destOrd="0" presId="urn:microsoft.com/office/officeart/2005/8/layout/orgChart1"/>
    <dgm:cxn modelId="{C8B30B23-4CE3-40D5-BD8C-E1C49AAF152D}" type="presOf" srcId="{0C8C26FD-993F-47DC-88D3-E17E354EA3BF}" destId="{474C9352-6D7D-48CE-91C8-B78746F4F83F}" srcOrd="0" destOrd="0" presId="urn:microsoft.com/office/officeart/2005/8/layout/orgChart1"/>
    <dgm:cxn modelId="{DB53212C-6442-4507-9665-822D79AB13FC}" type="presOf" srcId="{2C2A3A5F-FD4E-4898-B33D-A0F16176C78F}" destId="{8BDE5225-F9BB-4D20-9BB9-0E7D2CC8791D}" srcOrd="1" destOrd="0" presId="urn:microsoft.com/office/officeart/2005/8/layout/orgChart1"/>
    <dgm:cxn modelId="{C9E9D62C-4AA2-4525-B86F-987C25F6773E}" type="presOf" srcId="{99F6960D-C75E-4547-8332-88B8C41EAA77}" destId="{FC7934D1-A3ED-4CC7-8DE4-3D240EE2CCC1}" srcOrd="0" destOrd="0" presId="urn:microsoft.com/office/officeart/2005/8/layout/orgChart1"/>
    <dgm:cxn modelId="{4C77D961-8DBF-48A2-A273-DD63B47940E8}" type="presOf" srcId="{ADFABC52-BCEA-449D-8863-F05AA96DDE65}" destId="{7F268FFA-822B-4EC0-ADE0-617231833DBA}" srcOrd="0" destOrd="0" presId="urn:microsoft.com/office/officeart/2005/8/layout/orgChart1"/>
    <dgm:cxn modelId="{62A47846-E4BB-4C9E-93AB-97E4FABC19D2}" type="presOf" srcId="{B0147DF0-3E64-494A-95A5-51ECC1E275C9}" destId="{4A04B16F-873D-4D9D-875C-C9855394A6C8}" srcOrd="0" destOrd="0" presId="urn:microsoft.com/office/officeart/2005/8/layout/orgChart1"/>
    <dgm:cxn modelId="{CDD8B669-16BA-459B-AA9E-C6223EF8BC59}" srcId="{0C8C26FD-993F-47DC-88D3-E17E354EA3BF}" destId="{B0147DF0-3E64-494A-95A5-51ECC1E275C9}" srcOrd="1" destOrd="0" parTransId="{860ED023-0A4A-4CCB-8D3A-B957BDE9DBA6}" sibTransId="{BCFF61CC-8FE2-4871-8771-3E492AD7780D}"/>
    <dgm:cxn modelId="{2A14294B-DC99-4210-9433-212A07CD8A57}" type="presOf" srcId="{76A3FDBE-C6D7-4641-B85E-95B3BC803BF1}" destId="{4A599F5D-8AB0-4BEA-ACA4-2553D62D4EF9}" srcOrd="0" destOrd="0" presId="urn:microsoft.com/office/officeart/2005/8/layout/orgChart1"/>
    <dgm:cxn modelId="{8DB37E71-7587-41B7-B897-D4F236757E3F}" srcId="{0C8C26FD-993F-47DC-88D3-E17E354EA3BF}" destId="{2C2A3A5F-FD4E-4898-B33D-A0F16176C78F}" srcOrd="2" destOrd="0" parTransId="{274DA792-F57E-4393-AFE7-DCD0CD0CF3FF}" sibTransId="{529FD6E7-1F91-49C0-B333-F30DA5FF3E0E}"/>
    <dgm:cxn modelId="{8EB84459-7E23-49E9-B6DD-FDCA1769EE3F}" type="presOf" srcId="{0C8C26FD-993F-47DC-88D3-E17E354EA3BF}" destId="{16152617-6F87-42C3-8B5D-970EC04F6BC6}" srcOrd="1" destOrd="0" presId="urn:microsoft.com/office/officeart/2005/8/layout/orgChart1"/>
    <dgm:cxn modelId="{22C9FD59-3F63-4578-92CB-BD706959AC22}" type="presOf" srcId="{76A3FDBE-C6D7-4641-B85E-95B3BC803BF1}" destId="{CDE1DC04-D2DE-419A-BFC0-E57010E3CE25}" srcOrd="1" destOrd="0" presId="urn:microsoft.com/office/officeart/2005/8/layout/orgChart1"/>
    <dgm:cxn modelId="{BE667C87-B169-4C30-AFB2-A849CD64D909}" srcId="{99F6960D-C75E-4547-8332-88B8C41EAA77}" destId="{0C8C26FD-993F-47DC-88D3-E17E354EA3BF}" srcOrd="0" destOrd="0" parTransId="{CA5E0EB8-2C88-4C96-ACEC-768025AE1493}" sibTransId="{2C8EBAED-7E94-4A65-BDDC-436FC5557B3D}"/>
    <dgm:cxn modelId="{D3B69EA4-DD6B-4AD4-8562-5B03EC90A231}" srcId="{0C8C26FD-993F-47DC-88D3-E17E354EA3BF}" destId="{76A3FDBE-C6D7-4641-B85E-95B3BC803BF1}" srcOrd="0" destOrd="0" parTransId="{ADFABC52-BCEA-449D-8863-F05AA96DDE65}" sibTransId="{4745E650-5B8E-4FCF-A2F4-1366D80973C7}"/>
    <dgm:cxn modelId="{0B79A9D8-F491-4DFD-9E26-DF7DDF1BF58F}" type="presOf" srcId="{B0147DF0-3E64-494A-95A5-51ECC1E275C9}" destId="{2452D6D3-B5DB-4244-82C5-DA7E7755A46C}" srcOrd="1" destOrd="0" presId="urn:microsoft.com/office/officeart/2005/8/layout/orgChart1"/>
    <dgm:cxn modelId="{0DCACCF5-C5C8-4CD8-8B4B-70F8D75E2FDF}" type="presOf" srcId="{274DA792-F57E-4393-AFE7-DCD0CD0CF3FF}" destId="{8CF89BC4-CDEE-4EB0-86EB-35503D4D3599}" srcOrd="0" destOrd="0" presId="urn:microsoft.com/office/officeart/2005/8/layout/orgChart1"/>
    <dgm:cxn modelId="{A7A697F7-585A-4A7A-AC73-9E71EA6DCE69}" type="presOf" srcId="{2C2A3A5F-FD4E-4898-B33D-A0F16176C78F}" destId="{0354AE1B-D629-467C-9FBA-556C30FE6F9A}" srcOrd="0" destOrd="0" presId="urn:microsoft.com/office/officeart/2005/8/layout/orgChart1"/>
    <dgm:cxn modelId="{E9D4D4FC-810B-499F-AF3E-AED463847A6A}" type="presParOf" srcId="{FC7934D1-A3ED-4CC7-8DE4-3D240EE2CCC1}" destId="{FB4062B1-CC63-4EDE-AB81-4B80E3889B01}" srcOrd="0" destOrd="0" presId="urn:microsoft.com/office/officeart/2005/8/layout/orgChart1"/>
    <dgm:cxn modelId="{2424E9D9-6E88-4979-9E75-9D92B9EA68F2}" type="presParOf" srcId="{FB4062B1-CC63-4EDE-AB81-4B80E3889B01}" destId="{28F7CE62-FBF0-41E6-97E1-C9B149AF1F79}" srcOrd="0" destOrd="0" presId="urn:microsoft.com/office/officeart/2005/8/layout/orgChart1"/>
    <dgm:cxn modelId="{8797B9DC-30F5-4C0D-897E-0A39AB507B96}" type="presParOf" srcId="{28F7CE62-FBF0-41E6-97E1-C9B149AF1F79}" destId="{474C9352-6D7D-48CE-91C8-B78746F4F83F}" srcOrd="0" destOrd="0" presId="urn:microsoft.com/office/officeart/2005/8/layout/orgChart1"/>
    <dgm:cxn modelId="{9C58E667-E3AB-4FB0-A535-E74EF24EE1BD}" type="presParOf" srcId="{28F7CE62-FBF0-41E6-97E1-C9B149AF1F79}" destId="{16152617-6F87-42C3-8B5D-970EC04F6BC6}" srcOrd="1" destOrd="0" presId="urn:microsoft.com/office/officeart/2005/8/layout/orgChart1"/>
    <dgm:cxn modelId="{957DD306-4E6C-4372-B715-8771FA2094FC}" type="presParOf" srcId="{FB4062B1-CC63-4EDE-AB81-4B80E3889B01}" destId="{3E7902D9-5069-4A56-AC37-DA027574B27E}" srcOrd="1" destOrd="0" presId="urn:microsoft.com/office/officeart/2005/8/layout/orgChart1"/>
    <dgm:cxn modelId="{14859E84-E4AF-4EA8-BD00-DB92A2472880}" type="presParOf" srcId="{3E7902D9-5069-4A56-AC37-DA027574B27E}" destId="{7F268FFA-822B-4EC0-ADE0-617231833DBA}" srcOrd="0" destOrd="0" presId="urn:microsoft.com/office/officeart/2005/8/layout/orgChart1"/>
    <dgm:cxn modelId="{2701751E-F764-4F44-96C7-1E6F6F94325C}" type="presParOf" srcId="{3E7902D9-5069-4A56-AC37-DA027574B27E}" destId="{C29C9992-1F91-4570-B70C-C3FCDC5D1CB3}" srcOrd="1" destOrd="0" presId="urn:microsoft.com/office/officeart/2005/8/layout/orgChart1"/>
    <dgm:cxn modelId="{5A6B1976-05B9-4FB8-9690-255F38772DAB}" type="presParOf" srcId="{C29C9992-1F91-4570-B70C-C3FCDC5D1CB3}" destId="{22520F34-35FA-4566-A659-393755E16743}" srcOrd="0" destOrd="0" presId="urn:microsoft.com/office/officeart/2005/8/layout/orgChart1"/>
    <dgm:cxn modelId="{E8988265-77F5-49C9-AD00-D2577ABF83C7}" type="presParOf" srcId="{22520F34-35FA-4566-A659-393755E16743}" destId="{4A599F5D-8AB0-4BEA-ACA4-2553D62D4EF9}" srcOrd="0" destOrd="0" presId="urn:microsoft.com/office/officeart/2005/8/layout/orgChart1"/>
    <dgm:cxn modelId="{E2ACDD5E-2942-4111-946C-430624EE89A1}" type="presParOf" srcId="{22520F34-35FA-4566-A659-393755E16743}" destId="{CDE1DC04-D2DE-419A-BFC0-E57010E3CE25}" srcOrd="1" destOrd="0" presId="urn:microsoft.com/office/officeart/2005/8/layout/orgChart1"/>
    <dgm:cxn modelId="{50106F15-6220-48E1-8E14-0F7E1DAFA855}" type="presParOf" srcId="{C29C9992-1F91-4570-B70C-C3FCDC5D1CB3}" destId="{6C53E18D-E915-457A-B2B9-BEA85A1A3FD4}" srcOrd="1" destOrd="0" presId="urn:microsoft.com/office/officeart/2005/8/layout/orgChart1"/>
    <dgm:cxn modelId="{8ADA679B-3716-4F5C-B2ED-9AF2BB17A764}" type="presParOf" srcId="{C29C9992-1F91-4570-B70C-C3FCDC5D1CB3}" destId="{0DE99132-37EC-47E8-AA6D-BEF636EF5644}" srcOrd="2" destOrd="0" presId="urn:microsoft.com/office/officeart/2005/8/layout/orgChart1"/>
    <dgm:cxn modelId="{3EFBCDE1-9573-4096-B0AB-E543653BE7C9}" type="presParOf" srcId="{3E7902D9-5069-4A56-AC37-DA027574B27E}" destId="{8089C0D2-702B-4D45-9465-C7364A3AA3F8}" srcOrd="2" destOrd="0" presId="urn:microsoft.com/office/officeart/2005/8/layout/orgChart1"/>
    <dgm:cxn modelId="{D9BBF9D2-325A-471E-B497-BE18EBA77D39}" type="presParOf" srcId="{3E7902D9-5069-4A56-AC37-DA027574B27E}" destId="{E73290C1-29D5-4E2F-BDDF-3B0FCDAEED27}" srcOrd="3" destOrd="0" presId="urn:microsoft.com/office/officeart/2005/8/layout/orgChart1"/>
    <dgm:cxn modelId="{AC33A467-4DBE-46C5-B851-EDAA26A12E68}" type="presParOf" srcId="{E73290C1-29D5-4E2F-BDDF-3B0FCDAEED27}" destId="{7DD3E9AB-565F-40DB-B7F9-8EE9C846B3EA}" srcOrd="0" destOrd="0" presId="urn:microsoft.com/office/officeart/2005/8/layout/orgChart1"/>
    <dgm:cxn modelId="{4BE67176-50AA-4615-92DE-F0CF48DAE458}" type="presParOf" srcId="{7DD3E9AB-565F-40DB-B7F9-8EE9C846B3EA}" destId="{4A04B16F-873D-4D9D-875C-C9855394A6C8}" srcOrd="0" destOrd="0" presId="urn:microsoft.com/office/officeart/2005/8/layout/orgChart1"/>
    <dgm:cxn modelId="{649A482C-4A88-475E-BE55-2594028FDB89}" type="presParOf" srcId="{7DD3E9AB-565F-40DB-B7F9-8EE9C846B3EA}" destId="{2452D6D3-B5DB-4244-82C5-DA7E7755A46C}" srcOrd="1" destOrd="0" presId="urn:microsoft.com/office/officeart/2005/8/layout/orgChart1"/>
    <dgm:cxn modelId="{A4FE1693-B219-45E5-B02F-FF7EA007EAFD}" type="presParOf" srcId="{E73290C1-29D5-4E2F-BDDF-3B0FCDAEED27}" destId="{DDC1F913-FB00-4B4B-94AE-E5F5D1ABC799}" srcOrd="1" destOrd="0" presId="urn:microsoft.com/office/officeart/2005/8/layout/orgChart1"/>
    <dgm:cxn modelId="{54F3B56A-655C-40DF-9240-A6DCBBE4519B}" type="presParOf" srcId="{E73290C1-29D5-4E2F-BDDF-3B0FCDAEED27}" destId="{684A0A30-18A1-4753-AA1E-4F5864236822}" srcOrd="2" destOrd="0" presId="urn:microsoft.com/office/officeart/2005/8/layout/orgChart1"/>
    <dgm:cxn modelId="{C7249769-9F99-45F1-AC0C-3C607DABD75A}" type="presParOf" srcId="{3E7902D9-5069-4A56-AC37-DA027574B27E}" destId="{8CF89BC4-CDEE-4EB0-86EB-35503D4D3599}" srcOrd="4" destOrd="0" presId="urn:microsoft.com/office/officeart/2005/8/layout/orgChart1"/>
    <dgm:cxn modelId="{AF890C24-CBEA-4EF5-944D-245572E5CF2B}" type="presParOf" srcId="{3E7902D9-5069-4A56-AC37-DA027574B27E}" destId="{F5499EE3-1CB0-4278-B2DD-57ABE5B0CF42}" srcOrd="5" destOrd="0" presId="urn:microsoft.com/office/officeart/2005/8/layout/orgChart1"/>
    <dgm:cxn modelId="{BE6CAEF3-FF56-4B9C-AAAA-9DD42870A306}" type="presParOf" srcId="{F5499EE3-1CB0-4278-B2DD-57ABE5B0CF42}" destId="{79992A02-667A-4CC9-8E3A-055A0FEA0707}" srcOrd="0" destOrd="0" presId="urn:microsoft.com/office/officeart/2005/8/layout/orgChart1"/>
    <dgm:cxn modelId="{32960069-EB47-4E90-A9B1-4C918874597B}" type="presParOf" srcId="{79992A02-667A-4CC9-8E3A-055A0FEA0707}" destId="{0354AE1B-D629-467C-9FBA-556C30FE6F9A}" srcOrd="0" destOrd="0" presId="urn:microsoft.com/office/officeart/2005/8/layout/orgChart1"/>
    <dgm:cxn modelId="{C1444E28-C6E6-48D2-B6F1-567915625CE7}" type="presParOf" srcId="{79992A02-667A-4CC9-8E3A-055A0FEA0707}" destId="{8BDE5225-F9BB-4D20-9BB9-0E7D2CC8791D}" srcOrd="1" destOrd="0" presId="urn:microsoft.com/office/officeart/2005/8/layout/orgChart1"/>
    <dgm:cxn modelId="{2767EAC3-AB0F-47BE-834C-C8ACBD54A298}" type="presParOf" srcId="{F5499EE3-1CB0-4278-B2DD-57ABE5B0CF42}" destId="{CFFF557A-0F09-4B8B-9783-856C0CBDA136}" srcOrd="1" destOrd="0" presId="urn:microsoft.com/office/officeart/2005/8/layout/orgChart1"/>
    <dgm:cxn modelId="{A3838933-75C2-4372-80AE-F7B84B998EA3}" type="presParOf" srcId="{F5499EE3-1CB0-4278-B2DD-57ABE5B0CF42}" destId="{6CF14AB6-08EC-4783-B140-00553F1F1036}" srcOrd="2" destOrd="0" presId="urn:microsoft.com/office/officeart/2005/8/layout/orgChart1"/>
    <dgm:cxn modelId="{EA6BAC54-590D-40D3-BB06-23169A036BC9}" type="presParOf" srcId="{FB4062B1-CC63-4EDE-AB81-4B80E3889B01}" destId="{859CC361-DDDC-496C-BB05-63CD4CAE0D5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61FF9-09BA-465B-9CC9-B021798AB1C7}">
      <dsp:nvSpPr>
        <dsp:cNvPr id="0" name=""/>
        <dsp:cNvSpPr/>
      </dsp:nvSpPr>
      <dsp:spPr>
        <a:xfrm>
          <a:off x="719" y="4621"/>
          <a:ext cx="8126560" cy="639450"/>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SPLIT THE DATASET</a:t>
          </a:r>
        </a:p>
      </dsp:txBody>
      <dsp:txXfrm>
        <a:off x="19448" y="23350"/>
        <a:ext cx="8089102" cy="601992"/>
      </dsp:txXfrm>
    </dsp:sp>
    <dsp:sp modelId="{9F4928C2-53F5-4B72-9C1D-CB347A8BE579}">
      <dsp:nvSpPr>
        <dsp:cNvPr id="0" name=""/>
        <dsp:cNvSpPr/>
      </dsp:nvSpPr>
      <dsp:spPr>
        <a:xfrm rot="5400000">
          <a:off x="3871070" y="667718"/>
          <a:ext cx="385858" cy="425638"/>
        </a:xfrm>
        <a:prstGeom prst="rightArrow">
          <a:avLst>
            <a:gd name="adj1" fmla="val 60000"/>
            <a:gd name="adj2" fmla="val 50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b="1" kern="1200"/>
        </a:p>
      </dsp:txBody>
      <dsp:txXfrm rot="-5400000">
        <a:off x="3936308" y="687609"/>
        <a:ext cx="255382" cy="270101"/>
      </dsp:txXfrm>
    </dsp:sp>
    <dsp:sp modelId="{B00478A1-6959-4A8C-BE8E-D6334E8B5904}">
      <dsp:nvSpPr>
        <dsp:cNvPr id="0" name=""/>
        <dsp:cNvSpPr/>
      </dsp:nvSpPr>
      <dsp:spPr>
        <a:xfrm>
          <a:off x="0" y="1117002"/>
          <a:ext cx="8128000" cy="655350"/>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DEFINE SEARCH SPACE</a:t>
          </a:r>
        </a:p>
      </dsp:txBody>
      <dsp:txXfrm>
        <a:off x="19195" y="1136197"/>
        <a:ext cx="8089610" cy="616960"/>
      </dsp:txXfrm>
    </dsp:sp>
    <dsp:sp modelId="{73C2D344-B848-4C2F-A270-A0AD75CBC1F9}">
      <dsp:nvSpPr>
        <dsp:cNvPr id="0" name=""/>
        <dsp:cNvSpPr/>
      </dsp:nvSpPr>
      <dsp:spPr>
        <a:xfrm rot="5400000">
          <a:off x="3871070" y="1795999"/>
          <a:ext cx="385858" cy="425638"/>
        </a:xfrm>
        <a:prstGeom prst="rightArrow">
          <a:avLst>
            <a:gd name="adj1" fmla="val 60000"/>
            <a:gd name="adj2" fmla="val 50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b="1" kern="1200"/>
        </a:p>
      </dsp:txBody>
      <dsp:txXfrm rot="-5400000">
        <a:off x="3936308" y="1815890"/>
        <a:ext cx="255382" cy="270101"/>
      </dsp:txXfrm>
    </dsp:sp>
    <dsp:sp modelId="{4803BDAA-AF8C-48BA-AB71-1983E43DCC40}">
      <dsp:nvSpPr>
        <dsp:cNvPr id="0" name=""/>
        <dsp:cNvSpPr/>
      </dsp:nvSpPr>
      <dsp:spPr>
        <a:xfrm>
          <a:off x="0" y="2245284"/>
          <a:ext cx="8128000" cy="6692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CONFIGURE THE SAMPLING TECHNIQUE</a:t>
          </a:r>
        </a:p>
      </dsp:txBody>
      <dsp:txXfrm>
        <a:off x="19601" y="2264885"/>
        <a:ext cx="8088798" cy="630014"/>
      </dsp:txXfrm>
    </dsp:sp>
    <dsp:sp modelId="{740B0A07-B447-47A6-9C6A-4D5E3BD784B8}">
      <dsp:nvSpPr>
        <dsp:cNvPr id="0" name=""/>
        <dsp:cNvSpPr/>
      </dsp:nvSpPr>
      <dsp:spPr>
        <a:xfrm rot="5400000">
          <a:off x="3871070" y="2938147"/>
          <a:ext cx="385858" cy="425638"/>
        </a:xfrm>
        <a:prstGeom prst="rightArrow">
          <a:avLst>
            <a:gd name="adj1" fmla="val 60000"/>
            <a:gd name="adj2" fmla="val 50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b="1" kern="1200"/>
        </a:p>
      </dsp:txBody>
      <dsp:txXfrm rot="-5400000">
        <a:off x="3936308" y="2958038"/>
        <a:ext cx="255382" cy="270101"/>
      </dsp:txXfrm>
    </dsp:sp>
    <dsp:sp modelId="{9C381312-575C-4A1B-8392-2F130C2E9DDF}">
      <dsp:nvSpPr>
        <dsp:cNvPr id="0" name=""/>
        <dsp:cNvSpPr/>
      </dsp:nvSpPr>
      <dsp:spPr>
        <a:xfrm>
          <a:off x="0" y="3387431"/>
          <a:ext cx="8128000" cy="678788"/>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SELECT THE EARLY STOPPING POLICY</a:t>
          </a:r>
        </a:p>
      </dsp:txBody>
      <dsp:txXfrm>
        <a:off x="19881" y="3407312"/>
        <a:ext cx="8088238" cy="639026"/>
      </dsp:txXfrm>
    </dsp:sp>
    <dsp:sp modelId="{0EB94EC2-BD30-4892-A454-E23FF1D89092}">
      <dsp:nvSpPr>
        <dsp:cNvPr id="0" name=""/>
        <dsp:cNvSpPr/>
      </dsp:nvSpPr>
      <dsp:spPr>
        <a:xfrm rot="5400000">
          <a:off x="3871070" y="4089866"/>
          <a:ext cx="385858" cy="425638"/>
        </a:xfrm>
        <a:prstGeom prst="rightArrow">
          <a:avLst>
            <a:gd name="adj1" fmla="val 60000"/>
            <a:gd name="adj2" fmla="val 50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b="1" kern="1200"/>
        </a:p>
      </dsp:txBody>
      <dsp:txXfrm rot="-5400000">
        <a:off x="3936308" y="4109757"/>
        <a:ext cx="255382" cy="270101"/>
      </dsp:txXfrm>
    </dsp:sp>
    <dsp:sp modelId="{E3C52B24-7A4B-47F3-9CDB-775452143650}">
      <dsp:nvSpPr>
        <dsp:cNvPr id="0" name=""/>
        <dsp:cNvSpPr/>
      </dsp:nvSpPr>
      <dsp:spPr>
        <a:xfrm>
          <a:off x="0" y="4539151"/>
          <a:ext cx="8128000" cy="682695"/>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RUN AND OBTAIN BEST MODEL AND HYPERPARAMETERS</a:t>
          </a:r>
        </a:p>
      </dsp:txBody>
      <dsp:txXfrm>
        <a:off x="19995" y="4559146"/>
        <a:ext cx="8088010" cy="6427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89BC4-CDEE-4EB0-86EB-35503D4D3599}">
      <dsp:nvSpPr>
        <dsp:cNvPr id="0" name=""/>
        <dsp:cNvSpPr/>
      </dsp:nvSpPr>
      <dsp:spPr>
        <a:xfrm>
          <a:off x="4609236" y="3869815"/>
          <a:ext cx="3783441" cy="710622"/>
        </a:xfrm>
        <a:custGeom>
          <a:avLst/>
          <a:gdLst/>
          <a:ahLst/>
          <a:cxnLst/>
          <a:rect l="0" t="0" r="0" b="0"/>
          <a:pathLst>
            <a:path>
              <a:moveTo>
                <a:pt x="0" y="0"/>
              </a:moveTo>
              <a:lnTo>
                <a:pt x="0" y="455627"/>
              </a:lnTo>
              <a:lnTo>
                <a:pt x="3783441" y="455627"/>
              </a:lnTo>
              <a:lnTo>
                <a:pt x="3783441" y="710622"/>
              </a:lnTo>
            </a:path>
          </a:pathLst>
        </a:custGeom>
        <a:noFill/>
        <a:ln w="190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8089C0D2-702B-4D45-9465-C7364A3AA3F8}">
      <dsp:nvSpPr>
        <dsp:cNvPr id="0" name=""/>
        <dsp:cNvSpPr/>
      </dsp:nvSpPr>
      <dsp:spPr>
        <a:xfrm>
          <a:off x="4563516" y="3869815"/>
          <a:ext cx="91440" cy="701466"/>
        </a:xfrm>
        <a:custGeom>
          <a:avLst/>
          <a:gdLst/>
          <a:ahLst/>
          <a:cxnLst/>
          <a:rect l="0" t="0" r="0" b="0"/>
          <a:pathLst>
            <a:path>
              <a:moveTo>
                <a:pt x="45720" y="0"/>
              </a:moveTo>
              <a:lnTo>
                <a:pt x="45720" y="446471"/>
              </a:lnTo>
              <a:lnTo>
                <a:pt x="47079" y="446471"/>
              </a:lnTo>
              <a:lnTo>
                <a:pt x="47079" y="701466"/>
              </a:lnTo>
            </a:path>
          </a:pathLst>
        </a:custGeom>
        <a:noFill/>
        <a:ln w="190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7F268FFA-822B-4EC0-ADE0-617231833DBA}">
      <dsp:nvSpPr>
        <dsp:cNvPr id="0" name=""/>
        <dsp:cNvSpPr/>
      </dsp:nvSpPr>
      <dsp:spPr>
        <a:xfrm>
          <a:off x="1214261" y="3869815"/>
          <a:ext cx="3394975" cy="711192"/>
        </a:xfrm>
        <a:custGeom>
          <a:avLst/>
          <a:gdLst/>
          <a:ahLst/>
          <a:cxnLst/>
          <a:rect l="0" t="0" r="0" b="0"/>
          <a:pathLst>
            <a:path>
              <a:moveTo>
                <a:pt x="3394975" y="0"/>
              </a:moveTo>
              <a:lnTo>
                <a:pt x="3394975" y="456198"/>
              </a:lnTo>
              <a:lnTo>
                <a:pt x="0" y="456198"/>
              </a:lnTo>
              <a:lnTo>
                <a:pt x="0" y="711192"/>
              </a:lnTo>
            </a:path>
          </a:pathLst>
        </a:custGeom>
        <a:noFill/>
        <a:ln w="190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474C9352-6D7D-48CE-91C8-B78746F4F83F}">
      <dsp:nvSpPr>
        <dsp:cNvPr id="0" name=""/>
        <dsp:cNvSpPr/>
      </dsp:nvSpPr>
      <dsp:spPr>
        <a:xfrm>
          <a:off x="2036253" y="3046849"/>
          <a:ext cx="5145967" cy="822965"/>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Early Stopping Techniques</a:t>
          </a:r>
        </a:p>
      </dsp:txBody>
      <dsp:txXfrm>
        <a:off x="2036253" y="3046849"/>
        <a:ext cx="5145967" cy="822965"/>
      </dsp:txXfrm>
    </dsp:sp>
    <dsp:sp modelId="{4A599F5D-8AB0-4BEA-ACA4-2553D62D4EF9}">
      <dsp:nvSpPr>
        <dsp:cNvPr id="0" name=""/>
        <dsp:cNvSpPr/>
      </dsp:nvSpPr>
      <dsp:spPr>
        <a:xfrm>
          <a:off x="0" y="4581008"/>
          <a:ext cx="2428522" cy="822965"/>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effectLst/>
              <a:ea typeface="Calibri" panose="020F0502020204030204" pitchFamily="34" charset="0"/>
            </a:rPr>
            <a:t>Bandit Policy</a:t>
          </a:r>
          <a:endParaRPr lang="en-US" sz="2200" kern="1200" dirty="0"/>
        </a:p>
      </dsp:txBody>
      <dsp:txXfrm>
        <a:off x="0" y="4581008"/>
        <a:ext cx="2428522" cy="822965"/>
      </dsp:txXfrm>
    </dsp:sp>
    <dsp:sp modelId="{4A04B16F-873D-4D9D-875C-C9855394A6C8}">
      <dsp:nvSpPr>
        <dsp:cNvPr id="0" name=""/>
        <dsp:cNvSpPr/>
      </dsp:nvSpPr>
      <dsp:spPr>
        <a:xfrm>
          <a:off x="2939457" y="4571281"/>
          <a:ext cx="3342278" cy="822965"/>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ea typeface="Calibri" panose="020F0502020204030204" pitchFamily="34" charset="0"/>
            </a:rPr>
            <a:t>M</a:t>
          </a:r>
          <a:r>
            <a:rPr lang="en-US" sz="2200" kern="1200" dirty="0">
              <a:effectLst/>
              <a:ea typeface="Calibri" panose="020F0502020204030204" pitchFamily="34" charset="0"/>
            </a:rPr>
            <a:t>edian stopping policy</a:t>
          </a:r>
          <a:endParaRPr lang="en-US" sz="2200" kern="1200" dirty="0"/>
        </a:p>
      </dsp:txBody>
      <dsp:txXfrm>
        <a:off x="2939457" y="4571281"/>
        <a:ext cx="3342278" cy="822965"/>
      </dsp:txXfrm>
    </dsp:sp>
    <dsp:sp modelId="{0354AE1B-D629-467C-9FBA-556C30FE6F9A}">
      <dsp:nvSpPr>
        <dsp:cNvPr id="0" name=""/>
        <dsp:cNvSpPr/>
      </dsp:nvSpPr>
      <dsp:spPr>
        <a:xfrm>
          <a:off x="6800684" y="4580437"/>
          <a:ext cx="3183987" cy="822965"/>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ea typeface="Calibri" panose="020F0502020204030204" pitchFamily="34" charset="0"/>
            </a:rPr>
            <a:t>T</a:t>
          </a:r>
          <a:r>
            <a:rPr lang="en-US" sz="2200" kern="1200" dirty="0">
              <a:effectLst/>
              <a:ea typeface="Calibri" panose="020F0502020204030204" pitchFamily="34" charset="0"/>
            </a:rPr>
            <a:t>runcation selection policy</a:t>
          </a:r>
          <a:endParaRPr lang="en-US" sz="2200" kern="1200" dirty="0"/>
        </a:p>
      </dsp:txBody>
      <dsp:txXfrm>
        <a:off x="6800684" y="4580437"/>
        <a:ext cx="3183987" cy="8229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latin typeface="MetricHPE" panose="020B0503030202060203" pitchFamily="34" charset="-18"/>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latin typeface="MetricHPE" panose="020B0503030202060203" pitchFamily="34" charset="-18"/>
              </a:rPr>
              <a:t>1/27/2022</a:t>
            </a:fld>
            <a:endParaRPr dirty="0">
              <a:latin typeface="MetricHPE" panose="020B0503030202060203" pitchFamily="34" charset="-18"/>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latin typeface="MetricHPE" panose="020B0503030202060203" pitchFamily="34" charset="-18"/>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latin typeface="MetricHPE" panose="020B0503030202060203" pitchFamily="34" charset="-18"/>
              </a:rPr>
              <a:t>‹#›</a:t>
            </a:fld>
            <a:endParaRPr dirty="0">
              <a:latin typeface="MetricHPE" panose="020B0503030202060203" pitchFamily="34" charset="-18"/>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atin typeface="MetricHPE" panose="020B0503030202060203" pitchFamily="34" charset="-18"/>
              </a:defRPr>
            </a:lvl1pPr>
          </a:lstStyle>
          <a:p>
            <a:endParaRPr lang="en-US"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atin typeface="MetricHPE" panose="020B0503030202060203" pitchFamily="34" charset="-18"/>
              </a:defRPr>
            </a:lvl1pPr>
          </a:lstStyle>
          <a:p>
            <a:fld id="{5BFEAE42-E3FE-4405-B7FC-4425D05B92A0}" type="slidenum">
              <a:rPr lang="en-US" smtClean="0"/>
              <a:pPr/>
              <a:t>‹#›</a:t>
            </a:fld>
            <a:endParaRPr lang="en-US" dirty="0"/>
          </a:p>
        </p:txBody>
      </p:sp>
      <p:sp>
        <p:nvSpPr>
          <p:cNvPr id="3" name="Header Placeholder 2">
            <a:extLst>
              <a:ext uri="{FF2B5EF4-FFF2-40B4-BE49-F238E27FC236}">
                <a16:creationId xmlns:a16="http://schemas.microsoft.com/office/drawing/2014/main" id="{1ABBFA18-F005-4413-AD3D-C41E73AAEA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 panose="020B0303030202060203" pitchFamily="34" charset="0"/>
      <a:buChar char=" "/>
      <a:defRPr sz="1100" kern="1200">
        <a:solidFill>
          <a:schemeClr val="tx1"/>
        </a:solidFill>
        <a:latin typeface="MetricHPE" panose="020B0503030202060203" pitchFamily="34" charset="-18"/>
        <a:ea typeface="+mn-ea"/>
        <a:cs typeface="+mn-cs"/>
      </a:defRPr>
    </a:lvl1pPr>
    <a:lvl2pPr marL="228600" indent="-137160" algn="l" defTabSz="914400" rtl="0" eaLnBrk="1" latinLnBrk="0" hangingPunct="1">
      <a:spcBef>
        <a:spcPts val="600"/>
      </a:spcBef>
      <a:buFont typeface="" panose="020B0303030202060203" pitchFamily="34" charset="0"/>
      <a:buChar char="–"/>
      <a:defRPr sz="1050" kern="1200">
        <a:solidFill>
          <a:schemeClr val="tx1"/>
        </a:solidFill>
        <a:latin typeface="MetricHPE" panose="020B0503030202060203" pitchFamily="34" charset="-18"/>
        <a:ea typeface="+mn-ea"/>
        <a:cs typeface="+mn-cs"/>
      </a:defRPr>
    </a:lvl2pPr>
    <a:lvl3pPr marL="365760" indent="-109728" algn="l" defTabSz="914400" rtl="0" eaLnBrk="1" latinLnBrk="0" hangingPunct="1">
      <a:spcBef>
        <a:spcPts val="600"/>
      </a:spcBef>
      <a:buFont typeface="" panose="020B0303030202060203" pitchFamily="34" charset="0"/>
      <a:buChar char="–"/>
      <a:defRPr sz="1000" kern="1200">
        <a:solidFill>
          <a:schemeClr val="tx1"/>
        </a:solidFill>
        <a:latin typeface="MetricHPE" panose="020B0503030202060203" pitchFamily="34" charset="-18"/>
        <a:ea typeface="+mn-ea"/>
        <a:cs typeface="+mn-cs"/>
      </a:defRPr>
    </a:lvl3pPr>
    <a:lvl4pPr marL="548640" indent="-109728" algn="l" defTabSz="914400" rtl="0" eaLnBrk="1" latinLnBrk="0" hangingPunct="1">
      <a:spcBef>
        <a:spcPts val="600"/>
      </a:spcBef>
      <a:buFont typeface="" panose="020B0303030202060203" pitchFamily="34" charset="0"/>
      <a:buChar char="–"/>
      <a:defRPr sz="900" kern="1200">
        <a:solidFill>
          <a:schemeClr val="tx1"/>
        </a:solidFill>
        <a:latin typeface="MetricHPE" panose="020B0503030202060203" pitchFamily="34" charset="-18"/>
        <a:ea typeface="+mn-ea"/>
        <a:cs typeface="+mn-cs"/>
      </a:defRPr>
    </a:lvl4pPr>
    <a:lvl5pPr marL="731520" indent="-109728" algn="l" defTabSz="914400" rtl="0" eaLnBrk="1" latinLnBrk="0" hangingPunct="1">
      <a:spcBef>
        <a:spcPts val="600"/>
      </a:spcBef>
      <a:buFont typeface="" panose="020B0303030202060203" pitchFamily="34" charset="0"/>
      <a:buChar char="–"/>
      <a:defRPr sz="800" kern="1200">
        <a:solidFill>
          <a:schemeClr val="tx1"/>
        </a:solidFill>
        <a:latin typeface="MetricHPE" panose="020B0503030202060203" pitchFamily="34" charset="-1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Date"/>
          <p:cNvSpPr>
            <a:spLocks noGrp="1"/>
          </p:cNvSpPr>
          <p:nvPr>
            <p:ph type="body" sz="quarter" idx="13" hasCustomPrompt="1"/>
          </p:nvPr>
        </p:nvSpPr>
        <p:spPr>
          <a:xfrm>
            <a:off x="290747" y="4577983"/>
            <a:ext cx="5489578" cy="339214"/>
          </a:xfrm>
        </p:spPr>
        <p:txBody>
          <a:bodyPr lIns="91440" tIns="91440" rIns="91440" bIns="91440">
            <a:noAutofit/>
          </a:bodyPr>
          <a:lstStyle>
            <a:lvl1pPr marL="0" indent="0">
              <a:spcBef>
                <a:spcPts val="0"/>
              </a:spcBef>
              <a:buNone/>
              <a:defRPr sz="2200" baseline="0">
                <a:solidFill>
                  <a:schemeClr val="tx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6" name="Subtitle"/>
          <p:cNvSpPr>
            <a:spLocks noGrp="1"/>
          </p:cNvSpPr>
          <p:nvPr>
            <p:ph type="subTitle" idx="1" hasCustomPrompt="1"/>
          </p:nvPr>
        </p:nvSpPr>
        <p:spPr>
          <a:xfrm>
            <a:off x="290747" y="4133088"/>
            <a:ext cx="8229600" cy="438912"/>
          </a:xfrm>
        </p:spPr>
        <p:txBody>
          <a:bodyPr lIns="91440" tIns="91440" rIns="91440" bIns="91440">
            <a:noAutofit/>
          </a:bodyPr>
          <a:lstStyle>
            <a:lvl1pPr marL="0" indent="0" algn="l">
              <a:spcBef>
                <a:spcPts val="0"/>
              </a:spcBef>
              <a:buNone/>
              <a:defRPr sz="32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5" name="Title"/>
          <p:cNvSpPr>
            <a:spLocks noGrp="1"/>
          </p:cNvSpPr>
          <p:nvPr>
            <p:ph type="title" hasCustomPrompt="1"/>
          </p:nvPr>
        </p:nvSpPr>
        <p:spPr>
          <a:xfrm>
            <a:off x="290747" y="1869197"/>
            <a:ext cx="11423555" cy="1905000"/>
          </a:xfrm>
        </p:spPr>
        <p:txBody>
          <a:bodyPr lIns="91440" tIns="91440" rIns="91440" bIns="91440" anchor="b"/>
          <a:lstStyle>
            <a:lvl1pPr>
              <a:lnSpc>
                <a:spcPct val="80000"/>
              </a:lnSpc>
              <a:defRPr sz="4400">
                <a:solidFill>
                  <a:schemeClr val="tx1"/>
                </a:solidFill>
              </a:defRPr>
            </a:lvl1pPr>
          </a:lstStyle>
          <a:p>
            <a:r>
              <a:rPr lang="en-US" dirty="0"/>
              <a:t>Click to edit</a:t>
            </a:r>
            <a:br>
              <a:rPr lang="en-US" dirty="0"/>
            </a:br>
            <a:r>
              <a:rPr lang="en-US" dirty="0"/>
              <a:t>master title style</a:t>
            </a:r>
          </a:p>
        </p:txBody>
      </p:sp>
      <p:sp>
        <p:nvSpPr>
          <p:cNvPr id="2" name="Footer Placeholder">
            <a:extLst>
              <a:ext uri="{FF2B5EF4-FFF2-40B4-BE49-F238E27FC236}">
                <a16:creationId xmlns:a16="http://schemas.microsoft.com/office/drawing/2014/main" id="{087376D2-6A59-4BA9-8EA0-2ACD180817BE}"/>
              </a:ext>
            </a:extLst>
          </p:cNvPr>
          <p:cNvSpPr>
            <a:spLocks noGrp="1"/>
          </p:cNvSpPr>
          <p:nvPr>
            <p:ph type="ftr" sz="quarter" idx="14"/>
          </p:nvPr>
        </p:nvSpPr>
        <p:spPr>
          <a:xfrm>
            <a:off x="4374720" y="6129337"/>
            <a:ext cx="7481160" cy="411581"/>
          </a:xfrm>
        </p:spPr>
        <p:txBody>
          <a:bodyPr/>
          <a:lstStyle>
            <a:lvl1pPr>
              <a:defRPr>
                <a:latin typeface="+mn-lt"/>
              </a:defRPr>
            </a:lvl1pPr>
          </a:lstStyle>
          <a:p>
            <a:r>
              <a:rPr lang="en-US" dirty="0"/>
              <a:t>CONFIDENTIAL | AUTHORIZED </a:t>
            </a:r>
          </a:p>
        </p:txBody>
      </p:sp>
      <p:grpSp>
        <p:nvGrpSpPr>
          <p:cNvPr id="13" name="Logo">
            <a:extLst>
              <a:ext uri="{FF2B5EF4-FFF2-40B4-BE49-F238E27FC236}">
                <a16:creationId xmlns:a16="http://schemas.microsoft.com/office/drawing/2014/main" id="{C7CA71CE-C053-471F-9DCA-CD481E01A6E9}"/>
              </a:ext>
            </a:extLst>
          </p:cNvPr>
          <p:cNvGrpSpPr>
            <a:grpSpLocks noChangeAspect="1"/>
          </p:cNvGrpSpPr>
          <p:nvPr userDrawn="1"/>
        </p:nvGrpSpPr>
        <p:grpSpPr>
          <a:xfrm>
            <a:off x="393523" y="381956"/>
            <a:ext cx="2218745" cy="893759"/>
            <a:chOff x="393523" y="381956"/>
            <a:chExt cx="2218745" cy="893759"/>
          </a:xfrm>
        </p:grpSpPr>
        <p:sp>
          <p:nvSpPr>
            <p:cNvPr id="14" name="Element">
              <a:extLst>
                <a:ext uri="{FF2B5EF4-FFF2-40B4-BE49-F238E27FC236}">
                  <a16:creationId xmlns:a16="http://schemas.microsoft.com/office/drawing/2014/main" id="{E3099459-FF93-42DF-AF0B-9F971EEC0212}"/>
                </a:ext>
              </a:extLst>
            </p:cNvPr>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sp>
          <p:nvSpPr>
            <p:cNvPr id="20" name="Wordmark">
              <a:extLst>
                <a:ext uri="{FF2B5EF4-FFF2-40B4-BE49-F238E27FC236}">
                  <a16:creationId xmlns:a16="http://schemas.microsoft.com/office/drawing/2014/main" id="{75AF4DC2-08D7-4947-BE56-AB476704954E}"/>
                </a:ext>
              </a:extLst>
            </p:cNvPr>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um Blue Frame Divider">
    <p:spTree>
      <p:nvGrpSpPr>
        <p:cNvPr id="1" name=""/>
        <p:cNvGrpSpPr/>
        <p:nvPr/>
      </p:nvGrpSpPr>
      <p:grpSpPr>
        <a:xfrm>
          <a:off x="0" y="0"/>
          <a:ext cx="0" cy="0"/>
          <a:chOff x="0" y="0"/>
          <a:chExt cx="0" cy="0"/>
        </a:xfrm>
      </p:grpSpPr>
      <p:sp>
        <p:nvSpPr>
          <p:cNvPr id="14" name="Text">
            <a:extLst>
              <a:ext uri="{FF2B5EF4-FFF2-40B4-BE49-F238E27FC236}">
                <a16:creationId xmlns:a16="http://schemas.microsoft.com/office/drawing/2014/main" id="{71441D17-F569-4929-BED2-B3C594D2EB1E}"/>
              </a:ext>
            </a:extLst>
          </p:cNvPr>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rgbClr val="32D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8" name="Title">
            <a:extLst>
              <a:ext uri="{FF2B5EF4-FFF2-40B4-BE49-F238E27FC236}">
                <a16:creationId xmlns:a16="http://schemas.microsoft.com/office/drawing/2014/main" id="{52C54A16-447D-4A74-9122-F46E4BC750F0}"/>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a:extLst>
              <a:ext uri="{FF2B5EF4-FFF2-40B4-BE49-F238E27FC236}">
                <a16:creationId xmlns:a16="http://schemas.microsoft.com/office/drawing/2014/main" id="{29926132-14B5-462D-8011-DBD07D3A4F4E}"/>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698795D-6546-4F01-AD74-FF78AF2E677C}"/>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5166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range Frame Divider">
    <p:spTree>
      <p:nvGrpSpPr>
        <p:cNvPr id="1" name=""/>
        <p:cNvGrpSpPr/>
        <p:nvPr/>
      </p:nvGrpSpPr>
      <p:grpSpPr>
        <a:xfrm>
          <a:off x="0" y="0"/>
          <a:ext cx="0" cy="0"/>
          <a:chOff x="0" y="0"/>
          <a:chExt cx="0" cy="0"/>
        </a:xfrm>
      </p:grpSpPr>
      <p:sp>
        <p:nvSpPr>
          <p:cNvPr id="14" name="Text">
            <a:extLst>
              <a:ext uri="{FF2B5EF4-FFF2-40B4-BE49-F238E27FC236}">
                <a16:creationId xmlns:a16="http://schemas.microsoft.com/office/drawing/2014/main" id="{EE3E2CEF-B9DC-4BC7-912D-0AF3140E0BBE}"/>
              </a:ext>
            </a:extLst>
          </p:cNvPr>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8" name="Title">
            <a:extLst>
              <a:ext uri="{FF2B5EF4-FFF2-40B4-BE49-F238E27FC236}">
                <a16:creationId xmlns:a16="http://schemas.microsoft.com/office/drawing/2014/main" id="{10CC7B28-F85E-49B0-A5ED-82D39FF680D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a:extLst>
              <a:ext uri="{FF2B5EF4-FFF2-40B4-BE49-F238E27FC236}">
                <a16:creationId xmlns:a16="http://schemas.microsoft.com/office/drawing/2014/main" id="{2452CF67-7C64-4A36-818E-9739F15599EC}"/>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FE686EF5-477F-4DCE-824F-3C05B5AA6594}"/>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232019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2" name="Name, title, company"/>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sp>
        <p:nvSpPr>
          <p:cNvPr id="11" name="Quote"/>
          <p:cNvSpPr>
            <a:spLocks noGrp="1"/>
          </p:cNvSpPr>
          <p:nvPr>
            <p:ph type="title" hasCustomPrompt="1"/>
          </p:nvPr>
        </p:nvSpPr>
        <p:spPr>
          <a:xfrm>
            <a:off x="284398" y="685800"/>
            <a:ext cx="9106250" cy="3075861"/>
          </a:xfrm>
        </p:spPr>
        <p:txBody>
          <a:bodyPr lIns="91440" anchor="b" anchorCtr="0"/>
          <a:lstStyle>
            <a:lvl1pPr marL="219456" indent="-219456">
              <a:defRPr sz="4600" cap="none" baseline="0">
                <a:latin typeface="+mn-lt"/>
              </a:defRPr>
            </a:lvl1pPr>
          </a:lstStyle>
          <a:p>
            <a:r>
              <a:rPr lang="en-US" dirty="0"/>
              <a:t>“Click to add quote here. Type quotation marks before and after text.”</a:t>
            </a:r>
          </a:p>
        </p:txBody>
      </p:sp>
      <p:sp>
        <p:nvSpPr>
          <p:cNvPr id="3" name="Slide Number Placeholder">
            <a:extLst>
              <a:ext uri="{FF2B5EF4-FFF2-40B4-BE49-F238E27FC236}">
                <a16:creationId xmlns:a16="http://schemas.microsoft.com/office/drawing/2014/main" id="{416E5649-B5F3-4893-ACEE-FDDDEA277D6A}"/>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CC9133F1-6679-476E-AEFD-931027BED082}"/>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 name="Footer Placeholder"/>
          <p:cNvSpPr>
            <a:spLocks noGrp="1"/>
          </p:cNvSpPr>
          <p:nvPr>
            <p:ph type="ftr" sz="quarter" idx="18"/>
          </p:nvPr>
        </p:nvSpPr>
        <p:spPr/>
        <p:txBody>
          <a:bodyPr/>
          <a:lstStyle>
            <a:lvl1pPr>
              <a:defRPr>
                <a:latin typeface="MetricHPE" panose="020B0503030202060203" pitchFamily="34" charset="0"/>
              </a:defRPr>
            </a:lvl1pPr>
          </a:lstStyle>
          <a:p>
            <a:r>
              <a:rPr lang="en-US"/>
              <a:t>CONFIDENTIAL | AUTHORIZED </a:t>
            </a:r>
            <a:endParaRPr lang="en-US" dirty="0"/>
          </a:p>
        </p:txBody>
      </p:sp>
      <p:sp>
        <p:nvSpPr>
          <p:cNvPr id="3" name="Slide Number Placeholder"/>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
        <p:nvSpPr>
          <p:cNvPr id="9" name="Content Placeholder">
            <a:extLst>
              <a:ext uri="{FF2B5EF4-FFF2-40B4-BE49-F238E27FC236}">
                <a16:creationId xmlns:a16="http://schemas.microsoft.com/office/drawing/2014/main" id="{88F2DF35-63BF-460F-A215-8F5110C2F71B}"/>
              </a:ext>
            </a:extLst>
          </p:cNvPr>
          <p:cNvSpPr>
            <a:spLocks noGrp="1"/>
          </p:cNvSpPr>
          <p:nvPr>
            <p:ph idx="1"/>
          </p:nvPr>
        </p:nvSpPr>
        <p:spPr>
          <a:xfrm>
            <a:off x="381599" y="998681"/>
            <a:ext cx="11404800" cy="50976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a:extLst>
              <a:ext uri="{FF2B5EF4-FFF2-40B4-BE49-F238E27FC236}">
                <a16:creationId xmlns:a16="http://schemas.microsoft.com/office/drawing/2014/main" id="{232753FE-5D9A-4A5E-B0B2-3DAAE2EB354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3591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2" name="Content Placeholder">
            <a:extLst>
              <a:ext uri="{FF2B5EF4-FFF2-40B4-BE49-F238E27FC236}">
                <a16:creationId xmlns:a16="http://schemas.microsoft.com/office/drawing/2014/main" id="{A3BBDD58-9EEC-48BC-A84C-F80FB78CB21C}"/>
              </a:ext>
            </a:extLst>
          </p:cNvPr>
          <p:cNvSpPr>
            <a:spLocks noGrp="1"/>
          </p:cNvSpPr>
          <p:nvPr>
            <p:ph sz="quarter" idx="18"/>
          </p:nvPr>
        </p:nvSpPr>
        <p:spPr>
          <a:xfrm>
            <a:off x="381000" y="1344281"/>
            <a:ext cx="11403014" cy="47520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p:cNvSpPr>
            <a:spLocks noGrp="1"/>
          </p:cNvSpPr>
          <p:nvPr>
            <p:ph type="body" sz="quarter" idx="13" hasCustomPrompt="1"/>
          </p:nvPr>
        </p:nvSpPr>
        <p:spPr>
          <a:xfrm>
            <a:off x="281746" y="704332"/>
            <a:ext cx="11502268" cy="381000"/>
          </a:xfrm>
        </p:spPr>
        <p:txBody>
          <a:bodyPr vert="horz" lIns="91440" tIns="91440" rIns="91440" bIns="91440" rtlCol="0" anchor="ctr">
            <a:noAutofit/>
          </a:bodyPr>
          <a:lstStyle>
            <a:lvl1pPr marL="0" indent="0">
              <a:buFont typeface="" panose="020B0604020202020204" pitchFamily="34" charset="0"/>
              <a:buNone/>
              <a:defRPr sz="2400" baseline="0" dirty="0">
                <a:latin typeface="+mn-lt"/>
              </a:defRPr>
            </a:lvl1pPr>
          </a:lstStyle>
          <a:p>
            <a:pPr marL="182880" lvl="0" indent="-182880">
              <a:spcBef>
                <a:spcPts val="0"/>
              </a:spcBef>
            </a:pPr>
            <a:r>
              <a:rPr lang="en-US" dirty="0"/>
              <a:t>Click to add one-line subtitle</a:t>
            </a:r>
          </a:p>
        </p:txBody>
      </p:sp>
      <p:sp>
        <p:nvSpPr>
          <p:cNvPr id="10"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5" name="Title">
            <a:extLst>
              <a:ext uri="{FF2B5EF4-FFF2-40B4-BE49-F238E27FC236}">
                <a16:creationId xmlns:a16="http://schemas.microsoft.com/office/drawing/2014/main" id="{670D9BB8-8D8D-4F83-B418-E1A6910A3C8D}"/>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B8A2B8FB-372C-42B9-B280-9D39EC303B0B}"/>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42026B78-68E1-478D-8813-92F76EAC82C2}"/>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14" name="Content Placeholder">
            <a:extLst>
              <a:ext uri="{FF2B5EF4-FFF2-40B4-BE49-F238E27FC236}">
                <a16:creationId xmlns:a16="http://schemas.microsoft.com/office/drawing/2014/main" id="{D60021C6-A6F0-40F0-A299-B8269BE0F492}"/>
              </a:ext>
            </a:extLst>
          </p:cNvPr>
          <p:cNvSpPr>
            <a:spLocks noGrp="1"/>
          </p:cNvSpPr>
          <p:nvPr>
            <p:ph sz="quarter" idx="19"/>
          </p:nvPr>
        </p:nvSpPr>
        <p:spPr>
          <a:xfrm>
            <a:off x="381000" y="1733015"/>
            <a:ext cx="11403014" cy="43668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Heading"/>
          <p:cNvSpPr>
            <a:spLocks noGrp="1"/>
          </p:cNvSpPr>
          <p:nvPr>
            <p:ph type="body" sz="quarter" idx="18" hasCustomPrompt="1"/>
          </p:nvPr>
        </p:nvSpPr>
        <p:spPr>
          <a:xfrm>
            <a:off x="288096" y="1350296"/>
            <a:ext cx="11495918" cy="381000"/>
          </a:xfrm>
        </p:spPr>
        <p:txBody>
          <a:bodyPr>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subtitle</a:t>
            </a:r>
          </a:p>
        </p:txBody>
      </p:sp>
      <p:sp>
        <p:nvSpPr>
          <p:cNvPr id="12"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3" name="Subtitle">
            <a:extLst>
              <a:ext uri="{FF2B5EF4-FFF2-40B4-BE49-F238E27FC236}">
                <a16:creationId xmlns:a16="http://schemas.microsoft.com/office/drawing/2014/main" id="{15C04D0B-D5E2-4F74-B1D6-45E2AEA840C8}"/>
              </a:ext>
            </a:extLst>
          </p:cNvPr>
          <p:cNvSpPr>
            <a:spLocks noGrp="1"/>
          </p:cNvSpPr>
          <p:nvPr>
            <p:ph type="body" sz="quarter" idx="13" hasCustomPrompt="1"/>
          </p:nvPr>
        </p:nvSpPr>
        <p:spPr>
          <a:xfrm>
            <a:off x="281746" y="704332"/>
            <a:ext cx="11495918" cy="381000"/>
          </a:xfrm>
        </p:spPr>
        <p:txBody>
          <a:bodyPr anchor="ctr">
            <a:noAutofit/>
          </a:bodyPr>
          <a:lstStyle>
            <a:lvl1pPr marL="0" indent="0">
              <a:spcBef>
                <a:spcPts val="0"/>
              </a:spcBef>
              <a:buFont typeface="" panose="020B0604020202020204" pitchFamily="34" charset="0"/>
              <a:buNone/>
              <a:defRPr sz="2400"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subtitle</a:t>
            </a:r>
          </a:p>
        </p:txBody>
      </p:sp>
      <p:sp>
        <p:nvSpPr>
          <p:cNvPr id="4" name="Title">
            <a:extLst>
              <a:ext uri="{FF2B5EF4-FFF2-40B4-BE49-F238E27FC236}">
                <a16:creationId xmlns:a16="http://schemas.microsoft.com/office/drawing/2014/main" id="{D09EDB93-5BF6-4D1D-9D5F-0E75F455E06A}"/>
              </a:ext>
            </a:extLst>
          </p:cNvPr>
          <p:cNvSpPr>
            <a:spLocks noGrp="1"/>
          </p:cNvSpPr>
          <p:nvPr>
            <p:ph type="title"/>
          </p:nvPr>
        </p:nvSpPr>
        <p:spPr>
          <a:xfrm>
            <a:off x="285742" y="391852"/>
            <a:ext cx="11498271" cy="401362"/>
          </a:xfrm>
          <a:ln w="12700" cap="flat" cmpd="sng" algn="ctr">
            <a:noFill/>
            <a:prstDash val="solid"/>
            <a:miter lim="800000"/>
            <a:headEnd type="none" w="med" len="med"/>
            <a:tailEnd type="none" w="med" len="med"/>
          </a:ln>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D217CA8-FB11-4E4A-BBCD-EE7B837F4D7D}"/>
              </a:ext>
            </a:extLst>
          </p:cNvPr>
          <p:cNvSpPr>
            <a:spLocks noGrp="1"/>
          </p:cNvSpPr>
          <p:nvPr>
            <p:ph type="sldNum" sz="quarter" idx="2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3EA3E28B-F7AC-49D0-8E77-F09CC76C6D4C}"/>
              </a:ext>
            </a:extLst>
          </p:cNvPr>
          <p:cNvSpPr>
            <a:spLocks noGrp="1"/>
          </p:cNvSpPr>
          <p:nvPr>
            <p:ph type="ftr" sz="quarter" idx="20"/>
          </p:nvPr>
        </p:nvSpPr>
        <p:spPr/>
        <p:txBody>
          <a:bodyPr/>
          <a:lstStyle/>
          <a:p>
            <a:r>
              <a:rPr lang="en-US" dirty="0"/>
              <a:t>CONFIDENTIAL | AUTHORIZED </a:t>
            </a: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6" name="Content Placeholder 2"/>
          <p:cNvSpPr>
            <a:spLocks noGrp="1"/>
          </p:cNvSpPr>
          <p:nvPr>
            <p:ph sz="quarter" idx="18"/>
          </p:nvPr>
        </p:nvSpPr>
        <p:spPr>
          <a:xfrm>
            <a:off x="6260021" y="995363"/>
            <a:ext cx="5523992"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
          <p:cNvSpPr>
            <a:spLocks noGrp="1"/>
          </p:cNvSpPr>
          <p:nvPr>
            <p:ph sz="quarter" idx="17"/>
          </p:nvPr>
        </p:nvSpPr>
        <p:spPr>
          <a:xfrm>
            <a:off x="385100" y="995363"/>
            <a:ext cx="5523992"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8" name="Title">
            <a:extLst>
              <a:ext uri="{FF2B5EF4-FFF2-40B4-BE49-F238E27FC236}">
                <a16:creationId xmlns:a16="http://schemas.microsoft.com/office/drawing/2014/main" id="{871CBF7C-DC48-4FC0-9D75-AE2A7B709ECF}"/>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30D71586-CC8D-433E-9833-9A7FDB8D82E2}"/>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9C5C9A9-E236-4C76-AAB8-D575E2980D31}"/>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Subtitle">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C2D9C38D-0C96-4F06-9088-13547C056F33}"/>
              </a:ext>
            </a:extLst>
          </p:cNvPr>
          <p:cNvSpPr>
            <a:spLocks noGrp="1"/>
          </p:cNvSpPr>
          <p:nvPr>
            <p:ph sz="quarter" idx="25"/>
          </p:nvPr>
        </p:nvSpPr>
        <p:spPr>
          <a:xfrm>
            <a:off x="6358729" y="1358232"/>
            <a:ext cx="5416903" cy="47377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
            <a:extLst>
              <a:ext uri="{FF2B5EF4-FFF2-40B4-BE49-F238E27FC236}">
                <a16:creationId xmlns:a16="http://schemas.microsoft.com/office/drawing/2014/main" id="{790CE829-C5DB-4D0F-8D68-9F31A94FC42A}"/>
              </a:ext>
            </a:extLst>
          </p:cNvPr>
          <p:cNvSpPr>
            <a:spLocks noGrp="1"/>
          </p:cNvSpPr>
          <p:nvPr>
            <p:ph sz="quarter" idx="22"/>
          </p:nvPr>
        </p:nvSpPr>
        <p:spPr>
          <a:xfrm>
            <a:off x="381000" y="1358232"/>
            <a:ext cx="5416903" cy="47377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a:extLst>
              <a:ext uri="{FF2B5EF4-FFF2-40B4-BE49-F238E27FC236}">
                <a16:creationId xmlns:a16="http://schemas.microsoft.com/office/drawing/2014/main" id="{BE367876-B551-4115-B469-74C12D0C1CE4}"/>
              </a:ext>
            </a:extLst>
          </p:cNvPr>
          <p:cNvSpPr>
            <a:spLocks noGrp="1"/>
          </p:cNvSpPr>
          <p:nvPr>
            <p:ph type="body" sz="quarter" idx="13" hasCustomPrompt="1"/>
          </p:nvPr>
        </p:nvSpPr>
        <p:spPr>
          <a:xfrm>
            <a:off x="281746" y="704332"/>
            <a:ext cx="11493803"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B4DC083-771D-42FC-A297-31FED015807F}"/>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208FD370-F534-4533-9D1C-D71C0301D4F5}"/>
              </a:ext>
            </a:extLst>
          </p:cNvPr>
          <p:cNvSpPr>
            <a:spLocks noGrp="1"/>
          </p:cNvSpPr>
          <p:nvPr>
            <p:ph type="sldNum" sz="quarter" idx="27"/>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1B9DB588-CD3A-4605-99DD-5D58A0334468}"/>
              </a:ext>
            </a:extLst>
          </p:cNvPr>
          <p:cNvSpPr>
            <a:spLocks noGrp="1"/>
          </p:cNvSpPr>
          <p:nvPr>
            <p:ph type="ftr" sz="quarter" idx="26"/>
          </p:nvPr>
        </p:nvSpPr>
        <p:spPr/>
        <p:txBody>
          <a:bodyPr/>
          <a:lstStyle/>
          <a:p>
            <a:r>
              <a:rPr lang="en-US" dirty="0"/>
              <a:t>CONFIDENTIAL | AUTHORIZED </a:t>
            </a:r>
          </a:p>
        </p:txBody>
      </p:sp>
    </p:spTree>
    <p:extLst>
      <p:ext uri="{BB962C8B-B14F-4D97-AF65-F5344CB8AC3E}">
        <p14:creationId xmlns:p14="http://schemas.microsoft.com/office/powerpoint/2010/main" val="34651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18" name="Rectangle 1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2" name="Content Placeholder 14"/>
          <p:cNvSpPr>
            <a:spLocks noGrp="1"/>
          </p:cNvSpPr>
          <p:nvPr>
            <p:ph sz="quarter" idx="17"/>
          </p:nvPr>
        </p:nvSpPr>
        <p:spPr>
          <a:xfrm>
            <a:off x="384003" y="1376363"/>
            <a:ext cx="5418000" cy="4719637"/>
          </a:xfrm>
          <a:ln>
            <a:noFill/>
            <a:miter lim="800000"/>
          </a:ln>
        </p:spPr>
        <p:txBody>
          <a:bodyPr lIns="0" rIns="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p:cNvSpPr>
            <a:spLocks noGrp="1"/>
          </p:cNvSpPr>
          <p:nvPr>
            <p:ph type="body" sz="quarter" idx="19" hasCustomPrompt="1"/>
          </p:nvPr>
        </p:nvSpPr>
        <p:spPr>
          <a:xfrm>
            <a:off x="288095"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5" name="Content Placeholder 14"/>
          <p:cNvSpPr>
            <a:spLocks noGrp="1"/>
          </p:cNvSpPr>
          <p:nvPr>
            <p:ph sz="quarter" idx="20"/>
          </p:nvPr>
        </p:nvSpPr>
        <p:spPr>
          <a:xfrm>
            <a:off x="6356308" y="1376363"/>
            <a:ext cx="5418000" cy="4719637"/>
          </a:xfrm>
          <a:ln>
            <a:noFill/>
            <a:miter lim="800000"/>
          </a:ln>
        </p:spPr>
        <p:txBody>
          <a:bodyPr lIns="0" rIns="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1" hasCustomPrompt="1"/>
          </p:nvPr>
        </p:nvSpPr>
        <p:spPr>
          <a:xfrm>
            <a:off x="6260400"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US"/>
              <a:t>CONFIDENTIAL | AUTHORIZED </a:t>
            </a:r>
            <a:endParaRPr lang="en-US" dirty="0"/>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73A8584B-E718-4F58-9AF1-BDBF5AD7FFFE}"/>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25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C2D9C38D-0C96-4F06-9088-13547C056F33}"/>
              </a:ext>
            </a:extLst>
          </p:cNvPr>
          <p:cNvSpPr>
            <a:spLocks noGrp="1"/>
          </p:cNvSpPr>
          <p:nvPr>
            <p:ph sz="quarter" idx="25"/>
          </p:nvPr>
        </p:nvSpPr>
        <p:spPr>
          <a:xfrm>
            <a:off x="6358729" y="1739233"/>
            <a:ext cx="5416903" cy="435673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Heading 2">
            <a:extLst>
              <a:ext uri="{FF2B5EF4-FFF2-40B4-BE49-F238E27FC236}">
                <a16:creationId xmlns:a16="http://schemas.microsoft.com/office/drawing/2014/main" id="{0F35A58C-1284-494F-A5A7-A8680CA3222B}"/>
              </a:ext>
            </a:extLst>
          </p:cNvPr>
          <p:cNvSpPr>
            <a:spLocks noGrp="1"/>
          </p:cNvSpPr>
          <p:nvPr>
            <p:ph type="body" sz="quarter" idx="21" hasCustomPrompt="1"/>
          </p:nvPr>
        </p:nvSpPr>
        <p:spPr>
          <a:xfrm>
            <a:off x="6261641" y="1358232"/>
            <a:ext cx="5513908"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1" name="Content Placeholder 1">
            <a:extLst>
              <a:ext uri="{FF2B5EF4-FFF2-40B4-BE49-F238E27FC236}">
                <a16:creationId xmlns:a16="http://schemas.microsoft.com/office/drawing/2014/main" id="{790CE829-C5DB-4D0F-8D68-9F31A94FC42A}"/>
              </a:ext>
            </a:extLst>
          </p:cNvPr>
          <p:cNvSpPr>
            <a:spLocks noGrp="1"/>
          </p:cNvSpPr>
          <p:nvPr>
            <p:ph sz="quarter" idx="22"/>
          </p:nvPr>
        </p:nvSpPr>
        <p:spPr>
          <a:xfrm>
            <a:off x="385100" y="1739233"/>
            <a:ext cx="5416903" cy="435673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Heading 1">
            <a:extLst>
              <a:ext uri="{FF2B5EF4-FFF2-40B4-BE49-F238E27FC236}">
                <a16:creationId xmlns:a16="http://schemas.microsoft.com/office/drawing/2014/main" id="{4FFD9C8F-5583-4BD3-BF48-097D5D045AD4}"/>
              </a:ext>
            </a:extLst>
          </p:cNvPr>
          <p:cNvSpPr>
            <a:spLocks noGrp="1"/>
          </p:cNvSpPr>
          <p:nvPr>
            <p:ph type="body" sz="quarter" idx="23" hasCustomPrompt="1"/>
          </p:nvPr>
        </p:nvSpPr>
        <p:spPr>
          <a:xfrm>
            <a:off x="288095" y="1358232"/>
            <a:ext cx="5513908"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15" name="Subtitle">
            <a:extLst>
              <a:ext uri="{FF2B5EF4-FFF2-40B4-BE49-F238E27FC236}">
                <a16:creationId xmlns:a16="http://schemas.microsoft.com/office/drawing/2014/main" id="{BE367876-B551-4115-B469-74C12D0C1CE4}"/>
              </a:ext>
            </a:extLst>
          </p:cNvPr>
          <p:cNvSpPr>
            <a:spLocks noGrp="1"/>
          </p:cNvSpPr>
          <p:nvPr>
            <p:ph type="body" sz="quarter" idx="13" hasCustomPrompt="1"/>
          </p:nvPr>
        </p:nvSpPr>
        <p:spPr>
          <a:xfrm>
            <a:off x="281746" y="704332"/>
            <a:ext cx="11493803"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4" name="Title">
            <a:extLst>
              <a:ext uri="{FF2B5EF4-FFF2-40B4-BE49-F238E27FC236}">
                <a16:creationId xmlns:a16="http://schemas.microsoft.com/office/drawing/2014/main" id="{5B4DC083-771D-42FC-A297-31FED015807F}"/>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12F31EAB-796D-4E98-AD02-5E448046BB3D}"/>
              </a:ext>
            </a:extLst>
          </p:cNvPr>
          <p:cNvSpPr>
            <a:spLocks noGrp="1"/>
          </p:cNvSpPr>
          <p:nvPr>
            <p:ph type="sldNum" sz="quarter" idx="27"/>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B9B4ABF0-738F-478F-B9E7-E5D3DF83666E}"/>
              </a:ext>
            </a:extLst>
          </p:cNvPr>
          <p:cNvSpPr>
            <a:spLocks noGrp="1"/>
          </p:cNvSpPr>
          <p:nvPr>
            <p:ph type="ftr" sz="quarter" idx="26"/>
          </p:nvPr>
        </p:nvSpPr>
        <p:spPr/>
        <p:txBody>
          <a:bodyPr/>
          <a:lstStyle/>
          <a:p>
            <a:r>
              <a:rPr lang="en-US" dirty="0"/>
              <a:t>CONFIDENTIAL | AUTHORIZED </a:t>
            </a: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rk Picture">
    <p:bg>
      <p:bgPr>
        <a:solidFill>
          <a:schemeClr val="tx1"/>
        </a:solidFill>
        <a:effectLst/>
      </p:bgPr>
    </p:bg>
    <p:spTree>
      <p:nvGrpSpPr>
        <p:cNvPr id="1" name=""/>
        <p:cNvGrpSpPr/>
        <p:nvPr/>
      </p:nvGrpSpPr>
      <p:grpSpPr>
        <a:xfrm>
          <a:off x="0" y="0"/>
          <a:ext cx="0" cy="0"/>
          <a:chOff x="0" y="0"/>
          <a:chExt cx="0" cy="0"/>
        </a:xfrm>
      </p:grpSpPr>
      <p:sp>
        <p:nvSpPr>
          <p:cNvPr id="17" name="Date"/>
          <p:cNvSpPr>
            <a:spLocks noGrp="1"/>
          </p:cNvSpPr>
          <p:nvPr userDrawn="1">
            <p:ph type="body" sz="quarter" idx="13" hasCustomPrompt="1"/>
          </p:nvPr>
        </p:nvSpPr>
        <p:spPr>
          <a:xfrm>
            <a:off x="284397" y="4577983"/>
            <a:ext cx="5489578" cy="339214"/>
          </a:xfrm>
        </p:spPr>
        <p:txBody>
          <a:bodyPr lIns="91440" tIns="91440" rIns="91440" bIns="91440">
            <a:noAutofit/>
          </a:bodyPr>
          <a:lstStyle>
            <a:lvl1pPr marL="0" indent="0">
              <a:spcBef>
                <a:spcPts val="0"/>
              </a:spcBef>
              <a:buNone/>
              <a:defRPr sz="2200" baseline="0">
                <a:solidFill>
                  <a:schemeClr val="bg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6" name="Subtitle"/>
          <p:cNvSpPr>
            <a:spLocks noGrp="1"/>
          </p:cNvSpPr>
          <p:nvPr userDrawn="1">
            <p:ph type="subTitle" idx="1" hasCustomPrompt="1"/>
          </p:nvPr>
        </p:nvSpPr>
        <p:spPr>
          <a:xfrm>
            <a:off x="284397" y="4133088"/>
            <a:ext cx="8229600" cy="438912"/>
          </a:xfrm>
        </p:spPr>
        <p:txBody>
          <a:bodyPr lIns="91440" tIns="91440" rIns="91440" bIns="91440">
            <a:noAutofit/>
          </a:bodyPr>
          <a:lstStyle>
            <a:lvl1pPr marL="0" indent="0" algn="l">
              <a:spcBef>
                <a:spcPts val="0"/>
              </a:spcBef>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5" name="Title"/>
          <p:cNvSpPr>
            <a:spLocks noGrp="1"/>
          </p:cNvSpPr>
          <p:nvPr userDrawn="1">
            <p:ph type="title" hasCustomPrompt="1"/>
          </p:nvPr>
        </p:nvSpPr>
        <p:spPr>
          <a:xfrm>
            <a:off x="284397" y="1869197"/>
            <a:ext cx="11423555" cy="1905000"/>
          </a:xfrm>
        </p:spPr>
        <p:txBody>
          <a:bodyPr lIns="91440" tIns="91440" rIns="91440" bIns="91440" anchor="b"/>
          <a:lstStyle>
            <a:lvl1pPr>
              <a:lnSpc>
                <a:spcPct val="80000"/>
              </a:lnSpc>
              <a:defRPr sz="4400">
                <a:solidFill>
                  <a:schemeClr val="bg1"/>
                </a:solidFill>
                <a:latin typeface="+mj-lt"/>
              </a:defRPr>
            </a:lvl1pPr>
          </a:lstStyle>
          <a:p>
            <a:r>
              <a:rPr lang="en-US" dirty="0"/>
              <a:t>Click to edit</a:t>
            </a:r>
            <a:br>
              <a:rPr lang="en-US" dirty="0"/>
            </a:br>
            <a:r>
              <a:rPr lang="en-US" dirty="0"/>
              <a:t>master title style</a:t>
            </a:r>
          </a:p>
        </p:txBody>
      </p:sp>
      <p:sp>
        <p:nvSpPr>
          <p:cNvPr id="7" name="Footer Placeholder">
            <a:extLst>
              <a:ext uri="{FF2B5EF4-FFF2-40B4-BE49-F238E27FC236}">
                <a16:creationId xmlns:a16="http://schemas.microsoft.com/office/drawing/2014/main" id="{DD0DBAFB-7047-4B08-B7ED-CB050B7FBB50}"/>
              </a:ext>
            </a:extLst>
          </p:cNvPr>
          <p:cNvSpPr>
            <a:spLocks noGrp="1"/>
          </p:cNvSpPr>
          <p:nvPr userDrawn="1">
            <p:ph type="ftr" sz="quarter" idx="14"/>
          </p:nvPr>
        </p:nvSpPr>
        <p:spPr>
          <a:xfrm>
            <a:off x="4374720" y="6129337"/>
            <a:ext cx="7481160" cy="411581"/>
          </a:xfrm>
        </p:spPr>
        <p:txBody>
          <a:bodyPr/>
          <a:lstStyle>
            <a:lvl1pPr>
              <a:defRPr>
                <a:solidFill>
                  <a:schemeClr val="bg2"/>
                </a:solidFill>
                <a:latin typeface="+mn-lt"/>
              </a:defRPr>
            </a:lvl1pPr>
          </a:lstStyle>
          <a:p>
            <a:r>
              <a:rPr lang="en-US" dirty="0"/>
              <a:t>CONFIDENTIAL | AUTHORIZED </a:t>
            </a:r>
          </a:p>
        </p:txBody>
      </p:sp>
      <p:grpSp>
        <p:nvGrpSpPr>
          <p:cNvPr id="10" name="Logo">
            <a:extLst>
              <a:ext uri="{FF2B5EF4-FFF2-40B4-BE49-F238E27FC236}">
                <a16:creationId xmlns:a16="http://schemas.microsoft.com/office/drawing/2014/main" id="{A3C61050-E60B-4FC2-8361-B75DC38392A3}"/>
              </a:ext>
            </a:extLst>
          </p:cNvPr>
          <p:cNvGrpSpPr>
            <a:grpSpLocks noChangeAspect="1"/>
          </p:cNvGrpSpPr>
          <p:nvPr userDrawn="1"/>
        </p:nvGrpSpPr>
        <p:grpSpPr>
          <a:xfrm>
            <a:off x="393523" y="381956"/>
            <a:ext cx="2218745" cy="893759"/>
            <a:chOff x="393523" y="381956"/>
            <a:chExt cx="2218745" cy="893759"/>
          </a:xfrm>
        </p:grpSpPr>
        <p:sp>
          <p:nvSpPr>
            <p:cNvPr id="13" name="Element"/>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sp>
          <p:nvSpPr>
            <p:cNvPr id="14" name="Wordmark"/>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grpSp>
    </p:spTree>
    <p:extLst>
      <p:ext uri="{BB962C8B-B14F-4D97-AF65-F5344CB8AC3E}">
        <p14:creationId xmlns:p14="http://schemas.microsoft.com/office/powerpoint/2010/main" val="17531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0" name="Content Placeholder 3"/>
          <p:cNvSpPr>
            <a:spLocks noGrp="1"/>
          </p:cNvSpPr>
          <p:nvPr>
            <p:ph sz="quarter" idx="19"/>
          </p:nvPr>
        </p:nvSpPr>
        <p:spPr>
          <a:xfrm>
            <a:off x="8152474"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sz="quarter" idx="18"/>
          </p:nvPr>
        </p:nvSpPr>
        <p:spPr>
          <a:xfrm>
            <a:off x="4268787"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
          <p:cNvSpPr>
            <a:spLocks noGrp="1"/>
          </p:cNvSpPr>
          <p:nvPr>
            <p:ph sz="quarter" idx="17"/>
          </p:nvPr>
        </p:nvSpPr>
        <p:spPr>
          <a:xfrm>
            <a:off x="385100"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EAC09279-0D09-4109-A953-16A88732F6EC}"/>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55DFA194-46E5-48DD-9DF0-CE09ECBDE598}"/>
              </a:ext>
            </a:extLst>
          </p:cNvPr>
          <p:cNvSpPr>
            <a:spLocks noGrp="1"/>
          </p:cNvSpPr>
          <p:nvPr>
            <p:ph type="sldNum" sz="quarter" idx="2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BEED058A-E779-4D88-ADD2-9B84C2A10502}"/>
              </a:ext>
            </a:extLst>
          </p:cNvPr>
          <p:cNvSpPr>
            <a:spLocks noGrp="1"/>
          </p:cNvSpPr>
          <p:nvPr>
            <p:ph type="ftr" sz="quarter" idx="20"/>
          </p:nvPr>
        </p:nvSpPr>
        <p:spPr/>
        <p:txBody>
          <a:bodyPr/>
          <a:lstStyle/>
          <a:p>
            <a:r>
              <a:rPr lang="en-US" dirty="0"/>
              <a:t>CONFIDENTIAL | AUTHORIZED </a:t>
            </a: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Subtitle">
    <p:spTree>
      <p:nvGrpSpPr>
        <p:cNvPr id="1" name=""/>
        <p:cNvGrpSpPr/>
        <p:nvPr/>
      </p:nvGrpSpPr>
      <p:grpSpPr>
        <a:xfrm>
          <a:off x="0" y="0"/>
          <a:ext cx="0" cy="0"/>
          <a:chOff x="0" y="0"/>
          <a:chExt cx="0" cy="0"/>
        </a:xfrm>
      </p:grpSpPr>
      <p:sp>
        <p:nvSpPr>
          <p:cNvPr id="14" name="Subtitle">
            <a:extLst>
              <a:ext uri="{FF2B5EF4-FFF2-40B4-BE49-F238E27FC236}">
                <a16:creationId xmlns:a16="http://schemas.microsoft.com/office/drawing/2014/main" id="{C831EBB5-21C4-4F56-9D7F-EDB7844B96AF}"/>
              </a:ext>
            </a:extLst>
          </p:cNvPr>
          <p:cNvSpPr>
            <a:spLocks noGrp="1"/>
          </p:cNvSpPr>
          <p:nvPr>
            <p:ph type="body" sz="quarter" idx="13" hasCustomPrompt="1"/>
          </p:nvPr>
        </p:nvSpPr>
        <p:spPr>
          <a:xfrm>
            <a:off x="281746" y="704332"/>
            <a:ext cx="11498270"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2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4" name="Title">
            <a:extLst>
              <a:ext uri="{FF2B5EF4-FFF2-40B4-BE49-F238E27FC236}">
                <a16:creationId xmlns:a16="http://schemas.microsoft.com/office/drawing/2014/main" id="{C9EF0ECA-DE60-41FE-A905-507AB710EE5B}"/>
              </a:ext>
            </a:extLst>
          </p:cNvPr>
          <p:cNvSpPr>
            <a:spLocks noGrp="1"/>
          </p:cNvSpPr>
          <p:nvPr>
            <p:ph type="title"/>
          </p:nvPr>
        </p:nvSpPr>
        <p:spPr/>
        <p:txBody>
          <a:body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1074A59D-DDE4-4FB2-838A-D5C8E7AD19E1}"/>
              </a:ext>
            </a:extLst>
          </p:cNvPr>
          <p:cNvSpPr>
            <a:spLocks noGrp="1"/>
          </p:cNvSpPr>
          <p:nvPr>
            <p:ph sz="quarter" idx="22"/>
          </p:nvPr>
        </p:nvSpPr>
        <p:spPr>
          <a:xfrm>
            <a:off x="8146122" y="1365166"/>
            <a:ext cx="3628710" cy="473400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a:extLst>
              <a:ext uri="{FF2B5EF4-FFF2-40B4-BE49-F238E27FC236}">
                <a16:creationId xmlns:a16="http://schemas.microsoft.com/office/drawing/2014/main" id="{F2DA2588-EB78-4045-A57D-317AA672516D}"/>
              </a:ext>
            </a:extLst>
          </p:cNvPr>
          <p:cNvSpPr>
            <a:spLocks noGrp="1"/>
          </p:cNvSpPr>
          <p:nvPr>
            <p:ph sz="quarter" idx="18"/>
          </p:nvPr>
        </p:nvSpPr>
        <p:spPr>
          <a:xfrm>
            <a:off x="4265611" y="1365166"/>
            <a:ext cx="3628710" cy="473439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Content Placeholder 1">
            <a:extLst>
              <a:ext uri="{FF2B5EF4-FFF2-40B4-BE49-F238E27FC236}">
                <a16:creationId xmlns:a16="http://schemas.microsoft.com/office/drawing/2014/main" id="{31336B0C-F91E-47D8-936F-836334818CB0}"/>
              </a:ext>
            </a:extLst>
          </p:cNvPr>
          <p:cNvSpPr>
            <a:spLocks noGrp="1"/>
          </p:cNvSpPr>
          <p:nvPr>
            <p:ph sz="quarter" idx="17"/>
          </p:nvPr>
        </p:nvSpPr>
        <p:spPr>
          <a:xfrm>
            <a:off x="385100" y="1365166"/>
            <a:ext cx="3628710" cy="473400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a:extLst>
              <a:ext uri="{FF2B5EF4-FFF2-40B4-BE49-F238E27FC236}">
                <a16:creationId xmlns:a16="http://schemas.microsoft.com/office/drawing/2014/main" id="{C64F2FF0-0CF5-4CC1-8878-96534C54D9A0}"/>
              </a:ext>
            </a:extLst>
          </p:cNvPr>
          <p:cNvSpPr>
            <a:spLocks noGrp="1"/>
          </p:cNvSpPr>
          <p:nvPr>
            <p:ph type="ftr" sz="quarter" idx="23"/>
          </p:nvPr>
        </p:nvSpPr>
        <p:spPr/>
        <p:txBody>
          <a:bodyPr/>
          <a:lstStyle/>
          <a:p>
            <a:r>
              <a:rPr lang="en-US" dirty="0"/>
              <a:t>CONFIDENTIAL | AUTHORIZED </a:t>
            </a:r>
          </a:p>
        </p:txBody>
      </p:sp>
      <p:sp>
        <p:nvSpPr>
          <p:cNvPr id="3" name="Slide Number Placeholder">
            <a:extLst>
              <a:ext uri="{FF2B5EF4-FFF2-40B4-BE49-F238E27FC236}">
                <a16:creationId xmlns:a16="http://schemas.microsoft.com/office/drawing/2014/main" id="{749AAC13-0724-4F89-9282-2A985E0669E8}"/>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Tree>
    <p:extLst>
      <p:ext uri="{BB962C8B-B14F-4D97-AF65-F5344CB8AC3E}">
        <p14:creationId xmlns:p14="http://schemas.microsoft.com/office/powerpoint/2010/main" val="1133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26" name="Content Placeholder 3"/>
          <p:cNvSpPr>
            <a:spLocks noGrp="1"/>
          </p:cNvSpPr>
          <p:nvPr>
            <p:ph sz="quarter" idx="22"/>
          </p:nvPr>
        </p:nvSpPr>
        <p:spPr>
          <a:xfrm>
            <a:off x="8146122"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Heading 3"/>
          <p:cNvSpPr>
            <a:spLocks noGrp="1"/>
          </p:cNvSpPr>
          <p:nvPr>
            <p:ph type="body" sz="quarter" idx="21" hasCustomPrompt="1"/>
          </p:nvPr>
        </p:nvSpPr>
        <p:spPr>
          <a:xfrm>
            <a:off x="8048832" y="996365"/>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5" name="Content Placeholder 2"/>
          <p:cNvSpPr>
            <a:spLocks noGrp="1"/>
          </p:cNvSpPr>
          <p:nvPr>
            <p:ph sz="quarter" idx="18"/>
          </p:nvPr>
        </p:nvSpPr>
        <p:spPr>
          <a:xfrm>
            <a:off x="4265611"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Heading 2"/>
          <p:cNvSpPr>
            <a:spLocks noGrp="1"/>
          </p:cNvSpPr>
          <p:nvPr>
            <p:ph type="body" sz="quarter" idx="23" hasCustomPrompt="1"/>
          </p:nvPr>
        </p:nvSpPr>
        <p:spPr>
          <a:xfrm>
            <a:off x="4168321" y="996365"/>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4" name="Content Placeholder 1"/>
          <p:cNvSpPr>
            <a:spLocks noGrp="1"/>
          </p:cNvSpPr>
          <p:nvPr>
            <p:ph sz="quarter" idx="17"/>
          </p:nvPr>
        </p:nvSpPr>
        <p:spPr>
          <a:xfrm>
            <a:off x="385100"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Heading 1"/>
          <p:cNvSpPr>
            <a:spLocks noGrp="1"/>
          </p:cNvSpPr>
          <p:nvPr>
            <p:ph type="body" sz="quarter" idx="19" hasCustomPrompt="1"/>
          </p:nvPr>
        </p:nvSpPr>
        <p:spPr>
          <a:xfrm>
            <a:off x="287427" y="996365"/>
            <a:ext cx="3726383"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6"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24EE87AE-0267-4C69-AFD6-F9C64969AC26}"/>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BB8A07BF-CB97-4E22-9C06-99A9D26C8199}"/>
              </a:ext>
            </a:extLst>
          </p:cNvPr>
          <p:cNvSpPr>
            <a:spLocks noGrp="1"/>
          </p:cNvSpPr>
          <p:nvPr>
            <p:ph type="sldNum" sz="quarter" idx="25"/>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7833D610-4CA4-41A3-B735-6F0642F98549}"/>
              </a:ext>
            </a:extLst>
          </p:cNvPr>
          <p:cNvSpPr>
            <a:spLocks noGrp="1"/>
          </p:cNvSpPr>
          <p:nvPr>
            <p:ph type="ftr" sz="quarter" idx="24"/>
          </p:nvPr>
        </p:nvSpPr>
        <p:spPr/>
        <p:txBody>
          <a:bodyPr/>
          <a:lstStyle/>
          <a:p>
            <a:r>
              <a:rPr lang="en-US" dirty="0"/>
              <a:t>CONFIDENTIAL | AUTHORIZED </a:t>
            </a: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19" name="Content Placeholder 3">
            <a:extLst>
              <a:ext uri="{FF2B5EF4-FFF2-40B4-BE49-F238E27FC236}">
                <a16:creationId xmlns:a16="http://schemas.microsoft.com/office/drawing/2014/main" id="{1074A59D-DDE4-4FB2-838A-D5C8E7AD19E1}"/>
              </a:ext>
            </a:extLst>
          </p:cNvPr>
          <p:cNvSpPr>
            <a:spLocks noGrp="1"/>
          </p:cNvSpPr>
          <p:nvPr>
            <p:ph sz="quarter" idx="22"/>
          </p:nvPr>
        </p:nvSpPr>
        <p:spPr>
          <a:xfrm>
            <a:off x="8146122"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Heading 3">
            <a:extLst>
              <a:ext uri="{FF2B5EF4-FFF2-40B4-BE49-F238E27FC236}">
                <a16:creationId xmlns:a16="http://schemas.microsoft.com/office/drawing/2014/main" id="{2B395F8D-D2D6-46E9-A9E6-236C365E0BE9}"/>
              </a:ext>
            </a:extLst>
          </p:cNvPr>
          <p:cNvSpPr>
            <a:spLocks noGrp="1"/>
          </p:cNvSpPr>
          <p:nvPr>
            <p:ph type="body" sz="quarter" idx="21" hasCustomPrompt="1"/>
          </p:nvPr>
        </p:nvSpPr>
        <p:spPr>
          <a:xfrm>
            <a:off x="8048832" y="1365166"/>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8" name="Content Placeholder 2">
            <a:extLst>
              <a:ext uri="{FF2B5EF4-FFF2-40B4-BE49-F238E27FC236}">
                <a16:creationId xmlns:a16="http://schemas.microsoft.com/office/drawing/2014/main" id="{F2DA2588-EB78-4045-A57D-317AA672516D}"/>
              </a:ext>
            </a:extLst>
          </p:cNvPr>
          <p:cNvSpPr>
            <a:spLocks noGrp="1"/>
          </p:cNvSpPr>
          <p:nvPr>
            <p:ph sz="quarter" idx="18"/>
          </p:nvPr>
        </p:nvSpPr>
        <p:spPr>
          <a:xfrm>
            <a:off x="4265611"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Heading 2">
            <a:extLst>
              <a:ext uri="{FF2B5EF4-FFF2-40B4-BE49-F238E27FC236}">
                <a16:creationId xmlns:a16="http://schemas.microsoft.com/office/drawing/2014/main" id="{1E3C34FD-66F2-429D-BA98-17802C5C837E}"/>
              </a:ext>
            </a:extLst>
          </p:cNvPr>
          <p:cNvSpPr>
            <a:spLocks noGrp="1"/>
          </p:cNvSpPr>
          <p:nvPr>
            <p:ph type="body" sz="quarter" idx="23" hasCustomPrompt="1"/>
          </p:nvPr>
        </p:nvSpPr>
        <p:spPr>
          <a:xfrm>
            <a:off x="4168321" y="1365166"/>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31" name="Content Placeholder 1">
            <a:extLst>
              <a:ext uri="{FF2B5EF4-FFF2-40B4-BE49-F238E27FC236}">
                <a16:creationId xmlns:a16="http://schemas.microsoft.com/office/drawing/2014/main" id="{31336B0C-F91E-47D8-936F-836334818CB0}"/>
              </a:ext>
            </a:extLst>
          </p:cNvPr>
          <p:cNvSpPr>
            <a:spLocks noGrp="1"/>
          </p:cNvSpPr>
          <p:nvPr>
            <p:ph sz="quarter" idx="17"/>
          </p:nvPr>
        </p:nvSpPr>
        <p:spPr>
          <a:xfrm>
            <a:off x="385100"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Heading 1">
            <a:extLst>
              <a:ext uri="{FF2B5EF4-FFF2-40B4-BE49-F238E27FC236}">
                <a16:creationId xmlns:a16="http://schemas.microsoft.com/office/drawing/2014/main" id="{2C5A79F9-54A7-42C3-958C-707025A75133}"/>
              </a:ext>
            </a:extLst>
          </p:cNvPr>
          <p:cNvSpPr>
            <a:spLocks noGrp="1"/>
          </p:cNvSpPr>
          <p:nvPr>
            <p:ph type="body" sz="quarter" idx="19" hasCustomPrompt="1"/>
          </p:nvPr>
        </p:nvSpPr>
        <p:spPr>
          <a:xfrm>
            <a:off x="287427" y="1365166"/>
            <a:ext cx="3726383"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14" name="Subtitle">
            <a:extLst>
              <a:ext uri="{FF2B5EF4-FFF2-40B4-BE49-F238E27FC236}">
                <a16:creationId xmlns:a16="http://schemas.microsoft.com/office/drawing/2014/main" id="{C831EBB5-21C4-4F56-9D7F-EDB7844B96AF}"/>
              </a:ext>
            </a:extLst>
          </p:cNvPr>
          <p:cNvSpPr>
            <a:spLocks noGrp="1"/>
          </p:cNvSpPr>
          <p:nvPr>
            <p:ph type="body" sz="quarter" idx="13" hasCustomPrompt="1"/>
          </p:nvPr>
        </p:nvSpPr>
        <p:spPr>
          <a:xfrm>
            <a:off x="281746" y="704332"/>
            <a:ext cx="11498270"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4" name="Title">
            <a:extLst>
              <a:ext uri="{FF2B5EF4-FFF2-40B4-BE49-F238E27FC236}">
                <a16:creationId xmlns:a16="http://schemas.microsoft.com/office/drawing/2014/main" id="{C9EF0ECA-DE60-41FE-A905-507AB710EE5B}"/>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FF0756C0-7641-4173-A68F-865597D4BB0D}"/>
              </a:ext>
            </a:extLst>
          </p:cNvPr>
          <p:cNvSpPr>
            <a:spLocks noGrp="1"/>
          </p:cNvSpPr>
          <p:nvPr>
            <p:ph type="sldNum" sz="quarter" idx="25"/>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3221C879-23BF-48A0-9B6C-5B66C3419755}"/>
              </a:ext>
            </a:extLst>
          </p:cNvPr>
          <p:cNvSpPr>
            <a:spLocks noGrp="1"/>
          </p:cNvSpPr>
          <p:nvPr>
            <p:ph type="ftr" sz="quarter" idx="24"/>
          </p:nvPr>
        </p:nvSpPr>
        <p:spPr/>
        <p:txBody>
          <a:bodyPr/>
          <a:lstStyle/>
          <a:p>
            <a:r>
              <a:rPr lang="en-US" dirty="0"/>
              <a:t>CONFIDENTIAL | AUTHORIZED </a:t>
            </a: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EAE54251-B0D2-4947-83BB-BD7F95F3A0E8}"/>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287B217-2E30-4712-99AE-652EEDB044CE}"/>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64EA22A1-FE1F-4F4A-9C07-F0E86D67EF45}"/>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3" name="Subtitle">
            <a:extLst>
              <a:ext uri="{FF2B5EF4-FFF2-40B4-BE49-F238E27FC236}">
                <a16:creationId xmlns:a16="http://schemas.microsoft.com/office/drawing/2014/main" id="{71AE6212-DACF-49FB-929D-2FA8B00CFD70}"/>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0"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a:extLst>
              <a:ext uri="{FF2B5EF4-FFF2-40B4-BE49-F238E27FC236}">
                <a16:creationId xmlns:a16="http://schemas.microsoft.com/office/drawing/2014/main" id="{90391D03-EF6B-45A2-9268-5A807C7AE716}"/>
              </a:ext>
            </a:extLst>
          </p:cNvPr>
          <p:cNvSpPr>
            <a:spLocks noGrp="1"/>
          </p:cNvSpPr>
          <p:nvPr>
            <p:ph type="title"/>
          </p:nvPr>
        </p:nvSpPr>
        <p:spPr/>
        <p:txBody>
          <a:bodyPr/>
          <a:lstStyle/>
          <a:p>
            <a:r>
              <a:rPr lang="en-US"/>
              <a:t>Click to edit Master title style</a:t>
            </a:r>
            <a:endParaRPr lang="en-US" dirty="0"/>
          </a:p>
        </p:txBody>
      </p:sp>
      <p:sp>
        <p:nvSpPr>
          <p:cNvPr id="3" name="Footer Placeholder">
            <a:extLst>
              <a:ext uri="{FF2B5EF4-FFF2-40B4-BE49-F238E27FC236}">
                <a16:creationId xmlns:a16="http://schemas.microsoft.com/office/drawing/2014/main" id="{D8B57979-9B2D-4984-B19E-0EFD2E111CE9}"/>
              </a:ext>
            </a:extLst>
          </p:cNvPr>
          <p:cNvSpPr>
            <a:spLocks noGrp="1"/>
          </p:cNvSpPr>
          <p:nvPr>
            <p:ph type="ftr" sz="quarter" idx="14"/>
          </p:nvPr>
        </p:nvSpPr>
        <p:spPr/>
        <p:txBody>
          <a:bodyPr/>
          <a:lstStyle/>
          <a:p>
            <a:r>
              <a:rPr lang="en-US" dirty="0"/>
              <a:t>CONFIDENTIAL | AUTHORIZED </a:t>
            </a:r>
          </a:p>
        </p:txBody>
      </p:sp>
      <p:sp>
        <p:nvSpPr>
          <p:cNvPr id="4" name="Slide Number Placeholder">
            <a:extLst>
              <a:ext uri="{FF2B5EF4-FFF2-40B4-BE49-F238E27FC236}">
                <a16:creationId xmlns:a16="http://schemas.microsoft.com/office/drawing/2014/main" id="{FA02681C-9BC6-4D8A-BB6B-D65D1A039593}"/>
              </a:ext>
            </a:extLst>
          </p:cNvPr>
          <p:cNvSpPr>
            <a:spLocks noGrp="1"/>
          </p:cNvSpPr>
          <p:nvPr>
            <p:ph type="sldNum" sz="quarter" idx="15"/>
          </p:nvPr>
        </p:nvSpPr>
        <p:spPr/>
        <p:txBody>
          <a:bodyPr/>
          <a:lstStyle/>
          <a:p>
            <a:pPr defTabSz="1088421"/>
            <a:fld id="{104FC826-72BB-4AF1-BA01-A94F7396A7DC}" type="slidenum">
              <a:rPr lang="en-US" smtClean="0"/>
              <a:pPr defTabSz="1088421"/>
              <a:t>‹#›</a:t>
            </a:fld>
            <a:endParaRPr lang="en-US" dirty="0"/>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2 Line">
    <p:spTree>
      <p:nvGrpSpPr>
        <p:cNvPr id="1" name=""/>
        <p:cNvGrpSpPr/>
        <p:nvPr/>
      </p:nvGrpSpPr>
      <p:grpSpPr>
        <a:xfrm>
          <a:off x="0" y="0"/>
          <a:ext cx="0" cy="0"/>
          <a:chOff x="0" y="0"/>
          <a:chExt cx="0" cy="0"/>
        </a:xfrm>
      </p:grpSpPr>
      <p:sp>
        <p:nvSpPr>
          <p:cNvPr id="15" name="Bar">
            <a:extLst>
              <a:ext uri="{FF2B5EF4-FFF2-40B4-BE49-F238E27FC236}">
                <a16:creationId xmlns:a16="http://schemas.microsoft.com/office/drawing/2014/main" id="{8EF5646D-2EB2-41E1-98F7-8AFF5323E04E}"/>
              </a:ext>
            </a:extLst>
          </p:cNvPr>
          <p:cNvSpPr/>
          <p:nvPr userDrawn="1"/>
        </p:nvSpPr>
        <p:spPr>
          <a:xfrm>
            <a:off x="385100" y="133765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7" name="Title">
            <a:extLst>
              <a:ext uri="{FF2B5EF4-FFF2-40B4-BE49-F238E27FC236}">
                <a16:creationId xmlns:a16="http://schemas.microsoft.com/office/drawing/2014/main" id="{7764AC2A-714D-48E6-8850-2398C74A5907}"/>
              </a:ext>
            </a:extLst>
          </p:cNvPr>
          <p:cNvSpPr>
            <a:spLocks noGrp="1"/>
          </p:cNvSpPr>
          <p:nvPr>
            <p:ph type="title" hasCustomPrompt="1"/>
          </p:nvPr>
        </p:nvSpPr>
        <p:spPr>
          <a:xfrm>
            <a:off x="289123" y="398368"/>
            <a:ext cx="11494890" cy="868680"/>
          </a:xfrm>
        </p:spPr>
        <p:txBody>
          <a:bodyPr anchor="b"/>
          <a:lstStyle>
            <a:lvl1pPr>
              <a:defRPr/>
            </a:lvl1pPr>
          </a:lstStyle>
          <a:p>
            <a:r>
              <a:rPr lang="en-US" dirty="0"/>
              <a:t>Click to Add</a:t>
            </a:r>
            <a:br>
              <a:rPr lang="en-US" dirty="0"/>
            </a:br>
            <a:r>
              <a:rPr lang="en-US" dirty="0"/>
              <a:t>Two-Line Title</a:t>
            </a:r>
          </a:p>
        </p:txBody>
      </p:sp>
      <p:sp>
        <p:nvSpPr>
          <p:cNvPr id="3" name="Slide Number Placeholder">
            <a:extLst>
              <a:ext uri="{FF2B5EF4-FFF2-40B4-BE49-F238E27FC236}">
                <a16:creationId xmlns:a16="http://schemas.microsoft.com/office/drawing/2014/main" id="{EBA2B6B1-8B85-4F7A-B1B8-3C2A2CA72C15}"/>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F6172FFC-9966-4FB3-B3D2-FBE84B01901E}"/>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206365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Subtitle, 2 Line">
    <p:spTree>
      <p:nvGrpSpPr>
        <p:cNvPr id="1" name=""/>
        <p:cNvGrpSpPr/>
        <p:nvPr/>
      </p:nvGrpSpPr>
      <p:grpSpPr>
        <a:xfrm>
          <a:off x="0" y="0"/>
          <a:ext cx="0" cy="0"/>
          <a:chOff x="0" y="0"/>
          <a:chExt cx="0" cy="0"/>
        </a:xfrm>
      </p:grpSpPr>
      <p:sp>
        <p:nvSpPr>
          <p:cNvPr id="9" name="Subtitle">
            <a:extLst>
              <a:ext uri="{FF2B5EF4-FFF2-40B4-BE49-F238E27FC236}">
                <a16:creationId xmlns:a16="http://schemas.microsoft.com/office/drawing/2014/main" id="{6957406C-CA6F-47F8-9FC9-A15BE313C415}"/>
              </a:ext>
            </a:extLst>
          </p:cNvPr>
          <p:cNvSpPr>
            <a:spLocks noGrp="1"/>
          </p:cNvSpPr>
          <p:nvPr>
            <p:ph type="body" sz="quarter" idx="13" hasCustomPrompt="1"/>
          </p:nvPr>
        </p:nvSpPr>
        <p:spPr>
          <a:xfrm>
            <a:off x="281746" y="1178166"/>
            <a:ext cx="11529254"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0" name="Bar">
            <a:extLst>
              <a:ext uri="{FF2B5EF4-FFF2-40B4-BE49-F238E27FC236}">
                <a16:creationId xmlns:a16="http://schemas.microsoft.com/office/drawing/2014/main" id="{371489F8-FD72-440E-84EC-51D4A768BB5E}"/>
              </a:ext>
            </a:extLst>
          </p:cNvPr>
          <p:cNvSpPr/>
          <p:nvPr userDrawn="1"/>
        </p:nvSpPr>
        <p:spPr>
          <a:xfrm>
            <a:off x="385100" y="1663329"/>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2" name="Title">
            <a:extLst>
              <a:ext uri="{FF2B5EF4-FFF2-40B4-BE49-F238E27FC236}">
                <a16:creationId xmlns:a16="http://schemas.microsoft.com/office/drawing/2014/main" id="{5535819F-7681-4776-AE9B-BEAB22E80CFE}"/>
              </a:ext>
            </a:extLst>
          </p:cNvPr>
          <p:cNvSpPr>
            <a:spLocks noGrp="1"/>
          </p:cNvSpPr>
          <p:nvPr>
            <p:ph type="title" hasCustomPrompt="1"/>
          </p:nvPr>
        </p:nvSpPr>
        <p:spPr>
          <a:xfrm>
            <a:off x="289123" y="398368"/>
            <a:ext cx="11494890" cy="868680"/>
          </a:xfrm>
        </p:spPr>
        <p:txBody>
          <a:bodyPr anchor="b"/>
          <a:lstStyle>
            <a:lvl1pPr>
              <a:defRPr/>
            </a:lvl1pPr>
          </a:lstStyle>
          <a:p>
            <a:r>
              <a:rPr lang="en-US" dirty="0"/>
              <a:t>Click to Add</a:t>
            </a:r>
            <a:br>
              <a:rPr lang="en-US" dirty="0"/>
            </a:br>
            <a:r>
              <a:rPr lang="en-US" dirty="0"/>
              <a:t>Two-Line Title</a:t>
            </a:r>
          </a:p>
        </p:txBody>
      </p:sp>
      <p:sp>
        <p:nvSpPr>
          <p:cNvPr id="3" name="Slide Number Placeholder">
            <a:extLst>
              <a:ext uri="{FF2B5EF4-FFF2-40B4-BE49-F238E27FC236}">
                <a16:creationId xmlns:a16="http://schemas.microsoft.com/office/drawing/2014/main" id="{C903090B-018E-41F6-821A-0DB185B16788}"/>
              </a:ext>
            </a:extLst>
          </p:cNvPr>
          <p:cNvSpPr>
            <a:spLocks noGrp="1"/>
          </p:cNvSpPr>
          <p:nvPr>
            <p:ph type="sldNum" sz="quarter" idx="15"/>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4EE71AD2-3B17-4BBC-A780-3AEAE01E7470}"/>
              </a:ext>
            </a:extLst>
          </p:cNvPr>
          <p:cNvSpPr>
            <a:spLocks noGrp="1"/>
          </p:cNvSpPr>
          <p:nvPr>
            <p:ph type="ftr" sz="quarter" idx="14"/>
          </p:nvPr>
        </p:nvSpPr>
        <p:spPr/>
        <p:txBody>
          <a:bodyPr/>
          <a:lstStyle/>
          <a:p>
            <a:r>
              <a:rPr lang="en-US" dirty="0"/>
              <a:t>CONFIDENTIAL | AUTHORIZED </a:t>
            </a:r>
          </a:p>
        </p:txBody>
      </p:sp>
    </p:spTree>
    <p:extLst>
      <p:ext uri="{BB962C8B-B14F-4D97-AF65-F5344CB8AC3E}">
        <p14:creationId xmlns:p14="http://schemas.microsoft.com/office/powerpoint/2010/main" val="103872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Left">
    <p:spTree>
      <p:nvGrpSpPr>
        <p:cNvPr id="1" name=""/>
        <p:cNvGrpSpPr/>
        <p:nvPr/>
      </p:nvGrpSpPr>
      <p:grpSpPr>
        <a:xfrm>
          <a:off x="0" y="0"/>
          <a:ext cx="0" cy="0"/>
          <a:chOff x="0" y="0"/>
          <a:chExt cx="0" cy="0"/>
        </a:xfrm>
      </p:grpSpPr>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3" y="2676894"/>
            <a:ext cx="3685309"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2818CA98-330E-4FE7-B6FF-632E3112335A}"/>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1F90604F-7FA1-41D8-9914-866F3305034E}"/>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302456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2" y="2676894"/>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92DC03DA-1907-4E05-9BC8-105621713139}"/>
              </a:ext>
            </a:extLst>
          </p:cNvPr>
          <p:cNvSpPr>
            <a:spLocks noGrp="1"/>
          </p:cNvSpPr>
          <p:nvPr>
            <p:ph type="sldNum" sz="quarter" idx="15"/>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DB2C94F6-2456-49E7-A85E-744A4B16A883}"/>
              </a:ext>
            </a:extLst>
          </p:cNvPr>
          <p:cNvSpPr>
            <a:spLocks noGrp="1"/>
          </p:cNvSpPr>
          <p:nvPr>
            <p:ph type="ftr" sz="quarter" idx="14"/>
          </p:nvPr>
        </p:nvSpPr>
        <p:spPr/>
        <p:txBody>
          <a:bodyPr/>
          <a:lstStyle/>
          <a:p>
            <a:r>
              <a:rPr lang="en-US" dirty="0"/>
              <a:t>CONFIDENTIAL | AUTHORIZED </a:t>
            </a:r>
          </a:p>
        </p:txBody>
      </p:sp>
    </p:spTree>
    <p:extLst>
      <p:ext uri="{BB962C8B-B14F-4D97-AF65-F5344CB8AC3E}">
        <p14:creationId xmlns:p14="http://schemas.microsoft.com/office/powerpoint/2010/main" val="42804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Light Picture">
    <p:bg>
      <p:bgPr>
        <a:solidFill>
          <a:schemeClr val="bg1"/>
        </a:solidFill>
        <a:effectLst/>
      </p:bgPr>
    </p:bg>
    <p:spTree>
      <p:nvGrpSpPr>
        <p:cNvPr id="1" name=""/>
        <p:cNvGrpSpPr/>
        <p:nvPr/>
      </p:nvGrpSpPr>
      <p:grpSpPr>
        <a:xfrm>
          <a:off x="0" y="0"/>
          <a:ext cx="0" cy="0"/>
          <a:chOff x="0" y="0"/>
          <a:chExt cx="0" cy="0"/>
        </a:xfrm>
      </p:grpSpPr>
      <p:sp>
        <p:nvSpPr>
          <p:cNvPr id="19" name="Date"/>
          <p:cNvSpPr>
            <a:spLocks noGrp="1"/>
          </p:cNvSpPr>
          <p:nvPr>
            <p:ph type="body" sz="quarter" idx="13" hasCustomPrompt="1"/>
          </p:nvPr>
        </p:nvSpPr>
        <p:spPr>
          <a:xfrm>
            <a:off x="290747" y="4577983"/>
            <a:ext cx="5489578" cy="339214"/>
          </a:xfrm>
        </p:spPr>
        <p:txBody>
          <a:bodyPr>
            <a:noAutofit/>
          </a:bodyPr>
          <a:lstStyle>
            <a:lvl1pPr marL="0" indent="0">
              <a:spcBef>
                <a:spcPts val="0"/>
              </a:spcBef>
              <a:buNone/>
              <a:defRPr sz="2200" baseline="0">
                <a:solidFill>
                  <a:schemeClr val="tx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2" name="Subtitle"/>
          <p:cNvSpPr>
            <a:spLocks noGrp="1"/>
          </p:cNvSpPr>
          <p:nvPr>
            <p:ph type="subTitle" idx="1" hasCustomPrompt="1"/>
          </p:nvPr>
        </p:nvSpPr>
        <p:spPr>
          <a:xfrm>
            <a:off x="290747" y="4133088"/>
            <a:ext cx="8229600" cy="438912"/>
          </a:xfrm>
        </p:spPr>
        <p:txBody>
          <a:bodyPr>
            <a:noAutofit/>
          </a:bodyPr>
          <a:lstStyle>
            <a:lvl1pPr marL="0" indent="0" algn="l">
              <a:spcBef>
                <a:spcPts val="0"/>
              </a:spcBef>
              <a:buNone/>
              <a:defRPr sz="32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5" name="Title"/>
          <p:cNvSpPr>
            <a:spLocks noGrp="1"/>
          </p:cNvSpPr>
          <p:nvPr>
            <p:ph type="title" hasCustomPrompt="1"/>
          </p:nvPr>
        </p:nvSpPr>
        <p:spPr>
          <a:xfrm>
            <a:off x="2907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p>
        </p:txBody>
      </p:sp>
      <p:sp>
        <p:nvSpPr>
          <p:cNvPr id="3" name="Footer Placeholder">
            <a:extLst>
              <a:ext uri="{FF2B5EF4-FFF2-40B4-BE49-F238E27FC236}">
                <a16:creationId xmlns:a16="http://schemas.microsoft.com/office/drawing/2014/main" id="{4D7C280C-8E1E-4531-A635-C99FE1BDEE91}"/>
              </a:ext>
            </a:extLst>
          </p:cNvPr>
          <p:cNvSpPr>
            <a:spLocks noGrp="1"/>
          </p:cNvSpPr>
          <p:nvPr>
            <p:ph type="ftr" sz="quarter" idx="14"/>
          </p:nvPr>
        </p:nvSpPr>
        <p:spPr>
          <a:xfrm>
            <a:off x="4374720" y="6129337"/>
            <a:ext cx="7481160" cy="411581"/>
          </a:xfrm>
        </p:spPr>
        <p:txBody>
          <a:bodyPr/>
          <a:lstStyle>
            <a:lvl1pPr>
              <a:defRPr>
                <a:latin typeface="+mn-lt"/>
              </a:defRPr>
            </a:lvl1pPr>
          </a:lstStyle>
          <a:p>
            <a:r>
              <a:rPr lang="en-US" dirty="0"/>
              <a:t>CONFIDENTIAL | AUTHORIZED </a:t>
            </a:r>
          </a:p>
        </p:txBody>
      </p:sp>
      <p:grpSp>
        <p:nvGrpSpPr>
          <p:cNvPr id="16" name="Logo">
            <a:extLst>
              <a:ext uri="{FF2B5EF4-FFF2-40B4-BE49-F238E27FC236}">
                <a16:creationId xmlns:a16="http://schemas.microsoft.com/office/drawing/2014/main" id="{39DC9A4F-A16F-45B4-A72C-8DB544981AE5}"/>
              </a:ext>
            </a:extLst>
          </p:cNvPr>
          <p:cNvGrpSpPr>
            <a:grpSpLocks noChangeAspect="1"/>
          </p:cNvGrpSpPr>
          <p:nvPr userDrawn="1"/>
        </p:nvGrpSpPr>
        <p:grpSpPr>
          <a:xfrm>
            <a:off x="393523" y="381956"/>
            <a:ext cx="2218745" cy="893759"/>
            <a:chOff x="393523" y="381956"/>
            <a:chExt cx="2218745" cy="893759"/>
          </a:xfrm>
        </p:grpSpPr>
        <p:sp>
          <p:nvSpPr>
            <p:cNvPr id="20" name="Element">
              <a:extLst>
                <a:ext uri="{FF2B5EF4-FFF2-40B4-BE49-F238E27FC236}">
                  <a16:creationId xmlns:a16="http://schemas.microsoft.com/office/drawing/2014/main" id="{25C81DB6-CCD4-4F17-86A3-D56DF640F56E}"/>
                </a:ext>
              </a:extLst>
            </p:cNvPr>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sp>
          <p:nvSpPr>
            <p:cNvPr id="21" name="Wordmark">
              <a:extLst>
                <a:ext uri="{FF2B5EF4-FFF2-40B4-BE49-F238E27FC236}">
                  <a16:creationId xmlns:a16="http://schemas.microsoft.com/office/drawing/2014/main" id="{7CF9A093-3688-4D04-9331-C6E54828F9AB}"/>
                </a:ext>
              </a:extLst>
            </p:cNvPr>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grpSp>
    </p:spTree>
    <p:extLst>
      <p:ext uri="{BB962C8B-B14F-4D97-AF65-F5344CB8AC3E}">
        <p14:creationId xmlns:p14="http://schemas.microsoft.com/office/powerpoint/2010/main" val="658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nd Content,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0" name="Text Placeholder"/>
          <p:cNvSpPr>
            <a:spLocks noGrp="1"/>
          </p:cNvSpPr>
          <p:nvPr>
            <p:ph type="body" sz="quarter" idx="14" hasCustomPrompt="1"/>
          </p:nvPr>
        </p:nvSpPr>
        <p:spPr>
          <a:xfrm>
            <a:off x="289122" y="2691855"/>
            <a:ext cx="3566206" cy="795528"/>
          </a:xfrm>
        </p:spPr>
        <p:txBody>
          <a:bodyPr vert="horz" lIns="91440" tIns="91440" rIns="91440" bIns="91440" rtlCol="0" anchor="ctr">
            <a:noAutofit/>
          </a:bodyPr>
          <a:lstStyle>
            <a:lvl1pPr>
              <a:defRPr sz="2400" baseline="0" dirty="0">
                <a:latin typeface="+mn-lt"/>
              </a:defRPr>
            </a:lvl1pPr>
          </a:lstStyle>
          <a:p>
            <a:pPr marL="0" lvl="0" indent="0">
              <a:spcBef>
                <a:spcPts val="0"/>
              </a:spcBef>
              <a:buNone/>
            </a:pPr>
            <a:r>
              <a:rPr lang="en-US" dirty="0"/>
              <a:t>Click to add</a:t>
            </a:r>
            <a:br>
              <a:rPr lang="en-US" dirty="0"/>
            </a:br>
            <a:r>
              <a:rPr lang="en-US" dirty="0"/>
              <a:t>two-line subtitle</a:t>
            </a:r>
          </a:p>
        </p:txBody>
      </p:sp>
      <p:sp>
        <p:nvSpPr>
          <p:cNvPr id="14" name="Title"/>
          <p:cNvSpPr>
            <a:spLocks noGrp="1"/>
          </p:cNvSpPr>
          <p:nvPr>
            <p:ph type="title" hasCustomPrompt="1"/>
          </p:nvPr>
        </p:nvSpPr>
        <p:spPr>
          <a:xfrm>
            <a:off x="289122" y="1980879"/>
            <a:ext cx="3566206" cy="868680"/>
          </a:xfrm>
        </p:spPr>
        <p:txBody>
          <a:bodyPr anchor="b"/>
          <a:lstStyle>
            <a:lvl1pPr>
              <a:defRPr/>
            </a:lvl1pPr>
          </a:lstStyle>
          <a:p>
            <a:r>
              <a:rPr lang="en-US" dirty="0"/>
              <a:t>Click to Add</a:t>
            </a:r>
            <a:br>
              <a:rPr lang="en-US" dirty="0"/>
            </a:br>
            <a:r>
              <a:rPr lang="en-US" dirty="0"/>
              <a:t>multi-Line Title</a:t>
            </a:r>
          </a:p>
        </p:txBody>
      </p:sp>
      <p:sp>
        <p:nvSpPr>
          <p:cNvPr id="3" name="Slide Number Placeholder">
            <a:extLst>
              <a:ext uri="{FF2B5EF4-FFF2-40B4-BE49-F238E27FC236}">
                <a16:creationId xmlns:a16="http://schemas.microsoft.com/office/drawing/2014/main" id="{C2D12F7D-5A80-4CB3-A519-0EC3099CAB83}"/>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977D698-96B1-4B1C-AC10-E28AA670736D}"/>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363794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ntent and Caption,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p:cNvSpPr>
            <a:spLocks noGrp="1"/>
          </p:cNvSpPr>
          <p:nvPr>
            <p:ph type="body" sz="quarter" idx="14"/>
          </p:nvPr>
        </p:nvSpPr>
        <p:spPr>
          <a:xfrm>
            <a:off x="278732" y="2534960"/>
            <a:ext cx="3546475" cy="344646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3" y="1417320"/>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F37736B1-D7A7-4407-BE85-C3B77D9DE3FC}"/>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C2633DB1-4E58-49AF-9CC5-F4480459AEB7}"/>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56381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nd Caption, Left">
    <p:spTree>
      <p:nvGrpSpPr>
        <p:cNvPr id="1" name=""/>
        <p:cNvGrpSpPr/>
        <p:nvPr/>
      </p:nvGrpSpPr>
      <p:grpSpPr>
        <a:xfrm>
          <a:off x="0" y="0"/>
          <a:ext cx="0" cy="0"/>
          <a:chOff x="0" y="0"/>
          <a:chExt cx="0" cy="0"/>
        </a:xfrm>
      </p:grpSpPr>
      <p:sp>
        <p:nvSpPr>
          <p:cNvPr id="11" name="Picture Placeholder">
            <a:extLst>
              <a:ext uri="{FF2B5EF4-FFF2-40B4-BE49-F238E27FC236}">
                <a16:creationId xmlns:a16="http://schemas.microsoft.com/office/drawing/2014/main" id="{685C0DB9-A0DF-42B9-B705-83944EECB349}"/>
              </a:ext>
            </a:extLst>
          </p:cNvPr>
          <p:cNvSpPr>
            <a:spLocks noGrp="1"/>
          </p:cNvSpPr>
          <p:nvPr>
            <p:ph type="pic" sz="quarter" idx="15" hasCustomPrompt="1"/>
          </p:nvPr>
        </p:nvSpPr>
        <p:spPr>
          <a:xfrm>
            <a:off x="4076700" y="0"/>
            <a:ext cx="8115300" cy="6858000"/>
          </a:xfrm>
        </p:spPr>
        <p:txBody>
          <a:bodyPr anchor="ctr"/>
          <a:lstStyle>
            <a:lvl1pPr marL="0" indent="0" algn="ctr">
              <a:buNone/>
              <a:defRPr>
                <a:latin typeface="+mn-lt"/>
              </a:defRPr>
            </a:lvl1pPr>
          </a:lstStyle>
          <a:p>
            <a:r>
              <a:rPr lang="en-US" dirty="0"/>
              <a:t>Click to add edge-to-edge picture</a:t>
            </a:r>
          </a:p>
        </p:txBody>
      </p:sp>
      <p:sp>
        <p:nvSpPr>
          <p:cNvPr id="7" name="Text Placeholder"/>
          <p:cNvSpPr>
            <a:spLocks noGrp="1"/>
          </p:cNvSpPr>
          <p:nvPr>
            <p:ph type="body" sz="quarter" idx="14"/>
          </p:nvPr>
        </p:nvSpPr>
        <p:spPr>
          <a:xfrm>
            <a:off x="278731" y="2534960"/>
            <a:ext cx="3546475" cy="344646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2" y="1417320"/>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8085FE46-B145-48DA-84CC-BEC7ABB0F6C2}"/>
              </a:ext>
            </a:extLst>
          </p:cNvPr>
          <p:cNvSpPr>
            <a:spLocks noGrp="1"/>
          </p:cNvSpPr>
          <p:nvPr>
            <p:ph type="sldNum" sz="quarter" idx="17"/>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62B249EC-9477-452C-91FB-A412BD37EFC8}"/>
              </a:ext>
            </a:extLst>
          </p:cNvPr>
          <p:cNvSpPr>
            <a:spLocks noGrp="1"/>
          </p:cNvSpPr>
          <p:nvPr>
            <p:ph type="ftr" sz="quarter" idx="16"/>
          </p:nvPr>
        </p:nvSpPr>
        <p:spPr/>
        <p:txBody>
          <a:bodyPr/>
          <a:lstStyle/>
          <a:p>
            <a:r>
              <a:rPr lang="en-US" dirty="0"/>
              <a:t>CONFIDENTIAL | AUTHORIZED </a:t>
            </a:r>
          </a:p>
        </p:txBody>
      </p:sp>
    </p:spTree>
    <p:extLst>
      <p:ext uri="{BB962C8B-B14F-4D97-AF65-F5344CB8AC3E}">
        <p14:creationId xmlns:p14="http://schemas.microsoft.com/office/powerpoint/2010/main" val="16353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1" name="Text Placeholder"/>
          <p:cNvSpPr>
            <a:spLocks noGrp="1"/>
          </p:cNvSpPr>
          <p:nvPr>
            <p:ph type="body" sz="half" idx="2" hasCustomPrompt="1"/>
          </p:nvPr>
        </p:nvSpPr>
        <p:spPr bwMode="ltGray">
          <a:xfrm>
            <a:off x="8526166" y="999674"/>
            <a:ext cx="3257847" cy="5096326"/>
          </a:xfrm>
          <a:noFill/>
          <a:ln w="57150">
            <a:solidFill>
              <a:srgbClr val="32DAC8"/>
            </a:solid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2" name="Content Placeholder">
            <a:extLst>
              <a:ext uri="{FF2B5EF4-FFF2-40B4-BE49-F238E27FC236}">
                <a16:creationId xmlns:a16="http://schemas.microsoft.com/office/drawing/2014/main" id="{269A3E8D-DCFB-4D37-86BB-56632B0912B1}"/>
              </a:ext>
            </a:extLst>
          </p:cNvPr>
          <p:cNvSpPr>
            <a:spLocks noGrp="1"/>
          </p:cNvSpPr>
          <p:nvPr>
            <p:ph sz="quarter" idx="18"/>
          </p:nvPr>
        </p:nvSpPr>
        <p:spPr>
          <a:xfrm>
            <a:off x="385100" y="995363"/>
            <a:ext cx="7844500"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37FCC12E-6D90-403E-80FA-0F7CB28A28D9}"/>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1E92FAC-B699-43F5-B87D-2D8B714080E4}"/>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C38747A7-25DE-48D8-8D31-0F3DF66ADF9A}"/>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Text Placeholder"/>
          <p:cNvSpPr>
            <a:spLocks noGrp="1"/>
          </p:cNvSpPr>
          <p:nvPr>
            <p:ph type="body" sz="half" idx="2" hasCustomPrompt="1"/>
          </p:nvPr>
        </p:nvSpPr>
        <p:spPr bwMode="ltGray">
          <a:xfrm>
            <a:off x="8526166" y="999674"/>
            <a:ext cx="3257847" cy="5096326"/>
          </a:xfrm>
          <a:noFill/>
          <a:ln w="57150">
            <a:no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p:cNvSpPr>
            <a:spLocks noGrp="1"/>
          </p:cNvSpPr>
          <p:nvPr>
            <p:ph type="pic" sz="quarter" idx="18" hasCustomPrompt="1"/>
          </p:nvPr>
        </p:nvSpPr>
        <p:spPr>
          <a:xfrm>
            <a:off x="381000"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C5722C60-FC76-4A73-9A5C-0D547B644D69}"/>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8A295B4-CD29-4A4B-B08E-9A6CC4F4CF81}"/>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B8558E5-A9EE-4418-B017-3EBC0B35FAB1}"/>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ture with Caption, Left">
    <p:spTree>
      <p:nvGrpSpPr>
        <p:cNvPr id="1" name=""/>
        <p:cNvGrpSpPr/>
        <p:nvPr/>
      </p:nvGrpSpPr>
      <p:grpSpPr>
        <a:xfrm>
          <a:off x="0" y="0"/>
          <a:ext cx="0" cy="0"/>
          <a:chOff x="0" y="0"/>
          <a:chExt cx="0" cy="0"/>
        </a:xfrm>
      </p:grpSpPr>
      <p:sp>
        <p:nvSpPr>
          <p:cNvPr id="14" name="Text Placeholder"/>
          <p:cNvSpPr>
            <a:spLocks noGrp="1"/>
          </p:cNvSpPr>
          <p:nvPr>
            <p:ph type="body" sz="half" idx="2" hasCustomPrompt="1"/>
          </p:nvPr>
        </p:nvSpPr>
        <p:spPr bwMode="ltGray">
          <a:xfrm>
            <a:off x="285743" y="999674"/>
            <a:ext cx="3257847" cy="5096326"/>
          </a:xfrm>
          <a:noFill/>
          <a:ln w="57150">
            <a:no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p:cNvSpPr>
            <a:spLocks noGrp="1"/>
          </p:cNvSpPr>
          <p:nvPr>
            <p:ph type="pic" sz="quarter" idx="18" hasCustomPrompt="1"/>
          </p:nvPr>
        </p:nvSpPr>
        <p:spPr>
          <a:xfrm>
            <a:off x="4313365"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C5722C60-FC76-4A73-9A5C-0D547B644D69}"/>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8A295B4-CD29-4A4B-B08E-9A6CC4F4CF81}"/>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B8558E5-A9EE-4418-B017-3EBC0B35FAB1}"/>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363233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9" name="Content Placeholder">
            <a:extLst>
              <a:ext uri="{FF2B5EF4-FFF2-40B4-BE49-F238E27FC236}">
                <a16:creationId xmlns:a16="http://schemas.microsoft.com/office/drawing/2014/main" id="{184DB124-5DB1-4AD3-9276-D81D2209D170}"/>
              </a:ext>
            </a:extLst>
          </p:cNvPr>
          <p:cNvSpPr>
            <a:spLocks noGrp="1"/>
          </p:cNvSpPr>
          <p:nvPr>
            <p:ph sz="quarter" idx="22"/>
          </p:nvPr>
        </p:nvSpPr>
        <p:spPr>
          <a:xfrm>
            <a:off x="8515445" y="999540"/>
            <a:ext cx="3257847" cy="51005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p:cNvSpPr>
            <a:spLocks noGrp="1"/>
          </p:cNvSpPr>
          <p:nvPr>
            <p:ph type="pic" sz="quarter" idx="18" hasCustomPrompt="1"/>
          </p:nvPr>
        </p:nvSpPr>
        <p:spPr>
          <a:xfrm>
            <a:off x="381000"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4" name="Title">
            <a:extLst>
              <a:ext uri="{FF2B5EF4-FFF2-40B4-BE49-F238E27FC236}">
                <a16:creationId xmlns:a16="http://schemas.microsoft.com/office/drawing/2014/main" id="{4B1C1C31-7119-4D9E-8DED-87033B4B0713}"/>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6B8E13A3-BC15-450D-96D1-EB785D605BB8}"/>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191AA25E-ECBD-44CD-9DE9-F058616E771E}"/>
              </a:ext>
            </a:extLst>
          </p:cNvPr>
          <p:cNvSpPr>
            <a:spLocks noGrp="1"/>
          </p:cNvSpPr>
          <p:nvPr>
            <p:ph type="ftr" sz="quarter" idx="23"/>
          </p:nvPr>
        </p:nvSpPr>
        <p:spPr/>
        <p:txBody>
          <a:bodyPr/>
          <a:lstStyle/>
          <a:p>
            <a:r>
              <a:rPr lang="en-US" dirty="0"/>
              <a:t>CONFIDENTIAL | AUTHORIZED </a:t>
            </a:r>
          </a:p>
        </p:txBody>
      </p:sp>
    </p:spTree>
    <p:extLst>
      <p:ext uri="{BB962C8B-B14F-4D97-AF65-F5344CB8AC3E}">
        <p14:creationId xmlns:p14="http://schemas.microsoft.com/office/powerpoint/2010/main" val="268349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18" name="Text Placeholder 2"/>
          <p:cNvSpPr>
            <a:spLocks noGrp="1"/>
          </p:cNvSpPr>
          <p:nvPr>
            <p:ph type="body" sz="half" idx="19" hasCustomPrompt="1"/>
          </p:nvPr>
        </p:nvSpPr>
        <p:spPr bwMode="ltGray">
          <a:xfrm>
            <a:off x="6172895"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0" name="Picture Placeholder 2">
            <a:extLst>
              <a:ext uri="{FF2B5EF4-FFF2-40B4-BE49-F238E27FC236}">
                <a16:creationId xmlns:a16="http://schemas.microsoft.com/office/drawing/2014/main" id="{E11EEBA4-9351-4C42-9CB1-BC966ADFAF07}"/>
              </a:ext>
            </a:extLst>
          </p:cNvPr>
          <p:cNvSpPr>
            <a:spLocks noGrp="1"/>
          </p:cNvSpPr>
          <p:nvPr>
            <p:ph type="pic" sz="quarter" idx="23" hasCustomPrompt="1"/>
          </p:nvPr>
        </p:nvSpPr>
        <p:spPr>
          <a:xfrm>
            <a:off x="6172725" y="999540"/>
            <a:ext cx="5611288" cy="3803904"/>
          </a:xfrm>
        </p:spPr>
        <p:txBody>
          <a:bodyPr anchor="ctr"/>
          <a:lstStyle>
            <a:lvl1pPr marL="0" indent="0" algn="ctr">
              <a:buNone/>
              <a:defRPr>
                <a:latin typeface="+mn-lt"/>
              </a:defRPr>
            </a:lvl1pPr>
          </a:lstStyle>
          <a:p>
            <a:r>
              <a:rPr lang="en-US" dirty="0"/>
              <a:t>Click to add picture</a:t>
            </a:r>
          </a:p>
        </p:txBody>
      </p:sp>
      <p:sp>
        <p:nvSpPr>
          <p:cNvPr id="16" name="Text Placeholder 1"/>
          <p:cNvSpPr>
            <a:spLocks noGrp="1"/>
          </p:cNvSpPr>
          <p:nvPr>
            <p:ph type="body" sz="half" idx="2" hasCustomPrompt="1"/>
          </p:nvPr>
        </p:nvSpPr>
        <p:spPr bwMode="ltGray">
          <a:xfrm>
            <a:off x="381000"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7" name="Picture Placeholder 1"/>
          <p:cNvSpPr>
            <a:spLocks noGrp="1"/>
          </p:cNvSpPr>
          <p:nvPr>
            <p:ph type="pic" sz="quarter" idx="18" hasCustomPrompt="1"/>
          </p:nvPr>
        </p:nvSpPr>
        <p:spPr>
          <a:xfrm>
            <a:off x="381000" y="999540"/>
            <a:ext cx="5611288" cy="3803904"/>
          </a:xfrm>
        </p:spPr>
        <p:txBody>
          <a:bodyPr anchor="ctr"/>
          <a:lstStyle>
            <a:lvl1pPr marL="0" indent="0" algn="ctr">
              <a:buNone/>
              <a:defRPr>
                <a:latin typeface="+mn-lt"/>
              </a:defRPr>
            </a:lvl1pPr>
          </a:lstStyle>
          <a:p>
            <a:r>
              <a:rPr lang="en-US" dirty="0"/>
              <a:t>Click to add picture</a:t>
            </a:r>
          </a:p>
        </p:txBody>
      </p:sp>
      <p:sp>
        <p:nvSpPr>
          <p:cNvPr id="12"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0F79D366-784C-495D-8F64-93E8B37FC9D0}"/>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33220B8-73BB-42A1-AE6B-0898C72176B1}"/>
              </a:ext>
            </a:extLst>
          </p:cNvPr>
          <p:cNvSpPr>
            <a:spLocks noGrp="1"/>
          </p:cNvSpPr>
          <p:nvPr>
            <p:ph type="sldNum" sz="quarter" idx="22"/>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278F3E4F-3B9E-412C-A6C9-621D3C25AA9F}"/>
              </a:ext>
            </a:extLst>
          </p:cNvPr>
          <p:cNvSpPr>
            <a:spLocks noGrp="1"/>
          </p:cNvSpPr>
          <p:nvPr>
            <p:ph type="ftr" sz="quarter" idx="21"/>
          </p:nvPr>
        </p:nvSpPr>
        <p:spPr/>
        <p:txBody>
          <a:bodyPr/>
          <a:lstStyle/>
          <a:p>
            <a:r>
              <a:rPr lang="en-US" dirty="0"/>
              <a:t>CONFIDENTIAL | AUTHORIZED </a:t>
            </a: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6" name="Text Placeholder 3"/>
          <p:cNvSpPr>
            <a:spLocks noGrp="1"/>
          </p:cNvSpPr>
          <p:nvPr>
            <p:ph type="body" sz="half" idx="21" hasCustomPrompt="1"/>
          </p:nvPr>
        </p:nvSpPr>
        <p:spPr bwMode="ltGray">
          <a:xfrm>
            <a:off x="8105705"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7" name="Picture Placeholder 3"/>
          <p:cNvSpPr>
            <a:spLocks noGrp="1"/>
          </p:cNvSpPr>
          <p:nvPr>
            <p:ph type="pic" sz="quarter" idx="22" hasCustomPrompt="1"/>
          </p:nvPr>
        </p:nvSpPr>
        <p:spPr>
          <a:xfrm>
            <a:off x="8097009" y="999540"/>
            <a:ext cx="3678308" cy="3803904"/>
          </a:xfrm>
        </p:spPr>
        <p:txBody>
          <a:bodyPr anchor="ctr"/>
          <a:lstStyle>
            <a:lvl1pPr marL="0" indent="0" algn="ctr">
              <a:buNone/>
              <a:defRPr>
                <a:latin typeface="+mn-lt"/>
              </a:defRPr>
            </a:lvl1pPr>
          </a:lstStyle>
          <a:p>
            <a:r>
              <a:rPr lang="en-US" dirty="0"/>
              <a:t>Click to add picture</a:t>
            </a:r>
          </a:p>
        </p:txBody>
      </p:sp>
      <p:sp>
        <p:nvSpPr>
          <p:cNvPr id="24" name="Text Placeholder 2"/>
          <p:cNvSpPr>
            <a:spLocks noGrp="1"/>
          </p:cNvSpPr>
          <p:nvPr>
            <p:ph type="body" sz="half" idx="19" hasCustomPrompt="1"/>
          </p:nvPr>
        </p:nvSpPr>
        <p:spPr bwMode="ltGray">
          <a:xfrm>
            <a:off x="4239004"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5" name="Picture Placeholder 2"/>
          <p:cNvSpPr>
            <a:spLocks noGrp="1"/>
          </p:cNvSpPr>
          <p:nvPr>
            <p:ph type="pic" sz="quarter" idx="20" hasCustomPrompt="1"/>
          </p:nvPr>
        </p:nvSpPr>
        <p:spPr>
          <a:xfrm>
            <a:off x="4239004" y="999540"/>
            <a:ext cx="3678308" cy="3803904"/>
          </a:xfrm>
        </p:spPr>
        <p:txBody>
          <a:bodyPr anchor="ctr"/>
          <a:lstStyle>
            <a:lvl1pPr marL="0" indent="0" algn="ctr">
              <a:buNone/>
              <a:defRPr>
                <a:latin typeface="+mn-lt"/>
              </a:defRPr>
            </a:lvl1pPr>
          </a:lstStyle>
          <a:p>
            <a:r>
              <a:rPr lang="en-US" dirty="0"/>
              <a:t>Click to add picture</a:t>
            </a:r>
          </a:p>
        </p:txBody>
      </p:sp>
      <p:sp>
        <p:nvSpPr>
          <p:cNvPr id="18" name="Text Placeholder 1"/>
          <p:cNvSpPr>
            <a:spLocks noGrp="1"/>
          </p:cNvSpPr>
          <p:nvPr>
            <p:ph type="body" sz="half" idx="2" hasCustomPrompt="1"/>
          </p:nvPr>
        </p:nvSpPr>
        <p:spPr bwMode="ltGray">
          <a:xfrm>
            <a:off x="389696"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1"/>
          <p:cNvSpPr>
            <a:spLocks noGrp="1"/>
          </p:cNvSpPr>
          <p:nvPr>
            <p:ph type="pic" sz="quarter" idx="18" hasCustomPrompt="1"/>
          </p:nvPr>
        </p:nvSpPr>
        <p:spPr>
          <a:xfrm>
            <a:off x="381000" y="999540"/>
            <a:ext cx="3678308" cy="3803904"/>
          </a:xfrm>
        </p:spPr>
        <p:txBody>
          <a:bodyPr anchor="ctr"/>
          <a:lstStyle>
            <a:lvl1pPr marL="0" indent="0" algn="ctr">
              <a:buNone/>
              <a:defRPr>
                <a:latin typeface="+mn-lt"/>
              </a:defRPr>
            </a:lvl1pPr>
          </a:lstStyle>
          <a:p>
            <a:r>
              <a:rPr lang="en-US" dirty="0"/>
              <a:t>Click to add picture</a:t>
            </a:r>
          </a:p>
        </p:txBody>
      </p:sp>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5E78B5B-38D0-4241-B1F6-380820ADBD5B}"/>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D820592-1C1F-4092-94E5-D39D7CA09406}"/>
              </a:ext>
            </a:extLst>
          </p:cNvPr>
          <p:cNvSpPr>
            <a:spLocks noGrp="1"/>
          </p:cNvSpPr>
          <p:nvPr>
            <p:ph type="ftr" sz="quarter" idx="23"/>
          </p:nvPr>
        </p:nvSpPr>
        <p:spPr/>
        <p:txBody>
          <a:bodyPr/>
          <a:lstStyle/>
          <a:p>
            <a:r>
              <a:rPr lang="en-US" dirty="0"/>
              <a:t>CONFIDENTIAL | AUTHORIZED </a:t>
            </a: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Pictures with Tex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145BD124-6171-43C5-8405-25101FA6FBFB}"/>
              </a:ext>
            </a:extLst>
          </p:cNvPr>
          <p:cNvSpPr>
            <a:spLocks noGrp="1"/>
          </p:cNvSpPr>
          <p:nvPr>
            <p:ph type="body" sz="quarter" idx="26"/>
          </p:nvPr>
        </p:nvSpPr>
        <p:spPr>
          <a:xfrm>
            <a:off x="7994740"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20" name="Bar 3">
            <a:extLst>
              <a:ext uri="{FF2B5EF4-FFF2-40B4-BE49-F238E27FC236}">
                <a16:creationId xmlns:a16="http://schemas.microsoft.com/office/drawing/2014/main" id="{42FA215D-0B81-4E67-9714-4DF602504A3A}"/>
              </a:ext>
            </a:extLst>
          </p:cNvPr>
          <p:cNvSpPr/>
          <p:nvPr userDrawn="1"/>
        </p:nvSpPr>
        <p:spPr>
          <a:xfrm>
            <a:off x="8097009" y="4258726"/>
            <a:ext cx="3679200"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7" name="Picture Placeholder 3"/>
          <p:cNvSpPr>
            <a:spLocks noGrp="1"/>
          </p:cNvSpPr>
          <p:nvPr>
            <p:ph type="pic" sz="quarter" idx="22" hasCustomPrompt="1"/>
          </p:nvPr>
        </p:nvSpPr>
        <p:spPr>
          <a:xfrm>
            <a:off x="8097009" y="999540"/>
            <a:ext cx="3678308" cy="3132000"/>
          </a:xfrm>
        </p:spPr>
        <p:txBody>
          <a:bodyPr anchor="ctr"/>
          <a:lstStyle>
            <a:lvl1pPr marL="0" indent="0" algn="ctr">
              <a:buNone/>
              <a:defRPr>
                <a:latin typeface="+mn-lt"/>
              </a:defRPr>
            </a:lvl1pPr>
          </a:lstStyle>
          <a:p>
            <a:r>
              <a:rPr lang="en-US" dirty="0"/>
              <a:t>Click to add picture</a:t>
            </a:r>
          </a:p>
        </p:txBody>
      </p:sp>
      <p:sp>
        <p:nvSpPr>
          <p:cNvPr id="17" name="Bar 2">
            <a:extLst>
              <a:ext uri="{FF2B5EF4-FFF2-40B4-BE49-F238E27FC236}">
                <a16:creationId xmlns:a16="http://schemas.microsoft.com/office/drawing/2014/main" id="{0D8D023B-EF10-400C-BF2B-43E4924E8642}"/>
              </a:ext>
            </a:extLst>
          </p:cNvPr>
          <p:cNvSpPr/>
          <p:nvPr userDrawn="1"/>
        </p:nvSpPr>
        <p:spPr>
          <a:xfrm>
            <a:off x="4239004" y="4258726"/>
            <a:ext cx="3679200" cy="5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3" name="Text Placeholder 2">
            <a:extLst>
              <a:ext uri="{FF2B5EF4-FFF2-40B4-BE49-F238E27FC236}">
                <a16:creationId xmlns:a16="http://schemas.microsoft.com/office/drawing/2014/main" id="{5A3D17EC-2963-45F0-9DC4-19C039BA810F}"/>
              </a:ext>
            </a:extLst>
          </p:cNvPr>
          <p:cNvSpPr>
            <a:spLocks noGrp="1"/>
          </p:cNvSpPr>
          <p:nvPr>
            <p:ph type="body" sz="quarter" idx="25"/>
          </p:nvPr>
        </p:nvSpPr>
        <p:spPr>
          <a:xfrm>
            <a:off x="4136735"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25" name="Picture Placeholder 2"/>
          <p:cNvSpPr>
            <a:spLocks noGrp="1"/>
          </p:cNvSpPr>
          <p:nvPr>
            <p:ph type="pic" sz="quarter" idx="20" hasCustomPrompt="1"/>
          </p:nvPr>
        </p:nvSpPr>
        <p:spPr>
          <a:xfrm>
            <a:off x="4239004" y="999540"/>
            <a:ext cx="3678308" cy="3132000"/>
          </a:xfrm>
        </p:spPr>
        <p:txBody>
          <a:bodyPr anchor="ctr"/>
          <a:lstStyle>
            <a:lvl1pPr marL="0" indent="0" algn="ctr">
              <a:buNone/>
              <a:defRPr>
                <a:latin typeface="+mn-lt"/>
              </a:defRPr>
            </a:lvl1pPr>
          </a:lstStyle>
          <a:p>
            <a:r>
              <a:rPr lang="en-US" dirty="0"/>
              <a:t>Click to add picture</a:t>
            </a:r>
          </a:p>
        </p:txBody>
      </p:sp>
      <p:sp>
        <p:nvSpPr>
          <p:cNvPr id="12" name="Text Placeholder 1">
            <a:extLst>
              <a:ext uri="{FF2B5EF4-FFF2-40B4-BE49-F238E27FC236}">
                <a16:creationId xmlns:a16="http://schemas.microsoft.com/office/drawing/2014/main" id="{FF3BA045-26B3-4E52-9906-6D3BA878767E}"/>
              </a:ext>
            </a:extLst>
          </p:cNvPr>
          <p:cNvSpPr>
            <a:spLocks noGrp="1"/>
          </p:cNvSpPr>
          <p:nvPr>
            <p:ph type="body" sz="quarter" idx="14"/>
          </p:nvPr>
        </p:nvSpPr>
        <p:spPr>
          <a:xfrm>
            <a:off x="278731"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6" name="Bar 1">
            <a:extLst>
              <a:ext uri="{FF2B5EF4-FFF2-40B4-BE49-F238E27FC236}">
                <a16:creationId xmlns:a16="http://schemas.microsoft.com/office/drawing/2014/main" id="{A6732A66-F432-4DBF-9D12-1CD6789335F1}"/>
              </a:ext>
            </a:extLst>
          </p:cNvPr>
          <p:cNvSpPr/>
          <p:nvPr userDrawn="1"/>
        </p:nvSpPr>
        <p:spPr>
          <a:xfrm>
            <a:off x="377894" y="4258726"/>
            <a:ext cx="3679200"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9" name="Picture Placeholder 1"/>
          <p:cNvSpPr>
            <a:spLocks noGrp="1"/>
          </p:cNvSpPr>
          <p:nvPr>
            <p:ph type="pic" sz="quarter" idx="18" hasCustomPrompt="1"/>
          </p:nvPr>
        </p:nvSpPr>
        <p:spPr>
          <a:xfrm>
            <a:off x="379447" y="999540"/>
            <a:ext cx="3678308" cy="3132000"/>
          </a:xfrm>
        </p:spPr>
        <p:txBody>
          <a:bodyPr anchor="ctr"/>
          <a:lstStyle>
            <a:lvl1pPr marL="0" indent="0" algn="ctr">
              <a:buNone/>
              <a:defRPr>
                <a:latin typeface="+mn-lt"/>
              </a:defRPr>
            </a:lvl1pPr>
          </a:lstStyle>
          <a:p>
            <a:r>
              <a:rPr lang="en-US" dirty="0"/>
              <a:t>Click to add picture</a:t>
            </a:r>
          </a:p>
        </p:txBody>
      </p:sp>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5E78B5B-38D0-4241-B1F6-380820ADBD5B}"/>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D820592-1C1F-4092-94E5-D39D7CA09406}"/>
              </a:ext>
            </a:extLst>
          </p:cNvPr>
          <p:cNvSpPr>
            <a:spLocks noGrp="1"/>
          </p:cNvSpPr>
          <p:nvPr>
            <p:ph type="ftr" sz="quarter" idx="23"/>
          </p:nvPr>
        </p:nvSpPr>
        <p:spPr/>
        <p:txBody>
          <a:bodyPr/>
          <a:lstStyle/>
          <a:p>
            <a:r>
              <a:rPr lang="en-US" dirty="0"/>
              <a:t>CONFIDENTIAL | AUTHORIZED </a:t>
            </a:r>
          </a:p>
        </p:txBody>
      </p:sp>
    </p:spTree>
    <p:extLst>
      <p:ext uri="{BB962C8B-B14F-4D97-AF65-F5344CB8AC3E}">
        <p14:creationId xmlns:p14="http://schemas.microsoft.com/office/powerpoint/2010/main" val="205592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Bar">
            <a:extLst>
              <a:ext uri="{FF2B5EF4-FFF2-40B4-BE49-F238E27FC236}">
                <a16:creationId xmlns:a16="http://schemas.microsoft.com/office/drawing/2014/main" id="{59513FE3-337B-42EA-8F5D-B1D6CDD0F4A0}"/>
              </a:ext>
            </a:extLst>
          </p:cNvP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a:extLst>
              <a:ext uri="{FF2B5EF4-FFF2-40B4-BE49-F238E27FC236}">
                <a16:creationId xmlns:a16="http://schemas.microsoft.com/office/drawing/2014/main" id="{05049E51-8DF9-4218-921D-C081999073EA}"/>
              </a:ext>
            </a:extLst>
          </p:cNvPr>
          <p:cNvSpPr>
            <a:spLocks noGrp="1"/>
          </p:cNvSpPr>
          <p:nvPr>
            <p:ph type="title"/>
          </p:nvPr>
        </p:nvSpPr>
        <p:spPr/>
        <p:txBody>
          <a:bodyPr/>
          <a:lstStyle/>
          <a:p>
            <a:r>
              <a:rPr lang="en-US"/>
              <a:t>Click to edit Master title style</a:t>
            </a:r>
            <a:endParaRPr lang="en-US" dirty="0"/>
          </a:p>
        </p:txBody>
      </p:sp>
      <p:sp>
        <p:nvSpPr>
          <p:cNvPr id="15" name="Text Placeholder 6">
            <a:extLst>
              <a:ext uri="{FF2B5EF4-FFF2-40B4-BE49-F238E27FC236}">
                <a16:creationId xmlns:a16="http://schemas.microsoft.com/office/drawing/2014/main" id="{BFAAB4F0-B0A9-4671-AB48-BA9B5FA97F98}"/>
              </a:ext>
            </a:extLst>
          </p:cNvPr>
          <p:cNvSpPr>
            <a:spLocks noGrp="1"/>
          </p:cNvSpPr>
          <p:nvPr>
            <p:ph type="body" sz="quarter" idx="17"/>
          </p:nvPr>
        </p:nvSpPr>
        <p:spPr>
          <a:xfrm>
            <a:off x="413999" y="5371526"/>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4" name="Text Placeholder 5">
            <a:extLst>
              <a:ext uri="{FF2B5EF4-FFF2-40B4-BE49-F238E27FC236}">
                <a16:creationId xmlns:a16="http://schemas.microsoft.com/office/drawing/2014/main" id="{D4849EE3-6EC2-479A-93E8-35E49B7D799D}"/>
              </a:ext>
            </a:extLst>
          </p:cNvPr>
          <p:cNvSpPr>
            <a:spLocks noGrp="1"/>
          </p:cNvSpPr>
          <p:nvPr>
            <p:ph type="body" sz="quarter" idx="16"/>
          </p:nvPr>
        </p:nvSpPr>
        <p:spPr>
          <a:xfrm>
            <a:off x="413999" y="4511467"/>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3" name="Text Placeholder 4">
            <a:extLst>
              <a:ext uri="{FF2B5EF4-FFF2-40B4-BE49-F238E27FC236}">
                <a16:creationId xmlns:a16="http://schemas.microsoft.com/office/drawing/2014/main" id="{44BC743F-9EA3-4934-A5D5-4DB56D605F91}"/>
              </a:ext>
            </a:extLst>
          </p:cNvPr>
          <p:cNvSpPr>
            <a:spLocks noGrp="1"/>
          </p:cNvSpPr>
          <p:nvPr>
            <p:ph type="body" sz="quarter" idx="15"/>
          </p:nvPr>
        </p:nvSpPr>
        <p:spPr>
          <a:xfrm>
            <a:off x="413999" y="3651406"/>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30BEDE27-A8C2-4066-B18C-F2AF9D0E869A}"/>
              </a:ext>
            </a:extLst>
          </p:cNvPr>
          <p:cNvSpPr>
            <a:spLocks noGrp="1"/>
          </p:cNvSpPr>
          <p:nvPr>
            <p:ph type="body" sz="quarter" idx="14"/>
          </p:nvPr>
        </p:nvSpPr>
        <p:spPr>
          <a:xfrm>
            <a:off x="413999" y="2791345"/>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1" name="Text Placeholder 2">
            <a:extLst>
              <a:ext uri="{FF2B5EF4-FFF2-40B4-BE49-F238E27FC236}">
                <a16:creationId xmlns:a16="http://schemas.microsoft.com/office/drawing/2014/main" id="{06A40CBC-5E5F-4C0D-B831-0B04ABB23E0E}"/>
              </a:ext>
            </a:extLst>
          </p:cNvPr>
          <p:cNvSpPr>
            <a:spLocks noGrp="1"/>
          </p:cNvSpPr>
          <p:nvPr>
            <p:ph type="body" sz="quarter" idx="13"/>
          </p:nvPr>
        </p:nvSpPr>
        <p:spPr>
          <a:xfrm>
            <a:off x="413999" y="1931284"/>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0" name="Text Placeholder 1">
            <a:extLst>
              <a:ext uri="{FF2B5EF4-FFF2-40B4-BE49-F238E27FC236}">
                <a16:creationId xmlns:a16="http://schemas.microsoft.com/office/drawing/2014/main" id="{6C56A94C-CC87-4EFE-A931-1D7270A84237}"/>
              </a:ext>
            </a:extLst>
          </p:cNvPr>
          <p:cNvSpPr>
            <a:spLocks noGrp="1"/>
          </p:cNvSpPr>
          <p:nvPr>
            <p:ph type="body" sz="quarter" idx="12"/>
          </p:nvPr>
        </p:nvSpPr>
        <p:spPr>
          <a:xfrm>
            <a:off x="413999" y="1071223"/>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3" name="Slide Number Placeholder">
            <a:extLst>
              <a:ext uri="{FF2B5EF4-FFF2-40B4-BE49-F238E27FC236}">
                <a16:creationId xmlns:a16="http://schemas.microsoft.com/office/drawing/2014/main" id="{6E8F2DF7-9AD5-47AF-92C4-F9011D8150E2}"/>
              </a:ext>
            </a:extLst>
          </p:cNvPr>
          <p:cNvSpPr>
            <a:spLocks noGrp="1"/>
          </p:cNvSpPr>
          <p:nvPr>
            <p:ph type="sldNum" sz="quarter" idx="10"/>
          </p:nvPr>
        </p:nvSpPr>
        <p:spPr/>
        <p:txBody>
          <a:bodyPr/>
          <a:lstStyle/>
          <a:p>
            <a:pPr defTabSz="1088421"/>
            <a:fld id="{104FC826-72BB-4AF1-BA01-A94F7396A7DC}" type="slidenum">
              <a:rPr lang="en-US" smtClean="0"/>
              <a:pPr defTabSz="1088421"/>
              <a:t>‹#›</a:t>
            </a:fld>
            <a:endParaRPr lang="en-US" dirty="0"/>
          </a:p>
        </p:txBody>
      </p:sp>
      <p:sp>
        <p:nvSpPr>
          <p:cNvPr id="4" name="Footer Placeholder">
            <a:extLst>
              <a:ext uri="{FF2B5EF4-FFF2-40B4-BE49-F238E27FC236}">
                <a16:creationId xmlns:a16="http://schemas.microsoft.com/office/drawing/2014/main" id="{763A2EDB-3F77-406C-9116-E786D4D6A658}"/>
              </a:ext>
            </a:extLst>
          </p:cNvPr>
          <p:cNvSpPr>
            <a:spLocks noGrp="1"/>
          </p:cNvSpPr>
          <p:nvPr>
            <p:ph type="ftr" sz="quarter" idx="11"/>
          </p:nvPr>
        </p:nvSpPr>
        <p:spPr/>
        <p:txBody>
          <a:bodyPr/>
          <a:lstStyle/>
          <a:p>
            <a:r>
              <a:rPr lang="en-US" dirty="0"/>
              <a:t>CONFIDENTIAL | AUTHORIZED </a:t>
            </a:r>
          </a:p>
        </p:txBody>
      </p:sp>
    </p:spTree>
    <p:extLst>
      <p:ext uri="{BB962C8B-B14F-4D97-AF65-F5344CB8AC3E}">
        <p14:creationId xmlns:p14="http://schemas.microsoft.com/office/powerpoint/2010/main" val="405840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s with Text">
    <p:spTree>
      <p:nvGrpSpPr>
        <p:cNvPr id="1" name=""/>
        <p:cNvGrpSpPr/>
        <p:nvPr/>
      </p:nvGrpSpPr>
      <p:grpSpPr>
        <a:xfrm>
          <a:off x="0" y="0"/>
          <a:ext cx="0" cy="0"/>
          <a:chOff x="0" y="0"/>
          <a:chExt cx="0" cy="0"/>
        </a:xfrm>
      </p:grpSpPr>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5E78B5B-38D0-4241-B1F6-380820ADBD5B}"/>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D820592-1C1F-4092-94E5-D39D7CA09406}"/>
              </a:ext>
            </a:extLst>
          </p:cNvPr>
          <p:cNvSpPr>
            <a:spLocks noGrp="1"/>
          </p:cNvSpPr>
          <p:nvPr>
            <p:ph type="ftr" sz="quarter" idx="23"/>
          </p:nvPr>
        </p:nvSpPr>
        <p:spPr/>
        <p:txBody>
          <a:bodyPr/>
          <a:lstStyle/>
          <a:p>
            <a:r>
              <a:rPr lang="en-US" dirty="0"/>
              <a:t>CONFIDENTIAL | AUTHORIZED </a:t>
            </a:r>
          </a:p>
        </p:txBody>
      </p:sp>
      <p:sp>
        <p:nvSpPr>
          <p:cNvPr id="13" name="Text Placeholder 2">
            <a:extLst>
              <a:ext uri="{FF2B5EF4-FFF2-40B4-BE49-F238E27FC236}">
                <a16:creationId xmlns:a16="http://schemas.microsoft.com/office/drawing/2014/main" id="{5A3D17EC-2963-45F0-9DC4-19C039BA810F}"/>
              </a:ext>
            </a:extLst>
          </p:cNvPr>
          <p:cNvSpPr>
            <a:spLocks noGrp="1"/>
          </p:cNvSpPr>
          <p:nvPr>
            <p:ph type="body" sz="quarter" idx="25"/>
          </p:nvPr>
        </p:nvSpPr>
        <p:spPr>
          <a:xfrm>
            <a:off x="6096001" y="4310712"/>
            <a:ext cx="5688012"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7" name="Bar 2">
            <a:extLst>
              <a:ext uri="{FF2B5EF4-FFF2-40B4-BE49-F238E27FC236}">
                <a16:creationId xmlns:a16="http://schemas.microsoft.com/office/drawing/2014/main" id="{0D8D023B-EF10-400C-BF2B-43E4924E8642}"/>
              </a:ext>
            </a:extLst>
          </p:cNvPr>
          <p:cNvSpPr/>
          <p:nvPr userDrawn="1"/>
        </p:nvSpPr>
        <p:spPr>
          <a:xfrm>
            <a:off x="6222013" y="4258726"/>
            <a:ext cx="5562000" cy="5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8" name="Picture Placeholder 2">
            <a:extLst>
              <a:ext uri="{FF2B5EF4-FFF2-40B4-BE49-F238E27FC236}">
                <a16:creationId xmlns:a16="http://schemas.microsoft.com/office/drawing/2014/main" id="{BFE93BF0-E1B7-4E00-B095-E182346B5D7F}"/>
              </a:ext>
            </a:extLst>
          </p:cNvPr>
          <p:cNvSpPr>
            <a:spLocks noGrp="1"/>
          </p:cNvSpPr>
          <p:nvPr>
            <p:ph type="pic" sz="quarter" idx="20" hasCustomPrompt="1"/>
          </p:nvPr>
        </p:nvSpPr>
        <p:spPr>
          <a:xfrm>
            <a:off x="6222013" y="985963"/>
            <a:ext cx="5562000" cy="3132000"/>
          </a:xfrm>
        </p:spPr>
        <p:txBody>
          <a:bodyPr anchor="ctr"/>
          <a:lstStyle>
            <a:lvl1pPr marL="0" indent="0" algn="ctr">
              <a:buNone/>
              <a:defRPr>
                <a:latin typeface="+mn-lt"/>
              </a:defRPr>
            </a:lvl1pPr>
          </a:lstStyle>
          <a:p>
            <a:r>
              <a:rPr lang="en-US" dirty="0"/>
              <a:t>Click to add picture</a:t>
            </a:r>
          </a:p>
        </p:txBody>
      </p:sp>
      <p:sp>
        <p:nvSpPr>
          <p:cNvPr id="12" name="Text Placeholder 1">
            <a:extLst>
              <a:ext uri="{FF2B5EF4-FFF2-40B4-BE49-F238E27FC236}">
                <a16:creationId xmlns:a16="http://schemas.microsoft.com/office/drawing/2014/main" id="{FF3BA045-26B3-4E52-9906-6D3BA878767E}"/>
              </a:ext>
            </a:extLst>
          </p:cNvPr>
          <p:cNvSpPr>
            <a:spLocks noGrp="1"/>
          </p:cNvSpPr>
          <p:nvPr>
            <p:ph type="body" sz="quarter" idx="14"/>
          </p:nvPr>
        </p:nvSpPr>
        <p:spPr>
          <a:xfrm>
            <a:off x="278731" y="4310712"/>
            <a:ext cx="5661163"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6" name="Bar 1">
            <a:extLst>
              <a:ext uri="{FF2B5EF4-FFF2-40B4-BE49-F238E27FC236}">
                <a16:creationId xmlns:a16="http://schemas.microsoft.com/office/drawing/2014/main" id="{A6732A66-F432-4DBF-9D12-1CD6789335F1}"/>
              </a:ext>
            </a:extLst>
          </p:cNvPr>
          <p:cNvSpPr/>
          <p:nvPr userDrawn="1"/>
        </p:nvSpPr>
        <p:spPr>
          <a:xfrm>
            <a:off x="377894" y="4258726"/>
            <a:ext cx="5562000"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1" name="Picture Placeholder 1">
            <a:extLst>
              <a:ext uri="{FF2B5EF4-FFF2-40B4-BE49-F238E27FC236}">
                <a16:creationId xmlns:a16="http://schemas.microsoft.com/office/drawing/2014/main" id="{D48EE7C4-611A-445E-A636-05C3A89474E9}"/>
              </a:ext>
            </a:extLst>
          </p:cNvPr>
          <p:cNvSpPr>
            <a:spLocks noGrp="1"/>
          </p:cNvSpPr>
          <p:nvPr>
            <p:ph type="pic" sz="quarter" idx="18" hasCustomPrompt="1"/>
          </p:nvPr>
        </p:nvSpPr>
        <p:spPr>
          <a:xfrm>
            <a:off x="381000" y="999540"/>
            <a:ext cx="5562600" cy="3132000"/>
          </a:xfrm>
        </p:spPr>
        <p:txBody>
          <a:bodyPr anchor="ctr"/>
          <a:lstStyle>
            <a:lvl1pPr marL="0" indent="0" algn="ctr">
              <a:buNone/>
              <a:defRPr>
                <a:latin typeface="+mn-lt"/>
              </a:defRPr>
            </a:lvl1pPr>
          </a:lstStyle>
          <a:p>
            <a:r>
              <a:rPr lang="en-US" dirty="0"/>
              <a:t>Click to add picture</a:t>
            </a:r>
          </a:p>
        </p:txBody>
      </p:sp>
    </p:spTree>
    <p:extLst>
      <p:ext uri="{BB962C8B-B14F-4D97-AF65-F5344CB8AC3E}">
        <p14:creationId xmlns:p14="http://schemas.microsoft.com/office/powerpoint/2010/main" val="124183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dge-To-Edge Picture">
    <p:spTree>
      <p:nvGrpSpPr>
        <p:cNvPr id="1" name=""/>
        <p:cNvGrpSpPr/>
        <p:nvPr/>
      </p:nvGrpSpPr>
      <p:grpSpPr>
        <a:xfrm>
          <a:off x="0" y="0"/>
          <a:ext cx="0" cy="0"/>
          <a:chOff x="0" y="0"/>
          <a:chExt cx="0" cy="0"/>
        </a:xfrm>
      </p:grpSpPr>
      <p:sp>
        <p:nvSpPr>
          <p:cNvPr id="15" name="Picture Placeholder"/>
          <p:cNvSpPr>
            <a:spLocks noGrp="1"/>
          </p:cNvSpPr>
          <p:nvPr>
            <p:ph type="pic" sz="quarter" idx="18" hasCustomPrompt="1"/>
          </p:nvPr>
        </p:nvSpPr>
        <p:spPr>
          <a:xfrm>
            <a:off x="0" y="0"/>
            <a:ext cx="12192000" cy="6858000"/>
          </a:xfrm>
          <a:ln>
            <a:noFill/>
            <a:miter lim="800000"/>
          </a:ln>
        </p:spPr>
        <p:txBody>
          <a:bodyPr anchor="ctr"/>
          <a:lstStyle>
            <a:lvl1pPr marL="0" indent="0" algn="ctr">
              <a:buNone/>
              <a:defRPr>
                <a:latin typeface="+mn-lt"/>
              </a:defRPr>
            </a:lvl1pPr>
          </a:lstStyle>
          <a:p>
            <a:r>
              <a:rPr lang="en-US" dirty="0"/>
              <a:t>Click to add picture</a:t>
            </a:r>
          </a:p>
        </p:txBody>
      </p:sp>
    </p:spTree>
    <p:extLst>
      <p:ext uri="{BB962C8B-B14F-4D97-AF65-F5344CB8AC3E}">
        <p14:creationId xmlns:p14="http://schemas.microsoft.com/office/powerpoint/2010/main" val="49170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ype As Art, Single Line">
    <p:bg>
      <p:bgRef idx="1001">
        <a:schemeClr val="bg1"/>
      </p:bgRef>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E308CDED-96CC-443C-B3E3-675A1C4732F9}"/>
              </a:ext>
            </a:extLst>
          </p:cNvPr>
          <p:cNvSpPr>
            <a:spLocks noGrp="1"/>
          </p:cNvSpPr>
          <p:nvPr>
            <p:ph type="title" hasCustomPrompt="1"/>
          </p:nvPr>
        </p:nvSpPr>
        <p:spPr>
          <a:xfrm>
            <a:off x="380999" y="685800"/>
            <a:ext cx="11430001" cy="5517572"/>
          </a:xfrm>
          <a:prstGeom prst="rect">
            <a:avLst/>
          </a:prstGeom>
          <a:ln w="57150">
            <a:noFill/>
            <a:miter lim="800000"/>
          </a:ln>
        </p:spPr>
        <p:txBody>
          <a:bodyPr vert="horz" lIns="0" tIns="432000" rIns="0" bIns="0" rtlCol="0" anchor="ctr" anchorCtr="0">
            <a:normAutofit/>
          </a:bodyPr>
          <a:lstStyle>
            <a:lvl1pPr algn="ctr">
              <a:lnSpc>
                <a:spcPct val="75000"/>
              </a:lnSpc>
              <a:defRPr sz="17000">
                <a:blipFill dpi="0" rotWithShape="1">
                  <a:blip r:embed="rId2"/>
                  <a:srcRect/>
                  <a:tile tx="0" ty="0" sx="100000" sy="100000" flip="xy" algn="l"/>
                </a:blipFill>
              </a:defRPr>
            </a:lvl1pPr>
          </a:lstStyle>
          <a:p>
            <a:r>
              <a:rPr lang="en-US" dirty="0"/>
              <a:t>Single line</a:t>
            </a:r>
          </a:p>
        </p:txBody>
      </p:sp>
    </p:spTree>
    <p:extLst>
      <p:ext uri="{BB962C8B-B14F-4D97-AF65-F5344CB8AC3E}">
        <p14:creationId xmlns:p14="http://schemas.microsoft.com/office/powerpoint/2010/main" val="1607677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ype As Art, Multiple Lines">
    <p:bg>
      <p:bgRef idx="1001">
        <a:schemeClr val="bg1"/>
      </p:bgRef>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E308CDED-96CC-443C-B3E3-675A1C4732F9}"/>
              </a:ext>
            </a:extLst>
          </p:cNvPr>
          <p:cNvSpPr>
            <a:spLocks noGrp="1"/>
          </p:cNvSpPr>
          <p:nvPr>
            <p:ph type="title" hasCustomPrompt="1"/>
          </p:nvPr>
        </p:nvSpPr>
        <p:spPr>
          <a:xfrm>
            <a:off x="380999" y="685800"/>
            <a:ext cx="11430001" cy="5517572"/>
          </a:xfrm>
          <a:prstGeom prst="rect">
            <a:avLst/>
          </a:prstGeom>
          <a:ln w="57150">
            <a:noFill/>
            <a:miter lim="800000"/>
          </a:ln>
        </p:spPr>
        <p:txBody>
          <a:bodyPr vert="horz" lIns="0" tIns="432000" rIns="0" bIns="0" rtlCol="0" anchor="ctr" anchorCtr="0">
            <a:normAutofit/>
          </a:bodyPr>
          <a:lstStyle>
            <a:lvl1pPr algn="l">
              <a:lnSpc>
                <a:spcPct val="65000"/>
              </a:lnSpc>
              <a:defRPr sz="12500">
                <a:blipFill dpi="0" rotWithShape="1">
                  <a:blip r:embed="rId2"/>
                  <a:srcRect/>
                  <a:tile tx="0" ty="0" sx="100000" sy="100000" flip="xy" algn="l"/>
                </a:blipFill>
              </a:defRPr>
            </a:lvl1pPr>
          </a:lstStyle>
          <a:p>
            <a:r>
              <a:rPr lang="en-US" dirty="0"/>
              <a:t>Multiple </a:t>
            </a:r>
            <a:br>
              <a:rPr lang="en-US" dirty="0"/>
            </a:br>
            <a:r>
              <a:rPr lang="en-US" dirty="0"/>
              <a:t>lines </a:t>
            </a:r>
          </a:p>
        </p:txBody>
      </p:sp>
    </p:spTree>
    <p:extLst>
      <p:ext uri="{BB962C8B-B14F-4D97-AF65-F5344CB8AC3E}">
        <p14:creationId xmlns:p14="http://schemas.microsoft.com/office/powerpoint/2010/main" val="42395208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44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5202D382-F177-4EDD-9E63-D410F58B207D}"/>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5D5BB30E-8FED-4853-AD8A-7BB93B3FF178}"/>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224814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Text Placeholder">
            <a:extLst>
              <a:ext uri="{FF2B5EF4-FFF2-40B4-BE49-F238E27FC236}">
                <a16:creationId xmlns:a16="http://schemas.microsoft.com/office/drawing/2014/main" id="{6BDD934D-C46A-42E7-82F9-E43F9A3604D0}"/>
              </a:ext>
            </a:extLst>
          </p:cNvPr>
          <p:cNvSpPr>
            <a:spLocks noGrp="1"/>
          </p:cNvSpPr>
          <p:nvPr>
            <p:ph type="body" sz="quarter" idx="13" hasCustomPrompt="1"/>
          </p:nvPr>
        </p:nvSpPr>
        <p:spPr>
          <a:xfrm>
            <a:off x="293442" y="3528820"/>
            <a:ext cx="11517557" cy="2055116"/>
          </a:xfrm>
        </p:spPr>
        <p:txBody>
          <a:bodyPr>
            <a:noAutofit/>
          </a:bodyPr>
          <a:lstStyle>
            <a:lvl1pPr marL="0" indent="0">
              <a:spcBef>
                <a:spcPts val="0"/>
              </a:spcBef>
              <a:buNone/>
              <a:defRPr sz="2200"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Speaker contact information</a:t>
            </a:r>
          </a:p>
        </p:txBody>
      </p:sp>
      <p:sp>
        <p:nvSpPr>
          <p:cNvPr id="16" name="Bar">
            <a:extLst>
              <a:ext uri="{FF2B5EF4-FFF2-40B4-BE49-F238E27FC236}">
                <a16:creationId xmlns:a16="http://schemas.microsoft.com/office/drawing/2014/main" id="{62127D76-909D-4C18-BB52-4DDB379ACAE3}"/>
              </a:ext>
            </a:extLst>
          </p:cNvPr>
          <p:cNvSpPr/>
          <p:nvPr userDrawn="1"/>
        </p:nvSpPr>
        <p:spPr>
          <a:xfrm>
            <a:off x="381000" y="3374136"/>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2" name="Title">
            <a:extLst>
              <a:ext uri="{FF2B5EF4-FFF2-40B4-BE49-F238E27FC236}">
                <a16:creationId xmlns:a16="http://schemas.microsoft.com/office/drawing/2014/main" id="{B56764AC-9C6B-4C1D-BE2B-C4E8A087CA75}"/>
              </a:ext>
            </a:extLst>
          </p:cNvPr>
          <p:cNvSpPr>
            <a:spLocks noGrp="1"/>
          </p:cNvSpPr>
          <p:nvPr>
            <p:ph type="title" hasCustomPrompt="1"/>
          </p:nvPr>
        </p:nvSpPr>
        <p:spPr>
          <a:xfrm>
            <a:off x="284749" y="521016"/>
            <a:ext cx="6195700" cy="2828660"/>
          </a:xfrm>
        </p:spPr>
        <p:txBody>
          <a:bodyPr anchor="b"/>
          <a:lstStyle>
            <a:lvl1pPr>
              <a:lnSpc>
                <a:spcPct val="85000"/>
              </a:lnSpc>
              <a:defRPr sz="4400"/>
            </a:lvl1pPr>
          </a:lstStyle>
          <a:p>
            <a:r>
              <a:rPr lang="en-US" dirty="0"/>
              <a:t>Click to add thank you message</a:t>
            </a:r>
          </a:p>
        </p:txBody>
      </p:sp>
      <p:sp>
        <p:nvSpPr>
          <p:cNvPr id="13" name="Footer Placeholder">
            <a:extLst>
              <a:ext uri="{FF2B5EF4-FFF2-40B4-BE49-F238E27FC236}">
                <a16:creationId xmlns:a16="http://schemas.microsoft.com/office/drawing/2014/main" id="{B08835D9-51EC-4CAD-A07F-93C2FF4161B9}"/>
              </a:ext>
            </a:extLst>
          </p:cNvPr>
          <p:cNvSpPr>
            <a:spLocks noGrp="1"/>
          </p:cNvSpPr>
          <p:nvPr>
            <p:ph type="ftr" sz="quarter" idx="3"/>
          </p:nvPr>
        </p:nvSpPr>
        <p:spPr>
          <a:xfrm>
            <a:off x="4374720" y="6129337"/>
            <a:ext cx="7481160" cy="411581"/>
          </a:xfrm>
          <a:prstGeom prst="rect">
            <a:avLst/>
          </a:prstGeom>
        </p:spPr>
        <p:txBody>
          <a:bodyPr vert="horz" lIns="90000" tIns="0" rIns="90000" bIns="0" rtlCol="0" anchor="b"/>
          <a:lstStyle>
            <a:lvl1pPr algn="r">
              <a:lnSpc>
                <a:spcPct val="90000"/>
              </a:lnSpc>
              <a:defRPr sz="1200" cap="all" baseline="0">
                <a:solidFill>
                  <a:schemeClr val="bg2"/>
                </a:solidFill>
                <a:latin typeface="+mn-lt"/>
              </a:defRPr>
            </a:lvl1pPr>
          </a:lstStyle>
          <a:p>
            <a:r>
              <a:rPr lang="en-US" dirty="0"/>
              <a:t>CONFIDENTIAL | AUTHORIZED </a:t>
            </a:r>
          </a:p>
        </p:txBody>
      </p:sp>
    </p:spTree>
    <p:extLst>
      <p:ext uri="{BB962C8B-B14F-4D97-AF65-F5344CB8AC3E}">
        <p14:creationId xmlns:p14="http://schemas.microsoft.com/office/powerpoint/2010/main" val="37456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P TOC">
    <p:spTree>
      <p:nvGrpSpPr>
        <p:cNvPr id="1" name=""/>
        <p:cNvGrpSpPr/>
        <p:nvPr/>
      </p:nvGrpSpPr>
      <p:grpSpPr>
        <a:xfrm>
          <a:off x="0" y="0"/>
          <a:ext cx="0" cy="0"/>
          <a:chOff x="0" y="0"/>
          <a:chExt cx="0" cy="0"/>
        </a:xfrm>
      </p:grpSpPr>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dirty="0"/>
              <a:t>This is the </a:t>
            </a:r>
            <a:r>
              <a:rPr lang="en-US" noProof="0" dirty="0" err="1"/>
              <a:t>SlideProof</a:t>
            </a:r>
            <a:r>
              <a:rPr lang="en-US" noProof="0" dirty="0"/>
              <a:t> Agenda Layout</a:t>
            </a:r>
          </a:p>
          <a:p>
            <a:pPr lvl="0"/>
            <a:r>
              <a:rPr lang="en-US" noProof="0" dirty="0"/>
              <a:t>http://www.veodin.com/slideproof/manual/agenda/</a:t>
            </a:r>
          </a:p>
          <a:p>
            <a:pPr lvl="0"/>
            <a:r>
              <a:rPr lang="en-US" noProof="0" dirty="0"/>
              <a:t>Use the Selection Pane (Alt+F10) to make the hidden shapes of the Agenda visible. Make sure you group them again after editing and rename them with </a:t>
            </a:r>
            <a:r>
              <a:rPr lang="en-US" noProof="0" dirty="0" err="1"/>
              <a:t>SlideProof</a:t>
            </a:r>
            <a:r>
              <a:rPr lang="en-US" noProof="0" dirty="0"/>
              <a:t> &gt; Agenda &gt; Rename Agenda Groups</a:t>
            </a:r>
          </a:p>
          <a:p>
            <a:pPr lvl="0"/>
            <a:r>
              <a:rPr lang="en-US" noProof="0" dirty="0"/>
              <a:t>Expected group names are:</a:t>
            </a:r>
          </a:p>
          <a:p>
            <a:pPr lvl="1"/>
            <a:endParaRPr lang="en-US" noProof="0" dirty="0"/>
          </a:p>
          <a:p>
            <a:pPr lvl="1"/>
            <a:r>
              <a:rPr lang="en-US" noProof="0" dirty="0"/>
              <a:t>SP Agenda Section - Mandatory</a:t>
            </a:r>
          </a:p>
          <a:p>
            <a:pPr lvl="1"/>
            <a:r>
              <a:rPr lang="en-US" noProof="0" dirty="0"/>
              <a:t>SP Agenda Section Highlight - Highlight the current section</a:t>
            </a:r>
          </a:p>
          <a:p>
            <a:pPr lvl="1"/>
            <a:r>
              <a:rPr lang="en-US" noProof="0" dirty="0"/>
              <a:t>SP Agenda Subsection - Mandatory if showing subsections</a:t>
            </a:r>
          </a:p>
          <a:p>
            <a:pPr lvl="1"/>
            <a:r>
              <a:rPr lang="en-US" noProof="0" dirty="0"/>
              <a:t>SP Agenda Subsection Highlight - Highlight the current subsection</a:t>
            </a:r>
          </a:p>
          <a:p>
            <a:pPr lvl="0"/>
            <a:r>
              <a:rPr lang="en-US" noProof="0" dirty="0"/>
              <a:t>Any shapes or images inside the groups will appear on the agenda pages. This notice (SP Agenda Notice) will not appear on the agenda pages.</a:t>
            </a:r>
          </a:p>
          <a:p>
            <a:pPr lvl="0"/>
            <a:r>
              <a:rPr lang="en-US" noProof="0" dirty="0"/>
              <a:t>Valid text placeholders are:</a:t>
            </a:r>
          </a:p>
          <a:p>
            <a:pPr lvl="1"/>
            <a:endParaRPr lang="en-US" noProof="0" dirty="0"/>
          </a:p>
          <a:p>
            <a:pPr lvl="1"/>
            <a:r>
              <a:rPr lang="en-US" noProof="0" dirty="0"/>
              <a:t>Section number:</a:t>
            </a:r>
          </a:p>
          <a:p>
            <a:pPr lvl="1"/>
            <a:r>
              <a:rPr lang="en-US" noProof="0" dirty="0"/>
              <a:t>&lt;N&gt; for Arabic number 1, 2, 3</a:t>
            </a:r>
          </a:p>
          <a:p>
            <a:pPr lvl="1"/>
            <a:r>
              <a:rPr lang="en-US" noProof="0" dirty="0"/>
              <a:t>&lt;R&gt; for Roman numeral I, II, III</a:t>
            </a:r>
          </a:p>
          <a:p>
            <a:pPr lvl="1"/>
            <a:r>
              <a:rPr lang="en-US" noProof="0" dirty="0"/>
              <a:t>&lt;RL&gt; for lower-case Roman numeral </a:t>
            </a:r>
            <a:r>
              <a:rPr lang="en-US" noProof="0" dirty="0" err="1"/>
              <a:t>i</a:t>
            </a:r>
            <a:r>
              <a:rPr lang="en-US" noProof="0" dirty="0"/>
              <a:t>, ii, iii</a:t>
            </a:r>
          </a:p>
          <a:p>
            <a:pPr lvl="1"/>
            <a:r>
              <a:rPr lang="en-US" noProof="0" dirty="0"/>
              <a:t>&lt;A&gt; for alphabetic character A, B, C</a:t>
            </a:r>
          </a:p>
          <a:p>
            <a:pPr lvl="1"/>
            <a:r>
              <a:rPr lang="en-US" noProof="0" dirty="0"/>
              <a:t>&lt;AL&gt; for lower-case Alphabetic character</a:t>
            </a:r>
          </a:p>
          <a:p>
            <a:pPr lvl="1"/>
            <a:r>
              <a:rPr lang="en-US" noProof="0" dirty="0"/>
              <a:t>&lt;TEXT&gt;</a:t>
            </a:r>
          </a:p>
          <a:p>
            <a:pPr lvl="1"/>
            <a:r>
              <a:rPr lang="en-US" noProof="0" dirty="0"/>
              <a:t>&lt;RESPONSIBLE&gt;</a:t>
            </a:r>
          </a:p>
          <a:p>
            <a:pPr lvl="1"/>
            <a:r>
              <a:rPr lang="en-US" noProof="0" dirty="0"/>
              <a:t>&lt;TIMESLOT&gt;</a:t>
            </a:r>
          </a:p>
          <a:p>
            <a:pPr lvl="1"/>
            <a:r>
              <a:rPr lang="en-US" noProof="0" dirty="0"/>
              <a:t>&lt;DURATION&gt; for duration</a:t>
            </a:r>
          </a:p>
          <a:p>
            <a:pPr lvl="1"/>
            <a:r>
              <a:rPr lang="en-US" noProof="0" dirty="0"/>
              <a:t>&lt;P&gt; for page number</a:t>
            </a:r>
          </a:p>
          <a:p>
            <a:pPr lvl="0"/>
            <a:r>
              <a:rPr lang="en-US" noProof="0" dirty="0"/>
              <a:t>If you want the agenda to be vertically centered on each Agenda slide, rename this layout to:</a:t>
            </a:r>
          </a:p>
          <a:p>
            <a:pPr lvl="1"/>
            <a:endParaRPr lang="en-US" noProof="0" dirty="0"/>
          </a:p>
          <a:p>
            <a:pPr lvl="1"/>
            <a:r>
              <a:rPr lang="en-US" noProof="0" dirty="0"/>
              <a:t>SP Agenda Vertical</a:t>
            </a:r>
          </a:p>
        </p:txBody>
      </p:sp>
      <p:grpSp>
        <p:nvGrpSpPr>
          <p:cNvPr id="3" name="SP Agenda Section" hidden="1"/>
          <p:cNvGrpSpPr/>
          <p:nvPr userDrawn="1"/>
        </p:nvGrpSpPr>
        <p:grpSpPr>
          <a:xfrm>
            <a:off x="385100" y="2085631"/>
            <a:ext cx="8657275" cy="369332"/>
            <a:chOff x="1797664" y="2085631"/>
            <a:chExt cx="8657274" cy="369332"/>
          </a:xfrm>
        </p:grpSpPr>
        <p:sp>
          <p:nvSpPr>
            <p:cNvPr id="20" name="Textbox"/>
            <p:cNvSpPr txBox="1">
              <a:spLocks/>
            </p:cNvSpPr>
            <p:nvPr userDrawn="1"/>
          </p:nvSpPr>
          <p:spPr>
            <a:xfrm>
              <a:off x="2267220" y="2085631"/>
              <a:ext cx="3843347" cy="369332"/>
            </a:xfrm>
            <a:prstGeom prst="rect">
              <a:avLst/>
            </a:prstGeom>
            <a:noFill/>
          </p:spPr>
          <p:txBody>
            <a:bodyPr wrap="square" rtlCol="0" anchor="ctr">
              <a:normAutofit/>
            </a:bodyPr>
            <a:lstStyle/>
            <a:p>
              <a:pPr defTabSz="9334267">
                <a:tabLst>
                  <a:tab pos="9512062" algn="l"/>
                </a:tabLst>
              </a:pPr>
              <a:r>
                <a:rPr lang="en-US" sz="1400" dirty="0">
                  <a:solidFill>
                    <a:schemeClr val="tx1"/>
                  </a:solidFill>
                </a:rPr>
                <a:t>&lt;TEXT&gt;</a:t>
              </a:r>
            </a:p>
          </p:txBody>
        </p:sp>
        <p:sp>
          <p:nvSpPr>
            <p:cNvPr id="21" name="Textbox"/>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1400" dirty="0">
                  <a:solidFill>
                    <a:schemeClr val="tx1"/>
                  </a:solidFill>
                </a:rPr>
                <a:t>&lt;N&gt;</a:t>
              </a:r>
            </a:p>
          </p:txBody>
        </p:sp>
        <p:sp>
          <p:nvSpPr>
            <p:cNvPr id="22" name="Textbox"/>
            <p:cNvSpPr txBox="1">
              <a:spLocks/>
            </p:cNvSpPr>
            <p:nvPr userDrawn="1"/>
          </p:nvSpPr>
          <p:spPr>
            <a:xfrm>
              <a:off x="9817944" y="2085631"/>
              <a:ext cx="636994" cy="369332"/>
            </a:xfrm>
            <a:prstGeom prst="rect">
              <a:avLst/>
            </a:prstGeom>
            <a:noFill/>
          </p:spPr>
          <p:txBody>
            <a:bodyPr wrap="none" rtlCol="0" anchor="ctr">
              <a:noAutofit/>
            </a:bodyPr>
            <a:lstStyle/>
            <a:p>
              <a:pPr algn="r"/>
              <a:r>
                <a:rPr lang="en-US" sz="1400" dirty="0">
                  <a:solidFill>
                    <a:schemeClr val="tx1"/>
                  </a:solidFill>
                </a:rPr>
                <a:t>&lt;P&gt;</a:t>
              </a:r>
            </a:p>
          </p:txBody>
        </p:sp>
        <p:sp>
          <p:nvSpPr>
            <p:cNvPr id="24" name="Textbox"/>
            <p:cNvSpPr txBox="1">
              <a:spLocks/>
            </p:cNvSpPr>
            <p:nvPr userDrawn="1"/>
          </p:nvSpPr>
          <p:spPr>
            <a:xfrm>
              <a:off x="7696160" y="2085631"/>
              <a:ext cx="1257061" cy="369332"/>
            </a:xfrm>
            <a:prstGeom prst="rect">
              <a:avLst/>
            </a:prstGeom>
            <a:noFill/>
          </p:spPr>
          <p:txBody>
            <a:bodyPr wrap="none" rtlCol="0" anchor="ctr">
              <a:noAutofit/>
            </a:bodyPr>
            <a:lstStyle/>
            <a:p>
              <a:pPr algn="l"/>
              <a:r>
                <a:rPr lang="en-US" sz="1400" dirty="0">
                  <a:solidFill>
                    <a:schemeClr val="tx1"/>
                  </a:solidFill>
                </a:rPr>
                <a:t>&lt;TIMESLOT&gt;</a:t>
              </a:r>
            </a:p>
          </p:txBody>
        </p:sp>
        <p:sp>
          <p:nvSpPr>
            <p:cNvPr id="28" name="Textbox"/>
            <p:cNvSpPr txBox="1">
              <a:spLocks/>
            </p:cNvSpPr>
            <p:nvPr userDrawn="1"/>
          </p:nvSpPr>
          <p:spPr>
            <a:xfrm>
              <a:off x="6209330" y="2085631"/>
              <a:ext cx="1388067" cy="369332"/>
            </a:xfrm>
            <a:prstGeom prst="rect">
              <a:avLst/>
            </a:prstGeom>
            <a:noFill/>
          </p:spPr>
          <p:txBody>
            <a:bodyPr wrap="none" rtlCol="0" anchor="ctr">
              <a:noAutofit/>
            </a:bodyPr>
            <a:lstStyle/>
            <a:p>
              <a:pPr algn="l"/>
              <a:r>
                <a:rPr lang="en-US" sz="1400" dirty="0">
                  <a:solidFill>
                    <a:schemeClr val="tx1"/>
                  </a:solidFill>
                </a:rPr>
                <a:t>&lt;RESPONSIBLE&gt;</a:t>
              </a:r>
            </a:p>
          </p:txBody>
        </p:sp>
        <p:sp>
          <p:nvSpPr>
            <p:cNvPr id="29" name="Textbox"/>
            <p:cNvSpPr txBox="1">
              <a:spLocks/>
            </p:cNvSpPr>
            <p:nvPr userDrawn="1"/>
          </p:nvSpPr>
          <p:spPr>
            <a:xfrm>
              <a:off x="9043221" y="2085631"/>
              <a:ext cx="684723" cy="369332"/>
            </a:xfrm>
            <a:prstGeom prst="rect">
              <a:avLst/>
            </a:prstGeom>
            <a:noFill/>
          </p:spPr>
          <p:txBody>
            <a:bodyPr wrap="none" rtlCol="0" anchor="ctr">
              <a:noAutofit/>
            </a:bodyPr>
            <a:lstStyle/>
            <a:p>
              <a:pPr algn="l"/>
              <a:r>
                <a:rPr lang="en-US" sz="1400" dirty="0">
                  <a:solidFill>
                    <a:schemeClr val="tx1"/>
                  </a:solidFill>
                </a:rPr>
                <a:t>&lt;DURATION&gt;</a:t>
              </a:r>
            </a:p>
          </p:txBody>
        </p:sp>
      </p:grpSp>
      <p:grpSp>
        <p:nvGrpSpPr>
          <p:cNvPr id="4" name="SP Agenda Section Highlight" hidden="1"/>
          <p:cNvGrpSpPr>
            <a:grpSpLocks/>
          </p:cNvGrpSpPr>
          <p:nvPr userDrawn="1"/>
        </p:nvGrpSpPr>
        <p:grpSpPr>
          <a:xfrm>
            <a:off x="385100" y="2616963"/>
            <a:ext cx="8657274" cy="369332"/>
            <a:chOff x="1797664" y="2616963"/>
            <a:chExt cx="8657274" cy="369332"/>
          </a:xfrm>
          <a:solidFill>
            <a:schemeClr val="accent1">
              <a:lumMod val="60000"/>
              <a:lumOff val="40000"/>
            </a:schemeClr>
          </a:solidFill>
        </p:grpSpPr>
        <p:sp>
          <p:nvSpPr>
            <p:cNvPr id="32" name="Textbox"/>
            <p:cNvSpPr txBox="1">
              <a:spLocks/>
            </p:cNvSpPr>
            <p:nvPr userDrawn="1"/>
          </p:nvSpPr>
          <p:spPr>
            <a:xfrm>
              <a:off x="2267220" y="2616963"/>
              <a:ext cx="3843347" cy="369332"/>
            </a:xfrm>
            <a:prstGeom prst="rect">
              <a:avLst/>
            </a:prstGeom>
            <a:noFill/>
          </p:spPr>
          <p:txBody>
            <a:bodyPr wrap="square" rtlCol="0" anchor="ctr">
              <a:normAutofit/>
            </a:bodyPr>
            <a:lstStyle/>
            <a:p>
              <a:pPr defTabSz="9334267">
                <a:tabLst>
                  <a:tab pos="9512062" algn="l"/>
                </a:tabLst>
              </a:pPr>
              <a:r>
                <a:rPr lang="en-US" sz="1400" b="1" dirty="0">
                  <a:solidFill>
                    <a:schemeClr val="tx1"/>
                  </a:solidFill>
                </a:rPr>
                <a:t>&lt;TEXT&gt;</a:t>
              </a:r>
            </a:p>
          </p:txBody>
        </p:sp>
        <p:sp>
          <p:nvSpPr>
            <p:cNvPr id="33" name="Textbox"/>
            <p:cNvSpPr txBox="1">
              <a:spLocks/>
            </p:cNvSpPr>
            <p:nvPr userDrawn="1"/>
          </p:nvSpPr>
          <p:spPr>
            <a:xfrm>
              <a:off x="1797664" y="2616963"/>
              <a:ext cx="379556" cy="369332"/>
            </a:xfrm>
            <a:prstGeom prst="rect">
              <a:avLst/>
            </a:prstGeom>
            <a:noFill/>
          </p:spPr>
          <p:txBody>
            <a:bodyPr wrap="none" rtlCol="0" anchor="ctr">
              <a:noAutofit/>
            </a:bodyPr>
            <a:lstStyle/>
            <a:p>
              <a:pPr algn="ctr"/>
              <a:r>
                <a:rPr lang="en-US" sz="1400" b="1" dirty="0">
                  <a:solidFill>
                    <a:schemeClr val="tx1"/>
                  </a:solidFill>
                </a:rPr>
                <a:t>&lt;N&gt;</a:t>
              </a:r>
            </a:p>
          </p:txBody>
        </p:sp>
        <p:sp>
          <p:nvSpPr>
            <p:cNvPr id="34" name="Textbox"/>
            <p:cNvSpPr txBox="1">
              <a:spLocks/>
            </p:cNvSpPr>
            <p:nvPr userDrawn="1"/>
          </p:nvSpPr>
          <p:spPr>
            <a:xfrm>
              <a:off x="9817944" y="2616963"/>
              <a:ext cx="636994" cy="369332"/>
            </a:xfrm>
            <a:prstGeom prst="rect">
              <a:avLst/>
            </a:prstGeom>
            <a:noFill/>
          </p:spPr>
          <p:txBody>
            <a:bodyPr wrap="none" rtlCol="0" anchor="ctr">
              <a:noAutofit/>
            </a:bodyPr>
            <a:lstStyle/>
            <a:p>
              <a:pPr algn="r"/>
              <a:r>
                <a:rPr lang="en-US" sz="1400" b="1" dirty="0">
                  <a:solidFill>
                    <a:schemeClr val="tx1"/>
                  </a:solidFill>
                </a:rPr>
                <a:t>&lt;P&gt;</a:t>
              </a:r>
            </a:p>
          </p:txBody>
        </p:sp>
        <p:sp>
          <p:nvSpPr>
            <p:cNvPr id="35" name="Textbox"/>
            <p:cNvSpPr txBox="1">
              <a:spLocks/>
            </p:cNvSpPr>
            <p:nvPr userDrawn="1"/>
          </p:nvSpPr>
          <p:spPr>
            <a:xfrm>
              <a:off x="7696160" y="2616963"/>
              <a:ext cx="1257061" cy="369332"/>
            </a:xfrm>
            <a:prstGeom prst="rect">
              <a:avLst/>
            </a:prstGeom>
            <a:noFill/>
          </p:spPr>
          <p:txBody>
            <a:bodyPr wrap="none" rtlCol="0" anchor="ctr">
              <a:noAutofit/>
            </a:bodyPr>
            <a:lstStyle/>
            <a:p>
              <a:pPr algn="l"/>
              <a:r>
                <a:rPr lang="en-US" sz="1400" b="1" dirty="0">
                  <a:solidFill>
                    <a:schemeClr val="tx1"/>
                  </a:solidFill>
                </a:rPr>
                <a:t>&lt;TIMESLOT&gt;</a:t>
              </a:r>
            </a:p>
          </p:txBody>
        </p:sp>
        <p:sp>
          <p:nvSpPr>
            <p:cNvPr id="36" name="Textbox"/>
            <p:cNvSpPr txBox="1">
              <a:spLocks/>
            </p:cNvSpPr>
            <p:nvPr userDrawn="1"/>
          </p:nvSpPr>
          <p:spPr>
            <a:xfrm>
              <a:off x="6209330" y="2616963"/>
              <a:ext cx="1388067" cy="369332"/>
            </a:xfrm>
            <a:prstGeom prst="rect">
              <a:avLst/>
            </a:prstGeom>
            <a:noFill/>
          </p:spPr>
          <p:txBody>
            <a:bodyPr wrap="none" rtlCol="0" anchor="ctr">
              <a:noAutofit/>
            </a:bodyPr>
            <a:lstStyle/>
            <a:p>
              <a:pPr algn="l"/>
              <a:r>
                <a:rPr lang="en-US" sz="1400" b="1" dirty="0">
                  <a:solidFill>
                    <a:schemeClr val="tx1"/>
                  </a:solidFill>
                </a:rPr>
                <a:t>&lt;RESPONSIBLE&gt;</a:t>
              </a:r>
            </a:p>
          </p:txBody>
        </p:sp>
        <p:sp>
          <p:nvSpPr>
            <p:cNvPr id="37" name="Textbox"/>
            <p:cNvSpPr txBox="1">
              <a:spLocks/>
            </p:cNvSpPr>
            <p:nvPr userDrawn="1"/>
          </p:nvSpPr>
          <p:spPr>
            <a:xfrm>
              <a:off x="9043221" y="2616963"/>
              <a:ext cx="684723" cy="369332"/>
            </a:xfrm>
            <a:prstGeom prst="rect">
              <a:avLst/>
            </a:prstGeom>
            <a:noFill/>
          </p:spPr>
          <p:txBody>
            <a:bodyPr wrap="none" rtlCol="0" anchor="ctr">
              <a:noAutofit/>
            </a:bodyPr>
            <a:lstStyle/>
            <a:p>
              <a:pPr algn="l"/>
              <a:r>
                <a:rPr lang="en-US" sz="1400" b="1" dirty="0">
                  <a:solidFill>
                    <a:schemeClr val="tx1"/>
                  </a:solidFill>
                </a:rPr>
                <a:t>&lt;DURATION&gt;</a:t>
              </a:r>
            </a:p>
          </p:txBody>
        </p:sp>
      </p:grpSp>
      <p:grpSp>
        <p:nvGrpSpPr>
          <p:cNvPr id="8" name="SP Agenda Subsection" hidden="1"/>
          <p:cNvGrpSpPr>
            <a:grpSpLocks/>
          </p:cNvGrpSpPr>
          <p:nvPr userDrawn="1"/>
        </p:nvGrpSpPr>
        <p:grpSpPr>
          <a:xfrm>
            <a:off x="853239" y="3148295"/>
            <a:ext cx="8189135" cy="369332"/>
            <a:chOff x="2265804" y="3155687"/>
            <a:chExt cx="8189134" cy="369332"/>
          </a:xfrm>
        </p:grpSpPr>
        <p:sp>
          <p:nvSpPr>
            <p:cNvPr id="39" name="Textbox"/>
            <p:cNvSpPr txBox="1">
              <a:spLocks/>
            </p:cNvSpPr>
            <p:nvPr userDrawn="1"/>
          </p:nvSpPr>
          <p:spPr>
            <a:xfrm>
              <a:off x="2744123" y="3155687"/>
              <a:ext cx="3366444" cy="369332"/>
            </a:xfrm>
            <a:prstGeom prst="rect">
              <a:avLst/>
            </a:prstGeom>
            <a:noFill/>
          </p:spPr>
          <p:txBody>
            <a:bodyPr wrap="square" rtlCol="0" anchor="ctr">
              <a:normAutofit/>
            </a:bodyPr>
            <a:lstStyle/>
            <a:p>
              <a:pPr defTabSz="9334267">
                <a:tabLst>
                  <a:tab pos="9512062" algn="l"/>
                </a:tabLst>
              </a:pPr>
              <a:r>
                <a:rPr lang="en-US" sz="1400" dirty="0">
                  <a:solidFill>
                    <a:schemeClr val="tx1"/>
                  </a:solidFill>
                </a:rPr>
                <a:t>&lt;TEXT&gt;</a:t>
              </a:r>
            </a:p>
          </p:txBody>
        </p:sp>
        <p:sp>
          <p:nvSpPr>
            <p:cNvPr id="40" name="Textbox"/>
            <p:cNvSpPr txBox="1">
              <a:spLocks/>
            </p:cNvSpPr>
            <p:nvPr userDrawn="1"/>
          </p:nvSpPr>
          <p:spPr>
            <a:xfrm>
              <a:off x="2265804" y="3155687"/>
              <a:ext cx="379556" cy="369332"/>
            </a:xfrm>
            <a:prstGeom prst="rect">
              <a:avLst/>
            </a:prstGeom>
            <a:noFill/>
          </p:spPr>
          <p:txBody>
            <a:bodyPr wrap="none" rtlCol="0" anchor="ctr">
              <a:noAutofit/>
            </a:bodyPr>
            <a:lstStyle/>
            <a:p>
              <a:pPr algn="ctr"/>
              <a:r>
                <a:rPr lang="en-US" sz="1400" dirty="0">
                  <a:solidFill>
                    <a:schemeClr val="tx1"/>
                  </a:solidFill>
                </a:rPr>
                <a:t>&lt;N&gt;</a:t>
              </a:r>
            </a:p>
          </p:txBody>
        </p:sp>
        <p:sp>
          <p:nvSpPr>
            <p:cNvPr id="41" name="Textbox"/>
            <p:cNvSpPr txBox="1">
              <a:spLocks/>
            </p:cNvSpPr>
            <p:nvPr userDrawn="1"/>
          </p:nvSpPr>
          <p:spPr>
            <a:xfrm>
              <a:off x="9817944" y="3155687"/>
              <a:ext cx="636994" cy="369332"/>
            </a:xfrm>
            <a:prstGeom prst="rect">
              <a:avLst/>
            </a:prstGeom>
            <a:noFill/>
          </p:spPr>
          <p:txBody>
            <a:bodyPr wrap="none" rtlCol="0" anchor="ctr">
              <a:noAutofit/>
            </a:bodyPr>
            <a:lstStyle/>
            <a:p>
              <a:pPr algn="r"/>
              <a:r>
                <a:rPr lang="en-US" sz="1400" dirty="0">
                  <a:solidFill>
                    <a:schemeClr val="tx1"/>
                  </a:solidFill>
                </a:rPr>
                <a:t>&lt;P&gt;</a:t>
              </a:r>
            </a:p>
          </p:txBody>
        </p:sp>
        <p:sp>
          <p:nvSpPr>
            <p:cNvPr id="42" name="Textbox"/>
            <p:cNvSpPr txBox="1">
              <a:spLocks/>
            </p:cNvSpPr>
            <p:nvPr userDrawn="1"/>
          </p:nvSpPr>
          <p:spPr>
            <a:xfrm>
              <a:off x="7696160" y="3155687"/>
              <a:ext cx="1257061" cy="369332"/>
            </a:xfrm>
            <a:prstGeom prst="rect">
              <a:avLst/>
            </a:prstGeom>
            <a:noFill/>
          </p:spPr>
          <p:txBody>
            <a:bodyPr wrap="none" rtlCol="0" anchor="ctr">
              <a:noAutofit/>
            </a:bodyPr>
            <a:lstStyle/>
            <a:p>
              <a:pPr algn="l"/>
              <a:r>
                <a:rPr lang="en-US" sz="1400" dirty="0">
                  <a:solidFill>
                    <a:schemeClr val="tx1"/>
                  </a:solidFill>
                </a:rPr>
                <a:t>&lt;TIMESLOT&gt;</a:t>
              </a:r>
            </a:p>
          </p:txBody>
        </p:sp>
        <p:sp>
          <p:nvSpPr>
            <p:cNvPr id="43" name="Textbox"/>
            <p:cNvSpPr txBox="1">
              <a:spLocks/>
            </p:cNvSpPr>
            <p:nvPr userDrawn="1"/>
          </p:nvSpPr>
          <p:spPr>
            <a:xfrm>
              <a:off x="6209330" y="3155687"/>
              <a:ext cx="1388067" cy="369332"/>
            </a:xfrm>
            <a:prstGeom prst="rect">
              <a:avLst/>
            </a:prstGeom>
            <a:noFill/>
          </p:spPr>
          <p:txBody>
            <a:bodyPr wrap="none" rtlCol="0" anchor="ctr">
              <a:noAutofit/>
            </a:bodyPr>
            <a:lstStyle/>
            <a:p>
              <a:pPr algn="l"/>
              <a:r>
                <a:rPr lang="en-US" sz="1400" dirty="0">
                  <a:solidFill>
                    <a:schemeClr val="tx1"/>
                  </a:solidFill>
                </a:rPr>
                <a:t>&lt;RESPONSIBLE&gt;</a:t>
              </a:r>
            </a:p>
          </p:txBody>
        </p:sp>
        <p:sp>
          <p:nvSpPr>
            <p:cNvPr id="44" name="Textbox"/>
            <p:cNvSpPr txBox="1">
              <a:spLocks/>
            </p:cNvSpPr>
            <p:nvPr userDrawn="1"/>
          </p:nvSpPr>
          <p:spPr>
            <a:xfrm>
              <a:off x="9043221" y="3155687"/>
              <a:ext cx="684723" cy="369332"/>
            </a:xfrm>
            <a:prstGeom prst="rect">
              <a:avLst/>
            </a:prstGeom>
            <a:noFill/>
          </p:spPr>
          <p:txBody>
            <a:bodyPr wrap="none" rtlCol="0" anchor="ctr">
              <a:noAutofit/>
            </a:bodyPr>
            <a:lstStyle/>
            <a:p>
              <a:pPr algn="l"/>
              <a:r>
                <a:rPr lang="en-US" sz="1400" dirty="0">
                  <a:solidFill>
                    <a:schemeClr val="tx1"/>
                  </a:solidFill>
                </a:rPr>
                <a:t>&lt;DURATION&gt;</a:t>
              </a:r>
            </a:p>
          </p:txBody>
        </p:sp>
      </p:grpSp>
      <p:grpSp>
        <p:nvGrpSpPr>
          <p:cNvPr id="9" name="SP Agenda Subsection Highlight" hidden="1"/>
          <p:cNvGrpSpPr>
            <a:grpSpLocks/>
          </p:cNvGrpSpPr>
          <p:nvPr userDrawn="1"/>
        </p:nvGrpSpPr>
        <p:grpSpPr>
          <a:xfrm>
            <a:off x="853240" y="3679627"/>
            <a:ext cx="8189134" cy="369332"/>
            <a:chOff x="2265804" y="3694411"/>
            <a:chExt cx="8189134" cy="369332"/>
          </a:xfrm>
          <a:solidFill>
            <a:schemeClr val="accent1">
              <a:lumMod val="60000"/>
              <a:lumOff val="40000"/>
            </a:schemeClr>
          </a:solidFill>
        </p:grpSpPr>
        <p:sp>
          <p:nvSpPr>
            <p:cNvPr id="46" name="Textbox"/>
            <p:cNvSpPr txBox="1">
              <a:spLocks/>
            </p:cNvSpPr>
            <p:nvPr userDrawn="1"/>
          </p:nvSpPr>
          <p:spPr>
            <a:xfrm>
              <a:off x="2744123" y="3694411"/>
              <a:ext cx="3366444" cy="369332"/>
            </a:xfrm>
            <a:prstGeom prst="rect">
              <a:avLst/>
            </a:prstGeom>
            <a:noFill/>
          </p:spPr>
          <p:txBody>
            <a:bodyPr wrap="square" rtlCol="0" anchor="ctr">
              <a:normAutofit/>
            </a:bodyPr>
            <a:lstStyle/>
            <a:p>
              <a:pPr defTabSz="9334267">
                <a:tabLst>
                  <a:tab pos="9512062" algn="l"/>
                </a:tabLst>
              </a:pPr>
              <a:r>
                <a:rPr lang="en-US" sz="1400" b="1" dirty="0">
                  <a:solidFill>
                    <a:schemeClr val="tx1"/>
                  </a:solidFill>
                </a:rPr>
                <a:t>&lt;TEXT&gt;</a:t>
              </a:r>
            </a:p>
          </p:txBody>
        </p:sp>
        <p:sp>
          <p:nvSpPr>
            <p:cNvPr id="47" name="Textbox"/>
            <p:cNvSpPr txBox="1">
              <a:spLocks/>
            </p:cNvSpPr>
            <p:nvPr userDrawn="1"/>
          </p:nvSpPr>
          <p:spPr>
            <a:xfrm>
              <a:off x="2265804" y="3694411"/>
              <a:ext cx="379556" cy="369332"/>
            </a:xfrm>
            <a:prstGeom prst="rect">
              <a:avLst/>
            </a:prstGeom>
            <a:noFill/>
          </p:spPr>
          <p:txBody>
            <a:bodyPr wrap="none" rtlCol="0" anchor="ctr">
              <a:noAutofit/>
            </a:bodyPr>
            <a:lstStyle/>
            <a:p>
              <a:pPr algn="ctr"/>
              <a:r>
                <a:rPr lang="en-US" sz="1400" b="1" dirty="0">
                  <a:solidFill>
                    <a:schemeClr val="tx1"/>
                  </a:solidFill>
                </a:rPr>
                <a:t>&lt;N&gt;</a:t>
              </a:r>
            </a:p>
          </p:txBody>
        </p:sp>
        <p:sp>
          <p:nvSpPr>
            <p:cNvPr id="48" name="Textbox"/>
            <p:cNvSpPr txBox="1">
              <a:spLocks/>
            </p:cNvSpPr>
            <p:nvPr userDrawn="1"/>
          </p:nvSpPr>
          <p:spPr>
            <a:xfrm>
              <a:off x="9817944" y="3694411"/>
              <a:ext cx="636994" cy="369332"/>
            </a:xfrm>
            <a:prstGeom prst="rect">
              <a:avLst/>
            </a:prstGeom>
            <a:noFill/>
          </p:spPr>
          <p:txBody>
            <a:bodyPr wrap="none" rtlCol="0" anchor="ctr">
              <a:noAutofit/>
            </a:bodyPr>
            <a:lstStyle/>
            <a:p>
              <a:pPr algn="r"/>
              <a:r>
                <a:rPr lang="en-US" sz="1400" b="1" dirty="0">
                  <a:solidFill>
                    <a:schemeClr val="tx1"/>
                  </a:solidFill>
                </a:rPr>
                <a:t>&lt;P&gt;</a:t>
              </a:r>
            </a:p>
          </p:txBody>
        </p:sp>
        <p:sp>
          <p:nvSpPr>
            <p:cNvPr id="49" name="Textbox"/>
            <p:cNvSpPr txBox="1">
              <a:spLocks/>
            </p:cNvSpPr>
            <p:nvPr userDrawn="1"/>
          </p:nvSpPr>
          <p:spPr>
            <a:xfrm>
              <a:off x="7696160" y="3694411"/>
              <a:ext cx="1257061" cy="369332"/>
            </a:xfrm>
            <a:prstGeom prst="rect">
              <a:avLst/>
            </a:prstGeom>
            <a:noFill/>
          </p:spPr>
          <p:txBody>
            <a:bodyPr wrap="none" rtlCol="0" anchor="ctr">
              <a:noAutofit/>
            </a:bodyPr>
            <a:lstStyle/>
            <a:p>
              <a:pPr algn="l"/>
              <a:r>
                <a:rPr lang="en-US" sz="1400" b="1" dirty="0">
                  <a:solidFill>
                    <a:schemeClr val="tx1"/>
                  </a:solidFill>
                </a:rPr>
                <a:t>&lt;TIMESLOT&gt;</a:t>
              </a:r>
            </a:p>
          </p:txBody>
        </p:sp>
        <p:sp>
          <p:nvSpPr>
            <p:cNvPr id="50" name="Textbox"/>
            <p:cNvSpPr txBox="1">
              <a:spLocks/>
            </p:cNvSpPr>
            <p:nvPr userDrawn="1"/>
          </p:nvSpPr>
          <p:spPr>
            <a:xfrm>
              <a:off x="6209330" y="3694411"/>
              <a:ext cx="1388067" cy="369332"/>
            </a:xfrm>
            <a:prstGeom prst="rect">
              <a:avLst/>
            </a:prstGeom>
            <a:noFill/>
          </p:spPr>
          <p:txBody>
            <a:bodyPr wrap="none" rtlCol="0" anchor="ctr">
              <a:noAutofit/>
            </a:bodyPr>
            <a:lstStyle/>
            <a:p>
              <a:pPr algn="l"/>
              <a:r>
                <a:rPr lang="en-US" sz="1400" b="1" dirty="0">
                  <a:solidFill>
                    <a:schemeClr val="tx1"/>
                  </a:solidFill>
                </a:rPr>
                <a:t>&lt;RESPONSIBLE&gt;</a:t>
              </a:r>
            </a:p>
          </p:txBody>
        </p:sp>
        <p:sp>
          <p:nvSpPr>
            <p:cNvPr id="51" name="Textbox"/>
            <p:cNvSpPr txBox="1">
              <a:spLocks/>
            </p:cNvSpPr>
            <p:nvPr userDrawn="1"/>
          </p:nvSpPr>
          <p:spPr>
            <a:xfrm>
              <a:off x="9043221" y="3694411"/>
              <a:ext cx="684723" cy="369332"/>
            </a:xfrm>
            <a:prstGeom prst="rect">
              <a:avLst/>
            </a:prstGeom>
            <a:noFill/>
          </p:spPr>
          <p:txBody>
            <a:bodyPr wrap="none" rtlCol="0" anchor="ctr">
              <a:noAutofit/>
            </a:bodyPr>
            <a:lstStyle/>
            <a:p>
              <a:pPr algn="l"/>
              <a:r>
                <a:rPr lang="en-US" sz="1400" b="1" dirty="0">
                  <a:solidFill>
                    <a:schemeClr val="tx1"/>
                  </a:solidFill>
                </a:rPr>
                <a:t>&lt;DURATION&gt;</a:t>
              </a:r>
            </a:p>
          </p:txBody>
        </p:sp>
      </p:grpSp>
      <p:sp>
        <p:nvSpPr>
          <p:cNvPr id="2" name="Title">
            <a:extLst>
              <a:ext uri="{FF2B5EF4-FFF2-40B4-BE49-F238E27FC236}">
                <a16:creationId xmlns:a16="http://schemas.microsoft.com/office/drawing/2014/main" id="{AD3FC5EF-E69D-4618-8443-A903DF0604E7}"/>
              </a:ext>
            </a:extLst>
          </p:cNvPr>
          <p:cNvSpPr>
            <a:spLocks noGrp="1"/>
          </p:cNvSpPr>
          <p:nvPr>
            <p:ph type="title" idx="14" hasCustomPrompt="1"/>
          </p:nvPr>
        </p:nvSpPr>
        <p:spPr/>
        <p:txBody>
          <a:bodyPr/>
          <a:lstStyle/>
          <a:p>
            <a:r>
              <a:rPr lang="en-US" dirty="0"/>
              <a:t>Agenda</a:t>
            </a:r>
          </a:p>
        </p:txBody>
      </p:sp>
      <p:sp>
        <p:nvSpPr>
          <p:cNvPr id="38" name="Bar">
            <a:extLst>
              <a:ext uri="{FF2B5EF4-FFF2-40B4-BE49-F238E27FC236}">
                <a16:creationId xmlns:a16="http://schemas.microsoft.com/office/drawing/2014/main" id="{138C5D1F-7025-4361-82C0-442529977361}"/>
              </a:ext>
            </a:extLst>
          </p:cNvP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Tree>
    <p:extLst>
      <p:ext uri="{BB962C8B-B14F-4D97-AF65-F5344CB8AC3E}">
        <p14:creationId xmlns:p14="http://schemas.microsoft.com/office/powerpoint/2010/main" val="29954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P Divider 1">
    <p:bg>
      <p:bgPr>
        <a:solidFill>
          <a:schemeClr val="bg1"/>
        </a:solidFill>
        <a:effectLst/>
      </p:bgPr>
    </p:bg>
    <p:spTree>
      <p:nvGrpSpPr>
        <p:cNvPr id="1" name=""/>
        <p:cNvGrpSpPr/>
        <p:nvPr/>
      </p:nvGrpSpPr>
      <p:grpSpPr>
        <a:xfrm>
          <a:off x="0" y="0"/>
          <a:ext cx="0" cy="0"/>
          <a:chOff x="0" y="0"/>
          <a:chExt cx="0" cy="0"/>
        </a:xfrm>
      </p:grpSpPr>
      <p:grpSp>
        <p:nvGrpSpPr>
          <p:cNvPr id="71" name="SP Agenda Section" hidden="1">
            <a:extLst>
              <a:ext uri="{FF2B5EF4-FFF2-40B4-BE49-F238E27FC236}">
                <a16:creationId xmlns:a16="http://schemas.microsoft.com/office/drawing/2014/main" id="{91D61CFA-1A29-4B89-8F49-1E216E25DD2B}"/>
              </a:ext>
            </a:extLst>
          </p:cNvPr>
          <p:cNvGrpSpPr>
            <a:grpSpLocks/>
          </p:cNvGrpSpPr>
          <p:nvPr userDrawn="1"/>
        </p:nvGrpSpPr>
        <p:grpSpPr>
          <a:xfrm>
            <a:off x="381000" y="4096092"/>
            <a:ext cx="10080000" cy="369332"/>
            <a:chOff x="1797664" y="2085631"/>
            <a:chExt cx="5940745" cy="369332"/>
          </a:xfrm>
        </p:grpSpPr>
        <p:sp>
          <p:nvSpPr>
            <p:cNvPr id="72" name="Textbox">
              <a:extLst>
                <a:ext uri="{FF2B5EF4-FFF2-40B4-BE49-F238E27FC236}">
                  <a16:creationId xmlns:a16="http://schemas.microsoft.com/office/drawing/2014/main" id="{8BF45C0E-D24F-4800-98B2-20E0A3AC8C3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US" sz="3600" b="1" dirty="0">
                  <a:solidFill>
                    <a:schemeClr val="tx1"/>
                  </a:solidFill>
                </a:rPr>
                <a:t>&lt;TEXT&gt;</a:t>
              </a:r>
            </a:p>
          </p:txBody>
        </p:sp>
        <p:sp>
          <p:nvSpPr>
            <p:cNvPr id="73" name="Textbox">
              <a:extLst>
                <a:ext uri="{FF2B5EF4-FFF2-40B4-BE49-F238E27FC236}">
                  <a16:creationId xmlns:a16="http://schemas.microsoft.com/office/drawing/2014/main" id="{B36140C3-09D5-4D3F-906D-270C63E34027}"/>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3600" b="1" dirty="0">
                  <a:solidFill>
                    <a:schemeClr val="tx1"/>
                  </a:solidFill>
                </a:rPr>
                <a:t>&lt;N&gt;</a:t>
              </a:r>
            </a:p>
          </p:txBody>
        </p:sp>
        <p:sp>
          <p:nvSpPr>
            <p:cNvPr id="74" name="Textbox">
              <a:extLst>
                <a:ext uri="{FF2B5EF4-FFF2-40B4-BE49-F238E27FC236}">
                  <a16:creationId xmlns:a16="http://schemas.microsoft.com/office/drawing/2014/main" id="{871FFF1F-6558-47A3-B57A-1327C25BF06E}"/>
                </a:ext>
              </a:extLst>
            </p:cNvPr>
            <p:cNvSpPr txBox="1">
              <a:spLocks/>
            </p:cNvSpPr>
            <p:nvPr userDrawn="1"/>
          </p:nvSpPr>
          <p:spPr>
            <a:xfrm>
              <a:off x="6912263" y="2085631"/>
              <a:ext cx="0" cy="0"/>
            </a:xfrm>
            <a:prstGeom prst="rect">
              <a:avLst/>
            </a:prstGeom>
            <a:noFill/>
          </p:spPr>
          <p:txBody>
            <a:bodyPr wrap="none" rtlCol="0" anchor="ctr">
              <a:noAutofit/>
            </a:bodyPr>
            <a:lstStyle/>
            <a:p>
              <a:pPr algn="r"/>
              <a:r>
                <a:rPr lang="en-US" sz="1000" dirty="0">
                  <a:solidFill>
                    <a:schemeClr val="bg1"/>
                  </a:solidFill>
                </a:rPr>
                <a:t>&lt;P&gt;</a:t>
              </a:r>
            </a:p>
          </p:txBody>
        </p:sp>
        <p:sp>
          <p:nvSpPr>
            <p:cNvPr id="75" name="Textbox">
              <a:extLst>
                <a:ext uri="{FF2B5EF4-FFF2-40B4-BE49-F238E27FC236}">
                  <a16:creationId xmlns:a16="http://schemas.microsoft.com/office/drawing/2014/main" id="{98FFC8B2-AAEA-4B46-BACD-C8587958201A}"/>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&lt;TIMESLOT&gt;</a:t>
              </a:r>
            </a:p>
          </p:txBody>
        </p:sp>
        <p:sp>
          <p:nvSpPr>
            <p:cNvPr id="76" name="Textbox">
              <a:extLst>
                <a:ext uri="{FF2B5EF4-FFF2-40B4-BE49-F238E27FC236}">
                  <a16:creationId xmlns:a16="http://schemas.microsoft.com/office/drawing/2014/main" id="{0E8F7A35-E5F6-48B1-BC2B-4D8D2886AA71}"/>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&lt;RESPONSIBLE&gt;</a:t>
              </a:r>
            </a:p>
          </p:txBody>
        </p:sp>
        <p:sp>
          <p:nvSpPr>
            <p:cNvPr id="77" name="Textbox">
              <a:extLst>
                <a:ext uri="{FF2B5EF4-FFF2-40B4-BE49-F238E27FC236}">
                  <a16:creationId xmlns:a16="http://schemas.microsoft.com/office/drawing/2014/main" id="{D42D33A2-C40A-44B6-BE0C-4D7653C496BC}"/>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&lt;DURATION&gt;</a:t>
              </a:r>
            </a:p>
          </p:txBody>
        </p:sp>
      </p:grpSp>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dirty="0"/>
              <a:t>This is the </a:t>
            </a:r>
            <a:r>
              <a:rPr lang="en-US" noProof="0" dirty="0" err="1"/>
              <a:t>SlideProof</a:t>
            </a:r>
            <a:r>
              <a:rPr lang="en-US" noProof="0" dirty="0"/>
              <a:t> Agenda Layout</a:t>
            </a:r>
          </a:p>
          <a:p>
            <a:pPr lvl="0"/>
            <a:r>
              <a:rPr lang="en-US" noProof="0" dirty="0"/>
              <a:t>http://www.veodin.com/slideproof/manual/agenda/</a:t>
            </a:r>
          </a:p>
          <a:p>
            <a:pPr lvl="0"/>
            <a:r>
              <a:rPr lang="en-US" noProof="0" dirty="0"/>
              <a:t>Use the Selection Pane (Alt+F10) to make the hidden shapes of the Agenda visible. Make sure you group them again after editing and rename them with </a:t>
            </a:r>
            <a:r>
              <a:rPr lang="en-US" noProof="0" dirty="0" err="1"/>
              <a:t>SlideProof</a:t>
            </a:r>
            <a:r>
              <a:rPr lang="en-US" noProof="0" dirty="0"/>
              <a:t> &gt; Agenda &gt; Rename Agenda Groups</a:t>
            </a:r>
          </a:p>
          <a:p>
            <a:pPr lvl="0"/>
            <a:r>
              <a:rPr lang="en-US" noProof="0" dirty="0"/>
              <a:t>Expected group names are:</a:t>
            </a:r>
          </a:p>
          <a:p>
            <a:pPr lvl="1"/>
            <a:endParaRPr lang="en-US" noProof="0" dirty="0"/>
          </a:p>
          <a:p>
            <a:pPr lvl="1"/>
            <a:r>
              <a:rPr lang="en-US" noProof="0" dirty="0"/>
              <a:t>SP Agenda Section - Mandatory</a:t>
            </a:r>
          </a:p>
          <a:p>
            <a:pPr lvl="1"/>
            <a:r>
              <a:rPr lang="en-US" noProof="0" dirty="0"/>
              <a:t>SP Agenda Section Highlight - Highlight the current section</a:t>
            </a:r>
          </a:p>
          <a:p>
            <a:pPr lvl="1"/>
            <a:r>
              <a:rPr lang="en-US" noProof="0" dirty="0"/>
              <a:t>SP Agenda Subsection - Mandatory if showing subsections</a:t>
            </a:r>
          </a:p>
          <a:p>
            <a:pPr lvl="1"/>
            <a:r>
              <a:rPr lang="en-US" noProof="0" dirty="0"/>
              <a:t>SP Agenda Subsection Highlight - Highlight the current subsection</a:t>
            </a:r>
          </a:p>
          <a:p>
            <a:pPr lvl="0"/>
            <a:r>
              <a:rPr lang="en-US" noProof="0" dirty="0"/>
              <a:t>Any shapes or images inside the groups will appear on the agenda pages. This notice (SP Agenda Notice) will not appear on the agenda pages.</a:t>
            </a:r>
          </a:p>
          <a:p>
            <a:pPr lvl="0"/>
            <a:r>
              <a:rPr lang="en-US" noProof="0" dirty="0"/>
              <a:t>Valid text placeholders are:</a:t>
            </a:r>
          </a:p>
          <a:p>
            <a:pPr lvl="1"/>
            <a:endParaRPr lang="en-US" noProof="0" dirty="0"/>
          </a:p>
          <a:p>
            <a:pPr lvl="1"/>
            <a:r>
              <a:rPr lang="en-US" noProof="0" dirty="0"/>
              <a:t>Section number:</a:t>
            </a:r>
          </a:p>
          <a:p>
            <a:pPr lvl="1"/>
            <a:r>
              <a:rPr lang="en-US" noProof="0" dirty="0"/>
              <a:t>&lt;N&gt; for Arabic number 1, 2, 3</a:t>
            </a:r>
          </a:p>
          <a:p>
            <a:pPr lvl="1"/>
            <a:r>
              <a:rPr lang="en-US" noProof="0" dirty="0"/>
              <a:t>&lt;R&gt; for Roman numeral I, II, III</a:t>
            </a:r>
          </a:p>
          <a:p>
            <a:pPr lvl="1"/>
            <a:r>
              <a:rPr lang="en-US" noProof="0" dirty="0"/>
              <a:t>&lt;RL&gt; for lower-case Roman numeral </a:t>
            </a:r>
            <a:r>
              <a:rPr lang="en-US" noProof="0" dirty="0" err="1"/>
              <a:t>i</a:t>
            </a:r>
            <a:r>
              <a:rPr lang="en-US" noProof="0" dirty="0"/>
              <a:t>, ii, iii</a:t>
            </a:r>
          </a:p>
          <a:p>
            <a:pPr lvl="1"/>
            <a:r>
              <a:rPr lang="en-US" noProof="0" dirty="0"/>
              <a:t>&lt;A&gt; for alphabetic character A, B, C</a:t>
            </a:r>
          </a:p>
          <a:p>
            <a:pPr lvl="1"/>
            <a:r>
              <a:rPr lang="en-US" noProof="0" dirty="0"/>
              <a:t>&lt;AL&gt; for lower-case Alphabetic character</a:t>
            </a:r>
          </a:p>
          <a:p>
            <a:pPr lvl="1"/>
            <a:r>
              <a:rPr lang="en-US" noProof="0" dirty="0"/>
              <a:t>&lt;TEXT&gt;</a:t>
            </a:r>
          </a:p>
          <a:p>
            <a:pPr lvl="1"/>
            <a:r>
              <a:rPr lang="en-US" noProof="0" dirty="0"/>
              <a:t>&lt;RESPONSIBLE&gt;</a:t>
            </a:r>
          </a:p>
          <a:p>
            <a:pPr lvl="1"/>
            <a:r>
              <a:rPr lang="en-US" noProof="0" dirty="0"/>
              <a:t>&lt;TIMESLOT&gt;</a:t>
            </a:r>
          </a:p>
          <a:p>
            <a:pPr lvl="1"/>
            <a:r>
              <a:rPr lang="en-US" noProof="0" dirty="0"/>
              <a:t>&lt;DURATION&gt; for duration</a:t>
            </a:r>
          </a:p>
          <a:p>
            <a:pPr lvl="1"/>
            <a:r>
              <a:rPr lang="en-US" noProof="0" dirty="0"/>
              <a:t>&lt;P&gt; for page number</a:t>
            </a:r>
          </a:p>
          <a:p>
            <a:pPr lvl="0"/>
            <a:r>
              <a:rPr lang="en-US" noProof="0" dirty="0"/>
              <a:t>If you want the agenda to be vertically centered on each Agenda slide, rename this layout to:</a:t>
            </a:r>
          </a:p>
          <a:p>
            <a:pPr lvl="1"/>
            <a:endParaRPr lang="en-US" noProof="0" dirty="0"/>
          </a:p>
          <a:p>
            <a:pPr lvl="1"/>
            <a:r>
              <a:rPr lang="en-US" noProof="0" dirty="0"/>
              <a:t>SP Agenda Vertical</a:t>
            </a:r>
          </a:p>
        </p:txBody>
      </p:sp>
      <p:grpSp>
        <p:nvGrpSpPr>
          <p:cNvPr id="78" name="SP Agenda Subsection" hidden="1">
            <a:extLst>
              <a:ext uri="{FF2B5EF4-FFF2-40B4-BE49-F238E27FC236}">
                <a16:creationId xmlns:a16="http://schemas.microsoft.com/office/drawing/2014/main" id="{3CDEAECC-3C3D-40DC-8048-05157150AD6E}"/>
              </a:ext>
            </a:extLst>
          </p:cNvPr>
          <p:cNvGrpSpPr>
            <a:grpSpLocks/>
          </p:cNvGrpSpPr>
          <p:nvPr userDrawn="1"/>
        </p:nvGrpSpPr>
        <p:grpSpPr>
          <a:xfrm>
            <a:off x="381000" y="4096092"/>
            <a:ext cx="10080000" cy="369332"/>
            <a:chOff x="1797664" y="2085631"/>
            <a:chExt cx="5940745" cy="369332"/>
          </a:xfrm>
        </p:grpSpPr>
        <p:sp>
          <p:nvSpPr>
            <p:cNvPr id="79" name="Textbox">
              <a:extLst>
                <a:ext uri="{FF2B5EF4-FFF2-40B4-BE49-F238E27FC236}">
                  <a16:creationId xmlns:a16="http://schemas.microsoft.com/office/drawing/2014/main" id="{584D4FFB-892A-49C8-973F-893B258E19B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US" sz="3600" b="1" dirty="0">
                  <a:solidFill>
                    <a:schemeClr val="tx1"/>
                  </a:solidFill>
                </a:rPr>
                <a:t>&lt;TEXT&gt;</a:t>
              </a:r>
            </a:p>
          </p:txBody>
        </p:sp>
        <p:sp>
          <p:nvSpPr>
            <p:cNvPr id="80" name="Textbox">
              <a:extLst>
                <a:ext uri="{FF2B5EF4-FFF2-40B4-BE49-F238E27FC236}">
                  <a16:creationId xmlns:a16="http://schemas.microsoft.com/office/drawing/2014/main" id="{BB144044-4B4E-495D-8D8D-9D01BCCA9A24}"/>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3600" b="1" dirty="0">
                  <a:solidFill>
                    <a:schemeClr val="tx1"/>
                  </a:solidFill>
                </a:rPr>
                <a:t>&lt;N&gt;</a:t>
              </a:r>
            </a:p>
          </p:txBody>
        </p:sp>
        <p:sp>
          <p:nvSpPr>
            <p:cNvPr id="81" name="Textbox">
              <a:extLst>
                <a:ext uri="{FF2B5EF4-FFF2-40B4-BE49-F238E27FC236}">
                  <a16:creationId xmlns:a16="http://schemas.microsoft.com/office/drawing/2014/main" id="{72849E41-8C22-4F28-A058-02BC25DF49BB}"/>
                </a:ext>
              </a:extLst>
            </p:cNvPr>
            <p:cNvSpPr txBox="1">
              <a:spLocks/>
            </p:cNvSpPr>
            <p:nvPr userDrawn="1"/>
          </p:nvSpPr>
          <p:spPr>
            <a:xfrm>
              <a:off x="6912263" y="2086339"/>
              <a:ext cx="0" cy="0"/>
            </a:xfrm>
            <a:prstGeom prst="rect">
              <a:avLst/>
            </a:prstGeom>
            <a:noFill/>
          </p:spPr>
          <p:txBody>
            <a:bodyPr wrap="none" rtlCol="0" anchor="ctr">
              <a:noAutofit/>
            </a:bodyPr>
            <a:lstStyle/>
            <a:p>
              <a:pPr algn="r"/>
              <a:r>
                <a:rPr lang="en-US" sz="1000" b="1" dirty="0">
                  <a:solidFill>
                    <a:schemeClr val="bg1"/>
                  </a:solidFill>
                </a:rPr>
                <a:t>&lt;P&gt;</a:t>
              </a:r>
            </a:p>
          </p:txBody>
        </p:sp>
        <p:sp>
          <p:nvSpPr>
            <p:cNvPr id="82" name="Textbox">
              <a:extLst>
                <a:ext uri="{FF2B5EF4-FFF2-40B4-BE49-F238E27FC236}">
                  <a16:creationId xmlns:a16="http://schemas.microsoft.com/office/drawing/2014/main" id="{CA1BEB0B-B88B-4782-BF66-3BC90122CA1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&lt;TIMESLOT&gt;</a:t>
              </a:r>
            </a:p>
          </p:txBody>
        </p:sp>
        <p:sp>
          <p:nvSpPr>
            <p:cNvPr id="83" name="Textbox">
              <a:extLst>
                <a:ext uri="{FF2B5EF4-FFF2-40B4-BE49-F238E27FC236}">
                  <a16:creationId xmlns:a16="http://schemas.microsoft.com/office/drawing/2014/main" id="{2488CE60-C0C7-4375-8E28-316DE55D3DE1}"/>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&lt;RESPONSIBLE&gt;</a:t>
              </a:r>
            </a:p>
          </p:txBody>
        </p:sp>
        <p:sp>
          <p:nvSpPr>
            <p:cNvPr id="84" name="Textbox">
              <a:extLst>
                <a:ext uri="{FF2B5EF4-FFF2-40B4-BE49-F238E27FC236}">
                  <a16:creationId xmlns:a16="http://schemas.microsoft.com/office/drawing/2014/main" id="{FDCF7982-797D-46DB-BA8C-F96B93FBBFA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&lt;DURATION&gt;</a:t>
              </a:r>
            </a:p>
          </p:txBody>
        </p:sp>
      </p:grpSp>
    </p:spTree>
    <p:extLst>
      <p:ext uri="{BB962C8B-B14F-4D97-AF65-F5344CB8AC3E}">
        <p14:creationId xmlns:p14="http://schemas.microsoft.com/office/powerpoint/2010/main" val="42442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Picture Placeholder">
            <a:extLst>
              <a:ext uri="{FF2B5EF4-FFF2-40B4-BE49-F238E27FC236}">
                <a16:creationId xmlns:a16="http://schemas.microsoft.com/office/drawing/2014/main" id="{5837C125-1DBF-4F22-925B-D8481E8BC23A}"/>
              </a:ext>
            </a:extLst>
          </p:cNvPr>
          <p:cNvSpPr>
            <a:spLocks noGrp="1"/>
          </p:cNvSpPr>
          <p:nvPr>
            <p:ph type="pic" sz="quarter" idx="15" hasCustomPrompt="1"/>
          </p:nvPr>
        </p:nvSpPr>
        <p:spPr>
          <a:xfrm>
            <a:off x="0" y="0"/>
            <a:ext cx="12192000" cy="6858000"/>
          </a:xfrm>
        </p:spPr>
        <p:txBody>
          <a:bodyPr rIns="1828800" bIns="90000" anchor="ctr"/>
          <a:lstStyle>
            <a:lvl1pPr marL="0" indent="0" algn="r">
              <a:buNone/>
              <a:defRPr>
                <a:latin typeface="+mn-lt"/>
              </a:defRPr>
            </a:lvl1pPr>
          </a:lstStyle>
          <a:p>
            <a:r>
              <a:rPr lang="en-US" dirty="0"/>
              <a:t>Click to add picture</a:t>
            </a:r>
          </a:p>
        </p:txBody>
      </p:sp>
      <p:sp>
        <p:nvSpPr>
          <p:cNvPr id="8" name="Title">
            <a:extLst>
              <a:ext uri="{FF2B5EF4-FFF2-40B4-BE49-F238E27FC236}">
                <a16:creationId xmlns:a16="http://schemas.microsoft.com/office/drawing/2014/main" id="{1D8D4E77-E0A3-4D09-ACAE-F1308CF36BFA}"/>
              </a:ext>
            </a:extLst>
          </p:cNvPr>
          <p:cNvSpPr>
            <a:spLocks noGrp="1"/>
          </p:cNvSpPr>
          <p:nvPr>
            <p:ph type="title" hasCustomPrompt="1"/>
          </p:nvPr>
        </p:nvSpPr>
        <p:spPr>
          <a:xfrm>
            <a:off x="292839" y="2743510"/>
            <a:ext cx="5923811" cy="1485280"/>
          </a:xfrm>
        </p:spPr>
        <p:txBody>
          <a:bodyPr lIns="91440" tIns="91440" rIns="91440" bIns="91440" anchor="t"/>
          <a:lstStyle>
            <a:lvl1pPr>
              <a:defRPr sz="3200" baseline="0"/>
            </a:lvl1pPr>
          </a:lstStyle>
          <a:p>
            <a:r>
              <a:rPr lang="en-US" dirty="0"/>
              <a:t>Click to add section header</a:t>
            </a:r>
            <a:br>
              <a:rPr lang="en-US" dirty="0"/>
            </a:br>
            <a:r>
              <a:rPr lang="en-US" dirty="0"/>
              <a:t>or big idea statement</a:t>
            </a:r>
          </a:p>
        </p:txBody>
      </p:sp>
      <p:sp>
        <p:nvSpPr>
          <p:cNvPr id="3" name="Slide Number Placeholder">
            <a:extLst>
              <a:ext uri="{FF2B5EF4-FFF2-40B4-BE49-F238E27FC236}">
                <a16:creationId xmlns:a16="http://schemas.microsoft.com/office/drawing/2014/main" id="{8809E328-E168-4AEC-AD9B-18A4ACAAA4FA}"/>
              </a:ext>
            </a:extLst>
          </p:cNvPr>
          <p:cNvSpPr>
            <a:spLocks noGrp="1"/>
          </p:cNvSpPr>
          <p:nvPr>
            <p:ph type="sldNum" sz="quarter" idx="17"/>
          </p:nvPr>
        </p:nvSpPr>
        <p:spPr/>
        <p:txBody>
          <a:body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
        <p:nvSpPr>
          <p:cNvPr id="2" name="Footer Placeholder">
            <a:extLst>
              <a:ext uri="{FF2B5EF4-FFF2-40B4-BE49-F238E27FC236}">
                <a16:creationId xmlns:a16="http://schemas.microsoft.com/office/drawing/2014/main" id="{D456EB42-66C6-4FC9-8A72-F78974DE8485}"/>
              </a:ext>
            </a:extLst>
          </p:cNvPr>
          <p:cNvSpPr>
            <a:spLocks noGrp="1"/>
          </p:cNvSpPr>
          <p:nvPr>
            <p:ph type="ftr" sz="quarter" idx="16"/>
          </p:nvPr>
        </p:nvSpPr>
        <p:spPr/>
        <p:txBody>
          <a:bodyPr/>
          <a:lstStyle/>
          <a:p>
            <a:r>
              <a:rPr lang="en-US" dirty="0"/>
              <a:t>CONFIDENTIAL | AUTHORIZED </a:t>
            </a:r>
          </a:p>
        </p:txBody>
      </p:sp>
    </p:spTree>
    <p:extLst>
      <p:ext uri="{BB962C8B-B14F-4D97-AF65-F5344CB8AC3E}">
        <p14:creationId xmlns:p14="http://schemas.microsoft.com/office/powerpoint/2010/main" val="137847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Edge to Edge Picture">
    <p:bg>
      <p:bgPr>
        <a:solidFill>
          <a:schemeClr val="tx1"/>
        </a:solidFill>
        <a:effectLst/>
      </p:bgPr>
    </p:bg>
    <p:spTree>
      <p:nvGrpSpPr>
        <p:cNvPr id="1" name=""/>
        <p:cNvGrpSpPr/>
        <p:nvPr/>
      </p:nvGrpSpPr>
      <p:grpSpPr>
        <a:xfrm>
          <a:off x="0" y="0"/>
          <a:ext cx="0" cy="0"/>
          <a:chOff x="0" y="0"/>
          <a:chExt cx="0" cy="0"/>
        </a:xfrm>
      </p:grpSpPr>
      <p:sp>
        <p:nvSpPr>
          <p:cNvPr id="14" name="Picture Placeholder">
            <a:extLst>
              <a:ext uri="{FF2B5EF4-FFF2-40B4-BE49-F238E27FC236}">
                <a16:creationId xmlns:a16="http://schemas.microsoft.com/office/drawing/2014/main" id="{3B62DF6E-A83A-4117-A2ED-B4864BA8330A}"/>
              </a:ext>
            </a:extLst>
          </p:cNvPr>
          <p:cNvSpPr>
            <a:spLocks noGrp="1"/>
          </p:cNvSpPr>
          <p:nvPr>
            <p:ph type="pic" sz="quarter" idx="15" hasCustomPrompt="1"/>
          </p:nvPr>
        </p:nvSpPr>
        <p:spPr>
          <a:xfrm>
            <a:off x="0" y="0"/>
            <a:ext cx="12192000" cy="6858000"/>
          </a:xfrm>
          <a:solidFill>
            <a:schemeClr val="tx1"/>
          </a:solidFill>
        </p:spPr>
        <p:txBody>
          <a:bodyPr rIns="90000" bIns="360000" anchor="b"/>
          <a:lstStyle>
            <a:lvl1pPr marL="0" indent="0" algn="ctr">
              <a:buNone/>
              <a:defRPr>
                <a:solidFill>
                  <a:schemeClr val="bg1"/>
                </a:solidFill>
                <a:latin typeface="+mn-lt"/>
              </a:defRPr>
            </a:lvl1pPr>
          </a:lstStyle>
          <a:p>
            <a:r>
              <a:rPr lang="en-US" dirty="0"/>
              <a:t>Picture placeholder</a:t>
            </a:r>
          </a:p>
        </p:txBody>
      </p:sp>
      <p:sp>
        <p:nvSpPr>
          <p:cNvPr id="10" name="Title"/>
          <p:cNvSpPr>
            <a:spLocks noGrp="1"/>
          </p:cNvSpPr>
          <p:nvPr>
            <p:ph type="title" hasCustomPrompt="1"/>
          </p:nvPr>
        </p:nvSpPr>
        <p:spPr>
          <a:xfrm>
            <a:off x="1414463" y="685801"/>
            <a:ext cx="9363075" cy="5480050"/>
          </a:xfrm>
        </p:spPr>
        <p:txBody>
          <a:bodyPr lIns="91440" tIns="91440" rIns="91440" bIns="91440" anchor="ctr" anchorCtr="0"/>
          <a:lstStyle>
            <a:lvl1pPr algn="ctr">
              <a:defRPr sz="4000" baseline="0">
                <a:solidFill>
                  <a:schemeClr val="bg1"/>
                </a:solidFill>
              </a:defRPr>
            </a:lvl1pPr>
          </a:lstStyle>
          <a:p>
            <a:r>
              <a:rPr lang="en-US" dirty="0"/>
              <a:t>Click to add section header</a:t>
            </a:r>
          </a:p>
        </p:txBody>
      </p:sp>
    </p:spTree>
    <p:extLst>
      <p:ext uri="{BB962C8B-B14F-4D97-AF65-F5344CB8AC3E}">
        <p14:creationId xmlns:p14="http://schemas.microsoft.com/office/powerpoint/2010/main" val="291923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ith Picture">
    <p:spTree>
      <p:nvGrpSpPr>
        <p:cNvPr id="1" name=""/>
        <p:cNvGrpSpPr/>
        <p:nvPr/>
      </p:nvGrpSpPr>
      <p:grpSpPr>
        <a:xfrm>
          <a:off x="0" y="0"/>
          <a:ext cx="0" cy="0"/>
          <a:chOff x="0" y="0"/>
          <a:chExt cx="0" cy="0"/>
        </a:xfrm>
      </p:grpSpPr>
      <p:sp>
        <p:nvSpPr>
          <p:cNvPr id="14" name="Picture Placeholder">
            <a:extLst>
              <a:ext uri="{FF2B5EF4-FFF2-40B4-BE49-F238E27FC236}">
                <a16:creationId xmlns:a16="http://schemas.microsoft.com/office/drawing/2014/main" id="{3B62DF6E-A83A-4117-A2ED-B4864BA8330A}"/>
              </a:ext>
            </a:extLst>
          </p:cNvPr>
          <p:cNvSpPr>
            <a:spLocks noGrp="1"/>
          </p:cNvSpPr>
          <p:nvPr>
            <p:ph type="pic" sz="quarter" idx="15" hasCustomPrompt="1"/>
          </p:nvPr>
        </p:nvSpPr>
        <p:spPr>
          <a:xfrm>
            <a:off x="0" y="1504950"/>
            <a:ext cx="12192000" cy="3295651"/>
          </a:xfrm>
          <a:solidFill>
            <a:schemeClr val="tx1"/>
          </a:solidFill>
        </p:spPr>
        <p:txBody>
          <a:bodyPr rIns="1828800" bIns="90000" anchor="ctr"/>
          <a:lstStyle>
            <a:lvl1pPr marL="0" indent="0" algn="r">
              <a:buNone/>
              <a:defRPr>
                <a:solidFill>
                  <a:schemeClr val="bg1"/>
                </a:solidFill>
                <a:latin typeface="+mn-lt"/>
              </a:defRPr>
            </a:lvl1pPr>
          </a:lstStyle>
          <a:p>
            <a:r>
              <a:rPr lang="en-US" dirty="0"/>
              <a:t>Picture placeholder</a:t>
            </a:r>
          </a:p>
        </p:txBody>
      </p:sp>
      <p:sp>
        <p:nvSpPr>
          <p:cNvPr id="11" name="Subtitle"/>
          <p:cNvSpPr>
            <a:spLocks noGrp="1"/>
          </p:cNvSpPr>
          <p:nvPr>
            <p:ph type="body" sz="quarter" idx="14"/>
          </p:nvPr>
        </p:nvSpPr>
        <p:spPr>
          <a:xfrm>
            <a:off x="292100" y="3258636"/>
            <a:ext cx="8228011" cy="533400"/>
          </a:xfrm>
        </p:spPr>
        <p:txBody>
          <a:bodyPr lIns="91440" tIns="91440" rIns="91440" bIns="91440">
            <a:noAutofit/>
          </a:bodyPr>
          <a:lstStyle>
            <a:lvl1pPr marL="0" indent="0">
              <a:spcBef>
                <a:spcPts val="0"/>
              </a:spcBef>
              <a:buFontTx/>
              <a:buNone/>
              <a:defRPr sz="2600">
                <a:solidFill>
                  <a:schemeClr val="bg1"/>
                </a:solidFill>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0" name="Title"/>
          <p:cNvSpPr>
            <a:spLocks noGrp="1"/>
          </p:cNvSpPr>
          <p:nvPr>
            <p:ph type="title" hasCustomPrompt="1"/>
          </p:nvPr>
        </p:nvSpPr>
        <p:spPr>
          <a:xfrm>
            <a:off x="292101" y="2686713"/>
            <a:ext cx="8522208" cy="499365"/>
          </a:xfrm>
        </p:spPr>
        <p:txBody>
          <a:bodyPr lIns="91440" tIns="91440" rIns="91440" bIns="91440" anchor="b" anchorCtr="0"/>
          <a:lstStyle>
            <a:lvl1pPr>
              <a:defRPr sz="3200" baseline="0">
                <a:solidFill>
                  <a:schemeClr val="bg1"/>
                </a:solidFill>
              </a:defRPr>
            </a:lvl1pPr>
          </a:lstStyle>
          <a:p>
            <a:r>
              <a:rPr lang="en-US" dirty="0"/>
              <a:t>Click to add section header</a:t>
            </a:r>
          </a:p>
        </p:txBody>
      </p:sp>
      <p:sp>
        <p:nvSpPr>
          <p:cNvPr id="4" name="Slide Number Placeholder">
            <a:extLst>
              <a:ext uri="{FF2B5EF4-FFF2-40B4-BE49-F238E27FC236}">
                <a16:creationId xmlns:a16="http://schemas.microsoft.com/office/drawing/2014/main" id="{C8CDE3DB-5BD1-43F6-94A6-D47A00235D79}"/>
              </a:ext>
            </a:extLst>
          </p:cNvPr>
          <p:cNvSpPr>
            <a:spLocks noGrp="1"/>
          </p:cNvSpPr>
          <p:nvPr>
            <p:ph type="sldNum" sz="quarter" idx="17"/>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EEEF92A3-A948-430A-BA72-93EBB9877D77}"/>
              </a:ext>
            </a:extLst>
          </p:cNvPr>
          <p:cNvSpPr>
            <a:spLocks noGrp="1"/>
          </p:cNvSpPr>
          <p:nvPr>
            <p:ph type="ftr" sz="quarter" idx="16"/>
          </p:nvPr>
        </p:nvSpPr>
        <p:spPr/>
        <p:txBody>
          <a:bodyPr/>
          <a:lstStyle/>
          <a:p>
            <a:r>
              <a:rPr lang="en-US" dirty="0"/>
              <a:t>CONFIDENTIAL | AUTHORIZED </a:t>
            </a: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en Frame Divider">
    <p:spTree>
      <p:nvGrpSpPr>
        <p:cNvPr id="1" name=""/>
        <p:cNvGrpSpPr/>
        <p:nvPr/>
      </p:nvGrpSpPr>
      <p:grpSpPr>
        <a:xfrm>
          <a:off x="0" y="0"/>
          <a:ext cx="0" cy="0"/>
          <a:chOff x="0" y="0"/>
          <a:chExt cx="0" cy="0"/>
        </a:xfrm>
      </p:grpSpPr>
      <p:sp>
        <p:nvSpPr>
          <p:cNvPr id="17" name="Text"/>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8" name="Bar"/>
          <p:cNvSpPr/>
          <p:nvPr userDrawn="1"/>
        </p:nvSpPr>
        <p:spPr>
          <a:xfrm>
            <a:off x="377894" y="2716146"/>
            <a:ext cx="8522208"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6" name="Title"/>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5" name="Slide Number Placeholder">
            <a:extLst>
              <a:ext uri="{FF2B5EF4-FFF2-40B4-BE49-F238E27FC236}">
                <a16:creationId xmlns:a16="http://schemas.microsoft.com/office/drawing/2014/main" id="{B699D1C6-DBB0-43D0-BC06-19A6E62C1986}"/>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CAA7B61-F2C7-43C9-A11F-B48C4ED2EBCF}"/>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rple Frame Divider">
    <p:spTree>
      <p:nvGrpSpPr>
        <p:cNvPr id="1" name=""/>
        <p:cNvGrpSpPr/>
        <p:nvPr/>
      </p:nvGrpSpPr>
      <p:grpSpPr>
        <a:xfrm>
          <a:off x="0" y="0"/>
          <a:ext cx="0" cy="0"/>
          <a:chOff x="0" y="0"/>
          <a:chExt cx="0" cy="0"/>
        </a:xfrm>
      </p:grpSpPr>
      <p:sp>
        <p:nvSpPr>
          <p:cNvPr id="13" name="Text">
            <a:extLst>
              <a:ext uri="{FF2B5EF4-FFF2-40B4-BE49-F238E27FC236}">
                <a16:creationId xmlns:a16="http://schemas.microsoft.com/office/drawing/2014/main" id="{B6844C8B-60DD-4EDB-AF8B-41A6695EFCF6}"/>
              </a:ext>
            </a:extLst>
          </p:cNvPr>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8" name="Title">
            <a:extLst>
              <a:ext uri="{FF2B5EF4-FFF2-40B4-BE49-F238E27FC236}">
                <a16:creationId xmlns:a16="http://schemas.microsoft.com/office/drawing/2014/main" id="{2CE5726B-4E9B-428F-B8BF-52038F1B0EF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a:extLst>
              <a:ext uri="{FF2B5EF4-FFF2-40B4-BE49-F238E27FC236}">
                <a16:creationId xmlns:a16="http://schemas.microsoft.com/office/drawing/2014/main" id="{0B94C82C-D24B-4532-B992-AD884CD16A94}"/>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6B49B78C-62D9-4CBC-82AE-117CC49AA73F}"/>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lide Number Placeholder">
            <a:extLst>
              <a:ext uri="{FF2B5EF4-FFF2-40B4-BE49-F238E27FC236}">
                <a16:creationId xmlns:a16="http://schemas.microsoft.com/office/drawing/2014/main" id="{F759ED98-483C-42F4-AA52-F2F638877580}"/>
              </a:ext>
            </a:extLst>
          </p:cNvPr>
          <p:cNvSpPr>
            <a:spLocks noGrp="1"/>
          </p:cNvSpPr>
          <p:nvPr>
            <p:ph type="sldNum" sz="quarter" idx="4"/>
          </p:nvPr>
        </p:nvSpPr>
        <p:spPr>
          <a:xfrm>
            <a:off x="11202856" y="6301811"/>
            <a:ext cx="684344" cy="365125"/>
          </a:xfrm>
          <a:prstGeom prst="rect">
            <a:avLst/>
          </a:prstGeom>
        </p:spPr>
        <p:txBody>
          <a:bodyPr vert="horz" lIns="91440" tIns="45720" rIns="91440" bIns="45720" rtlCol="0" anchor="ctr"/>
          <a:lstStyle>
            <a:lvl1pPr marL="205699" indent="-205699" algn="l">
              <a:lnSpc>
                <a:spcPct val="90000"/>
              </a:lnSpc>
              <a:buSzPct val="120000"/>
              <a:buFontTx/>
              <a:buBlip>
                <a:blip r:embed="rId50"/>
              </a:buBlip>
              <a:defRPr sz="2000" kern="1200" cap="all" normalizeH="0" baseline="10000">
                <a:solidFill>
                  <a:schemeClr val="bg2"/>
                </a:solidFill>
                <a:latin typeface="+mn-lt"/>
              </a:defRPr>
            </a:lvl1pPr>
          </a:lstStyle>
          <a:p>
            <a:pPr defTabSz="1088421"/>
            <a:fld id="{104FC826-72BB-4AF1-BA01-A94F7396A7DC}" type="slidenum">
              <a:rPr lang="en-US" smtClean="0"/>
              <a:pPr defTabSz="1088421"/>
              <a:t>‹#›</a:t>
            </a:fld>
            <a:endParaRPr lang="en-US" dirty="0"/>
          </a:p>
        </p:txBody>
      </p:sp>
      <p:sp>
        <p:nvSpPr>
          <p:cNvPr id="8" name="Footer Placeholder">
            <a:extLst>
              <a:ext uri="{FF2B5EF4-FFF2-40B4-BE49-F238E27FC236}">
                <a16:creationId xmlns:a16="http://schemas.microsoft.com/office/drawing/2014/main" id="{58400D4D-D383-483A-A797-47C73BC11038}"/>
              </a:ext>
            </a:extLst>
          </p:cNvPr>
          <p:cNvSpPr>
            <a:spLocks noGrp="1"/>
          </p:cNvSpPr>
          <p:nvPr>
            <p:ph type="ftr" sz="quarter" idx="3"/>
          </p:nvPr>
        </p:nvSpPr>
        <p:spPr>
          <a:xfrm>
            <a:off x="3721696" y="6129337"/>
            <a:ext cx="7481160" cy="411581"/>
          </a:xfrm>
          <a:prstGeom prst="rect">
            <a:avLst/>
          </a:prstGeom>
        </p:spPr>
        <p:txBody>
          <a:bodyPr vert="horz" lIns="90000" tIns="0" rIns="90000" bIns="0" rtlCol="0" anchor="b"/>
          <a:lstStyle>
            <a:lvl1pPr algn="r">
              <a:lnSpc>
                <a:spcPct val="90000"/>
              </a:lnSpc>
              <a:defRPr sz="1200" cap="all" baseline="0">
                <a:solidFill>
                  <a:schemeClr val="bg2"/>
                </a:solidFill>
                <a:latin typeface="+mn-lt"/>
              </a:defRPr>
            </a:lvl1pPr>
          </a:lstStyle>
          <a:p>
            <a:r>
              <a:rPr lang="en-US" dirty="0"/>
              <a:t>CONFIDENTIAL | AUTHORIZED </a:t>
            </a:r>
          </a:p>
        </p:txBody>
      </p:sp>
      <p:sp>
        <p:nvSpPr>
          <p:cNvPr id="17" name="Element">
            <a:extLst>
              <a:ext uri="{FF2B5EF4-FFF2-40B4-BE49-F238E27FC236}">
                <a16:creationId xmlns:a16="http://schemas.microsoft.com/office/drawing/2014/main" id="{C38F67B8-84E4-471A-83C2-5829945DB925}"/>
              </a:ext>
            </a:extLst>
          </p:cNvPr>
          <p:cNvSpPr>
            <a:spLocks noChangeAspect="1"/>
          </p:cNvSpPr>
          <p:nvPr/>
        </p:nvSpPr>
        <p:spPr>
          <a:xfrm>
            <a:off x="381000" y="6246577"/>
            <a:ext cx="951511" cy="272927"/>
          </a:xfrm>
          <a:custGeom>
            <a:avLst/>
            <a:gdLst>
              <a:gd name="connsiteX0" fmla="*/ 0 w 951511"/>
              <a:gd name="connsiteY0" fmla="*/ 0 h 272927"/>
              <a:gd name="connsiteX1" fmla="*/ 0 w 951511"/>
              <a:gd name="connsiteY1" fmla="*/ 272927 h 272927"/>
              <a:gd name="connsiteX2" fmla="*/ 0 w 951511"/>
              <a:gd name="connsiteY2" fmla="*/ 272927 h 272927"/>
              <a:gd name="connsiteX3" fmla="*/ 951511 w 951511"/>
              <a:gd name="connsiteY3" fmla="*/ 272927 h 272927"/>
              <a:gd name="connsiteX4" fmla="*/ 951511 w 951511"/>
              <a:gd name="connsiteY4" fmla="*/ 0 h 272927"/>
              <a:gd name="connsiteX5" fmla="*/ 0 w 951511"/>
              <a:gd name="connsiteY5" fmla="*/ 0 h 272927"/>
              <a:gd name="connsiteX6" fmla="*/ 891783 w 951511"/>
              <a:gd name="connsiteY6" fmla="*/ 214028 h 272927"/>
              <a:gd name="connsiteX7" fmla="*/ 59729 w 951511"/>
              <a:gd name="connsiteY7" fmla="*/ 214028 h 272927"/>
              <a:gd name="connsiteX8" fmla="*/ 59729 w 951511"/>
              <a:gd name="connsiteY8" fmla="*/ 59729 h 272927"/>
              <a:gd name="connsiteX9" fmla="*/ 892612 w 951511"/>
              <a:gd name="connsiteY9" fmla="*/ 59729 h 272927"/>
              <a:gd name="connsiteX10" fmla="*/ 892612 w 951511"/>
              <a:gd name="connsiteY10" fmla="*/ 214028 h 27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1511" h="272927">
                <a:moveTo>
                  <a:pt x="0" y="0"/>
                </a:moveTo>
                <a:lnTo>
                  <a:pt x="0" y="272927"/>
                </a:lnTo>
                <a:lnTo>
                  <a:pt x="0" y="272927"/>
                </a:lnTo>
                <a:lnTo>
                  <a:pt x="951511" y="272927"/>
                </a:lnTo>
                <a:lnTo>
                  <a:pt x="951511" y="0"/>
                </a:lnTo>
                <a:lnTo>
                  <a:pt x="0" y="0"/>
                </a:lnTo>
                <a:close/>
                <a:moveTo>
                  <a:pt x="891783" y="214028"/>
                </a:moveTo>
                <a:lnTo>
                  <a:pt x="59729" y="214028"/>
                </a:lnTo>
                <a:lnTo>
                  <a:pt x="59729" y="59729"/>
                </a:lnTo>
                <a:lnTo>
                  <a:pt x="892612" y="59729"/>
                </a:lnTo>
                <a:lnTo>
                  <a:pt x="892612" y="214028"/>
                </a:lnTo>
                <a:close/>
              </a:path>
            </a:pathLst>
          </a:custGeom>
          <a:solidFill>
            <a:srgbClr val="01A982"/>
          </a:solidFill>
          <a:ln w="8283" cap="flat">
            <a:noFill/>
            <a:prstDash val="solid"/>
            <a:miter/>
          </a:ln>
        </p:spPr>
        <p:txBody>
          <a:bodyPr rtlCol="0" anchor="ctr"/>
          <a:lstStyle/>
          <a:p>
            <a:endParaRPr lang="en-US" dirty="0"/>
          </a:p>
        </p:txBody>
      </p:sp>
      <p:sp>
        <p:nvSpPr>
          <p:cNvPr id="3" name="Text Placeholder"/>
          <p:cNvSpPr>
            <a:spLocks noGrp="1"/>
          </p:cNvSpPr>
          <p:nvPr>
            <p:ph type="body" idx="1"/>
          </p:nvPr>
        </p:nvSpPr>
        <p:spPr>
          <a:xfrm>
            <a:off x="285909" y="998682"/>
            <a:ext cx="11498104" cy="4571999"/>
          </a:xfrm>
          <a:prstGeom prst="rect">
            <a:avLst/>
          </a:prstGeom>
          <a:ln w="57150">
            <a:noFill/>
            <a:miter lim="800000"/>
          </a:ln>
        </p:spPr>
        <p:txBody>
          <a:bodyPr vert="horz" lIns="91440" tIns="91440" rIns="91440"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p:cNvSpPr>
            <a:spLocks noGrp="1"/>
          </p:cNvSpPr>
          <p:nvPr>
            <p:ph type="title"/>
          </p:nvPr>
        </p:nvSpPr>
        <p:spPr>
          <a:xfrm>
            <a:off x="285743" y="391852"/>
            <a:ext cx="11498270" cy="401362"/>
          </a:xfrm>
          <a:prstGeom prst="rect">
            <a:avLst/>
          </a:prstGeom>
          <a:ln w="57150">
            <a:noFill/>
            <a:miter lim="800000"/>
          </a:ln>
        </p:spPr>
        <p:txBody>
          <a:bodyPr vert="horz" lIns="91440" tIns="91440" rIns="91440" bIns="9144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60" r:id="rId1"/>
    <p:sldLayoutId id="2147483696" r:id="rId2"/>
    <p:sldLayoutId id="2147483695" r:id="rId3"/>
    <p:sldLayoutId id="2147483702" r:id="rId4"/>
    <p:sldLayoutId id="2147483701" r:id="rId5"/>
    <p:sldLayoutId id="2147483705" r:id="rId6"/>
    <p:sldLayoutId id="2147483661" r:id="rId7"/>
    <p:sldLayoutId id="2147483662" r:id="rId8"/>
    <p:sldLayoutId id="2147483663" r:id="rId9"/>
    <p:sldLayoutId id="2147483685" r:id="rId10"/>
    <p:sldLayoutId id="2147483686" r:id="rId11"/>
    <p:sldLayoutId id="2147483666" r:id="rId12"/>
    <p:sldLayoutId id="2147483756" r:id="rId13"/>
    <p:sldLayoutId id="2147483668" r:id="rId14"/>
    <p:sldLayoutId id="2147483669" r:id="rId15"/>
    <p:sldLayoutId id="2147483652" r:id="rId16"/>
    <p:sldLayoutId id="2147483698" r:id="rId17"/>
    <p:sldLayoutId id="2147483755" r:id="rId18"/>
    <p:sldLayoutId id="2147483670" r:id="rId19"/>
    <p:sldLayoutId id="2147483671" r:id="rId20"/>
    <p:sldLayoutId id="2147483699" r:id="rId21"/>
    <p:sldLayoutId id="2147483672" r:id="rId22"/>
    <p:sldLayoutId id="2147483673" r:id="rId23"/>
    <p:sldLayoutId id="2147483654" r:id="rId24"/>
    <p:sldLayoutId id="2147483679" r:id="rId25"/>
    <p:sldLayoutId id="2147483688" r:id="rId26"/>
    <p:sldLayoutId id="2147483689" r:id="rId27"/>
    <p:sldLayoutId id="2147483690" r:id="rId28"/>
    <p:sldLayoutId id="2147483691" r:id="rId29"/>
    <p:sldLayoutId id="2147483692" r:id="rId30"/>
    <p:sldLayoutId id="2147483693" r:id="rId31"/>
    <p:sldLayoutId id="2147483694" r:id="rId32"/>
    <p:sldLayoutId id="2147483656" r:id="rId33"/>
    <p:sldLayoutId id="2147483657" r:id="rId34"/>
    <p:sldLayoutId id="2147483758" r:id="rId35"/>
    <p:sldLayoutId id="2147483697" r:id="rId36"/>
    <p:sldLayoutId id="2147483676" r:id="rId37"/>
    <p:sldLayoutId id="2147483677" r:id="rId38"/>
    <p:sldLayoutId id="2147483706" r:id="rId39"/>
    <p:sldLayoutId id="2147483707" r:id="rId40"/>
    <p:sldLayoutId id="2147483704" r:id="rId41"/>
    <p:sldLayoutId id="2147483752" r:id="rId42"/>
    <p:sldLayoutId id="2147483753" r:id="rId43"/>
    <p:sldLayoutId id="2147483703" r:id="rId44"/>
    <p:sldLayoutId id="2147483757" r:id="rId45"/>
    <p:sldLayoutId id="2147483700" r:id="rId46"/>
    <p:sldLayoutId id="2147483759" r:id="rId47"/>
    <p:sldLayoutId id="2147483760"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cap="all" baseline="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400"/>
        </a:spcBef>
        <a:buClrTx/>
        <a:buFont typeface="" panose="020B0303030202060203" pitchFamily="34" charset="0"/>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n-lt"/>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n-lt"/>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17" userDrawn="1">
          <p15:clr>
            <a:srgbClr val="F26B43"/>
          </p15:clr>
        </p15:guide>
        <p15:guide id="3" pos="240" userDrawn="1">
          <p15:clr>
            <a:srgbClr val="F26B43"/>
          </p15:clr>
        </p15:guide>
        <p15:guide id="4" pos="7423" userDrawn="1">
          <p15:clr>
            <a:srgbClr val="F26B43"/>
          </p15:clr>
        </p15:guide>
        <p15:guide id="5" orient="horz" pos="432" userDrawn="1">
          <p15:clr>
            <a:srgbClr val="F26B43"/>
          </p15:clr>
        </p15:guide>
        <p15:guide id="6" orient="horz" pos="3884" userDrawn="1">
          <p15:clr>
            <a:srgbClr val="F26B43"/>
          </p15:clr>
        </p15:guide>
        <p15:guide id="7" orient="horz" pos="1440" userDrawn="1">
          <p15:clr>
            <a:srgbClr val="F26B43"/>
          </p15:clr>
        </p15:guide>
        <p15:guide id="8" orient="horz" pos="2880" userDrawn="1">
          <p15:clr>
            <a:srgbClr val="F26B43"/>
          </p15:clr>
        </p15:guide>
        <p15:guide id="9" pos="2568" userDrawn="1">
          <p15:clr>
            <a:srgbClr val="F26B43"/>
          </p15:clr>
        </p15:guide>
        <p15:guide id="10" pos="5112" userDrawn="1">
          <p15:clr>
            <a:srgbClr val="F26B43"/>
          </p15:clr>
        </p15:guide>
        <p15:guide id="11"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F05E50B2-AB22-4A7A-83F4-EBD278039190}"/>
              </a:ext>
            </a:extLst>
          </p:cNvPr>
          <p:cNvSpPr>
            <a:spLocks noGrp="1"/>
          </p:cNvSpPr>
          <p:nvPr>
            <p:ph type="body" sz="quarter" idx="13"/>
          </p:nvPr>
        </p:nvSpPr>
        <p:spPr>
          <a:xfrm>
            <a:off x="290747" y="5401983"/>
            <a:ext cx="5489578" cy="339214"/>
          </a:xfrm>
        </p:spPr>
        <p:txBody>
          <a:bodyPr/>
          <a:lstStyle/>
          <a:p>
            <a:r>
              <a:rPr lang="en-US" dirty="0"/>
              <a:t>Month DD, 20YY</a:t>
            </a:r>
          </a:p>
        </p:txBody>
      </p:sp>
      <p:sp>
        <p:nvSpPr>
          <p:cNvPr id="3" name="Subtitle">
            <a:extLst>
              <a:ext uri="{FF2B5EF4-FFF2-40B4-BE49-F238E27FC236}">
                <a16:creationId xmlns:a16="http://schemas.microsoft.com/office/drawing/2014/main" id="{940F81D8-5C7D-4F33-A461-CA45B169FF0D}"/>
              </a:ext>
            </a:extLst>
          </p:cNvPr>
          <p:cNvSpPr>
            <a:spLocks noGrp="1"/>
          </p:cNvSpPr>
          <p:nvPr>
            <p:ph type="subTitle" idx="1"/>
          </p:nvPr>
        </p:nvSpPr>
        <p:spPr>
          <a:xfrm>
            <a:off x="290747" y="4075043"/>
            <a:ext cx="8229600" cy="1172818"/>
          </a:xfrm>
        </p:spPr>
        <p:txBody>
          <a:bodyPr/>
          <a:lstStyle/>
          <a:p>
            <a:endParaRPr lang="en-US" dirty="0"/>
          </a:p>
        </p:txBody>
      </p:sp>
      <p:sp>
        <p:nvSpPr>
          <p:cNvPr id="2" name="Title">
            <a:extLst>
              <a:ext uri="{FF2B5EF4-FFF2-40B4-BE49-F238E27FC236}">
                <a16:creationId xmlns:a16="http://schemas.microsoft.com/office/drawing/2014/main" id="{6D650731-F75D-4A00-8A26-A472193D371A}"/>
              </a:ext>
            </a:extLst>
          </p:cNvPr>
          <p:cNvSpPr>
            <a:spLocks noGrp="1"/>
          </p:cNvSpPr>
          <p:nvPr>
            <p:ph type="title"/>
          </p:nvPr>
        </p:nvSpPr>
        <p:spPr/>
        <p:txBody>
          <a:bodyPr/>
          <a:lstStyle/>
          <a:p>
            <a:r>
              <a:rPr lang="en-US" dirty="0"/>
              <a:t>Hyperparameter Tuning</a:t>
            </a:r>
          </a:p>
        </p:txBody>
      </p:sp>
    </p:spTree>
    <p:extLst>
      <p:ext uri="{BB962C8B-B14F-4D97-AF65-F5344CB8AC3E}">
        <p14:creationId xmlns:p14="http://schemas.microsoft.com/office/powerpoint/2010/main" val="223694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10</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HYPERPARMETER TUNING PROCESS</a:t>
            </a:r>
          </a:p>
        </p:txBody>
      </p:sp>
      <p:graphicFrame>
        <p:nvGraphicFramePr>
          <p:cNvPr id="3" name="Diagram 2">
            <a:extLst>
              <a:ext uri="{FF2B5EF4-FFF2-40B4-BE49-F238E27FC236}">
                <a16:creationId xmlns:a16="http://schemas.microsoft.com/office/drawing/2014/main" id="{C1DED92A-6BA6-4483-92B1-F3BC832ADAFA}"/>
              </a:ext>
            </a:extLst>
          </p:cNvPr>
          <p:cNvGraphicFramePr/>
          <p:nvPr>
            <p:extLst>
              <p:ext uri="{D42A27DB-BD31-4B8C-83A1-F6EECF244321}">
                <p14:modId xmlns:p14="http://schemas.microsoft.com/office/powerpoint/2010/main" val="2412130335"/>
              </p:ext>
            </p:extLst>
          </p:nvPr>
        </p:nvGraphicFramePr>
        <p:xfrm>
          <a:off x="1970878" y="914400"/>
          <a:ext cx="8128000" cy="5226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224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11</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TYPES OF SPLITTING THE DATASET</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599" y="998681"/>
            <a:ext cx="5163882" cy="5097600"/>
          </a:xfrm>
        </p:spPr>
        <p:txBody>
          <a:bodyPr>
            <a:normAutofit/>
          </a:bodyPr>
          <a:lstStyle/>
          <a:p>
            <a:pPr algn="just"/>
            <a:r>
              <a:rPr lang="en-US" dirty="0">
                <a:ea typeface="Calibri" panose="020F0502020204030204" pitchFamily="34" charset="0"/>
              </a:rPr>
              <a:t>T</a:t>
            </a:r>
            <a:r>
              <a:rPr lang="en-US" dirty="0">
                <a:effectLst/>
                <a:ea typeface="Calibri" panose="020F0502020204030204" pitchFamily="34" charset="0"/>
              </a:rPr>
              <a:t>he dataset is split into </a:t>
            </a:r>
            <a:r>
              <a:rPr lang="en-US" dirty="0">
                <a:ea typeface="Calibri" panose="020F0502020204030204" pitchFamily="34" charset="0"/>
              </a:rPr>
              <a:t>two parts namely, </a:t>
            </a:r>
            <a:r>
              <a:rPr lang="en-US" dirty="0">
                <a:effectLst/>
                <a:ea typeface="Calibri" panose="020F0502020204030204" pitchFamily="34" charset="0"/>
              </a:rPr>
              <a:t>training dataset and test dataset.</a:t>
            </a:r>
          </a:p>
          <a:p>
            <a:pPr algn="just"/>
            <a:endParaRPr lang="en-US" dirty="0"/>
          </a:p>
          <a:p>
            <a:pPr algn="just"/>
            <a:r>
              <a:rPr lang="en-US" dirty="0"/>
              <a:t>The models are trained using the training dataset for different combinations of hyperparameters and tested on the testing dataset. </a:t>
            </a:r>
          </a:p>
          <a:p>
            <a:pPr algn="just"/>
            <a:endParaRPr lang="en-US" dirty="0"/>
          </a:p>
          <a:p>
            <a:pPr algn="just"/>
            <a:r>
              <a:rPr lang="en-US" dirty="0">
                <a:effectLst/>
                <a:ea typeface="Calibri" panose="020F0502020204030204" pitchFamily="34" charset="0"/>
              </a:rPr>
              <a:t>Generally, 70% of the data is used as training data and 30% is used as testing data</a:t>
            </a:r>
            <a:endParaRPr lang="en-US" dirty="0"/>
          </a:p>
        </p:txBody>
      </p:sp>
      <p:grpSp>
        <p:nvGrpSpPr>
          <p:cNvPr id="3" name="Group 2">
            <a:extLst>
              <a:ext uri="{FF2B5EF4-FFF2-40B4-BE49-F238E27FC236}">
                <a16:creationId xmlns:a16="http://schemas.microsoft.com/office/drawing/2014/main" id="{7ACD9394-CF43-439F-AAEA-DE63D57BEC45}"/>
              </a:ext>
            </a:extLst>
          </p:cNvPr>
          <p:cNvGrpSpPr/>
          <p:nvPr/>
        </p:nvGrpSpPr>
        <p:grpSpPr>
          <a:xfrm>
            <a:off x="5718201" y="2010252"/>
            <a:ext cx="5943600" cy="3074521"/>
            <a:chOff x="5330576" y="1679823"/>
            <a:chExt cx="5943600" cy="3074521"/>
          </a:xfrm>
        </p:grpSpPr>
        <p:sp>
          <p:nvSpPr>
            <p:cNvPr id="11" name="Rectangle 10">
              <a:extLst>
                <a:ext uri="{FF2B5EF4-FFF2-40B4-BE49-F238E27FC236}">
                  <a16:creationId xmlns:a16="http://schemas.microsoft.com/office/drawing/2014/main" id="{C66D3A98-01B5-4151-BB57-74570772FA27}"/>
                </a:ext>
              </a:extLst>
            </p:cNvPr>
            <p:cNvSpPr/>
            <p:nvPr/>
          </p:nvSpPr>
          <p:spPr>
            <a:xfrm>
              <a:off x="5330576" y="1679823"/>
              <a:ext cx="5943600" cy="9144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1"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Dataset</a:t>
              </a:r>
            </a:p>
          </p:txBody>
        </p:sp>
        <p:sp>
          <p:nvSpPr>
            <p:cNvPr id="12" name="Rectangle 11">
              <a:extLst>
                <a:ext uri="{FF2B5EF4-FFF2-40B4-BE49-F238E27FC236}">
                  <a16:creationId xmlns:a16="http://schemas.microsoft.com/office/drawing/2014/main" id="{647A60CA-7825-4E7C-8EE8-D1A5E73C13AE}"/>
                </a:ext>
              </a:extLst>
            </p:cNvPr>
            <p:cNvSpPr/>
            <p:nvPr/>
          </p:nvSpPr>
          <p:spPr>
            <a:xfrm>
              <a:off x="5330576" y="3128412"/>
              <a:ext cx="3759200" cy="914400"/>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1"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Training Dataset</a:t>
              </a:r>
            </a:p>
          </p:txBody>
        </p:sp>
        <p:sp>
          <p:nvSpPr>
            <p:cNvPr id="13" name="Rectangle 12">
              <a:extLst>
                <a:ext uri="{FF2B5EF4-FFF2-40B4-BE49-F238E27FC236}">
                  <a16:creationId xmlns:a16="http://schemas.microsoft.com/office/drawing/2014/main" id="{909EAA51-693E-465F-B7C6-0FCD45F31E1B}"/>
                </a:ext>
              </a:extLst>
            </p:cNvPr>
            <p:cNvSpPr/>
            <p:nvPr/>
          </p:nvSpPr>
          <p:spPr>
            <a:xfrm>
              <a:off x="9262496" y="3090312"/>
              <a:ext cx="2011680" cy="914400"/>
            </a:xfrm>
            <a:prstGeom prst="rect">
              <a:avLst/>
            </a:prstGeom>
            <a:solidFill>
              <a:srgbClr val="ED7D31"/>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1"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Testing Dataset</a:t>
              </a:r>
            </a:p>
          </p:txBody>
        </p:sp>
        <p:sp>
          <p:nvSpPr>
            <p:cNvPr id="14" name="TextBox 13">
              <a:extLst>
                <a:ext uri="{FF2B5EF4-FFF2-40B4-BE49-F238E27FC236}">
                  <a16:creationId xmlns:a16="http://schemas.microsoft.com/office/drawing/2014/main" id="{E913D42A-E5B9-4F93-A7C1-4FDE5B260487}"/>
                </a:ext>
              </a:extLst>
            </p:cNvPr>
            <p:cNvSpPr txBox="1"/>
            <p:nvPr/>
          </p:nvSpPr>
          <p:spPr>
            <a:xfrm>
              <a:off x="5330576" y="4323457"/>
              <a:ext cx="5943600" cy="430887"/>
            </a:xfrm>
            <a:prstGeom prst="rect">
              <a:avLst/>
            </a:prstGeom>
            <a:noFill/>
            <a:ln w="57150">
              <a:noFill/>
              <a:miter lim="800000"/>
            </a:ln>
          </p:spPr>
          <p:txBody>
            <a:bodyPr wrap="square">
              <a:spAutoFit/>
            </a:bodyPr>
            <a:lstStyle/>
            <a:p>
              <a:pPr algn="ctr"/>
              <a:r>
                <a:rPr lang="fr-FR" sz="2200" b="1" dirty="0"/>
                <a:t>FIG. 2a Train Validation Split</a:t>
              </a:r>
              <a:endParaRPr lang="en-US" sz="2200" b="1" dirty="0"/>
            </a:p>
          </p:txBody>
        </p:sp>
      </p:grpSp>
    </p:spTree>
    <p:extLst>
      <p:ext uri="{BB962C8B-B14F-4D97-AF65-F5344CB8AC3E}">
        <p14:creationId xmlns:p14="http://schemas.microsoft.com/office/powerpoint/2010/main" val="332582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12</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TYPES OF SPLITTING THE DATASET</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600" y="998681"/>
            <a:ext cx="4569536" cy="5097600"/>
          </a:xfrm>
        </p:spPr>
        <p:txBody>
          <a:bodyPr>
            <a:normAutofit lnSpcReduction="10000"/>
          </a:bodyPr>
          <a:lstStyle/>
          <a:p>
            <a:pPr algn="just"/>
            <a:r>
              <a:rPr lang="en-US" dirty="0">
                <a:ea typeface="Calibri" panose="020F0502020204030204" pitchFamily="34" charset="0"/>
              </a:rPr>
              <a:t>S</a:t>
            </a:r>
            <a:r>
              <a:rPr lang="en-US" dirty="0">
                <a:effectLst/>
                <a:ea typeface="Calibri" panose="020F0502020204030204" pitchFamily="34" charset="0"/>
              </a:rPr>
              <a:t>plit the dataset into two parts i.e., training dataset and testing dataset.</a:t>
            </a:r>
          </a:p>
          <a:p>
            <a:pPr algn="just"/>
            <a:endParaRPr lang="en-US" dirty="0"/>
          </a:p>
          <a:p>
            <a:pPr algn="just"/>
            <a:r>
              <a:rPr lang="en-US" dirty="0"/>
              <a:t>The training dataset is in-turn divided into “k” subsets.</a:t>
            </a:r>
          </a:p>
          <a:p>
            <a:pPr algn="just"/>
            <a:endParaRPr lang="en-US" dirty="0"/>
          </a:p>
          <a:p>
            <a:pPr algn="just"/>
            <a:r>
              <a:rPr lang="en-US" dirty="0">
                <a:ea typeface="Calibri" panose="020F0502020204030204" pitchFamily="34" charset="0"/>
              </a:rPr>
              <a:t>T</a:t>
            </a:r>
            <a:r>
              <a:rPr lang="en-US" dirty="0">
                <a:effectLst/>
                <a:ea typeface="Calibri" panose="020F0502020204030204" pitchFamily="34" charset="0"/>
              </a:rPr>
              <a:t>he machine learning model is trained “k” times.</a:t>
            </a:r>
          </a:p>
          <a:p>
            <a:pPr algn="just"/>
            <a:endParaRPr lang="en-US" dirty="0"/>
          </a:p>
          <a:p>
            <a:pPr algn="just"/>
            <a:r>
              <a:rPr lang="en-US" dirty="0">
                <a:ea typeface="Calibri" panose="020F0502020204030204" pitchFamily="34" charset="0"/>
              </a:rPr>
              <a:t>T</a:t>
            </a:r>
            <a:r>
              <a:rPr lang="en-US" dirty="0">
                <a:effectLst/>
                <a:ea typeface="Calibri" panose="020F0502020204030204" pitchFamily="34" charset="0"/>
              </a:rPr>
              <a:t>he performance of the machine learning model is an average of the performance over the k-folds.</a:t>
            </a:r>
          </a:p>
          <a:p>
            <a:pPr algn="just"/>
            <a:endParaRPr lang="en-US" dirty="0"/>
          </a:p>
          <a:p>
            <a:pPr algn="just"/>
            <a:r>
              <a:rPr lang="en-US" dirty="0"/>
              <a:t>The final model is trained on the entire training dataset and tested on testing dataset.</a:t>
            </a:r>
          </a:p>
        </p:txBody>
      </p:sp>
      <p:grpSp>
        <p:nvGrpSpPr>
          <p:cNvPr id="9" name="Group 8">
            <a:extLst>
              <a:ext uri="{FF2B5EF4-FFF2-40B4-BE49-F238E27FC236}">
                <a16:creationId xmlns:a16="http://schemas.microsoft.com/office/drawing/2014/main" id="{0BA81AC4-7FE5-42AD-AACA-BB34961EECCE}"/>
              </a:ext>
            </a:extLst>
          </p:cNvPr>
          <p:cNvGrpSpPr/>
          <p:nvPr/>
        </p:nvGrpSpPr>
        <p:grpSpPr>
          <a:xfrm>
            <a:off x="5655365" y="1071881"/>
            <a:ext cx="6325812" cy="3899505"/>
            <a:chOff x="5353775" y="1071881"/>
            <a:chExt cx="6398805" cy="3899505"/>
          </a:xfrm>
        </p:grpSpPr>
        <p:sp>
          <p:nvSpPr>
            <p:cNvPr id="30" name="Rectangle 29">
              <a:extLst>
                <a:ext uri="{FF2B5EF4-FFF2-40B4-BE49-F238E27FC236}">
                  <a16:creationId xmlns:a16="http://schemas.microsoft.com/office/drawing/2014/main" id="{BFAD3A13-6D00-4A3A-862D-7B4B24118A7D}"/>
                </a:ext>
              </a:extLst>
            </p:cNvPr>
            <p:cNvSpPr/>
            <p:nvPr/>
          </p:nvSpPr>
          <p:spPr>
            <a:xfrm>
              <a:off x="5357192" y="1071881"/>
              <a:ext cx="6395388" cy="54864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Dataset</a:t>
              </a:r>
            </a:p>
          </p:txBody>
        </p:sp>
        <p:sp>
          <p:nvSpPr>
            <p:cNvPr id="31" name="Rectangle 30">
              <a:extLst>
                <a:ext uri="{FF2B5EF4-FFF2-40B4-BE49-F238E27FC236}">
                  <a16:creationId xmlns:a16="http://schemas.microsoft.com/office/drawing/2014/main" id="{0CDAFD6A-3A15-4BDC-A77C-BA675748EA72}"/>
                </a:ext>
              </a:extLst>
            </p:cNvPr>
            <p:cNvSpPr/>
            <p:nvPr/>
          </p:nvSpPr>
          <p:spPr>
            <a:xfrm>
              <a:off x="5357192" y="1858863"/>
              <a:ext cx="4343952" cy="548640"/>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Training Dataset</a:t>
              </a:r>
            </a:p>
          </p:txBody>
        </p:sp>
        <p:sp>
          <p:nvSpPr>
            <p:cNvPr id="32" name="Rectangle 31">
              <a:extLst>
                <a:ext uri="{FF2B5EF4-FFF2-40B4-BE49-F238E27FC236}">
                  <a16:creationId xmlns:a16="http://schemas.microsoft.com/office/drawing/2014/main" id="{4A50711E-C25D-40B5-A001-D77C719305B5}"/>
                </a:ext>
              </a:extLst>
            </p:cNvPr>
            <p:cNvSpPr/>
            <p:nvPr/>
          </p:nvSpPr>
          <p:spPr>
            <a:xfrm>
              <a:off x="9814445" y="1871347"/>
              <a:ext cx="1920240" cy="548640"/>
            </a:xfrm>
            <a:prstGeom prst="rect">
              <a:avLst/>
            </a:prstGeom>
            <a:solidFill>
              <a:srgbClr val="ED7D31"/>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Testing Dataset</a:t>
              </a:r>
            </a:p>
          </p:txBody>
        </p:sp>
        <p:sp>
          <p:nvSpPr>
            <p:cNvPr id="33" name="Rectangle 32">
              <a:extLst>
                <a:ext uri="{FF2B5EF4-FFF2-40B4-BE49-F238E27FC236}">
                  <a16:creationId xmlns:a16="http://schemas.microsoft.com/office/drawing/2014/main" id="{ED2B6B4F-B4F4-4311-BF86-24C42BF7CD8A}"/>
                </a:ext>
              </a:extLst>
            </p:cNvPr>
            <p:cNvSpPr/>
            <p:nvPr/>
          </p:nvSpPr>
          <p:spPr>
            <a:xfrm>
              <a:off x="5353775" y="2706371"/>
              <a:ext cx="1371600" cy="548640"/>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a:ln>
                    <a:noFill/>
                  </a:ln>
                  <a:solidFill>
                    <a:sysClr val="window" lastClr="FFFFFF"/>
                  </a:solidFill>
                  <a:effectLst/>
                  <a:uLnTx/>
                  <a:uFillTx/>
                  <a:ea typeface="Calibri" panose="020F0502020204030204" pitchFamily="34" charset="0"/>
                  <a:cs typeface="Times New Roman" panose="02020603050405020304" pitchFamily="18" charset="0"/>
                </a:rPr>
                <a:t>Train</a:t>
              </a:r>
            </a:p>
          </p:txBody>
        </p:sp>
        <p:sp>
          <p:nvSpPr>
            <p:cNvPr id="34" name="Rectangle 33">
              <a:extLst>
                <a:ext uri="{FF2B5EF4-FFF2-40B4-BE49-F238E27FC236}">
                  <a16:creationId xmlns:a16="http://schemas.microsoft.com/office/drawing/2014/main" id="{5EB12B24-EA94-4A2E-BA83-A858A2B30914}"/>
                </a:ext>
              </a:extLst>
            </p:cNvPr>
            <p:cNvSpPr/>
            <p:nvPr/>
          </p:nvSpPr>
          <p:spPr>
            <a:xfrm>
              <a:off x="6840665" y="2713185"/>
              <a:ext cx="1371600" cy="548640"/>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Train </a:t>
              </a:r>
            </a:p>
          </p:txBody>
        </p:sp>
        <p:sp>
          <p:nvSpPr>
            <p:cNvPr id="35" name="Rectangle 34">
              <a:extLst>
                <a:ext uri="{FF2B5EF4-FFF2-40B4-BE49-F238E27FC236}">
                  <a16:creationId xmlns:a16="http://schemas.microsoft.com/office/drawing/2014/main" id="{8E4618DE-94C3-4D0F-B7B6-8FCFFDF49462}"/>
                </a:ext>
              </a:extLst>
            </p:cNvPr>
            <p:cNvSpPr/>
            <p:nvPr/>
          </p:nvSpPr>
          <p:spPr>
            <a:xfrm>
              <a:off x="8327555" y="2716595"/>
              <a:ext cx="1371600" cy="548640"/>
            </a:xfrm>
            <a:prstGeom prst="rect">
              <a:avLst/>
            </a:prstGeom>
            <a:solidFill>
              <a:srgbClr val="70AD47"/>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Validate</a:t>
              </a:r>
            </a:p>
          </p:txBody>
        </p:sp>
        <p:sp>
          <p:nvSpPr>
            <p:cNvPr id="36" name="Rectangle 35">
              <a:extLst>
                <a:ext uri="{FF2B5EF4-FFF2-40B4-BE49-F238E27FC236}">
                  <a16:creationId xmlns:a16="http://schemas.microsoft.com/office/drawing/2014/main" id="{D9BDD024-A1F4-4A81-84EF-F78295CAC478}"/>
                </a:ext>
              </a:extLst>
            </p:cNvPr>
            <p:cNvSpPr/>
            <p:nvPr/>
          </p:nvSpPr>
          <p:spPr>
            <a:xfrm>
              <a:off x="9814445" y="2724552"/>
              <a:ext cx="1920240" cy="548640"/>
            </a:xfrm>
            <a:prstGeom prst="rect">
              <a:avLst/>
            </a:prstGeom>
            <a:solidFill>
              <a:srgbClr val="ED7D31"/>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Testing Dataset</a:t>
              </a:r>
            </a:p>
          </p:txBody>
        </p:sp>
        <p:sp>
          <p:nvSpPr>
            <p:cNvPr id="40" name="Rectangle 39">
              <a:extLst>
                <a:ext uri="{FF2B5EF4-FFF2-40B4-BE49-F238E27FC236}">
                  <a16:creationId xmlns:a16="http://schemas.microsoft.com/office/drawing/2014/main" id="{1175C61C-21A5-4A3D-B420-A46667DE92CB}"/>
                </a:ext>
              </a:extLst>
            </p:cNvPr>
            <p:cNvSpPr/>
            <p:nvPr/>
          </p:nvSpPr>
          <p:spPr>
            <a:xfrm>
              <a:off x="9832340" y="3572175"/>
              <a:ext cx="1920240" cy="548640"/>
            </a:xfrm>
            <a:prstGeom prst="rect">
              <a:avLst/>
            </a:prstGeom>
            <a:solidFill>
              <a:srgbClr val="ED7D31"/>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Testing Dataset</a:t>
              </a:r>
            </a:p>
          </p:txBody>
        </p:sp>
        <p:sp>
          <p:nvSpPr>
            <p:cNvPr id="44" name="Rectangle 43">
              <a:extLst>
                <a:ext uri="{FF2B5EF4-FFF2-40B4-BE49-F238E27FC236}">
                  <a16:creationId xmlns:a16="http://schemas.microsoft.com/office/drawing/2014/main" id="{414494BD-B87F-4472-8803-39BB0A84B0CF}"/>
                </a:ext>
              </a:extLst>
            </p:cNvPr>
            <p:cNvSpPr/>
            <p:nvPr/>
          </p:nvSpPr>
          <p:spPr>
            <a:xfrm>
              <a:off x="9832340" y="4411663"/>
              <a:ext cx="1920240" cy="548640"/>
            </a:xfrm>
            <a:prstGeom prst="rect">
              <a:avLst/>
            </a:prstGeom>
            <a:solidFill>
              <a:srgbClr val="ED7D31"/>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Testing Dataset</a:t>
              </a:r>
            </a:p>
          </p:txBody>
        </p:sp>
        <p:sp>
          <p:nvSpPr>
            <p:cNvPr id="45" name="Rectangle 44">
              <a:extLst>
                <a:ext uri="{FF2B5EF4-FFF2-40B4-BE49-F238E27FC236}">
                  <a16:creationId xmlns:a16="http://schemas.microsoft.com/office/drawing/2014/main" id="{E2891DBF-313F-4245-A16C-8D835E01E213}"/>
                </a:ext>
              </a:extLst>
            </p:cNvPr>
            <p:cNvSpPr/>
            <p:nvPr/>
          </p:nvSpPr>
          <p:spPr>
            <a:xfrm>
              <a:off x="5353775" y="3624370"/>
              <a:ext cx="1371600" cy="548640"/>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a:ln>
                    <a:noFill/>
                  </a:ln>
                  <a:solidFill>
                    <a:sysClr val="window" lastClr="FFFFFF"/>
                  </a:solidFill>
                  <a:effectLst/>
                  <a:uLnTx/>
                  <a:uFillTx/>
                  <a:ea typeface="Calibri" panose="020F0502020204030204" pitchFamily="34" charset="0"/>
                  <a:cs typeface="Times New Roman" panose="02020603050405020304" pitchFamily="18" charset="0"/>
                </a:rPr>
                <a:t>Train</a:t>
              </a:r>
            </a:p>
          </p:txBody>
        </p:sp>
        <p:sp>
          <p:nvSpPr>
            <p:cNvPr id="46" name="Rectangle 45">
              <a:extLst>
                <a:ext uri="{FF2B5EF4-FFF2-40B4-BE49-F238E27FC236}">
                  <a16:creationId xmlns:a16="http://schemas.microsoft.com/office/drawing/2014/main" id="{1D3471C1-6E4C-4F3B-88AC-678BC4AE7096}"/>
                </a:ext>
              </a:extLst>
            </p:cNvPr>
            <p:cNvSpPr/>
            <p:nvPr/>
          </p:nvSpPr>
          <p:spPr>
            <a:xfrm>
              <a:off x="8327555" y="3624370"/>
              <a:ext cx="1371600" cy="548640"/>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Train </a:t>
              </a:r>
            </a:p>
          </p:txBody>
        </p:sp>
        <p:sp>
          <p:nvSpPr>
            <p:cNvPr id="47" name="Rectangle 46">
              <a:extLst>
                <a:ext uri="{FF2B5EF4-FFF2-40B4-BE49-F238E27FC236}">
                  <a16:creationId xmlns:a16="http://schemas.microsoft.com/office/drawing/2014/main" id="{7D7C3119-809A-4618-95A5-02CFB32FB075}"/>
                </a:ext>
              </a:extLst>
            </p:cNvPr>
            <p:cNvSpPr/>
            <p:nvPr/>
          </p:nvSpPr>
          <p:spPr>
            <a:xfrm>
              <a:off x="6865512" y="3624371"/>
              <a:ext cx="1371600" cy="548640"/>
            </a:xfrm>
            <a:prstGeom prst="rect">
              <a:avLst/>
            </a:prstGeom>
            <a:solidFill>
              <a:srgbClr val="70AD47"/>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Validate</a:t>
              </a:r>
            </a:p>
          </p:txBody>
        </p:sp>
        <p:sp>
          <p:nvSpPr>
            <p:cNvPr id="48" name="Rectangle 47">
              <a:extLst>
                <a:ext uri="{FF2B5EF4-FFF2-40B4-BE49-F238E27FC236}">
                  <a16:creationId xmlns:a16="http://schemas.microsoft.com/office/drawing/2014/main" id="{3689E25F-9F8B-4CEA-B5BE-B5AA44F23095}"/>
                </a:ext>
              </a:extLst>
            </p:cNvPr>
            <p:cNvSpPr/>
            <p:nvPr/>
          </p:nvSpPr>
          <p:spPr>
            <a:xfrm>
              <a:off x="8327555" y="4416025"/>
              <a:ext cx="1371600" cy="548640"/>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a:ln>
                    <a:noFill/>
                  </a:ln>
                  <a:solidFill>
                    <a:sysClr val="window" lastClr="FFFFFF"/>
                  </a:solidFill>
                  <a:effectLst/>
                  <a:uLnTx/>
                  <a:uFillTx/>
                  <a:ea typeface="Calibri" panose="020F0502020204030204" pitchFamily="34" charset="0"/>
                  <a:cs typeface="Times New Roman" panose="02020603050405020304" pitchFamily="18" charset="0"/>
                </a:rPr>
                <a:t>Train</a:t>
              </a:r>
            </a:p>
          </p:txBody>
        </p:sp>
        <p:sp>
          <p:nvSpPr>
            <p:cNvPr id="49" name="Rectangle 48">
              <a:extLst>
                <a:ext uri="{FF2B5EF4-FFF2-40B4-BE49-F238E27FC236}">
                  <a16:creationId xmlns:a16="http://schemas.microsoft.com/office/drawing/2014/main" id="{FC797E44-8505-4D7D-ABD2-A1028D79477F}"/>
                </a:ext>
              </a:extLst>
            </p:cNvPr>
            <p:cNvSpPr/>
            <p:nvPr/>
          </p:nvSpPr>
          <p:spPr>
            <a:xfrm>
              <a:off x="6865512" y="4422746"/>
              <a:ext cx="1371600" cy="548640"/>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Train </a:t>
              </a:r>
            </a:p>
          </p:txBody>
        </p:sp>
        <p:sp>
          <p:nvSpPr>
            <p:cNvPr id="50" name="Rectangle 49">
              <a:extLst>
                <a:ext uri="{FF2B5EF4-FFF2-40B4-BE49-F238E27FC236}">
                  <a16:creationId xmlns:a16="http://schemas.microsoft.com/office/drawing/2014/main" id="{D4ECC679-1F41-4808-B35C-5992498CF2F5}"/>
                </a:ext>
              </a:extLst>
            </p:cNvPr>
            <p:cNvSpPr/>
            <p:nvPr/>
          </p:nvSpPr>
          <p:spPr>
            <a:xfrm>
              <a:off x="5353775" y="4409089"/>
              <a:ext cx="1371600" cy="548640"/>
            </a:xfrm>
            <a:prstGeom prst="rect">
              <a:avLst/>
            </a:prstGeom>
            <a:solidFill>
              <a:srgbClr val="70AD47"/>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Validate</a:t>
              </a:r>
            </a:p>
          </p:txBody>
        </p:sp>
      </p:grpSp>
      <p:sp>
        <p:nvSpPr>
          <p:cNvPr id="51" name="TextBox 50">
            <a:extLst>
              <a:ext uri="{FF2B5EF4-FFF2-40B4-BE49-F238E27FC236}">
                <a16:creationId xmlns:a16="http://schemas.microsoft.com/office/drawing/2014/main" id="{C5E94482-A2DB-446D-A49E-E5951954FE47}"/>
              </a:ext>
            </a:extLst>
          </p:cNvPr>
          <p:cNvSpPr txBox="1"/>
          <p:nvPr/>
        </p:nvSpPr>
        <p:spPr>
          <a:xfrm>
            <a:off x="5655364" y="5211263"/>
            <a:ext cx="6308121" cy="430887"/>
          </a:xfrm>
          <a:prstGeom prst="rect">
            <a:avLst/>
          </a:prstGeom>
          <a:noFill/>
          <a:ln w="57150">
            <a:noFill/>
            <a:miter lim="800000"/>
          </a:ln>
        </p:spPr>
        <p:txBody>
          <a:bodyPr wrap="square">
            <a:spAutoFit/>
          </a:bodyPr>
          <a:lstStyle/>
          <a:p>
            <a:pPr algn="ctr"/>
            <a:r>
              <a:rPr lang="en-US" sz="2200" b="1" dirty="0"/>
              <a:t>FIG. 2a Cross validation split</a:t>
            </a:r>
          </a:p>
        </p:txBody>
      </p:sp>
      <p:sp>
        <p:nvSpPr>
          <p:cNvPr id="52" name="TextBox 51">
            <a:extLst>
              <a:ext uri="{FF2B5EF4-FFF2-40B4-BE49-F238E27FC236}">
                <a16:creationId xmlns:a16="http://schemas.microsoft.com/office/drawing/2014/main" id="{9A167D58-BB34-45AE-88FD-EAD531520523}"/>
              </a:ext>
            </a:extLst>
          </p:cNvPr>
          <p:cNvSpPr txBox="1"/>
          <p:nvPr/>
        </p:nvSpPr>
        <p:spPr>
          <a:xfrm>
            <a:off x="4982496" y="2796348"/>
            <a:ext cx="672868" cy="369332"/>
          </a:xfrm>
          <a:prstGeom prst="rect">
            <a:avLst/>
          </a:prstGeom>
          <a:noFill/>
          <a:ln w="57150">
            <a:noFill/>
            <a:miter lim="800000"/>
          </a:ln>
        </p:spPr>
        <p:txBody>
          <a:bodyPr wrap="square">
            <a:spAutoFit/>
          </a:bodyPr>
          <a:lstStyle/>
          <a:p>
            <a:r>
              <a:rPr lang="en-US" sz="1800" b="1" dirty="0">
                <a:effectLst/>
                <a:ea typeface="Calibri" panose="020F0502020204030204" pitchFamily="34" charset="0"/>
              </a:rPr>
              <a:t>K = 1</a:t>
            </a:r>
            <a:endParaRPr lang="en-US" b="1" dirty="0"/>
          </a:p>
        </p:txBody>
      </p:sp>
      <p:sp>
        <p:nvSpPr>
          <p:cNvPr id="53" name="TextBox 52">
            <a:extLst>
              <a:ext uri="{FF2B5EF4-FFF2-40B4-BE49-F238E27FC236}">
                <a16:creationId xmlns:a16="http://schemas.microsoft.com/office/drawing/2014/main" id="{3B1E17D6-34F9-41B8-8394-F8894986FA77}"/>
              </a:ext>
            </a:extLst>
          </p:cNvPr>
          <p:cNvSpPr txBox="1"/>
          <p:nvPr/>
        </p:nvSpPr>
        <p:spPr>
          <a:xfrm>
            <a:off x="4942738" y="3737148"/>
            <a:ext cx="672868" cy="369332"/>
          </a:xfrm>
          <a:prstGeom prst="rect">
            <a:avLst/>
          </a:prstGeom>
          <a:noFill/>
          <a:ln w="57150">
            <a:noFill/>
            <a:miter lim="800000"/>
          </a:ln>
        </p:spPr>
        <p:txBody>
          <a:bodyPr wrap="square">
            <a:spAutoFit/>
          </a:bodyPr>
          <a:lstStyle/>
          <a:p>
            <a:r>
              <a:rPr lang="en-US" sz="1800" b="1" dirty="0">
                <a:effectLst/>
                <a:ea typeface="Calibri" panose="020F0502020204030204" pitchFamily="34" charset="0"/>
              </a:rPr>
              <a:t>K = 2</a:t>
            </a:r>
            <a:endParaRPr lang="en-US" b="1" dirty="0"/>
          </a:p>
        </p:txBody>
      </p:sp>
      <p:sp>
        <p:nvSpPr>
          <p:cNvPr id="54" name="TextBox 53">
            <a:extLst>
              <a:ext uri="{FF2B5EF4-FFF2-40B4-BE49-F238E27FC236}">
                <a16:creationId xmlns:a16="http://schemas.microsoft.com/office/drawing/2014/main" id="{A940100E-AFB5-4EF0-A4E5-106B6690AD97}"/>
              </a:ext>
            </a:extLst>
          </p:cNvPr>
          <p:cNvSpPr txBox="1"/>
          <p:nvPr/>
        </p:nvSpPr>
        <p:spPr>
          <a:xfrm>
            <a:off x="4990894" y="4510319"/>
            <a:ext cx="672868" cy="369332"/>
          </a:xfrm>
          <a:prstGeom prst="rect">
            <a:avLst/>
          </a:prstGeom>
          <a:noFill/>
          <a:ln w="57150">
            <a:noFill/>
            <a:miter lim="800000"/>
          </a:ln>
        </p:spPr>
        <p:txBody>
          <a:bodyPr wrap="square">
            <a:spAutoFit/>
          </a:bodyPr>
          <a:lstStyle/>
          <a:p>
            <a:r>
              <a:rPr lang="en-US" sz="1800" b="1" dirty="0">
                <a:effectLst/>
                <a:ea typeface="Calibri" panose="020F0502020204030204" pitchFamily="34" charset="0"/>
              </a:rPr>
              <a:t>K = 3</a:t>
            </a:r>
            <a:endParaRPr lang="en-US" b="1" dirty="0"/>
          </a:p>
        </p:txBody>
      </p:sp>
    </p:spTree>
    <p:extLst>
      <p:ext uri="{BB962C8B-B14F-4D97-AF65-F5344CB8AC3E}">
        <p14:creationId xmlns:p14="http://schemas.microsoft.com/office/powerpoint/2010/main" val="271367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13</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HYPERPARAMETER SEARCH SPACE</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599" y="998681"/>
            <a:ext cx="11404800" cy="1665006"/>
          </a:xfrm>
        </p:spPr>
        <p:txBody>
          <a:bodyPr>
            <a:normAutofit fontScale="92500" lnSpcReduction="10000"/>
          </a:bodyPr>
          <a:lstStyle/>
          <a:p>
            <a:r>
              <a:rPr lang="en-US" dirty="0">
                <a:effectLst/>
                <a:ea typeface="Calibri" panose="020F0502020204030204" pitchFamily="34" charset="0"/>
              </a:rPr>
              <a:t>The search space includes a set of values associated with a hyperparameter variable that should be tried during the training of the multiple models.</a:t>
            </a:r>
          </a:p>
          <a:p>
            <a:pPr marL="0" indent="0">
              <a:buNone/>
            </a:pPr>
            <a:endParaRPr lang="en-US" dirty="0">
              <a:effectLst/>
              <a:ea typeface="Calibri" panose="020F0502020204030204" pitchFamily="34" charset="0"/>
            </a:endParaRPr>
          </a:p>
          <a:p>
            <a:r>
              <a:rPr lang="en-US" dirty="0">
                <a:effectLst/>
                <a:ea typeface="Calibri" panose="020F0502020204030204" pitchFamily="34" charset="0"/>
              </a:rPr>
              <a:t>There are two main types of hyperparameters namely, </a:t>
            </a:r>
          </a:p>
          <a:p>
            <a:pPr marL="0" indent="0">
              <a:buNone/>
            </a:pPr>
            <a:r>
              <a:rPr lang="en-US" dirty="0">
                <a:effectLst/>
                <a:ea typeface="Calibri" panose="020F0502020204030204" pitchFamily="34" charset="0"/>
              </a:rPr>
              <a:t>	Discrete 				and 			Continuous. </a:t>
            </a:r>
            <a:endParaRPr lang="en-US" dirty="0"/>
          </a:p>
        </p:txBody>
      </p:sp>
      <p:sp>
        <p:nvSpPr>
          <p:cNvPr id="8" name="TextBox 7">
            <a:extLst>
              <a:ext uri="{FF2B5EF4-FFF2-40B4-BE49-F238E27FC236}">
                <a16:creationId xmlns:a16="http://schemas.microsoft.com/office/drawing/2014/main" id="{52B73C76-5D9F-4283-A4B6-90912533A8F2}"/>
              </a:ext>
            </a:extLst>
          </p:cNvPr>
          <p:cNvSpPr txBox="1"/>
          <p:nvPr/>
        </p:nvSpPr>
        <p:spPr>
          <a:xfrm>
            <a:off x="672868" y="2709965"/>
            <a:ext cx="6097656" cy="2636619"/>
          </a:xfrm>
          <a:prstGeom prst="rect">
            <a:avLst/>
          </a:prstGeom>
          <a:noFill/>
          <a:ln w="57150">
            <a:noFill/>
            <a:miter lim="800000"/>
          </a:ln>
        </p:spPr>
        <p:txBody>
          <a:bodyPr wrap="square" lIns="91440" tIns="45720" rIns="91440" bIns="45720" anchor="t">
            <a:spAutoFit/>
          </a:bodyPr>
          <a:lstStyle/>
          <a:p>
            <a:pPr marL="342900" marR="0" lvl="0" indent="-342900" algn="just">
              <a:spcBef>
                <a:spcPts val="0"/>
              </a:spcBef>
              <a:spcAft>
                <a:spcPts val="800"/>
              </a:spcAft>
              <a:buAutoNum type="alphaLcPeriod"/>
            </a:pPr>
            <a:r>
              <a:rPr lang="en-US" sz="2200" dirty="0">
                <a:effectLst/>
                <a:ea typeface="Carlito"/>
                <a:cs typeface="Carlito"/>
              </a:rPr>
              <a:t>[10, 12, 18, 24, 36, 45] </a:t>
            </a:r>
          </a:p>
          <a:p>
            <a:pPr marL="342900" marR="0" lvl="0" indent="-342900" algn="just">
              <a:spcBef>
                <a:spcPts val="0"/>
              </a:spcBef>
              <a:spcAft>
                <a:spcPts val="800"/>
              </a:spcAft>
              <a:buAutoNum type="alphaLcPeriod"/>
            </a:pPr>
            <a:r>
              <a:rPr lang="en-US" sz="2200" dirty="0">
                <a:ea typeface="Carlito"/>
                <a:cs typeface="Carlito"/>
              </a:rPr>
              <a:t>[Yes, No]</a:t>
            </a:r>
          </a:p>
          <a:p>
            <a:pPr marL="342900" marR="0" lvl="0" indent="-342900" algn="just">
              <a:spcBef>
                <a:spcPts val="0"/>
              </a:spcBef>
              <a:spcAft>
                <a:spcPts val="800"/>
              </a:spcAft>
              <a:buAutoNum type="alphaLcPeriod"/>
            </a:pPr>
            <a:r>
              <a:rPr lang="en-US" sz="2200" dirty="0">
                <a:effectLst/>
                <a:ea typeface="Carlito"/>
                <a:cs typeface="Carlito"/>
              </a:rPr>
              <a:t>[True, False]</a:t>
            </a:r>
          </a:p>
          <a:p>
            <a:pPr marL="342900" marR="0" lvl="0" indent="-342900" algn="just">
              <a:spcBef>
                <a:spcPts val="0"/>
              </a:spcBef>
              <a:spcAft>
                <a:spcPts val="800"/>
              </a:spcAft>
              <a:buAutoNum type="alphaLcPeriod"/>
            </a:pPr>
            <a:r>
              <a:rPr lang="en-US" sz="2200" dirty="0" err="1">
                <a:ea typeface="Carlito"/>
                <a:cs typeface="Carlito"/>
              </a:rPr>
              <a:t>qUniform</a:t>
            </a:r>
            <a:r>
              <a:rPr lang="en-US" sz="2200" dirty="0">
                <a:effectLst/>
                <a:ea typeface="Carlito"/>
                <a:cs typeface="Carlito"/>
              </a:rPr>
              <a:t> (5, 10)</a:t>
            </a:r>
          </a:p>
          <a:p>
            <a:pPr marR="0" lvl="0" algn="just">
              <a:spcBef>
                <a:spcPts val="0"/>
              </a:spcBef>
              <a:spcAft>
                <a:spcPts val="800"/>
              </a:spcAft>
            </a:pPr>
            <a:endParaRPr lang="en-US" sz="2200" dirty="0">
              <a:effectLst/>
              <a:ea typeface="Carlito"/>
              <a:cs typeface="Carlito"/>
            </a:endParaRPr>
          </a:p>
          <a:p>
            <a:pPr marL="342900" marR="0" lvl="0" indent="-342900" algn="just">
              <a:spcBef>
                <a:spcPts val="0"/>
              </a:spcBef>
              <a:spcAft>
                <a:spcPts val="800"/>
              </a:spcAft>
              <a:buAutoNum type="alphaLcPeriod"/>
            </a:pPr>
            <a:endParaRPr lang="en-US" sz="2200" dirty="0">
              <a:effectLst/>
              <a:ea typeface="Carlito"/>
              <a:cs typeface="Carlito"/>
            </a:endParaRPr>
          </a:p>
        </p:txBody>
      </p:sp>
      <p:grpSp>
        <p:nvGrpSpPr>
          <p:cNvPr id="31" name="Group 30">
            <a:extLst>
              <a:ext uri="{FF2B5EF4-FFF2-40B4-BE49-F238E27FC236}">
                <a16:creationId xmlns:a16="http://schemas.microsoft.com/office/drawing/2014/main" id="{F9B1E87D-291C-4045-9CEE-8E905C30C07A}"/>
              </a:ext>
            </a:extLst>
          </p:cNvPr>
          <p:cNvGrpSpPr/>
          <p:nvPr/>
        </p:nvGrpSpPr>
        <p:grpSpPr>
          <a:xfrm>
            <a:off x="1082866" y="4546391"/>
            <a:ext cx="3081630" cy="1128851"/>
            <a:chOff x="0" y="0"/>
            <a:chExt cx="1712595" cy="828629"/>
          </a:xfrm>
        </p:grpSpPr>
        <p:cxnSp>
          <p:nvCxnSpPr>
            <p:cNvPr id="32" name="Straight Arrow Connector 31">
              <a:extLst>
                <a:ext uri="{FF2B5EF4-FFF2-40B4-BE49-F238E27FC236}">
                  <a16:creationId xmlns:a16="http://schemas.microsoft.com/office/drawing/2014/main" id="{E6DD1370-82DF-43F9-A48D-44F07229D9EC}"/>
                </a:ext>
              </a:extLst>
            </p:cNvPr>
            <p:cNvCxnSpPr/>
            <p:nvPr/>
          </p:nvCxnSpPr>
          <p:spPr>
            <a:xfrm>
              <a:off x="0" y="821055"/>
              <a:ext cx="1712595" cy="6985"/>
            </a:xfrm>
            <a:prstGeom prst="straightConnector1">
              <a:avLst/>
            </a:prstGeom>
            <a:noFill/>
            <a:ln w="28575" cap="flat" cmpd="sng" algn="ctr">
              <a:solidFill>
                <a:srgbClr val="4472C4"/>
              </a:solidFill>
              <a:prstDash val="solid"/>
              <a:miter lim="800000"/>
              <a:tailEnd type="triangle"/>
            </a:ln>
            <a:effectLst/>
          </p:spPr>
        </p:cxnSp>
        <p:cxnSp>
          <p:nvCxnSpPr>
            <p:cNvPr id="33" name="Straight Arrow Connector 32">
              <a:extLst>
                <a:ext uri="{FF2B5EF4-FFF2-40B4-BE49-F238E27FC236}">
                  <a16:creationId xmlns:a16="http://schemas.microsoft.com/office/drawing/2014/main" id="{DB0FF988-C7D1-4221-85F6-EAFE9D27B273}"/>
                </a:ext>
              </a:extLst>
            </p:cNvPr>
            <p:cNvCxnSpPr/>
            <p:nvPr/>
          </p:nvCxnSpPr>
          <p:spPr>
            <a:xfrm rot="16200000">
              <a:off x="-409575" y="411480"/>
              <a:ext cx="822960" cy="0"/>
            </a:xfrm>
            <a:prstGeom prst="straightConnector1">
              <a:avLst/>
            </a:prstGeom>
            <a:noFill/>
            <a:ln w="28575" cap="flat" cmpd="sng" algn="ctr">
              <a:solidFill>
                <a:srgbClr val="4472C4"/>
              </a:solidFill>
              <a:prstDash val="solid"/>
              <a:miter lim="800000"/>
              <a:tailEnd type="triangle"/>
            </a:ln>
            <a:effectLst/>
          </p:spPr>
        </p:cxnSp>
        <p:cxnSp>
          <p:nvCxnSpPr>
            <p:cNvPr id="34" name="Straight Connector 33">
              <a:extLst>
                <a:ext uri="{FF2B5EF4-FFF2-40B4-BE49-F238E27FC236}">
                  <a16:creationId xmlns:a16="http://schemas.microsoft.com/office/drawing/2014/main" id="{BF2E887F-26A6-41E0-B995-75161B26DF8E}"/>
                </a:ext>
              </a:extLst>
            </p:cNvPr>
            <p:cNvCxnSpPr/>
            <p:nvPr/>
          </p:nvCxnSpPr>
          <p:spPr>
            <a:xfrm flipH="1">
              <a:off x="204787" y="230505"/>
              <a:ext cx="0" cy="593090"/>
            </a:xfrm>
            <a:prstGeom prst="line">
              <a:avLst/>
            </a:prstGeom>
            <a:noFill/>
            <a:ln w="28575" cap="flat" cmpd="sng" algn="ctr">
              <a:solidFill>
                <a:srgbClr val="ED7D31"/>
              </a:solidFill>
              <a:prstDash val="solid"/>
              <a:miter lim="800000"/>
            </a:ln>
            <a:effectLst/>
          </p:spPr>
        </p:cxnSp>
        <p:cxnSp>
          <p:nvCxnSpPr>
            <p:cNvPr id="35" name="Straight Connector 34">
              <a:extLst>
                <a:ext uri="{FF2B5EF4-FFF2-40B4-BE49-F238E27FC236}">
                  <a16:creationId xmlns:a16="http://schemas.microsoft.com/office/drawing/2014/main" id="{0E9EB3C8-D5AD-43BA-8173-485867C5986A}"/>
                </a:ext>
              </a:extLst>
            </p:cNvPr>
            <p:cNvCxnSpPr/>
            <p:nvPr/>
          </p:nvCxnSpPr>
          <p:spPr>
            <a:xfrm flipH="1">
              <a:off x="442912" y="230505"/>
              <a:ext cx="0" cy="593361"/>
            </a:xfrm>
            <a:prstGeom prst="line">
              <a:avLst/>
            </a:prstGeom>
            <a:noFill/>
            <a:ln w="28575" cap="flat" cmpd="sng" algn="ctr">
              <a:solidFill>
                <a:srgbClr val="ED7D31"/>
              </a:solidFill>
              <a:prstDash val="solid"/>
              <a:miter lim="800000"/>
            </a:ln>
            <a:effectLst/>
          </p:spPr>
        </p:cxnSp>
        <p:cxnSp>
          <p:nvCxnSpPr>
            <p:cNvPr id="36" name="Straight Connector 35">
              <a:extLst>
                <a:ext uri="{FF2B5EF4-FFF2-40B4-BE49-F238E27FC236}">
                  <a16:creationId xmlns:a16="http://schemas.microsoft.com/office/drawing/2014/main" id="{59C64114-D3B8-442F-8AE5-F3A428A10128}"/>
                </a:ext>
              </a:extLst>
            </p:cNvPr>
            <p:cNvCxnSpPr/>
            <p:nvPr/>
          </p:nvCxnSpPr>
          <p:spPr>
            <a:xfrm flipH="1">
              <a:off x="671512" y="235268"/>
              <a:ext cx="0" cy="593361"/>
            </a:xfrm>
            <a:prstGeom prst="line">
              <a:avLst/>
            </a:prstGeom>
            <a:noFill/>
            <a:ln w="28575" cap="flat" cmpd="sng" algn="ctr">
              <a:solidFill>
                <a:srgbClr val="ED7D31"/>
              </a:solidFill>
              <a:prstDash val="solid"/>
              <a:miter lim="800000"/>
            </a:ln>
            <a:effectLst/>
          </p:spPr>
        </p:cxnSp>
        <p:cxnSp>
          <p:nvCxnSpPr>
            <p:cNvPr id="37" name="Straight Connector 36">
              <a:extLst>
                <a:ext uri="{FF2B5EF4-FFF2-40B4-BE49-F238E27FC236}">
                  <a16:creationId xmlns:a16="http://schemas.microsoft.com/office/drawing/2014/main" id="{69DEF9C0-C1E8-4399-ABCF-5DC595FC806D}"/>
                </a:ext>
              </a:extLst>
            </p:cNvPr>
            <p:cNvCxnSpPr/>
            <p:nvPr/>
          </p:nvCxnSpPr>
          <p:spPr>
            <a:xfrm flipH="1">
              <a:off x="919162" y="235268"/>
              <a:ext cx="0" cy="593361"/>
            </a:xfrm>
            <a:prstGeom prst="line">
              <a:avLst/>
            </a:prstGeom>
            <a:noFill/>
            <a:ln w="28575" cap="flat" cmpd="sng" algn="ctr">
              <a:solidFill>
                <a:srgbClr val="ED7D31"/>
              </a:solidFill>
              <a:prstDash val="solid"/>
              <a:miter lim="800000"/>
            </a:ln>
            <a:effectLst/>
          </p:spPr>
        </p:cxnSp>
        <p:cxnSp>
          <p:nvCxnSpPr>
            <p:cNvPr id="38" name="Straight Connector 37">
              <a:extLst>
                <a:ext uri="{FF2B5EF4-FFF2-40B4-BE49-F238E27FC236}">
                  <a16:creationId xmlns:a16="http://schemas.microsoft.com/office/drawing/2014/main" id="{8899FD3E-1E0F-454F-9B2F-7E713BDD3DE6}"/>
                </a:ext>
              </a:extLst>
            </p:cNvPr>
            <p:cNvCxnSpPr/>
            <p:nvPr/>
          </p:nvCxnSpPr>
          <p:spPr>
            <a:xfrm flipH="1">
              <a:off x="1162050" y="230505"/>
              <a:ext cx="0" cy="593090"/>
            </a:xfrm>
            <a:prstGeom prst="line">
              <a:avLst/>
            </a:prstGeom>
            <a:noFill/>
            <a:ln w="28575" cap="flat" cmpd="sng" algn="ctr">
              <a:solidFill>
                <a:srgbClr val="ED7D31"/>
              </a:solidFill>
              <a:prstDash val="solid"/>
              <a:miter lim="800000"/>
            </a:ln>
            <a:effectLst/>
          </p:spPr>
        </p:cxnSp>
        <p:cxnSp>
          <p:nvCxnSpPr>
            <p:cNvPr id="39" name="Straight Connector 38">
              <a:extLst>
                <a:ext uri="{FF2B5EF4-FFF2-40B4-BE49-F238E27FC236}">
                  <a16:creationId xmlns:a16="http://schemas.microsoft.com/office/drawing/2014/main" id="{34828164-FFAC-4B45-A0A5-BB4A22F9E147}"/>
                </a:ext>
              </a:extLst>
            </p:cNvPr>
            <p:cNvCxnSpPr/>
            <p:nvPr/>
          </p:nvCxnSpPr>
          <p:spPr>
            <a:xfrm flipH="1">
              <a:off x="1438275" y="235268"/>
              <a:ext cx="0" cy="593361"/>
            </a:xfrm>
            <a:prstGeom prst="line">
              <a:avLst/>
            </a:prstGeom>
            <a:noFill/>
            <a:ln w="28575" cap="flat" cmpd="sng" algn="ctr">
              <a:solidFill>
                <a:srgbClr val="ED7D31"/>
              </a:solidFill>
              <a:prstDash val="solid"/>
              <a:miter lim="800000"/>
            </a:ln>
            <a:effectLst/>
          </p:spPr>
        </p:cxnSp>
      </p:grpSp>
      <p:sp>
        <p:nvSpPr>
          <p:cNvPr id="40" name="Rectangle 39">
            <a:extLst>
              <a:ext uri="{FF2B5EF4-FFF2-40B4-BE49-F238E27FC236}">
                <a16:creationId xmlns:a16="http://schemas.microsoft.com/office/drawing/2014/main" id="{28A23499-DE46-45CD-AB6E-0F110A8D8454}"/>
              </a:ext>
            </a:extLst>
          </p:cNvPr>
          <p:cNvSpPr/>
          <p:nvPr/>
        </p:nvSpPr>
        <p:spPr>
          <a:xfrm>
            <a:off x="1239201" y="5664924"/>
            <a:ext cx="2768960" cy="428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dirty="0">
                <a:solidFill>
                  <a:srgbClr val="000000"/>
                </a:solidFill>
                <a:effectLst/>
                <a:ea typeface="Calibri" panose="020F0502020204030204" pitchFamily="34" charset="0"/>
                <a:cs typeface="Calibri" panose="020F0502020204030204" pitchFamily="34" charset="0"/>
              </a:rPr>
              <a:t>  5     6      7      8       9      10</a:t>
            </a:r>
            <a:endParaRPr lang="en-US" dirty="0">
              <a:effectLst/>
              <a:ea typeface="Calibri" panose="020F0502020204030204" pitchFamily="34" charset="0"/>
              <a:cs typeface="Times New Roman" panose="02020603050405020304" pitchFamily="18" charset="0"/>
            </a:endParaRPr>
          </a:p>
        </p:txBody>
      </p:sp>
      <p:sp>
        <p:nvSpPr>
          <p:cNvPr id="42" name="TextBox 41">
            <a:extLst>
              <a:ext uri="{FF2B5EF4-FFF2-40B4-BE49-F238E27FC236}">
                <a16:creationId xmlns:a16="http://schemas.microsoft.com/office/drawing/2014/main" id="{7D62CDF5-655E-4FD1-AB71-615F1A945930}"/>
              </a:ext>
            </a:extLst>
          </p:cNvPr>
          <p:cNvSpPr txBox="1"/>
          <p:nvPr/>
        </p:nvSpPr>
        <p:spPr>
          <a:xfrm>
            <a:off x="6982682" y="2684488"/>
            <a:ext cx="4801332" cy="2308324"/>
          </a:xfrm>
          <a:prstGeom prst="rect">
            <a:avLst/>
          </a:prstGeom>
          <a:noFill/>
          <a:ln w="57150">
            <a:noFill/>
            <a:miter lim="800000"/>
          </a:ln>
        </p:spPr>
        <p:txBody>
          <a:bodyPr wrap="square">
            <a:spAutoFit/>
          </a:bodyPr>
          <a:lstStyle/>
          <a:p>
            <a:pPr marL="342900" indent="-342900">
              <a:buAutoNum type="alphaLcPeriod"/>
            </a:pPr>
            <a:r>
              <a:rPr lang="en-US" sz="1800" dirty="0">
                <a:effectLst/>
                <a:latin typeface="Calibri" panose="020F0502020204030204" pitchFamily="34" charset="0"/>
                <a:ea typeface="Calibri" panose="020F0502020204030204" pitchFamily="34" charset="0"/>
              </a:rPr>
              <a:t>normal(5, 2)</a:t>
            </a:r>
          </a:p>
          <a:p>
            <a:pPr marL="342900" indent="-342900">
              <a:buAutoNum type="alphaLcPeriod"/>
            </a:pPr>
            <a:endParaRPr lang="en-US" dirty="0">
              <a:latin typeface="Calibri" panose="020F0502020204030204" pitchFamily="34" charset="0"/>
              <a:ea typeface="Calibri" panose="020F0502020204030204" pitchFamily="34" charset="0"/>
            </a:endParaRPr>
          </a:p>
          <a:p>
            <a:pPr marL="342900" indent="-342900">
              <a:buAutoNum type="alphaLcPeriod"/>
            </a:pPr>
            <a:endParaRPr lang="en-US" sz="1800" dirty="0">
              <a:effectLst/>
              <a:latin typeface="Calibri" panose="020F0502020204030204" pitchFamily="34" charset="0"/>
              <a:ea typeface="Calibri" panose="020F0502020204030204" pitchFamily="34" charset="0"/>
            </a:endParaRPr>
          </a:p>
          <a:p>
            <a:pPr marL="342900" indent="-342900">
              <a:buAutoNum type="alphaLcPeriod"/>
            </a:pPr>
            <a:endParaRPr lang="en-US" dirty="0">
              <a:latin typeface="Calibri" panose="020F0502020204030204" pitchFamily="34" charset="0"/>
              <a:ea typeface="Calibri" panose="020F0502020204030204" pitchFamily="34" charset="0"/>
            </a:endParaRPr>
          </a:p>
          <a:p>
            <a:pPr marL="342900" indent="-342900">
              <a:buAutoNum type="alphaLcPeriod"/>
            </a:pPr>
            <a:endParaRPr lang="en-US" sz="1800" dirty="0">
              <a:effectLst/>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b.     uniform( 10, 50) </a:t>
            </a:r>
            <a:endParaRPr lang="en-US" dirty="0"/>
          </a:p>
        </p:txBody>
      </p:sp>
      <p:grpSp>
        <p:nvGrpSpPr>
          <p:cNvPr id="51" name="Group 50">
            <a:extLst>
              <a:ext uri="{FF2B5EF4-FFF2-40B4-BE49-F238E27FC236}">
                <a16:creationId xmlns:a16="http://schemas.microsoft.com/office/drawing/2014/main" id="{6E434583-16A6-41D6-9591-8BBFEDA44F2E}"/>
              </a:ext>
            </a:extLst>
          </p:cNvPr>
          <p:cNvGrpSpPr/>
          <p:nvPr/>
        </p:nvGrpSpPr>
        <p:grpSpPr>
          <a:xfrm>
            <a:off x="7335078" y="3118132"/>
            <a:ext cx="4184053" cy="1434189"/>
            <a:chOff x="0" y="0"/>
            <a:chExt cx="1712685" cy="900793"/>
          </a:xfrm>
        </p:grpSpPr>
        <p:sp>
          <p:nvSpPr>
            <p:cNvPr id="52" name="Freeform: Shape 51">
              <a:extLst>
                <a:ext uri="{FF2B5EF4-FFF2-40B4-BE49-F238E27FC236}">
                  <a16:creationId xmlns:a16="http://schemas.microsoft.com/office/drawing/2014/main" id="{04526059-5D5E-4173-9AC4-9A21BA06EAAD}"/>
                </a:ext>
              </a:extLst>
            </p:cNvPr>
            <p:cNvSpPr/>
            <p:nvPr/>
          </p:nvSpPr>
          <p:spPr>
            <a:xfrm>
              <a:off x="104775" y="0"/>
              <a:ext cx="1230086" cy="773307"/>
            </a:xfrm>
            <a:custGeom>
              <a:avLst/>
              <a:gdLst>
                <a:gd name="connsiteX0" fmla="*/ 0 w 1230086"/>
                <a:gd name="connsiteY0" fmla="*/ 743861 h 773307"/>
                <a:gd name="connsiteX1" fmla="*/ 381000 w 1230086"/>
                <a:gd name="connsiteY1" fmla="*/ 664033 h 773307"/>
                <a:gd name="connsiteX2" fmla="*/ 638628 w 1230086"/>
                <a:gd name="connsiteY2" fmla="*/ 4 h 773307"/>
                <a:gd name="connsiteX3" fmla="*/ 892628 w 1230086"/>
                <a:gd name="connsiteY3" fmla="*/ 674919 h 773307"/>
                <a:gd name="connsiteX4" fmla="*/ 1230086 w 1230086"/>
                <a:gd name="connsiteY4" fmla="*/ 769261 h 773307"/>
                <a:gd name="connsiteX5" fmla="*/ 1230086 w 1230086"/>
                <a:gd name="connsiteY5" fmla="*/ 769261 h 773307"/>
                <a:gd name="connsiteX6" fmla="*/ 1230086 w 1230086"/>
                <a:gd name="connsiteY6" fmla="*/ 769261 h 773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086" h="773307">
                  <a:moveTo>
                    <a:pt x="0" y="743861"/>
                  </a:moveTo>
                  <a:cubicBezTo>
                    <a:pt x="137281" y="765935"/>
                    <a:pt x="274562" y="788009"/>
                    <a:pt x="381000" y="664033"/>
                  </a:cubicBezTo>
                  <a:cubicBezTo>
                    <a:pt x="487438" y="540057"/>
                    <a:pt x="553357" y="-1810"/>
                    <a:pt x="638628" y="4"/>
                  </a:cubicBezTo>
                  <a:cubicBezTo>
                    <a:pt x="723899" y="1818"/>
                    <a:pt x="794052" y="546710"/>
                    <a:pt x="892628" y="674919"/>
                  </a:cubicBezTo>
                  <a:cubicBezTo>
                    <a:pt x="991204" y="803128"/>
                    <a:pt x="1230086" y="769261"/>
                    <a:pt x="1230086" y="769261"/>
                  </a:cubicBezTo>
                  <a:lnTo>
                    <a:pt x="1230086" y="769261"/>
                  </a:lnTo>
                  <a:lnTo>
                    <a:pt x="1230086" y="769261"/>
                  </a:lnTo>
                </a:path>
              </a:pathLst>
            </a:custGeom>
            <a:noFill/>
            <a:ln w="1905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53" name="Straight Connector 52">
              <a:extLst>
                <a:ext uri="{FF2B5EF4-FFF2-40B4-BE49-F238E27FC236}">
                  <a16:creationId xmlns:a16="http://schemas.microsoft.com/office/drawing/2014/main" id="{4528DAB1-D368-4E20-8C71-A86052B1AED3}"/>
                </a:ext>
              </a:extLst>
            </p:cNvPr>
            <p:cNvCxnSpPr/>
            <p:nvPr/>
          </p:nvCxnSpPr>
          <p:spPr>
            <a:xfrm flipH="1">
              <a:off x="733425" y="0"/>
              <a:ext cx="3629" cy="722086"/>
            </a:xfrm>
            <a:prstGeom prst="line">
              <a:avLst/>
            </a:prstGeom>
            <a:noFill/>
            <a:ln w="19050" cap="flat" cmpd="sng" algn="ctr">
              <a:solidFill>
                <a:srgbClr val="4472C4">
                  <a:lumMod val="50000"/>
                </a:srgbClr>
              </a:solidFill>
              <a:prstDash val="dash"/>
              <a:miter lim="800000"/>
            </a:ln>
            <a:effectLst/>
          </p:spPr>
        </p:cxnSp>
        <p:cxnSp>
          <p:nvCxnSpPr>
            <p:cNvPr id="54" name="Straight Connector 53">
              <a:extLst>
                <a:ext uri="{FF2B5EF4-FFF2-40B4-BE49-F238E27FC236}">
                  <a16:creationId xmlns:a16="http://schemas.microsoft.com/office/drawing/2014/main" id="{A4A4891B-C64E-44C3-99BD-FCBB0325E502}"/>
                </a:ext>
              </a:extLst>
            </p:cNvPr>
            <p:cNvCxnSpPr/>
            <p:nvPr/>
          </p:nvCxnSpPr>
          <p:spPr>
            <a:xfrm rot="5400000" flipH="1">
              <a:off x="833597" y="428783"/>
              <a:ext cx="3629" cy="182880"/>
            </a:xfrm>
            <a:prstGeom prst="line">
              <a:avLst/>
            </a:prstGeom>
            <a:noFill/>
            <a:ln w="19050" cap="flat" cmpd="sng" algn="ctr">
              <a:solidFill>
                <a:srgbClr val="4472C4">
                  <a:lumMod val="50000"/>
                </a:srgbClr>
              </a:solidFill>
              <a:prstDash val="dash"/>
              <a:miter lim="800000"/>
            </a:ln>
            <a:effectLst/>
          </p:spPr>
        </p:cxnSp>
        <p:cxnSp>
          <p:nvCxnSpPr>
            <p:cNvPr id="55" name="Straight Arrow Connector 54">
              <a:extLst>
                <a:ext uri="{FF2B5EF4-FFF2-40B4-BE49-F238E27FC236}">
                  <a16:creationId xmlns:a16="http://schemas.microsoft.com/office/drawing/2014/main" id="{91C65966-F49B-4025-9BA5-73C69846A398}"/>
                </a:ext>
              </a:extLst>
            </p:cNvPr>
            <p:cNvCxnSpPr/>
            <p:nvPr/>
          </p:nvCxnSpPr>
          <p:spPr>
            <a:xfrm>
              <a:off x="0" y="828675"/>
              <a:ext cx="1712685" cy="7258"/>
            </a:xfrm>
            <a:prstGeom prst="straightConnector1">
              <a:avLst/>
            </a:prstGeom>
            <a:noFill/>
            <a:ln w="19050" cap="flat" cmpd="sng" algn="ctr">
              <a:solidFill>
                <a:srgbClr val="4472C4"/>
              </a:solidFill>
              <a:prstDash val="solid"/>
              <a:miter lim="800000"/>
              <a:tailEnd type="triangle"/>
            </a:ln>
            <a:effectLst/>
          </p:spPr>
        </p:cxnSp>
        <p:cxnSp>
          <p:nvCxnSpPr>
            <p:cNvPr id="56" name="Straight Arrow Connector 55">
              <a:extLst>
                <a:ext uri="{FF2B5EF4-FFF2-40B4-BE49-F238E27FC236}">
                  <a16:creationId xmlns:a16="http://schemas.microsoft.com/office/drawing/2014/main" id="{B6892AA0-C787-4C13-A272-B744EFB9E852}"/>
                </a:ext>
              </a:extLst>
            </p:cNvPr>
            <p:cNvCxnSpPr/>
            <p:nvPr/>
          </p:nvCxnSpPr>
          <p:spPr>
            <a:xfrm rot="16200000">
              <a:off x="-409575" y="428625"/>
              <a:ext cx="822960" cy="0"/>
            </a:xfrm>
            <a:prstGeom prst="straightConnector1">
              <a:avLst/>
            </a:prstGeom>
            <a:noFill/>
            <a:ln w="19050" cap="flat" cmpd="sng" algn="ctr">
              <a:solidFill>
                <a:srgbClr val="4472C4"/>
              </a:solidFill>
              <a:prstDash val="solid"/>
              <a:miter lim="800000"/>
              <a:tailEnd type="triangle"/>
            </a:ln>
            <a:effectLst/>
          </p:spPr>
        </p:cxnSp>
        <p:sp>
          <p:nvSpPr>
            <p:cNvPr id="57" name="Rectangle 56">
              <a:extLst>
                <a:ext uri="{FF2B5EF4-FFF2-40B4-BE49-F238E27FC236}">
                  <a16:creationId xmlns:a16="http://schemas.microsoft.com/office/drawing/2014/main" id="{110D77AB-2330-48B3-8A09-6370AA51F4F2}"/>
                </a:ext>
              </a:extLst>
            </p:cNvPr>
            <p:cNvSpPr/>
            <p:nvPr/>
          </p:nvSpPr>
          <p:spPr>
            <a:xfrm>
              <a:off x="733425" y="161925"/>
              <a:ext cx="667657" cy="272143"/>
            </a:xfrm>
            <a:prstGeom prst="rect">
              <a:avLst/>
            </a:prstGeom>
            <a:noFill/>
            <a:ln w="190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500" b="0" i="0" u="none" strike="noStrike" kern="0" cap="none" spc="0" normalizeH="0" baseline="0" noProof="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σ = 2</a:t>
              </a:r>
              <a:endParaRPr kumimoji="0" lang="en-US" sz="15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58" name="Rectangle 57">
              <a:extLst>
                <a:ext uri="{FF2B5EF4-FFF2-40B4-BE49-F238E27FC236}">
                  <a16:creationId xmlns:a16="http://schemas.microsoft.com/office/drawing/2014/main" id="{C2B320EC-04FD-4B1E-A01A-EBEF73A5A91C}"/>
                </a:ext>
              </a:extLst>
            </p:cNvPr>
            <p:cNvSpPr/>
            <p:nvPr/>
          </p:nvSpPr>
          <p:spPr>
            <a:xfrm>
              <a:off x="414338" y="628650"/>
              <a:ext cx="667657" cy="272143"/>
            </a:xfrm>
            <a:prstGeom prst="rect">
              <a:avLst/>
            </a:prstGeom>
            <a:noFill/>
            <a:ln w="190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500" b="0" i="0" u="none" strike="noStrike" kern="0" cap="none" spc="0" normalizeH="0" baseline="0" noProof="0">
                  <a:ln>
                    <a:noFill/>
                  </a:ln>
                  <a:solidFill>
                    <a:srgbClr val="000000"/>
                  </a:solidFill>
                  <a:effectLst/>
                  <a:uLnTx/>
                  <a:uFillTx/>
                  <a:latin typeface="Calibri" panose="020F0502020204030204"/>
                  <a:ea typeface="Calibri" panose="020F0502020204030204" pitchFamily="34" charset="0"/>
                  <a:cs typeface="Calibri" panose="020F0502020204030204" pitchFamily="34" charset="0"/>
                </a:rPr>
                <a:t>µ</a:t>
              </a:r>
              <a:r>
                <a:rPr kumimoji="0" lang="en-US" sz="1500" b="0" i="0" u="none" strike="noStrike" kern="0" cap="none" spc="0" normalizeH="0" baseline="0" noProof="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 = 5</a:t>
              </a:r>
              <a:endParaRPr kumimoji="0" lang="en-US" sz="15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grpSp>
      <p:grpSp>
        <p:nvGrpSpPr>
          <p:cNvPr id="67" name="Group 66">
            <a:extLst>
              <a:ext uri="{FF2B5EF4-FFF2-40B4-BE49-F238E27FC236}">
                <a16:creationId xmlns:a16="http://schemas.microsoft.com/office/drawing/2014/main" id="{10A9AA2D-52F8-4F34-8FC9-489841ECCBBD}"/>
              </a:ext>
            </a:extLst>
          </p:cNvPr>
          <p:cNvGrpSpPr/>
          <p:nvPr/>
        </p:nvGrpSpPr>
        <p:grpSpPr>
          <a:xfrm>
            <a:off x="7135586" y="4977615"/>
            <a:ext cx="4463375" cy="1109556"/>
            <a:chOff x="0" y="0"/>
            <a:chExt cx="1803173" cy="1109556"/>
          </a:xfrm>
        </p:grpSpPr>
        <p:cxnSp>
          <p:nvCxnSpPr>
            <p:cNvPr id="68" name="Straight Arrow Connector 67">
              <a:extLst>
                <a:ext uri="{FF2B5EF4-FFF2-40B4-BE49-F238E27FC236}">
                  <a16:creationId xmlns:a16="http://schemas.microsoft.com/office/drawing/2014/main" id="{CFF5891E-8D93-40AC-B3B7-33C2DDFA4730}"/>
                </a:ext>
              </a:extLst>
            </p:cNvPr>
            <p:cNvCxnSpPr/>
            <p:nvPr/>
          </p:nvCxnSpPr>
          <p:spPr>
            <a:xfrm>
              <a:off x="90488" y="825818"/>
              <a:ext cx="1712685" cy="7258"/>
            </a:xfrm>
            <a:prstGeom prst="straightConnector1">
              <a:avLst/>
            </a:prstGeom>
            <a:noFill/>
            <a:ln w="19050" cap="flat" cmpd="sng" algn="ctr">
              <a:solidFill>
                <a:srgbClr val="4472C4"/>
              </a:solidFill>
              <a:prstDash val="solid"/>
              <a:miter lim="800000"/>
              <a:tailEnd type="triangle"/>
            </a:ln>
            <a:effectLst/>
          </p:spPr>
        </p:cxnSp>
        <p:cxnSp>
          <p:nvCxnSpPr>
            <p:cNvPr id="69" name="Straight Arrow Connector 68">
              <a:extLst>
                <a:ext uri="{FF2B5EF4-FFF2-40B4-BE49-F238E27FC236}">
                  <a16:creationId xmlns:a16="http://schemas.microsoft.com/office/drawing/2014/main" id="{490B60CC-D09F-4859-B38D-C2C6BAC1EAC3}"/>
                </a:ext>
              </a:extLst>
            </p:cNvPr>
            <p:cNvCxnSpPr/>
            <p:nvPr/>
          </p:nvCxnSpPr>
          <p:spPr>
            <a:xfrm rot="16200000">
              <a:off x="-314325" y="411480"/>
              <a:ext cx="822960" cy="0"/>
            </a:xfrm>
            <a:prstGeom prst="straightConnector1">
              <a:avLst/>
            </a:prstGeom>
            <a:noFill/>
            <a:ln w="19050" cap="flat" cmpd="sng" algn="ctr">
              <a:solidFill>
                <a:srgbClr val="4472C4"/>
              </a:solidFill>
              <a:prstDash val="solid"/>
              <a:miter lim="800000"/>
              <a:tailEnd type="triangle"/>
            </a:ln>
            <a:effectLst/>
          </p:spPr>
        </p:cxnSp>
        <p:cxnSp>
          <p:nvCxnSpPr>
            <p:cNvPr id="70" name="Straight Connector 69">
              <a:extLst>
                <a:ext uri="{FF2B5EF4-FFF2-40B4-BE49-F238E27FC236}">
                  <a16:creationId xmlns:a16="http://schemas.microsoft.com/office/drawing/2014/main" id="{52BDB0A1-E1E3-44DD-9732-924B2A9E3E10}"/>
                </a:ext>
              </a:extLst>
            </p:cNvPr>
            <p:cNvCxnSpPr/>
            <p:nvPr/>
          </p:nvCxnSpPr>
          <p:spPr>
            <a:xfrm flipH="1">
              <a:off x="342900" y="230505"/>
              <a:ext cx="0" cy="593361"/>
            </a:xfrm>
            <a:prstGeom prst="line">
              <a:avLst/>
            </a:prstGeom>
            <a:noFill/>
            <a:ln w="19050" cap="flat" cmpd="sng" algn="ctr">
              <a:solidFill>
                <a:srgbClr val="ED7D31"/>
              </a:solidFill>
              <a:prstDash val="solid"/>
              <a:miter lim="800000"/>
            </a:ln>
            <a:effectLst/>
          </p:spPr>
        </p:cxnSp>
        <p:cxnSp>
          <p:nvCxnSpPr>
            <p:cNvPr id="71" name="Straight Connector 70">
              <a:extLst>
                <a:ext uri="{FF2B5EF4-FFF2-40B4-BE49-F238E27FC236}">
                  <a16:creationId xmlns:a16="http://schemas.microsoft.com/office/drawing/2014/main" id="{65ED5376-DF10-4A90-9E43-A2A866BB4DF9}"/>
                </a:ext>
              </a:extLst>
            </p:cNvPr>
            <p:cNvCxnSpPr/>
            <p:nvPr/>
          </p:nvCxnSpPr>
          <p:spPr>
            <a:xfrm flipH="1">
              <a:off x="1304925" y="240030"/>
              <a:ext cx="0" cy="593361"/>
            </a:xfrm>
            <a:prstGeom prst="line">
              <a:avLst/>
            </a:prstGeom>
            <a:noFill/>
            <a:ln w="19050" cap="flat" cmpd="sng" algn="ctr">
              <a:solidFill>
                <a:srgbClr val="ED7D31"/>
              </a:solidFill>
              <a:prstDash val="solid"/>
              <a:miter lim="800000"/>
            </a:ln>
            <a:effectLst/>
          </p:spPr>
        </p:cxnSp>
        <p:cxnSp>
          <p:nvCxnSpPr>
            <p:cNvPr id="72" name="Straight Connector 71">
              <a:extLst>
                <a:ext uri="{FF2B5EF4-FFF2-40B4-BE49-F238E27FC236}">
                  <a16:creationId xmlns:a16="http://schemas.microsoft.com/office/drawing/2014/main" id="{7A56457E-1E99-4854-80BC-5A54DD212340}"/>
                </a:ext>
              </a:extLst>
            </p:cNvPr>
            <p:cNvCxnSpPr/>
            <p:nvPr/>
          </p:nvCxnSpPr>
          <p:spPr>
            <a:xfrm rot="16200000" flipH="1">
              <a:off x="823119" y="-241776"/>
              <a:ext cx="2585" cy="962618"/>
            </a:xfrm>
            <a:prstGeom prst="line">
              <a:avLst/>
            </a:prstGeom>
            <a:noFill/>
            <a:ln w="19050" cap="flat" cmpd="sng" algn="ctr">
              <a:solidFill>
                <a:srgbClr val="ED7D31"/>
              </a:solidFill>
              <a:prstDash val="solid"/>
              <a:miter lim="800000"/>
            </a:ln>
            <a:effectLst/>
          </p:spPr>
        </p:cxnSp>
        <p:sp>
          <p:nvSpPr>
            <p:cNvPr id="73" name="Rectangle 72">
              <a:extLst>
                <a:ext uri="{FF2B5EF4-FFF2-40B4-BE49-F238E27FC236}">
                  <a16:creationId xmlns:a16="http://schemas.microsoft.com/office/drawing/2014/main" id="{C099FB74-2D3B-45D4-B7E2-70DAEFE045C2}"/>
                </a:ext>
              </a:extLst>
            </p:cNvPr>
            <p:cNvSpPr/>
            <p:nvPr/>
          </p:nvSpPr>
          <p:spPr>
            <a:xfrm>
              <a:off x="0" y="818363"/>
              <a:ext cx="667657" cy="272143"/>
            </a:xfrm>
            <a:prstGeom prst="rect">
              <a:avLst/>
            </a:prstGeom>
            <a:noFill/>
            <a:ln w="190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500" b="0" i="0" u="none" strike="noStrike" kern="0" cap="none" spc="0" normalizeH="0" baseline="0" noProof="0" dirty="0">
                  <a:ln>
                    <a:noFill/>
                  </a:ln>
                  <a:solidFill>
                    <a:srgbClr val="000000"/>
                  </a:solidFill>
                  <a:effectLst/>
                  <a:uLnTx/>
                  <a:uFillTx/>
                  <a:ea typeface="Calibri" panose="020F0502020204030204" pitchFamily="34" charset="0"/>
                  <a:cs typeface="Calibri" panose="020F0502020204030204" pitchFamily="34" charset="0"/>
                </a:rPr>
                <a:t>10 </a:t>
              </a:r>
              <a:endParaRPr kumimoji="0" lang="en-US" sz="15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endParaRPr>
            </a:p>
          </p:txBody>
        </p:sp>
        <p:sp>
          <p:nvSpPr>
            <p:cNvPr id="74" name="Rectangle 73">
              <a:extLst>
                <a:ext uri="{FF2B5EF4-FFF2-40B4-BE49-F238E27FC236}">
                  <a16:creationId xmlns:a16="http://schemas.microsoft.com/office/drawing/2014/main" id="{9B127400-4FA9-4156-A357-B8B5850FDC62}"/>
                </a:ext>
              </a:extLst>
            </p:cNvPr>
            <p:cNvSpPr/>
            <p:nvPr/>
          </p:nvSpPr>
          <p:spPr>
            <a:xfrm>
              <a:off x="976313" y="837413"/>
              <a:ext cx="667657" cy="272143"/>
            </a:xfrm>
            <a:prstGeom prst="rect">
              <a:avLst/>
            </a:prstGeom>
            <a:noFill/>
            <a:ln w="190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500" b="0" i="0" u="none" strike="noStrike" kern="0" cap="none" spc="0" normalizeH="0" baseline="0" noProof="0" dirty="0">
                  <a:ln>
                    <a:noFill/>
                  </a:ln>
                  <a:solidFill>
                    <a:srgbClr val="000000"/>
                  </a:solidFill>
                  <a:effectLst/>
                  <a:uLnTx/>
                  <a:uFillTx/>
                  <a:ea typeface="Calibri" panose="020F0502020204030204" pitchFamily="34" charset="0"/>
                  <a:cs typeface="Calibri" panose="020F0502020204030204" pitchFamily="34" charset="0"/>
                </a:rPr>
                <a:t>50</a:t>
              </a:r>
              <a:endParaRPr kumimoji="0" lang="en-US" sz="15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endParaRPr>
            </a:p>
          </p:txBody>
        </p:sp>
      </p:grpSp>
      <p:cxnSp>
        <p:nvCxnSpPr>
          <p:cNvPr id="76" name="Straight Connector 75">
            <a:extLst>
              <a:ext uri="{FF2B5EF4-FFF2-40B4-BE49-F238E27FC236}">
                <a16:creationId xmlns:a16="http://schemas.microsoft.com/office/drawing/2014/main" id="{DE20BB2F-4204-41AF-A130-FA54317B337D}"/>
              </a:ext>
            </a:extLst>
          </p:cNvPr>
          <p:cNvCxnSpPr/>
          <p:nvPr/>
        </p:nvCxnSpPr>
        <p:spPr>
          <a:xfrm>
            <a:off x="5565911" y="2709965"/>
            <a:ext cx="0" cy="3377206"/>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80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4671BC8-8FA6-4AC1-9F3F-7FDA2251B890}"/>
              </a:ext>
            </a:extLst>
          </p:cNvPr>
          <p:cNvSpPr>
            <a:spLocks noGrp="1"/>
          </p:cNvSpPr>
          <p:nvPr>
            <p:ph type="title"/>
          </p:nvPr>
        </p:nvSpPr>
        <p:spPr>
          <a:xfrm>
            <a:off x="295470" y="4845391"/>
            <a:ext cx="8055429" cy="1157928"/>
          </a:xfrm>
        </p:spPr>
        <p:txBody>
          <a:bodyPr/>
          <a:lstStyle/>
          <a:p>
            <a:r>
              <a:rPr lang="en-US" dirty="0"/>
              <a:t>Lesson-2</a:t>
            </a:r>
            <a:br>
              <a:rPr lang="en-US" dirty="0"/>
            </a:br>
            <a:br>
              <a:rPr lang="en-US" dirty="0"/>
            </a:br>
            <a:r>
              <a:rPr lang="en-US" dirty="0"/>
              <a:t>Hyperparameter Sampling Techniques</a:t>
            </a:r>
            <a:br>
              <a:rPr lang="en-US" dirty="0"/>
            </a:br>
            <a:br>
              <a:rPr lang="en-US" dirty="0"/>
            </a:br>
            <a:br>
              <a:rPr lang="en-US" dirty="0"/>
            </a:br>
            <a:br>
              <a:rPr lang="en-US" dirty="0"/>
            </a:br>
            <a:endParaRPr lang="en-US" dirty="0"/>
          </a:p>
        </p:txBody>
      </p:sp>
      <p:sp>
        <p:nvSpPr>
          <p:cNvPr id="9" name="Slide Number Placeholder 8">
            <a:extLst>
              <a:ext uri="{FF2B5EF4-FFF2-40B4-BE49-F238E27FC236}">
                <a16:creationId xmlns:a16="http://schemas.microsoft.com/office/drawing/2014/main" id="{F81CB4CF-1525-4D0C-BA5D-8B500167C950}"/>
              </a:ext>
            </a:extLst>
          </p:cNvPr>
          <p:cNvSpPr>
            <a:spLocks noGrp="1"/>
          </p:cNvSpPr>
          <p:nvPr>
            <p:ph type="sldNum" sz="quarter" idx="11"/>
          </p:nvPr>
        </p:nvSpPr>
        <p:spPr/>
        <p:txBody>
          <a:bodyPr/>
          <a:lstStyle/>
          <a:p>
            <a:pPr defTabSz="1088421"/>
            <a:fld id="{104FC826-72BB-4AF1-BA01-A94F7396A7DC}" type="slidenum">
              <a:rPr lang="en-US" smtClean="0"/>
              <a:pPr defTabSz="1088421"/>
              <a:t>14</a:t>
            </a:fld>
            <a:endParaRPr lang="en-US" dirty="0"/>
          </a:p>
        </p:txBody>
      </p:sp>
      <p:sp>
        <p:nvSpPr>
          <p:cNvPr id="10" name="Footer Placeholder 9">
            <a:extLst>
              <a:ext uri="{FF2B5EF4-FFF2-40B4-BE49-F238E27FC236}">
                <a16:creationId xmlns:a16="http://schemas.microsoft.com/office/drawing/2014/main" id="{77B4ED77-EE60-4DC4-82BF-1577D73E33FC}"/>
              </a:ext>
            </a:extLst>
          </p:cNvPr>
          <p:cNvSpPr>
            <a:spLocks noGrp="1"/>
          </p:cNvSpPr>
          <p:nvPr>
            <p:ph type="ftr" sz="quarter" idx="10"/>
          </p:nvPr>
        </p:nvSpPr>
        <p:spPr/>
        <p:txBody>
          <a:bodyPr/>
          <a:lstStyle/>
          <a:p>
            <a:r>
              <a:rPr lang="en-US"/>
              <a:t>CONFIDENTIAL | AUTHORIZED </a:t>
            </a:r>
            <a:endParaRPr lang="en-US" dirty="0"/>
          </a:p>
        </p:txBody>
      </p:sp>
    </p:spTree>
    <p:extLst>
      <p:ext uri="{BB962C8B-B14F-4D97-AF65-F5344CB8AC3E}">
        <p14:creationId xmlns:p14="http://schemas.microsoft.com/office/powerpoint/2010/main" val="107021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15</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HYPERPARAMETER SAMPLING TECHNIQUES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598" y="998681"/>
            <a:ext cx="6251814" cy="5097600"/>
          </a:xfrm>
        </p:spPr>
        <p:txBody>
          <a:bodyPr>
            <a:normAutofit lnSpcReduction="10000"/>
          </a:bodyPr>
          <a:lstStyle/>
          <a:p>
            <a:pPr algn="just"/>
            <a:r>
              <a:rPr lang="en-US" b="1" dirty="0"/>
              <a:t>Grid Sampling</a:t>
            </a:r>
          </a:p>
          <a:p>
            <a:pPr algn="just"/>
            <a:endParaRPr lang="en-US" dirty="0"/>
          </a:p>
          <a:p>
            <a:pPr algn="just"/>
            <a:r>
              <a:rPr lang="en-US" dirty="0"/>
              <a:t>All the possible combinations of the hyperparameters are tried and the best combination is returned.</a:t>
            </a:r>
          </a:p>
          <a:p>
            <a:pPr marL="0" indent="0" algn="just">
              <a:buNone/>
            </a:pPr>
            <a:endParaRPr lang="en-US" dirty="0"/>
          </a:p>
          <a:p>
            <a:pPr algn="just"/>
            <a:r>
              <a:rPr lang="en-US" dirty="0">
                <a:ea typeface="Calibri" panose="020F0502020204030204" pitchFamily="34" charset="0"/>
              </a:rPr>
              <a:t>Example:-</a:t>
            </a:r>
          </a:p>
          <a:p>
            <a:pPr lvl="1" algn="just"/>
            <a:r>
              <a:rPr lang="en-US" sz="2200" dirty="0">
                <a:effectLst/>
                <a:ea typeface="Calibri" panose="020F0502020204030204" pitchFamily="34" charset="0"/>
              </a:rPr>
              <a:t>If HP1 = [2, 5], and HP2 = [60, 85, 90].</a:t>
            </a:r>
          </a:p>
          <a:p>
            <a:pPr lvl="1" algn="just"/>
            <a:r>
              <a:rPr lang="en-US" sz="2200" dirty="0">
                <a:ea typeface="Calibri" panose="020F0502020204030204" pitchFamily="34" charset="0"/>
              </a:rPr>
              <a:t>T</a:t>
            </a:r>
            <a:r>
              <a:rPr lang="en-US" sz="2200" dirty="0">
                <a:effectLst/>
                <a:ea typeface="Calibri" panose="020F0502020204030204" pitchFamily="34" charset="0"/>
              </a:rPr>
              <a:t>hen the 6 models trained using the two hyperparameters specified comprises </a:t>
            </a:r>
          </a:p>
          <a:p>
            <a:pPr lvl="1" algn="just"/>
            <a:r>
              <a:rPr lang="en-US" sz="2200" dirty="0">
                <a:effectLst/>
                <a:ea typeface="Calibri" panose="020F0502020204030204" pitchFamily="34" charset="0"/>
              </a:rPr>
              <a:t>[2,60], </a:t>
            </a:r>
          </a:p>
          <a:p>
            <a:pPr lvl="1" algn="just"/>
            <a:r>
              <a:rPr lang="en-US" sz="2200" dirty="0">
                <a:effectLst/>
                <a:ea typeface="Calibri" panose="020F0502020204030204" pitchFamily="34" charset="0"/>
              </a:rPr>
              <a:t>[2,85], </a:t>
            </a:r>
          </a:p>
          <a:p>
            <a:pPr lvl="1" algn="just"/>
            <a:r>
              <a:rPr lang="en-US" sz="2200" dirty="0">
                <a:effectLst/>
                <a:ea typeface="Calibri" panose="020F0502020204030204" pitchFamily="34" charset="0"/>
              </a:rPr>
              <a:t>[2,90], </a:t>
            </a:r>
          </a:p>
          <a:p>
            <a:pPr lvl="1" algn="just"/>
            <a:r>
              <a:rPr lang="en-US" sz="2200" dirty="0">
                <a:effectLst/>
                <a:ea typeface="Calibri" panose="020F0502020204030204" pitchFamily="34" charset="0"/>
              </a:rPr>
              <a:t>[5,60], </a:t>
            </a:r>
          </a:p>
          <a:p>
            <a:pPr lvl="1" algn="just"/>
            <a:r>
              <a:rPr lang="en-US" sz="2200" dirty="0">
                <a:effectLst/>
                <a:ea typeface="Calibri" panose="020F0502020204030204" pitchFamily="34" charset="0"/>
              </a:rPr>
              <a:t>[5,85], </a:t>
            </a:r>
          </a:p>
          <a:p>
            <a:pPr lvl="1" algn="just"/>
            <a:r>
              <a:rPr lang="en-US" sz="2200" dirty="0">
                <a:effectLst/>
                <a:ea typeface="Calibri" panose="020F0502020204030204" pitchFamily="34" charset="0"/>
              </a:rPr>
              <a:t>[5,90]</a:t>
            </a:r>
            <a:endParaRPr lang="en-US" sz="2200" dirty="0"/>
          </a:p>
        </p:txBody>
      </p:sp>
      <p:grpSp>
        <p:nvGrpSpPr>
          <p:cNvPr id="8" name="Group 7">
            <a:extLst>
              <a:ext uri="{FF2B5EF4-FFF2-40B4-BE49-F238E27FC236}">
                <a16:creationId xmlns:a16="http://schemas.microsoft.com/office/drawing/2014/main" id="{FEF36764-7A4E-40BC-870C-B7BF7848BCDF}"/>
              </a:ext>
            </a:extLst>
          </p:cNvPr>
          <p:cNvGrpSpPr/>
          <p:nvPr/>
        </p:nvGrpSpPr>
        <p:grpSpPr>
          <a:xfrm>
            <a:off x="6245686" y="1439073"/>
            <a:ext cx="5393036" cy="4017510"/>
            <a:chOff x="4416287" y="1918032"/>
            <a:chExt cx="4501100" cy="3443236"/>
          </a:xfrm>
        </p:grpSpPr>
        <p:pic>
          <p:nvPicPr>
            <p:cNvPr id="9" name="Picture 2">
              <a:extLst>
                <a:ext uri="{FF2B5EF4-FFF2-40B4-BE49-F238E27FC236}">
                  <a16:creationId xmlns:a16="http://schemas.microsoft.com/office/drawing/2014/main" id="{0D7195F1-940B-4298-8744-5C516E4751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17" r="4524" b="15635"/>
            <a:stretch/>
          </p:blipFill>
          <p:spPr bwMode="auto">
            <a:xfrm>
              <a:off x="5178286" y="2069029"/>
              <a:ext cx="3665549" cy="27772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9158F609-82E8-4F81-8526-0F5B2BBA976A}"/>
                </a:ext>
              </a:extLst>
            </p:cNvPr>
            <p:cNvCxnSpPr/>
            <p:nvPr/>
          </p:nvCxnSpPr>
          <p:spPr>
            <a:xfrm>
              <a:off x="5168347" y="4844112"/>
              <a:ext cx="374904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4734142-F84D-47BC-91BC-019D63C891A2}"/>
                </a:ext>
              </a:extLst>
            </p:cNvPr>
            <p:cNvCxnSpPr>
              <a:cxnSpLocks/>
            </p:cNvCxnSpPr>
            <p:nvPr/>
          </p:nvCxnSpPr>
          <p:spPr>
            <a:xfrm rot="16200000">
              <a:off x="3705307" y="3381072"/>
              <a:ext cx="29260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F6A0FE7-2D40-41CA-9BDF-576C7CB48233}"/>
                </a:ext>
              </a:extLst>
            </p:cNvPr>
            <p:cNvSpPr txBox="1"/>
            <p:nvPr/>
          </p:nvSpPr>
          <p:spPr>
            <a:xfrm>
              <a:off x="6380922" y="4949687"/>
              <a:ext cx="954156" cy="411581"/>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HP</a:t>
              </a:r>
              <a:r>
                <a:rPr lang="en-US" baseline="-25000" dirty="0"/>
                <a:t>1</a:t>
              </a:r>
            </a:p>
          </p:txBody>
        </p:sp>
        <p:sp>
          <p:nvSpPr>
            <p:cNvPr id="13" name="TextBox 12">
              <a:extLst>
                <a:ext uri="{FF2B5EF4-FFF2-40B4-BE49-F238E27FC236}">
                  <a16:creationId xmlns:a16="http://schemas.microsoft.com/office/drawing/2014/main" id="{40F3AC8B-17EA-4154-9338-36B11E617927}"/>
                </a:ext>
              </a:extLst>
            </p:cNvPr>
            <p:cNvSpPr txBox="1"/>
            <p:nvPr/>
          </p:nvSpPr>
          <p:spPr>
            <a:xfrm>
              <a:off x="4416287" y="3005820"/>
              <a:ext cx="954156" cy="411581"/>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HP</a:t>
              </a:r>
              <a:r>
                <a:rPr lang="en-US" baseline="-25000" dirty="0"/>
                <a:t>2</a:t>
              </a:r>
            </a:p>
          </p:txBody>
        </p:sp>
      </p:grpSp>
      <p:sp>
        <p:nvSpPr>
          <p:cNvPr id="2" name="Oval 1">
            <a:extLst>
              <a:ext uri="{FF2B5EF4-FFF2-40B4-BE49-F238E27FC236}">
                <a16:creationId xmlns:a16="http://schemas.microsoft.com/office/drawing/2014/main" id="{880F8FA2-5E6A-41B3-8153-E1CF38AD7FFD}"/>
              </a:ext>
            </a:extLst>
          </p:cNvPr>
          <p:cNvSpPr/>
          <p:nvPr/>
        </p:nvSpPr>
        <p:spPr bwMode="ltGray">
          <a:xfrm>
            <a:off x="7742583" y="2405270"/>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4" name="Oval 13">
            <a:extLst>
              <a:ext uri="{FF2B5EF4-FFF2-40B4-BE49-F238E27FC236}">
                <a16:creationId xmlns:a16="http://schemas.microsoft.com/office/drawing/2014/main" id="{9CEC7F51-F563-4FEF-AD00-DFEABF082A4F}"/>
              </a:ext>
            </a:extLst>
          </p:cNvPr>
          <p:cNvSpPr/>
          <p:nvPr/>
        </p:nvSpPr>
        <p:spPr bwMode="ltGray">
          <a:xfrm>
            <a:off x="7742562" y="3235974"/>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5" name="Oval 14">
            <a:extLst>
              <a:ext uri="{FF2B5EF4-FFF2-40B4-BE49-F238E27FC236}">
                <a16:creationId xmlns:a16="http://schemas.microsoft.com/office/drawing/2014/main" id="{2448DE89-8CCF-4892-8B6D-F4ED7C9CD387}"/>
              </a:ext>
            </a:extLst>
          </p:cNvPr>
          <p:cNvSpPr/>
          <p:nvPr/>
        </p:nvSpPr>
        <p:spPr bwMode="ltGray">
          <a:xfrm>
            <a:off x="7742562" y="4074775"/>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6" name="Oval 15">
            <a:extLst>
              <a:ext uri="{FF2B5EF4-FFF2-40B4-BE49-F238E27FC236}">
                <a16:creationId xmlns:a16="http://schemas.microsoft.com/office/drawing/2014/main" id="{1D831FB5-1C57-4EE2-AEEF-AB5E2ADB208C}"/>
              </a:ext>
            </a:extLst>
          </p:cNvPr>
          <p:cNvSpPr/>
          <p:nvPr/>
        </p:nvSpPr>
        <p:spPr bwMode="ltGray">
          <a:xfrm>
            <a:off x="8571450" y="2396126"/>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7" name="Oval 16">
            <a:extLst>
              <a:ext uri="{FF2B5EF4-FFF2-40B4-BE49-F238E27FC236}">
                <a16:creationId xmlns:a16="http://schemas.microsoft.com/office/drawing/2014/main" id="{03A299C2-E41C-4FCC-8DB8-6E545F401A9B}"/>
              </a:ext>
            </a:extLst>
          </p:cNvPr>
          <p:cNvSpPr/>
          <p:nvPr/>
        </p:nvSpPr>
        <p:spPr bwMode="ltGray">
          <a:xfrm>
            <a:off x="8571429" y="3226830"/>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8" name="Oval 17">
            <a:extLst>
              <a:ext uri="{FF2B5EF4-FFF2-40B4-BE49-F238E27FC236}">
                <a16:creationId xmlns:a16="http://schemas.microsoft.com/office/drawing/2014/main" id="{D6576E81-9615-4248-B4E8-7614542F9C03}"/>
              </a:ext>
            </a:extLst>
          </p:cNvPr>
          <p:cNvSpPr/>
          <p:nvPr/>
        </p:nvSpPr>
        <p:spPr bwMode="ltGray">
          <a:xfrm>
            <a:off x="8571429" y="4065631"/>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9" name="Oval 18">
            <a:extLst>
              <a:ext uri="{FF2B5EF4-FFF2-40B4-BE49-F238E27FC236}">
                <a16:creationId xmlns:a16="http://schemas.microsoft.com/office/drawing/2014/main" id="{8A501EA6-AD4C-4708-8661-FA1E0E0FFD1B}"/>
              </a:ext>
            </a:extLst>
          </p:cNvPr>
          <p:cNvSpPr/>
          <p:nvPr/>
        </p:nvSpPr>
        <p:spPr bwMode="ltGray">
          <a:xfrm>
            <a:off x="9403879" y="2399574"/>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0" name="Oval 19">
            <a:extLst>
              <a:ext uri="{FF2B5EF4-FFF2-40B4-BE49-F238E27FC236}">
                <a16:creationId xmlns:a16="http://schemas.microsoft.com/office/drawing/2014/main" id="{B508774A-8621-4706-9C3E-682BE0D9502B}"/>
              </a:ext>
            </a:extLst>
          </p:cNvPr>
          <p:cNvSpPr/>
          <p:nvPr/>
        </p:nvSpPr>
        <p:spPr bwMode="ltGray">
          <a:xfrm>
            <a:off x="9403858" y="3230278"/>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1" name="Oval 20">
            <a:extLst>
              <a:ext uri="{FF2B5EF4-FFF2-40B4-BE49-F238E27FC236}">
                <a16:creationId xmlns:a16="http://schemas.microsoft.com/office/drawing/2014/main" id="{22274E00-2367-41EF-A351-38FEC0ED7EA2}"/>
              </a:ext>
            </a:extLst>
          </p:cNvPr>
          <p:cNvSpPr/>
          <p:nvPr/>
        </p:nvSpPr>
        <p:spPr bwMode="ltGray">
          <a:xfrm>
            <a:off x="9403858" y="4069079"/>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2" name="Oval 21">
            <a:extLst>
              <a:ext uri="{FF2B5EF4-FFF2-40B4-BE49-F238E27FC236}">
                <a16:creationId xmlns:a16="http://schemas.microsoft.com/office/drawing/2014/main" id="{9713710D-BF17-4110-8EE9-779AE42C68AE}"/>
              </a:ext>
            </a:extLst>
          </p:cNvPr>
          <p:cNvSpPr/>
          <p:nvPr/>
        </p:nvSpPr>
        <p:spPr bwMode="ltGray">
          <a:xfrm>
            <a:off x="10328854" y="2397926"/>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3" name="Oval 22">
            <a:extLst>
              <a:ext uri="{FF2B5EF4-FFF2-40B4-BE49-F238E27FC236}">
                <a16:creationId xmlns:a16="http://schemas.microsoft.com/office/drawing/2014/main" id="{B8858867-69A9-4F4C-B79A-4633F6F2CB20}"/>
              </a:ext>
            </a:extLst>
          </p:cNvPr>
          <p:cNvSpPr/>
          <p:nvPr/>
        </p:nvSpPr>
        <p:spPr bwMode="ltGray">
          <a:xfrm>
            <a:off x="10328833" y="3228630"/>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4" name="Oval 23">
            <a:extLst>
              <a:ext uri="{FF2B5EF4-FFF2-40B4-BE49-F238E27FC236}">
                <a16:creationId xmlns:a16="http://schemas.microsoft.com/office/drawing/2014/main" id="{A9C5F83B-E751-4EDD-BF10-B999B1EB04F1}"/>
              </a:ext>
            </a:extLst>
          </p:cNvPr>
          <p:cNvSpPr/>
          <p:nvPr/>
        </p:nvSpPr>
        <p:spPr bwMode="ltGray">
          <a:xfrm>
            <a:off x="10328833" y="4067431"/>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cxnSp>
        <p:nvCxnSpPr>
          <p:cNvPr id="27" name="Straight Arrow Connector 26">
            <a:extLst>
              <a:ext uri="{FF2B5EF4-FFF2-40B4-BE49-F238E27FC236}">
                <a16:creationId xmlns:a16="http://schemas.microsoft.com/office/drawing/2014/main" id="{7A7F1F12-0A32-488E-9E38-1E1C7D6990EA}"/>
              </a:ext>
            </a:extLst>
          </p:cNvPr>
          <p:cNvCxnSpPr>
            <a:stCxn id="2" idx="6"/>
            <a:endCxn id="16" idx="2"/>
          </p:cNvCxnSpPr>
          <p:nvPr/>
        </p:nvCxnSpPr>
        <p:spPr>
          <a:xfrm flipV="1">
            <a:off x="7951304" y="2510425"/>
            <a:ext cx="62014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8E4537A-1113-4855-BC4B-20E3ECD43588}"/>
              </a:ext>
            </a:extLst>
          </p:cNvPr>
          <p:cNvCxnSpPr/>
          <p:nvPr/>
        </p:nvCxnSpPr>
        <p:spPr>
          <a:xfrm flipV="1">
            <a:off x="8767887" y="2501280"/>
            <a:ext cx="62014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375D46B-EE97-4744-B9CB-0586FEF5BA28}"/>
              </a:ext>
            </a:extLst>
          </p:cNvPr>
          <p:cNvCxnSpPr/>
          <p:nvPr/>
        </p:nvCxnSpPr>
        <p:spPr>
          <a:xfrm flipV="1">
            <a:off x="9612579" y="2510424"/>
            <a:ext cx="73152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5C23A41-282F-4D62-97B6-71495AD573B4}"/>
              </a:ext>
            </a:extLst>
          </p:cNvPr>
          <p:cNvCxnSpPr>
            <a:cxnSpLocks/>
            <a:stCxn id="22" idx="4"/>
            <a:endCxn id="14" idx="7"/>
          </p:cNvCxnSpPr>
          <p:nvPr/>
        </p:nvCxnSpPr>
        <p:spPr>
          <a:xfrm flipH="1">
            <a:off x="7920717" y="2626523"/>
            <a:ext cx="2512498" cy="6429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49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16</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HYPERPARAMETER SAMPLING TECHNIQUES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598" y="998681"/>
            <a:ext cx="6128531" cy="5097600"/>
          </a:xfrm>
        </p:spPr>
        <p:txBody>
          <a:bodyPr>
            <a:normAutofit/>
          </a:bodyPr>
          <a:lstStyle/>
          <a:p>
            <a:pPr algn="just"/>
            <a:r>
              <a:rPr lang="en-US" b="1" dirty="0"/>
              <a:t>Random Sampling</a:t>
            </a:r>
          </a:p>
          <a:p>
            <a:pPr algn="just"/>
            <a:endParaRPr lang="en-US" dirty="0"/>
          </a:p>
          <a:p>
            <a:pPr algn="just"/>
            <a:r>
              <a:rPr lang="en-US" dirty="0">
                <a:ea typeface="Calibri" panose="020F0502020204030204" pitchFamily="34" charset="0"/>
              </a:rPr>
              <a:t>T</a:t>
            </a:r>
            <a:r>
              <a:rPr lang="en-US" dirty="0">
                <a:effectLst/>
                <a:ea typeface="Calibri" panose="020F0502020204030204" pitchFamily="34" charset="0"/>
              </a:rPr>
              <a:t>he hyperparameter values are randomly selected from the specified values or range and models are trained. </a:t>
            </a:r>
          </a:p>
          <a:p>
            <a:pPr algn="just"/>
            <a:endParaRPr lang="en-US" dirty="0">
              <a:ea typeface="Calibri" panose="020F0502020204030204" pitchFamily="34" charset="0"/>
            </a:endParaRPr>
          </a:p>
          <a:p>
            <a:pPr algn="just"/>
            <a:r>
              <a:rPr lang="en-US" dirty="0">
                <a:effectLst/>
                <a:ea typeface="Calibri" panose="020F0502020204030204" pitchFamily="34" charset="0"/>
              </a:rPr>
              <a:t>The best of values is provided based on the performance metric. </a:t>
            </a:r>
          </a:p>
          <a:p>
            <a:pPr algn="just"/>
            <a:endParaRPr lang="en-US" dirty="0"/>
          </a:p>
          <a:p>
            <a:pPr algn="just"/>
            <a:r>
              <a:rPr lang="en-US" dirty="0"/>
              <a:t>Example:- If HP1 = [2, 5, 8, 10], and HP2 = uniform(150, 156). </a:t>
            </a:r>
          </a:p>
          <a:p>
            <a:pPr algn="just"/>
            <a:endParaRPr lang="en-US" dirty="0"/>
          </a:p>
          <a:p>
            <a:pPr algn="just"/>
            <a:r>
              <a:rPr lang="en-US" dirty="0"/>
              <a:t>Then the models trained for the two hyperparameters specified may comprise {[8,155.6], [10,151.94], [8,154.82]}</a:t>
            </a:r>
          </a:p>
        </p:txBody>
      </p:sp>
      <p:grpSp>
        <p:nvGrpSpPr>
          <p:cNvPr id="8" name="Group 7">
            <a:extLst>
              <a:ext uri="{FF2B5EF4-FFF2-40B4-BE49-F238E27FC236}">
                <a16:creationId xmlns:a16="http://schemas.microsoft.com/office/drawing/2014/main" id="{FEF36764-7A4E-40BC-870C-B7BF7848BCDF}"/>
              </a:ext>
            </a:extLst>
          </p:cNvPr>
          <p:cNvGrpSpPr/>
          <p:nvPr/>
        </p:nvGrpSpPr>
        <p:grpSpPr>
          <a:xfrm>
            <a:off x="6245686" y="1439073"/>
            <a:ext cx="5393036" cy="4017510"/>
            <a:chOff x="4416287" y="1918032"/>
            <a:chExt cx="4501100" cy="3443236"/>
          </a:xfrm>
        </p:grpSpPr>
        <p:pic>
          <p:nvPicPr>
            <p:cNvPr id="9" name="Picture 2">
              <a:extLst>
                <a:ext uri="{FF2B5EF4-FFF2-40B4-BE49-F238E27FC236}">
                  <a16:creationId xmlns:a16="http://schemas.microsoft.com/office/drawing/2014/main" id="{0D7195F1-940B-4298-8744-5C516E4751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17" r="4524" b="15635"/>
            <a:stretch/>
          </p:blipFill>
          <p:spPr bwMode="auto">
            <a:xfrm>
              <a:off x="5178286" y="2069029"/>
              <a:ext cx="3665549" cy="27772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9158F609-82E8-4F81-8526-0F5B2BBA976A}"/>
                </a:ext>
              </a:extLst>
            </p:cNvPr>
            <p:cNvCxnSpPr/>
            <p:nvPr/>
          </p:nvCxnSpPr>
          <p:spPr>
            <a:xfrm>
              <a:off x="5168347" y="4844112"/>
              <a:ext cx="374904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4734142-F84D-47BC-91BC-019D63C891A2}"/>
                </a:ext>
              </a:extLst>
            </p:cNvPr>
            <p:cNvCxnSpPr>
              <a:cxnSpLocks/>
            </p:cNvCxnSpPr>
            <p:nvPr/>
          </p:nvCxnSpPr>
          <p:spPr>
            <a:xfrm rot="16200000">
              <a:off x="3705307" y="3381072"/>
              <a:ext cx="29260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F6A0FE7-2D40-41CA-9BDF-576C7CB48233}"/>
                </a:ext>
              </a:extLst>
            </p:cNvPr>
            <p:cNvSpPr txBox="1"/>
            <p:nvPr/>
          </p:nvSpPr>
          <p:spPr>
            <a:xfrm>
              <a:off x="6380922" y="4949687"/>
              <a:ext cx="954156" cy="411581"/>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HP</a:t>
              </a:r>
              <a:r>
                <a:rPr lang="en-US" baseline="-25000" dirty="0"/>
                <a:t>1</a:t>
              </a:r>
            </a:p>
          </p:txBody>
        </p:sp>
        <p:sp>
          <p:nvSpPr>
            <p:cNvPr id="13" name="TextBox 12">
              <a:extLst>
                <a:ext uri="{FF2B5EF4-FFF2-40B4-BE49-F238E27FC236}">
                  <a16:creationId xmlns:a16="http://schemas.microsoft.com/office/drawing/2014/main" id="{40F3AC8B-17EA-4154-9338-36B11E617927}"/>
                </a:ext>
              </a:extLst>
            </p:cNvPr>
            <p:cNvSpPr txBox="1"/>
            <p:nvPr/>
          </p:nvSpPr>
          <p:spPr>
            <a:xfrm>
              <a:off x="4416287" y="3005820"/>
              <a:ext cx="954156" cy="411581"/>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HP</a:t>
              </a:r>
              <a:r>
                <a:rPr lang="en-US" baseline="-25000" dirty="0"/>
                <a:t>2</a:t>
              </a:r>
            </a:p>
          </p:txBody>
        </p:sp>
      </p:grpSp>
      <p:sp>
        <p:nvSpPr>
          <p:cNvPr id="14" name="Oval 13">
            <a:extLst>
              <a:ext uri="{FF2B5EF4-FFF2-40B4-BE49-F238E27FC236}">
                <a16:creationId xmlns:a16="http://schemas.microsoft.com/office/drawing/2014/main" id="{6EB1C753-18B3-42A8-8207-B1EF4457CAC3}"/>
              </a:ext>
            </a:extLst>
          </p:cNvPr>
          <p:cNvSpPr/>
          <p:nvPr/>
        </p:nvSpPr>
        <p:spPr bwMode="ltGray">
          <a:xfrm>
            <a:off x="8495271" y="2004826"/>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5" name="Oval 14">
            <a:extLst>
              <a:ext uri="{FF2B5EF4-FFF2-40B4-BE49-F238E27FC236}">
                <a16:creationId xmlns:a16="http://schemas.microsoft.com/office/drawing/2014/main" id="{62FFBD25-14B9-4B62-A4E3-561D3C94A391}"/>
              </a:ext>
            </a:extLst>
          </p:cNvPr>
          <p:cNvSpPr/>
          <p:nvPr/>
        </p:nvSpPr>
        <p:spPr bwMode="ltGray">
          <a:xfrm>
            <a:off x="7713194" y="2988809"/>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6" name="Oval 15">
            <a:extLst>
              <a:ext uri="{FF2B5EF4-FFF2-40B4-BE49-F238E27FC236}">
                <a16:creationId xmlns:a16="http://schemas.microsoft.com/office/drawing/2014/main" id="{8EB75BDB-199A-4E77-ABFD-F04AACFFD39D}"/>
              </a:ext>
            </a:extLst>
          </p:cNvPr>
          <p:cNvSpPr/>
          <p:nvPr/>
        </p:nvSpPr>
        <p:spPr bwMode="ltGray">
          <a:xfrm>
            <a:off x="7742562" y="4074775"/>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7" name="Oval 16">
            <a:extLst>
              <a:ext uri="{FF2B5EF4-FFF2-40B4-BE49-F238E27FC236}">
                <a16:creationId xmlns:a16="http://schemas.microsoft.com/office/drawing/2014/main" id="{EAB9C734-6DE6-401A-BC3C-27390F2C4793}"/>
              </a:ext>
            </a:extLst>
          </p:cNvPr>
          <p:cNvSpPr/>
          <p:nvPr/>
        </p:nvSpPr>
        <p:spPr bwMode="ltGray">
          <a:xfrm>
            <a:off x="8876016" y="3682418"/>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8" name="Oval 17">
            <a:extLst>
              <a:ext uri="{FF2B5EF4-FFF2-40B4-BE49-F238E27FC236}">
                <a16:creationId xmlns:a16="http://schemas.microsoft.com/office/drawing/2014/main" id="{3DA3CDCF-F8CF-4A6C-BC9C-439D46BFE41E}"/>
              </a:ext>
            </a:extLst>
          </p:cNvPr>
          <p:cNvSpPr/>
          <p:nvPr/>
        </p:nvSpPr>
        <p:spPr bwMode="ltGray">
          <a:xfrm>
            <a:off x="8531699" y="2971988"/>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9" name="Oval 18">
            <a:extLst>
              <a:ext uri="{FF2B5EF4-FFF2-40B4-BE49-F238E27FC236}">
                <a16:creationId xmlns:a16="http://schemas.microsoft.com/office/drawing/2014/main" id="{7DB0A9D8-F745-4689-B55A-6A7C6D582925}"/>
              </a:ext>
            </a:extLst>
          </p:cNvPr>
          <p:cNvSpPr/>
          <p:nvPr/>
        </p:nvSpPr>
        <p:spPr bwMode="ltGray">
          <a:xfrm>
            <a:off x="9665418" y="3165616"/>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0" name="Oval 19">
            <a:extLst>
              <a:ext uri="{FF2B5EF4-FFF2-40B4-BE49-F238E27FC236}">
                <a16:creationId xmlns:a16="http://schemas.microsoft.com/office/drawing/2014/main" id="{52CA355D-3411-40B1-BE66-31A2BAF0CA6F}"/>
              </a:ext>
            </a:extLst>
          </p:cNvPr>
          <p:cNvSpPr/>
          <p:nvPr/>
        </p:nvSpPr>
        <p:spPr bwMode="ltGray">
          <a:xfrm>
            <a:off x="9725866" y="3891563"/>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1" name="Oval 20">
            <a:extLst>
              <a:ext uri="{FF2B5EF4-FFF2-40B4-BE49-F238E27FC236}">
                <a16:creationId xmlns:a16="http://schemas.microsoft.com/office/drawing/2014/main" id="{42BD7180-D986-49F4-82A1-B15163FCCA96}"/>
              </a:ext>
            </a:extLst>
          </p:cNvPr>
          <p:cNvSpPr/>
          <p:nvPr/>
        </p:nvSpPr>
        <p:spPr bwMode="ltGray">
          <a:xfrm>
            <a:off x="10244066" y="3370439"/>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3" name="Oval 22">
            <a:extLst>
              <a:ext uri="{FF2B5EF4-FFF2-40B4-BE49-F238E27FC236}">
                <a16:creationId xmlns:a16="http://schemas.microsoft.com/office/drawing/2014/main" id="{B2F5C519-F321-49BF-8265-629B6AEF0DA5}"/>
              </a:ext>
            </a:extLst>
          </p:cNvPr>
          <p:cNvSpPr/>
          <p:nvPr/>
        </p:nvSpPr>
        <p:spPr bwMode="ltGray">
          <a:xfrm>
            <a:off x="9385543" y="2360899"/>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4" name="Oval 23">
            <a:extLst>
              <a:ext uri="{FF2B5EF4-FFF2-40B4-BE49-F238E27FC236}">
                <a16:creationId xmlns:a16="http://schemas.microsoft.com/office/drawing/2014/main" id="{FEB539B0-9A33-4E81-9900-8C75345EA5FA}"/>
              </a:ext>
            </a:extLst>
          </p:cNvPr>
          <p:cNvSpPr/>
          <p:nvPr/>
        </p:nvSpPr>
        <p:spPr bwMode="ltGray">
          <a:xfrm>
            <a:off x="10709902" y="2494370"/>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5" name="Oval 24">
            <a:extLst>
              <a:ext uri="{FF2B5EF4-FFF2-40B4-BE49-F238E27FC236}">
                <a16:creationId xmlns:a16="http://schemas.microsoft.com/office/drawing/2014/main" id="{E93382BF-E5F0-4DAB-AEF2-0A54AD75F040}"/>
              </a:ext>
            </a:extLst>
          </p:cNvPr>
          <p:cNvSpPr/>
          <p:nvPr/>
        </p:nvSpPr>
        <p:spPr bwMode="ltGray">
          <a:xfrm>
            <a:off x="10501181" y="4173902"/>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cxnSp>
        <p:nvCxnSpPr>
          <p:cNvPr id="26" name="Straight Arrow Connector 25">
            <a:extLst>
              <a:ext uri="{FF2B5EF4-FFF2-40B4-BE49-F238E27FC236}">
                <a16:creationId xmlns:a16="http://schemas.microsoft.com/office/drawing/2014/main" id="{76D4590A-8ED4-4DAB-AA4D-BE224C472966}"/>
              </a:ext>
            </a:extLst>
          </p:cNvPr>
          <p:cNvCxnSpPr>
            <a:cxnSpLocks/>
            <a:stCxn id="16" idx="0"/>
            <a:endCxn id="19" idx="3"/>
          </p:cNvCxnSpPr>
          <p:nvPr/>
        </p:nvCxnSpPr>
        <p:spPr>
          <a:xfrm flipV="1">
            <a:off x="7846923" y="3360736"/>
            <a:ext cx="1849061" cy="714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0009F9-1E10-4CA1-935E-315F8D69DE7B}"/>
              </a:ext>
            </a:extLst>
          </p:cNvPr>
          <p:cNvCxnSpPr>
            <a:cxnSpLocks/>
            <a:stCxn id="19" idx="1"/>
            <a:endCxn id="14" idx="5"/>
          </p:cNvCxnSpPr>
          <p:nvPr/>
        </p:nvCxnSpPr>
        <p:spPr>
          <a:xfrm flipH="1" flipV="1">
            <a:off x="8673426" y="2199946"/>
            <a:ext cx="1022558" cy="9991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A63CA4E-E223-4FBE-AC2F-CCF236D8D8BF}"/>
              </a:ext>
            </a:extLst>
          </p:cNvPr>
          <p:cNvCxnSpPr>
            <a:cxnSpLocks/>
            <a:stCxn id="14" idx="4"/>
            <a:endCxn id="20" idx="2"/>
          </p:cNvCxnSpPr>
          <p:nvPr/>
        </p:nvCxnSpPr>
        <p:spPr>
          <a:xfrm>
            <a:off x="8599632" y="2233423"/>
            <a:ext cx="1126234" cy="1772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48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17</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HYPERPARAMETER SAMPLING TECHNIQUES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598" y="998681"/>
            <a:ext cx="5969505" cy="5097600"/>
          </a:xfrm>
        </p:spPr>
        <p:txBody>
          <a:bodyPr>
            <a:normAutofit lnSpcReduction="10000"/>
          </a:bodyPr>
          <a:lstStyle/>
          <a:p>
            <a:pPr algn="just"/>
            <a:r>
              <a:rPr lang="en-US" b="1" dirty="0"/>
              <a:t>Bayesian Sampling </a:t>
            </a:r>
          </a:p>
          <a:p>
            <a:pPr algn="just"/>
            <a:endParaRPr lang="en-US" dirty="0"/>
          </a:p>
          <a:p>
            <a:pPr algn="just"/>
            <a:r>
              <a:rPr lang="en-US" dirty="0"/>
              <a:t>The value of the hyperparameters to be tried is decided using the Bayesian optimization algorithm. </a:t>
            </a:r>
          </a:p>
          <a:p>
            <a:pPr algn="just"/>
            <a:endParaRPr lang="en-US" dirty="0"/>
          </a:p>
          <a:p>
            <a:pPr algn="just"/>
            <a:r>
              <a:rPr lang="en-US" dirty="0"/>
              <a:t>A probabilistic model is built for the function mapping between the hyperparameters and the performance metric.</a:t>
            </a:r>
          </a:p>
          <a:p>
            <a:pPr algn="just"/>
            <a:endParaRPr lang="en-US" dirty="0"/>
          </a:p>
          <a:p>
            <a:pPr algn="just"/>
            <a:r>
              <a:rPr lang="en-US" dirty="0"/>
              <a:t>Example:- I</a:t>
            </a:r>
            <a:r>
              <a:rPr lang="en-US" dirty="0">
                <a:effectLst/>
                <a:ea typeface="Calibri" panose="020F0502020204030204" pitchFamily="34" charset="0"/>
              </a:rPr>
              <a:t>f HP</a:t>
            </a:r>
            <a:r>
              <a:rPr lang="en-US" baseline="-25000" dirty="0">
                <a:effectLst/>
                <a:ea typeface="Calibri" panose="020F0502020204030204" pitchFamily="34" charset="0"/>
              </a:rPr>
              <a:t>1</a:t>
            </a:r>
            <a:r>
              <a:rPr lang="en-US" dirty="0">
                <a:effectLst/>
                <a:ea typeface="Calibri" panose="020F0502020204030204" pitchFamily="34" charset="0"/>
              </a:rPr>
              <a:t> = [2, 5, 10], and HP</a:t>
            </a:r>
            <a:r>
              <a:rPr lang="en-US" baseline="-25000" dirty="0">
                <a:effectLst/>
                <a:ea typeface="Calibri" panose="020F0502020204030204" pitchFamily="34" charset="0"/>
              </a:rPr>
              <a:t>2</a:t>
            </a:r>
            <a:r>
              <a:rPr lang="en-US" dirty="0">
                <a:effectLst/>
                <a:ea typeface="Calibri" panose="020F0502020204030204" pitchFamily="34" charset="0"/>
              </a:rPr>
              <a:t> = normal(1, 7), then at iteration ‘</a:t>
            </a:r>
            <a:r>
              <a:rPr lang="en-US" dirty="0" err="1">
                <a:effectLst/>
                <a:ea typeface="Calibri" panose="020F0502020204030204" pitchFamily="34" charset="0"/>
              </a:rPr>
              <a:t>i</a:t>
            </a:r>
            <a:r>
              <a:rPr lang="en-US" dirty="0">
                <a:effectLst/>
                <a:ea typeface="Calibri" panose="020F0502020204030204" pitchFamily="34" charset="0"/>
              </a:rPr>
              <a:t>’ if the values [2, 1.9] resulted in a performance metric value of ‘X’. </a:t>
            </a:r>
          </a:p>
          <a:p>
            <a:pPr algn="just"/>
            <a:endParaRPr lang="en-US" dirty="0">
              <a:ea typeface="Calibri" panose="020F0502020204030204" pitchFamily="34" charset="0"/>
            </a:endParaRPr>
          </a:p>
          <a:p>
            <a:pPr algn="just"/>
            <a:r>
              <a:rPr lang="en-US" dirty="0">
                <a:effectLst/>
                <a:ea typeface="Calibri" panose="020F0502020204030204" pitchFamily="34" charset="0"/>
              </a:rPr>
              <a:t>For the iteration ‘i+1’ the algorithm provided the hyperparameter values (say [2, 1.1]) such that the model performance is better than ‘X’.</a:t>
            </a:r>
            <a:endParaRPr lang="en-US" dirty="0"/>
          </a:p>
        </p:txBody>
      </p:sp>
      <p:grpSp>
        <p:nvGrpSpPr>
          <p:cNvPr id="8" name="Group 7">
            <a:extLst>
              <a:ext uri="{FF2B5EF4-FFF2-40B4-BE49-F238E27FC236}">
                <a16:creationId xmlns:a16="http://schemas.microsoft.com/office/drawing/2014/main" id="{FEF36764-7A4E-40BC-870C-B7BF7848BCDF}"/>
              </a:ext>
            </a:extLst>
          </p:cNvPr>
          <p:cNvGrpSpPr/>
          <p:nvPr/>
        </p:nvGrpSpPr>
        <p:grpSpPr>
          <a:xfrm>
            <a:off x="6245686" y="1439073"/>
            <a:ext cx="5393036" cy="4017510"/>
            <a:chOff x="4416287" y="1918032"/>
            <a:chExt cx="4501100" cy="3443236"/>
          </a:xfrm>
        </p:grpSpPr>
        <p:pic>
          <p:nvPicPr>
            <p:cNvPr id="9" name="Picture 2">
              <a:extLst>
                <a:ext uri="{FF2B5EF4-FFF2-40B4-BE49-F238E27FC236}">
                  <a16:creationId xmlns:a16="http://schemas.microsoft.com/office/drawing/2014/main" id="{0D7195F1-940B-4298-8744-5C516E4751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17" r="4524" b="15635"/>
            <a:stretch/>
          </p:blipFill>
          <p:spPr bwMode="auto">
            <a:xfrm>
              <a:off x="5178286" y="2069029"/>
              <a:ext cx="3665549" cy="27772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9158F609-82E8-4F81-8526-0F5B2BBA976A}"/>
                </a:ext>
              </a:extLst>
            </p:cNvPr>
            <p:cNvCxnSpPr/>
            <p:nvPr/>
          </p:nvCxnSpPr>
          <p:spPr>
            <a:xfrm>
              <a:off x="5168347" y="4844112"/>
              <a:ext cx="374904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4734142-F84D-47BC-91BC-019D63C891A2}"/>
                </a:ext>
              </a:extLst>
            </p:cNvPr>
            <p:cNvCxnSpPr>
              <a:cxnSpLocks/>
            </p:cNvCxnSpPr>
            <p:nvPr/>
          </p:nvCxnSpPr>
          <p:spPr>
            <a:xfrm rot="16200000">
              <a:off x="3705307" y="3381072"/>
              <a:ext cx="29260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F6A0FE7-2D40-41CA-9BDF-576C7CB48233}"/>
                </a:ext>
              </a:extLst>
            </p:cNvPr>
            <p:cNvSpPr txBox="1"/>
            <p:nvPr/>
          </p:nvSpPr>
          <p:spPr>
            <a:xfrm>
              <a:off x="6380922" y="4949687"/>
              <a:ext cx="954156" cy="411581"/>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HP</a:t>
              </a:r>
              <a:r>
                <a:rPr lang="en-US" baseline="-25000" dirty="0"/>
                <a:t>1</a:t>
              </a:r>
            </a:p>
          </p:txBody>
        </p:sp>
        <p:sp>
          <p:nvSpPr>
            <p:cNvPr id="13" name="TextBox 12">
              <a:extLst>
                <a:ext uri="{FF2B5EF4-FFF2-40B4-BE49-F238E27FC236}">
                  <a16:creationId xmlns:a16="http://schemas.microsoft.com/office/drawing/2014/main" id="{40F3AC8B-17EA-4154-9338-36B11E617927}"/>
                </a:ext>
              </a:extLst>
            </p:cNvPr>
            <p:cNvSpPr txBox="1"/>
            <p:nvPr/>
          </p:nvSpPr>
          <p:spPr>
            <a:xfrm>
              <a:off x="4416287" y="3005820"/>
              <a:ext cx="954156" cy="411581"/>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HP</a:t>
              </a:r>
              <a:r>
                <a:rPr lang="en-US" baseline="-25000" dirty="0"/>
                <a:t>2</a:t>
              </a:r>
            </a:p>
          </p:txBody>
        </p:sp>
      </p:grpSp>
      <p:sp>
        <p:nvSpPr>
          <p:cNvPr id="15" name="Oval 14">
            <a:extLst>
              <a:ext uri="{FF2B5EF4-FFF2-40B4-BE49-F238E27FC236}">
                <a16:creationId xmlns:a16="http://schemas.microsoft.com/office/drawing/2014/main" id="{EFEA8E6F-A921-4BBB-8705-681A826E0681}"/>
              </a:ext>
            </a:extLst>
          </p:cNvPr>
          <p:cNvSpPr/>
          <p:nvPr/>
        </p:nvSpPr>
        <p:spPr bwMode="ltGray">
          <a:xfrm>
            <a:off x="7541434" y="3219863"/>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6" name="Oval 15">
            <a:extLst>
              <a:ext uri="{FF2B5EF4-FFF2-40B4-BE49-F238E27FC236}">
                <a16:creationId xmlns:a16="http://schemas.microsoft.com/office/drawing/2014/main" id="{07396119-2EB9-4250-ADD8-6F05131829D2}"/>
              </a:ext>
            </a:extLst>
          </p:cNvPr>
          <p:cNvSpPr/>
          <p:nvPr/>
        </p:nvSpPr>
        <p:spPr bwMode="ltGray">
          <a:xfrm>
            <a:off x="8239517" y="3965409"/>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7" name="Oval 16">
            <a:extLst>
              <a:ext uri="{FF2B5EF4-FFF2-40B4-BE49-F238E27FC236}">
                <a16:creationId xmlns:a16="http://schemas.microsoft.com/office/drawing/2014/main" id="{F71F54FC-93A5-4C7D-83C1-5E2A49C68315}"/>
              </a:ext>
            </a:extLst>
          </p:cNvPr>
          <p:cNvSpPr/>
          <p:nvPr/>
        </p:nvSpPr>
        <p:spPr bwMode="ltGray">
          <a:xfrm>
            <a:off x="8791476" y="3031825"/>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8" name="Oval 17">
            <a:extLst>
              <a:ext uri="{FF2B5EF4-FFF2-40B4-BE49-F238E27FC236}">
                <a16:creationId xmlns:a16="http://schemas.microsoft.com/office/drawing/2014/main" id="{C3224CD2-56C1-4651-8909-A4B1F3799C9A}"/>
              </a:ext>
            </a:extLst>
          </p:cNvPr>
          <p:cNvSpPr/>
          <p:nvPr/>
        </p:nvSpPr>
        <p:spPr bwMode="ltGray">
          <a:xfrm>
            <a:off x="8431740" y="3355243"/>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0" name="Oval 19">
            <a:extLst>
              <a:ext uri="{FF2B5EF4-FFF2-40B4-BE49-F238E27FC236}">
                <a16:creationId xmlns:a16="http://schemas.microsoft.com/office/drawing/2014/main" id="{82740F0F-F03E-4B9C-B8BA-FFD1F09D646D}"/>
              </a:ext>
            </a:extLst>
          </p:cNvPr>
          <p:cNvSpPr/>
          <p:nvPr/>
        </p:nvSpPr>
        <p:spPr bwMode="ltGray">
          <a:xfrm>
            <a:off x="9195137" y="2739972"/>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1" name="Oval 20">
            <a:extLst>
              <a:ext uri="{FF2B5EF4-FFF2-40B4-BE49-F238E27FC236}">
                <a16:creationId xmlns:a16="http://schemas.microsoft.com/office/drawing/2014/main" id="{777F917D-9878-4630-A508-D423159DFBA3}"/>
              </a:ext>
            </a:extLst>
          </p:cNvPr>
          <p:cNvSpPr/>
          <p:nvPr/>
        </p:nvSpPr>
        <p:spPr bwMode="ltGray">
          <a:xfrm>
            <a:off x="9638502" y="3240945"/>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2" name="Oval 21">
            <a:extLst>
              <a:ext uri="{FF2B5EF4-FFF2-40B4-BE49-F238E27FC236}">
                <a16:creationId xmlns:a16="http://schemas.microsoft.com/office/drawing/2014/main" id="{6332ED48-F8AF-4E7B-BD76-B194B1D32908}"/>
              </a:ext>
            </a:extLst>
          </p:cNvPr>
          <p:cNvSpPr/>
          <p:nvPr/>
        </p:nvSpPr>
        <p:spPr bwMode="ltGray">
          <a:xfrm>
            <a:off x="9151457" y="3711341"/>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4" name="Oval 23">
            <a:extLst>
              <a:ext uri="{FF2B5EF4-FFF2-40B4-BE49-F238E27FC236}">
                <a16:creationId xmlns:a16="http://schemas.microsoft.com/office/drawing/2014/main" id="{AD08743C-69F7-4C36-BBEE-4223B85B948C}"/>
              </a:ext>
            </a:extLst>
          </p:cNvPr>
          <p:cNvSpPr/>
          <p:nvPr/>
        </p:nvSpPr>
        <p:spPr bwMode="ltGray">
          <a:xfrm>
            <a:off x="10316000" y="3261126"/>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5" name="Oval 24">
            <a:extLst>
              <a:ext uri="{FF2B5EF4-FFF2-40B4-BE49-F238E27FC236}">
                <a16:creationId xmlns:a16="http://schemas.microsoft.com/office/drawing/2014/main" id="{B4F6F2CF-0430-441B-9068-A2097597BDB2}"/>
              </a:ext>
            </a:extLst>
          </p:cNvPr>
          <p:cNvSpPr/>
          <p:nvPr/>
        </p:nvSpPr>
        <p:spPr bwMode="ltGray">
          <a:xfrm>
            <a:off x="10524721" y="4343780"/>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6" name="Oval 25">
            <a:extLst>
              <a:ext uri="{FF2B5EF4-FFF2-40B4-BE49-F238E27FC236}">
                <a16:creationId xmlns:a16="http://schemas.microsoft.com/office/drawing/2014/main" id="{F885541C-9DCE-44CA-98FA-931513890968}"/>
              </a:ext>
            </a:extLst>
          </p:cNvPr>
          <p:cNvSpPr/>
          <p:nvPr/>
        </p:nvSpPr>
        <p:spPr bwMode="ltGray">
          <a:xfrm>
            <a:off x="9627998" y="3677948"/>
            <a:ext cx="208721" cy="228597"/>
          </a:xfrm>
          <a:prstGeom prst="ellipse">
            <a:avLst/>
          </a:prstGeom>
          <a:solidFill>
            <a:srgbClr val="FF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cxnSp>
        <p:nvCxnSpPr>
          <p:cNvPr id="27" name="Straight Arrow Connector 26">
            <a:extLst>
              <a:ext uri="{FF2B5EF4-FFF2-40B4-BE49-F238E27FC236}">
                <a16:creationId xmlns:a16="http://schemas.microsoft.com/office/drawing/2014/main" id="{3E7A139E-0F74-49DD-BD13-BFE855A06B3D}"/>
              </a:ext>
            </a:extLst>
          </p:cNvPr>
          <p:cNvCxnSpPr>
            <a:cxnSpLocks/>
            <a:stCxn id="25" idx="1"/>
            <a:endCxn id="15" idx="6"/>
          </p:cNvCxnSpPr>
          <p:nvPr/>
        </p:nvCxnSpPr>
        <p:spPr>
          <a:xfrm flipH="1" flipV="1">
            <a:off x="7750155" y="3334162"/>
            <a:ext cx="2805132" cy="10430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557EAE2-EF48-4507-A67D-F7906C15354C}"/>
              </a:ext>
            </a:extLst>
          </p:cNvPr>
          <p:cNvCxnSpPr>
            <a:cxnSpLocks/>
            <a:stCxn id="15" idx="4"/>
            <a:endCxn id="16" idx="2"/>
          </p:cNvCxnSpPr>
          <p:nvPr/>
        </p:nvCxnSpPr>
        <p:spPr>
          <a:xfrm>
            <a:off x="7645795" y="3448460"/>
            <a:ext cx="593722" cy="6312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A881DF7-0278-4075-966A-AF0556764A82}"/>
              </a:ext>
            </a:extLst>
          </p:cNvPr>
          <p:cNvCxnSpPr>
            <a:cxnSpLocks/>
            <a:stCxn id="16" idx="7"/>
            <a:endCxn id="18" idx="4"/>
          </p:cNvCxnSpPr>
          <p:nvPr/>
        </p:nvCxnSpPr>
        <p:spPr>
          <a:xfrm flipV="1">
            <a:off x="8417672" y="3583840"/>
            <a:ext cx="118429" cy="4150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1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4671BC8-8FA6-4AC1-9F3F-7FDA2251B890}"/>
              </a:ext>
            </a:extLst>
          </p:cNvPr>
          <p:cNvSpPr>
            <a:spLocks noGrp="1"/>
          </p:cNvSpPr>
          <p:nvPr>
            <p:ph type="title"/>
          </p:nvPr>
        </p:nvSpPr>
        <p:spPr>
          <a:xfrm>
            <a:off x="304800" y="5177199"/>
            <a:ext cx="8055429" cy="1157928"/>
          </a:xfrm>
        </p:spPr>
        <p:txBody>
          <a:bodyPr/>
          <a:lstStyle/>
          <a:p>
            <a:r>
              <a:rPr lang="en-US" dirty="0"/>
              <a:t>Lesson-3</a:t>
            </a:r>
            <a:br>
              <a:rPr lang="en-US" dirty="0"/>
            </a:br>
            <a:br>
              <a:rPr lang="en-US" dirty="0"/>
            </a:br>
            <a:r>
              <a:rPr lang="en-US" dirty="0"/>
              <a:t>Early Stopping Techniques </a:t>
            </a:r>
            <a:br>
              <a:rPr lang="en-US" dirty="0"/>
            </a:br>
            <a:br>
              <a:rPr lang="en-US" dirty="0"/>
            </a:br>
            <a:br>
              <a:rPr lang="en-US" dirty="0"/>
            </a:br>
            <a:br>
              <a:rPr lang="en-US" dirty="0"/>
            </a:br>
            <a:br>
              <a:rPr lang="en-US" dirty="0"/>
            </a:br>
            <a:endParaRPr lang="en-US" dirty="0"/>
          </a:p>
        </p:txBody>
      </p:sp>
      <p:sp>
        <p:nvSpPr>
          <p:cNvPr id="9" name="Slide Number Placeholder 8">
            <a:extLst>
              <a:ext uri="{FF2B5EF4-FFF2-40B4-BE49-F238E27FC236}">
                <a16:creationId xmlns:a16="http://schemas.microsoft.com/office/drawing/2014/main" id="{F81CB4CF-1525-4D0C-BA5D-8B500167C950}"/>
              </a:ext>
            </a:extLst>
          </p:cNvPr>
          <p:cNvSpPr>
            <a:spLocks noGrp="1"/>
          </p:cNvSpPr>
          <p:nvPr>
            <p:ph type="sldNum" sz="quarter" idx="11"/>
          </p:nvPr>
        </p:nvSpPr>
        <p:spPr/>
        <p:txBody>
          <a:bodyPr/>
          <a:lstStyle/>
          <a:p>
            <a:pPr defTabSz="1088421"/>
            <a:fld id="{104FC826-72BB-4AF1-BA01-A94F7396A7DC}" type="slidenum">
              <a:rPr lang="en-US" smtClean="0"/>
              <a:pPr defTabSz="1088421"/>
              <a:t>18</a:t>
            </a:fld>
            <a:endParaRPr lang="en-US" dirty="0"/>
          </a:p>
        </p:txBody>
      </p:sp>
      <p:sp>
        <p:nvSpPr>
          <p:cNvPr id="10" name="Footer Placeholder 9">
            <a:extLst>
              <a:ext uri="{FF2B5EF4-FFF2-40B4-BE49-F238E27FC236}">
                <a16:creationId xmlns:a16="http://schemas.microsoft.com/office/drawing/2014/main" id="{77B4ED77-EE60-4DC4-82BF-1577D73E33FC}"/>
              </a:ext>
            </a:extLst>
          </p:cNvPr>
          <p:cNvSpPr>
            <a:spLocks noGrp="1"/>
          </p:cNvSpPr>
          <p:nvPr>
            <p:ph type="ftr" sz="quarter" idx="10"/>
          </p:nvPr>
        </p:nvSpPr>
        <p:spPr/>
        <p:txBody>
          <a:bodyPr/>
          <a:lstStyle/>
          <a:p>
            <a:r>
              <a:rPr lang="en-US"/>
              <a:t>CONFIDENTIAL | AUTHORIZED </a:t>
            </a:r>
            <a:endParaRPr lang="en-US" dirty="0"/>
          </a:p>
        </p:txBody>
      </p:sp>
    </p:spTree>
    <p:extLst>
      <p:ext uri="{BB962C8B-B14F-4D97-AF65-F5344CB8AC3E}">
        <p14:creationId xmlns:p14="http://schemas.microsoft.com/office/powerpoint/2010/main" val="426250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19</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EARLY STOPPING TECHNIQUES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normAutofit/>
          </a:bodyPr>
          <a:lstStyle/>
          <a:p>
            <a:pPr algn="just"/>
            <a:r>
              <a:rPr lang="en-US" dirty="0">
                <a:effectLst/>
                <a:ea typeface="Calibri" panose="020F0502020204030204" pitchFamily="34" charset="0"/>
              </a:rPr>
              <a:t>The process of searching the best value of the hyperparameters is time consuming when the number of hyperparameters and/or the number of values in the search space is large.</a:t>
            </a:r>
          </a:p>
          <a:p>
            <a:pPr algn="just"/>
            <a:endParaRPr lang="en-US" dirty="0"/>
          </a:p>
          <a:p>
            <a:pPr algn="just"/>
            <a:r>
              <a:rPr lang="en-US" dirty="0">
                <a:effectLst/>
                <a:ea typeface="Calibri" panose="020F0502020204030204" pitchFamily="34" charset="0"/>
              </a:rPr>
              <a:t>Therefore, we evaluate the trained models at specified intervals to check if the desired performance has been reached. </a:t>
            </a:r>
          </a:p>
          <a:p>
            <a:pPr algn="just"/>
            <a:endParaRPr lang="en-US" dirty="0"/>
          </a:p>
          <a:p>
            <a:pPr algn="just"/>
            <a:r>
              <a:rPr lang="en-US" dirty="0">
                <a:effectLst/>
                <a:ea typeface="Calibri" panose="020F0502020204030204" pitchFamily="34" charset="0"/>
              </a:rPr>
              <a:t>If the performance metric has reached the desired value, then the process of hyperparameter can be terminated.</a:t>
            </a:r>
          </a:p>
          <a:p>
            <a:pPr algn="just"/>
            <a:endParaRPr lang="en-US" dirty="0"/>
          </a:p>
        </p:txBody>
      </p:sp>
      <p:graphicFrame>
        <p:nvGraphicFramePr>
          <p:cNvPr id="2" name="Diagram 1">
            <a:extLst>
              <a:ext uri="{FF2B5EF4-FFF2-40B4-BE49-F238E27FC236}">
                <a16:creationId xmlns:a16="http://schemas.microsoft.com/office/drawing/2014/main" id="{8BFC4FEF-979B-45C9-A09A-BEC43280AA56}"/>
              </a:ext>
            </a:extLst>
          </p:cNvPr>
          <p:cNvGraphicFramePr/>
          <p:nvPr>
            <p:extLst>
              <p:ext uri="{D42A27DB-BD31-4B8C-83A1-F6EECF244321}">
                <p14:modId xmlns:p14="http://schemas.microsoft.com/office/powerpoint/2010/main" val="209982259"/>
              </p:ext>
            </p:extLst>
          </p:nvPr>
        </p:nvGraphicFramePr>
        <p:xfrm>
          <a:off x="907288" y="719666"/>
          <a:ext cx="998467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701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3D777B2-E26D-4400-89FB-244EBCEAC0A9}"/>
              </a:ext>
            </a:extLst>
          </p:cNvPr>
          <p:cNvSpPr>
            <a:spLocks noGrp="1"/>
          </p:cNvSpPr>
          <p:nvPr>
            <p:ph type="body" sz="quarter" idx="21"/>
          </p:nvPr>
        </p:nvSpPr>
        <p:spPr>
          <a:xfrm>
            <a:off x="8749900" y="2775769"/>
            <a:ext cx="3726000" cy="381000"/>
          </a:xfrm>
        </p:spPr>
        <p:txBody>
          <a:bodyPr/>
          <a:lstStyle/>
          <a:p>
            <a:r>
              <a:rPr lang="en-US" dirty="0"/>
              <a:t>Early Stopping Techniques </a:t>
            </a:r>
          </a:p>
        </p:txBody>
      </p:sp>
      <p:sp>
        <p:nvSpPr>
          <p:cNvPr id="3" name="Subtitle">
            <a:extLst>
              <a:ext uri="{FF2B5EF4-FFF2-40B4-BE49-F238E27FC236}">
                <a16:creationId xmlns:a16="http://schemas.microsoft.com/office/drawing/2014/main" id="{940F81D8-5C7D-4F33-A461-CA45B169FF0D}"/>
              </a:ext>
            </a:extLst>
          </p:cNvPr>
          <p:cNvSpPr>
            <a:spLocks noGrp="1"/>
          </p:cNvSpPr>
          <p:nvPr>
            <p:ph sz="quarter" idx="17"/>
          </p:nvPr>
        </p:nvSpPr>
        <p:spPr>
          <a:xfrm>
            <a:off x="649941" y="3428998"/>
            <a:ext cx="4287079" cy="2349129"/>
          </a:xfrm>
        </p:spPr>
        <p:txBody>
          <a:bodyPr/>
          <a:lstStyle/>
          <a:p>
            <a:r>
              <a:rPr lang="en-US" dirty="0"/>
              <a:t>Need For Hyperparameter Tuning</a:t>
            </a:r>
          </a:p>
          <a:p>
            <a:r>
              <a:rPr lang="en-US" dirty="0"/>
              <a:t>Hyperparameter Tuning Process</a:t>
            </a:r>
          </a:p>
          <a:p>
            <a:r>
              <a:rPr lang="en-US" dirty="0"/>
              <a:t>Types Of Splitting The Dataset</a:t>
            </a:r>
          </a:p>
          <a:p>
            <a:r>
              <a:rPr lang="en-US" dirty="0"/>
              <a:t>Hyperparameter Search Space</a:t>
            </a:r>
          </a:p>
        </p:txBody>
      </p:sp>
      <p:sp>
        <p:nvSpPr>
          <p:cNvPr id="4" name="Text Placeholder">
            <a:extLst>
              <a:ext uri="{FF2B5EF4-FFF2-40B4-BE49-F238E27FC236}">
                <a16:creationId xmlns:a16="http://schemas.microsoft.com/office/drawing/2014/main" id="{F05E50B2-AB22-4A7A-83F4-EBD278039190}"/>
              </a:ext>
            </a:extLst>
          </p:cNvPr>
          <p:cNvSpPr>
            <a:spLocks noGrp="1"/>
          </p:cNvSpPr>
          <p:nvPr>
            <p:ph type="body" sz="quarter" idx="19"/>
          </p:nvPr>
        </p:nvSpPr>
        <p:spPr>
          <a:xfrm>
            <a:off x="658209" y="2870641"/>
            <a:ext cx="3726383" cy="381000"/>
          </a:xfrm>
        </p:spPr>
        <p:txBody>
          <a:bodyPr/>
          <a:lstStyle/>
          <a:p>
            <a:r>
              <a:rPr lang="en-US" dirty="0"/>
              <a:t>Hyperparameter Tuning</a:t>
            </a:r>
          </a:p>
        </p:txBody>
      </p:sp>
      <p:sp>
        <p:nvSpPr>
          <p:cNvPr id="2" name="Title">
            <a:extLst>
              <a:ext uri="{FF2B5EF4-FFF2-40B4-BE49-F238E27FC236}">
                <a16:creationId xmlns:a16="http://schemas.microsoft.com/office/drawing/2014/main" id="{6D650731-F75D-4A00-8A26-A472193D371A}"/>
              </a:ext>
            </a:extLst>
          </p:cNvPr>
          <p:cNvSpPr>
            <a:spLocks noGrp="1"/>
          </p:cNvSpPr>
          <p:nvPr>
            <p:ph type="title"/>
          </p:nvPr>
        </p:nvSpPr>
        <p:spPr/>
        <p:txBody>
          <a:bodyPr/>
          <a:lstStyle/>
          <a:p>
            <a:r>
              <a:rPr lang="en-US" dirty="0"/>
              <a:t>Lessons:</a:t>
            </a:r>
          </a:p>
        </p:txBody>
      </p:sp>
      <p:sp>
        <p:nvSpPr>
          <p:cNvPr id="11" name="Footer Placeholder">
            <a:extLst>
              <a:ext uri="{FF2B5EF4-FFF2-40B4-BE49-F238E27FC236}">
                <a16:creationId xmlns:a16="http://schemas.microsoft.com/office/drawing/2014/main" id="{858929A1-E479-4363-A36E-66B1064CC20C}"/>
              </a:ext>
            </a:extLst>
          </p:cNvPr>
          <p:cNvSpPr>
            <a:spLocks noGrp="1"/>
          </p:cNvSpPr>
          <p:nvPr>
            <p:ph type="ftr" sz="quarter" idx="24"/>
          </p:nvPr>
        </p:nvSpPr>
        <p:spPr/>
        <p:txBody>
          <a:bodyPr/>
          <a:lstStyle/>
          <a:p>
            <a:r>
              <a:rPr lang="en-US" dirty="0"/>
              <a:t>CONFIDENTIAL | AUTHORIZED </a:t>
            </a:r>
          </a:p>
        </p:txBody>
      </p:sp>
      <p:sp>
        <p:nvSpPr>
          <p:cNvPr id="14" name="Text Placeholder">
            <a:extLst>
              <a:ext uri="{FF2B5EF4-FFF2-40B4-BE49-F238E27FC236}">
                <a16:creationId xmlns:a16="http://schemas.microsoft.com/office/drawing/2014/main" id="{09DC34D2-22AC-412B-90B6-23B699B39667}"/>
              </a:ext>
            </a:extLst>
          </p:cNvPr>
          <p:cNvSpPr txBox="1">
            <a:spLocks/>
          </p:cNvSpPr>
          <p:nvPr/>
        </p:nvSpPr>
        <p:spPr>
          <a:xfrm>
            <a:off x="543388" y="2228776"/>
            <a:ext cx="3726383"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dirty="0"/>
              <a:t>Lesson-1</a:t>
            </a:r>
          </a:p>
        </p:txBody>
      </p:sp>
      <p:cxnSp>
        <p:nvCxnSpPr>
          <p:cNvPr id="16" name="Straight Connector 15">
            <a:extLst>
              <a:ext uri="{FF2B5EF4-FFF2-40B4-BE49-F238E27FC236}">
                <a16:creationId xmlns:a16="http://schemas.microsoft.com/office/drawing/2014/main" id="{A5DB22E1-B822-4CDE-997A-70103796EFDA}"/>
              </a:ext>
            </a:extLst>
          </p:cNvPr>
          <p:cNvCxnSpPr>
            <a:cxnSpLocks/>
          </p:cNvCxnSpPr>
          <p:nvPr/>
        </p:nvCxnSpPr>
        <p:spPr>
          <a:xfrm>
            <a:off x="658884" y="2719947"/>
            <a:ext cx="733530"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a:extLst>
              <a:ext uri="{FF2B5EF4-FFF2-40B4-BE49-F238E27FC236}">
                <a16:creationId xmlns:a16="http://schemas.microsoft.com/office/drawing/2014/main" id="{AEEB391D-400F-4078-AF3A-38724C326696}"/>
              </a:ext>
            </a:extLst>
          </p:cNvPr>
          <p:cNvSpPr txBox="1">
            <a:spLocks/>
          </p:cNvSpPr>
          <p:nvPr/>
        </p:nvSpPr>
        <p:spPr>
          <a:xfrm>
            <a:off x="4937020" y="2228776"/>
            <a:ext cx="3726383"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dirty="0"/>
              <a:t>Lesson-2</a:t>
            </a:r>
          </a:p>
        </p:txBody>
      </p:sp>
      <p:cxnSp>
        <p:nvCxnSpPr>
          <p:cNvPr id="18" name="Straight Connector 17">
            <a:extLst>
              <a:ext uri="{FF2B5EF4-FFF2-40B4-BE49-F238E27FC236}">
                <a16:creationId xmlns:a16="http://schemas.microsoft.com/office/drawing/2014/main" id="{72B529C9-682B-42D2-9CE5-BADDF567672D}"/>
              </a:ext>
            </a:extLst>
          </p:cNvPr>
          <p:cNvCxnSpPr/>
          <p:nvPr/>
        </p:nvCxnSpPr>
        <p:spPr>
          <a:xfrm>
            <a:off x="5080410" y="2719947"/>
            <a:ext cx="733530"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B90F9FCE-7A7B-4D11-B02F-1E55D6A32286}"/>
              </a:ext>
            </a:extLst>
          </p:cNvPr>
          <p:cNvSpPr>
            <a:spLocks noGrp="1"/>
          </p:cNvSpPr>
          <p:nvPr>
            <p:ph sz="quarter" idx="22"/>
          </p:nvPr>
        </p:nvSpPr>
        <p:spPr>
          <a:xfrm>
            <a:off x="8917851" y="3428997"/>
            <a:ext cx="3096354" cy="2171677"/>
          </a:xfrm>
        </p:spPr>
        <p:txBody>
          <a:bodyPr/>
          <a:lstStyle/>
          <a:p>
            <a:r>
              <a:rPr lang="en-US" dirty="0"/>
              <a:t>Bandit Policy</a:t>
            </a:r>
          </a:p>
          <a:p>
            <a:r>
              <a:rPr lang="en-US" dirty="0"/>
              <a:t>Median stopping policy</a:t>
            </a:r>
          </a:p>
          <a:p>
            <a:r>
              <a:rPr lang="en-US" dirty="0"/>
              <a:t>Truncation selection policy</a:t>
            </a:r>
          </a:p>
          <a:p>
            <a:pPr marL="0" indent="0">
              <a:buNone/>
            </a:pPr>
            <a:endParaRPr lang="en-US" dirty="0"/>
          </a:p>
        </p:txBody>
      </p:sp>
      <p:sp>
        <p:nvSpPr>
          <p:cNvPr id="19" name="Text Placeholder">
            <a:extLst>
              <a:ext uri="{FF2B5EF4-FFF2-40B4-BE49-F238E27FC236}">
                <a16:creationId xmlns:a16="http://schemas.microsoft.com/office/drawing/2014/main" id="{CC3A6E63-DAB4-4C41-A0BF-68AA709211DE}"/>
              </a:ext>
            </a:extLst>
          </p:cNvPr>
          <p:cNvSpPr txBox="1">
            <a:spLocks/>
          </p:cNvSpPr>
          <p:nvPr/>
        </p:nvSpPr>
        <p:spPr>
          <a:xfrm>
            <a:off x="4956776" y="2828886"/>
            <a:ext cx="3726383"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dirty="0"/>
              <a:t>Hyperparameter Sampling </a:t>
            </a:r>
          </a:p>
          <a:p>
            <a:r>
              <a:rPr lang="en-US" dirty="0"/>
              <a:t>Techniques</a:t>
            </a:r>
          </a:p>
        </p:txBody>
      </p:sp>
      <p:sp>
        <p:nvSpPr>
          <p:cNvPr id="21" name="Content Placeholder 6">
            <a:extLst>
              <a:ext uri="{FF2B5EF4-FFF2-40B4-BE49-F238E27FC236}">
                <a16:creationId xmlns:a16="http://schemas.microsoft.com/office/drawing/2014/main" id="{A861BD24-4AF5-419F-8BA1-9E345CEE1E29}"/>
              </a:ext>
            </a:extLst>
          </p:cNvPr>
          <p:cNvSpPr txBox="1">
            <a:spLocks/>
          </p:cNvSpPr>
          <p:nvPr/>
        </p:nvSpPr>
        <p:spPr>
          <a:xfrm>
            <a:off x="4996295" y="3543819"/>
            <a:ext cx="3649586" cy="2296937"/>
          </a:xfrm>
          <a:prstGeom prst="rect">
            <a:avLst/>
          </a:prstGeom>
          <a:ln w="57150">
            <a:noFill/>
            <a:miter lim="800000"/>
          </a:ln>
        </p:spPr>
        <p:txBody>
          <a:bodyPr vert="horz" lIns="0" tIns="91440" rIns="0" bIns="91440" rtlCol="0">
            <a:normAutofit/>
          </a:bodyPr>
          <a:lstStyle>
            <a:lvl1pPr marL="182880" indent="-182880" algn="l" defTabSz="914400" rtl="0" eaLnBrk="1" latinLnBrk="0" hangingPunct="1">
              <a:lnSpc>
                <a:spcPct val="90000"/>
              </a:lnSpc>
              <a:spcBef>
                <a:spcPts val="400"/>
              </a:spcBef>
              <a:buClrTx/>
              <a:buFont typeface="" panose="020B0303030202060203" pitchFamily="34" charset="0"/>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n-lt"/>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n-lt"/>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a:lstStyle>
          <a:p>
            <a:r>
              <a:rPr lang="en-US" dirty="0"/>
              <a:t>Grid Sampling</a:t>
            </a:r>
          </a:p>
          <a:p>
            <a:r>
              <a:rPr lang="en-US" dirty="0"/>
              <a:t>Random Sampling</a:t>
            </a:r>
          </a:p>
          <a:p>
            <a:r>
              <a:rPr lang="en-US" dirty="0"/>
              <a:t>Bayesian Sampling</a:t>
            </a:r>
          </a:p>
          <a:p>
            <a:pPr marL="0" indent="0">
              <a:buFont typeface="" panose="020B0303030202060203" pitchFamily="34" charset="0"/>
              <a:buNone/>
            </a:pPr>
            <a:endParaRPr lang="en-US" dirty="0"/>
          </a:p>
        </p:txBody>
      </p:sp>
      <p:sp>
        <p:nvSpPr>
          <p:cNvPr id="22" name="Text Placeholder">
            <a:extLst>
              <a:ext uri="{FF2B5EF4-FFF2-40B4-BE49-F238E27FC236}">
                <a16:creationId xmlns:a16="http://schemas.microsoft.com/office/drawing/2014/main" id="{C4E0B467-8042-4CF7-8124-7D7A4EA561CE}"/>
              </a:ext>
            </a:extLst>
          </p:cNvPr>
          <p:cNvSpPr txBox="1">
            <a:spLocks/>
          </p:cNvSpPr>
          <p:nvPr/>
        </p:nvSpPr>
        <p:spPr>
          <a:xfrm>
            <a:off x="8747015" y="2222552"/>
            <a:ext cx="3726383"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dirty="0"/>
              <a:t>Lesson-3</a:t>
            </a:r>
          </a:p>
        </p:txBody>
      </p:sp>
      <p:cxnSp>
        <p:nvCxnSpPr>
          <p:cNvPr id="23" name="Straight Connector 22">
            <a:extLst>
              <a:ext uri="{FF2B5EF4-FFF2-40B4-BE49-F238E27FC236}">
                <a16:creationId xmlns:a16="http://schemas.microsoft.com/office/drawing/2014/main" id="{0D07EB44-4360-4A49-94CC-62CB421C8D7F}"/>
              </a:ext>
            </a:extLst>
          </p:cNvPr>
          <p:cNvCxnSpPr/>
          <p:nvPr/>
        </p:nvCxnSpPr>
        <p:spPr>
          <a:xfrm>
            <a:off x="8853088" y="2723057"/>
            <a:ext cx="733530"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82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20</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EARLY STOPPING TECHNIQUES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pPr algn="just"/>
            <a:r>
              <a:rPr lang="en-US" b="1" dirty="0"/>
              <a:t>Bandit Policy</a:t>
            </a:r>
          </a:p>
          <a:p>
            <a:pPr algn="just"/>
            <a:endParaRPr lang="en-US" dirty="0"/>
          </a:p>
          <a:p>
            <a:pPr algn="just"/>
            <a:r>
              <a:rPr lang="en-US" dirty="0"/>
              <a:t>Models are evaluated by determining the variation with respect to the best performance metric value.</a:t>
            </a:r>
          </a:p>
          <a:p>
            <a:pPr marL="0" indent="0" algn="just">
              <a:buNone/>
            </a:pPr>
            <a:endParaRPr lang="en-US" dirty="0"/>
          </a:p>
          <a:p>
            <a:pPr algn="just"/>
            <a:r>
              <a:rPr lang="en-US" dirty="0"/>
              <a:t>First evaluation is done after a delay interval.</a:t>
            </a:r>
          </a:p>
          <a:p>
            <a:pPr algn="just"/>
            <a:endParaRPr lang="en-US" dirty="0"/>
          </a:p>
          <a:p>
            <a:pPr algn="just"/>
            <a:r>
              <a:rPr lang="en-US" dirty="0"/>
              <a:t>Subsequent evaluations are performed at periodic intervals.</a:t>
            </a:r>
          </a:p>
        </p:txBody>
      </p:sp>
      <p:sp>
        <p:nvSpPr>
          <p:cNvPr id="2" name="Flowchart: Decision 1">
            <a:extLst>
              <a:ext uri="{FF2B5EF4-FFF2-40B4-BE49-F238E27FC236}">
                <a16:creationId xmlns:a16="http://schemas.microsoft.com/office/drawing/2014/main" id="{F479837F-112C-4476-B1FE-50F4F0286A44}"/>
              </a:ext>
            </a:extLst>
          </p:cNvPr>
          <p:cNvSpPr/>
          <p:nvPr/>
        </p:nvSpPr>
        <p:spPr bwMode="ltGray">
          <a:xfrm>
            <a:off x="3873207" y="3767373"/>
            <a:ext cx="3816897" cy="1563624"/>
          </a:xfrm>
          <a:prstGeom prst="flowChartDecision">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000" b="1" dirty="0">
                <a:solidFill>
                  <a:schemeClr val="bg1"/>
                </a:solidFill>
              </a:rPr>
              <a:t>Current value &lt; (best value – margin value)</a:t>
            </a:r>
          </a:p>
        </p:txBody>
      </p:sp>
      <p:sp>
        <p:nvSpPr>
          <p:cNvPr id="3" name="Flowchart: Alternate Process 2">
            <a:extLst>
              <a:ext uri="{FF2B5EF4-FFF2-40B4-BE49-F238E27FC236}">
                <a16:creationId xmlns:a16="http://schemas.microsoft.com/office/drawing/2014/main" id="{1CF19C5C-A121-4060-853E-54ECA059D4CF}"/>
              </a:ext>
            </a:extLst>
          </p:cNvPr>
          <p:cNvSpPr/>
          <p:nvPr/>
        </p:nvSpPr>
        <p:spPr bwMode="ltGray">
          <a:xfrm>
            <a:off x="876099" y="5727473"/>
            <a:ext cx="1373325" cy="356616"/>
          </a:xfrm>
          <a:prstGeom prst="flowChartAlternateProcess">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bg1"/>
                </a:solidFill>
              </a:rPr>
              <a:t>Stop</a:t>
            </a:r>
          </a:p>
        </p:txBody>
      </p:sp>
      <p:sp>
        <p:nvSpPr>
          <p:cNvPr id="8" name="Flowchart: Alternate Process 7">
            <a:extLst>
              <a:ext uri="{FF2B5EF4-FFF2-40B4-BE49-F238E27FC236}">
                <a16:creationId xmlns:a16="http://schemas.microsoft.com/office/drawing/2014/main" id="{BB822671-DA7E-497A-9833-C254B72951D1}"/>
              </a:ext>
            </a:extLst>
          </p:cNvPr>
          <p:cNvSpPr/>
          <p:nvPr/>
        </p:nvSpPr>
        <p:spPr bwMode="ltGray">
          <a:xfrm>
            <a:off x="8421624" y="5727473"/>
            <a:ext cx="3264408" cy="356616"/>
          </a:xfrm>
          <a:prstGeom prst="flowChartAlternateProcess">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bg1"/>
                </a:solidFill>
              </a:rPr>
              <a:t>Continue with next combination.</a:t>
            </a:r>
          </a:p>
        </p:txBody>
      </p:sp>
      <p:cxnSp>
        <p:nvCxnSpPr>
          <p:cNvPr id="10" name="Connector: Elbow 9">
            <a:extLst>
              <a:ext uri="{FF2B5EF4-FFF2-40B4-BE49-F238E27FC236}">
                <a16:creationId xmlns:a16="http://schemas.microsoft.com/office/drawing/2014/main" id="{157BE72E-7CEB-4A34-AB57-79D7207EDBA1}"/>
              </a:ext>
            </a:extLst>
          </p:cNvPr>
          <p:cNvCxnSpPr>
            <a:cxnSpLocks/>
            <a:stCxn id="2" idx="3"/>
            <a:endCxn id="8" idx="0"/>
          </p:cNvCxnSpPr>
          <p:nvPr/>
        </p:nvCxnSpPr>
        <p:spPr>
          <a:xfrm>
            <a:off x="7690104" y="4549185"/>
            <a:ext cx="2363724" cy="1178288"/>
          </a:xfrm>
          <a:prstGeom prst="bentConnector2">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3760B3E6-73B0-4816-8780-F5318944ED63}"/>
              </a:ext>
            </a:extLst>
          </p:cNvPr>
          <p:cNvCxnSpPr>
            <a:cxnSpLocks/>
            <a:stCxn id="2" idx="1"/>
            <a:endCxn id="3" idx="0"/>
          </p:cNvCxnSpPr>
          <p:nvPr/>
        </p:nvCxnSpPr>
        <p:spPr>
          <a:xfrm rot="10800000" flipV="1">
            <a:off x="1562763" y="4549185"/>
            <a:ext cx="2310445" cy="1178288"/>
          </a:xfrm>
          <a:prstGeom prst="bentConnector2">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02DD12-6062-4A92-9359-E5A1BCE5C572}"/>
              </a:ext>
            </a:extLst>
          </p:cNvPr>
          <p:cNvSpPr txBox="1"/>
          <p:nvPr/>
        </p:nvSpPr>
        <p:spPr>
          <a:xfrm>
            <a:off x="2249424" y="4096512"/>
            <a:ext cx="1005840" cy="452672"/>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Yes</a:t>
            </a:r>
          </a:p>
        </p:txBody>
      </p:sp>
      <p:sp>
        <p:nvSpPr>
          <p:cNvPr id="16" name="TextBox 15">
            <a:extLst>
              <a:ext uri="{FF2B5EF4-FFF2-40B4-BE49-F238E27FC236}">
                <a16:creationId xmlns:a16="http://schemas.microsoft.com/office/drawing/2014/main" id="{88B52BCD-0B0F-43E5-82AB-7EA1F7BA0377}"/>
              </a:ext>
            </a:extLst>
          </p:cNvPr>
          <p:cNvSpPr txBox="1"/>
          <p:nvPr/>
        </p:nvSpPr>
        <p:spPr>
          <a:xfrm>
            <a:off x="8421624" y="4096512"/>
            <a:ext cx="1005840" cy="452672"/>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No</a:t>
            </a:r>
          </a:p>
        </p:txBody>
      </p:sp>
    </p:spTree>
    <p:extLst>
      <p:ext uri="{BB962C8B-B14F-4D97-AF65-F5344CB8AC3E}">
        <p14:creationId xmlns:p14="http://schemas.microsoft.com/office/powerpoint/2010/main" val="155371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21</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EARLY STOPPING TECHNIQUES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pPr algn="just"/>
            <a:r>
              <a:rPr lang="en-US" b="1" dirty="0"/>
              <a:t>Bandit Policy - Example</a:t>
            </a:r>
          </a:p>
          <a:p>
            <a:pPr algn="just"/>
            <a:endParaRPr lang="en-US" dirty="0"/>
          </a:p>
          <a:p>
            <a:pPr algn="just"/>
            <a:r>
              <a:rPr lang="en-US" dirty="0"/>
              <a:t>Consider a margin value of 0.2 and evaluation interval is 5. Let the best performance value obtained be ‘Y’. </a:t>
            </a:r>
          </a:p>
          <a:p>
            <a:pPr algn="just"/>
            <a:endParaRPr lang="en-US" dirty="0"/>
          </a:p>
          <a:p>
            <a:pPr algn="just"/>
            <a:r>
              <a:rPr lang="en-US" dirty="0"/>
              <a:t>The evaluation policy, after every 5 iterations compares the current performance metrics (say ‘X’) with (Y - 0.2). If the value of ‘X’ is lesser than (Y – 0.2), then the hyperparameter tuning is stopped.</a:t>
            </a:r>
          </a:p>
        </p:txBody>
      </p:sp>
      <p:sp>
        <p:nvSpPr>
          <p:cNvPr id="2" name="Flowchart: Decision 1">
            <a:extLst>
              <a:ext uri="{FF2B5EF4-FFF2-40B4-BE49-F238E27FC236}">
                <a16:creationId xmlns:a16="http://schemas.microsoft.com/office/drawing/2014/main" id="{F479837F-112C-4476-B1FE-50F4F0286A44}"/>
              </a:ext>
            </a:extLst>
          </p:cNvPr>
          <p:cNvSpPr/>
          <p:nvPr/>
        </p:nvSpPr>
        <p:spPr bwMode="ltGray">
          <a:xfrm>
            <a:off x="3873207" y="3767373"/>
            <a:ext cx="3816897" cy="1563624"/>
          </a:xfrm>
          <a:prstGeom prst="flowChartDecision">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000" b="1" dirty="0">
                <a:solidFill>
                  <a:schemeClr val="bg1"/>
                </a:solidFill>
              </a:rPr>
              <a:t>Current value &lt; (best value – margin value)</a:t>
            </a:r>
          </a:p>
        </p:txBody>
      </p:sp>
      <p:sp>
        <p:nvSpPr>
          <p:cNvPr id="3" name="Flowchart: Alternate Process 2">
            <a:extLst>
              <a:ext uri="{FF2B5EF4-FFF2-40B4-BE49-F238E27FC236}">
                <a16:creationId xmlns:a16="http://schemas.microsoft.com/office/drawing/2014/main" id="{1CF19C5C-A121-4060-853E-54ECA059D4CF}"/>
              </a:ext>
            </a:extLst>
          </p:cNvPr>
          <p:cNvSpPr/>
          <p:nvPr/>
        </p:nvSpPr>
        <p:spPr bwMode="ltGray">
          <a:xfrm>
            <a:off x="876099" y="5727473"/>
            <a:ext cx="1373325" cy="356616"/>
          </a:xfrm>
          <a:prstGeom prst="flowChartAlternateProcess">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bg1"/>
                </a:solidFill>
              </a:rPr>
              <a:t>Stop</a:t>
            </a:r>
          </a:p>
        </p:txBody>
      </p:sp>
      <p:sp>
        <p:nvSpPr>
          <p:cNvPr id="8" name="Flowchart: Alternate Process 7">
            <a:extLst>
              <a:ext uri="{FF2B5EF4-FFF2-40B4-BE49-F238E27FC236}">
                <a16:creationId xmlns:a16="http://schemas.microsoft.com/office/drawing/2014/main" id="{BB822671-DA7E-497A-9833-C254B72951D1}"/>
              </a:ext>
            </a:extLst>
          </p:cNvPr>
          <p:cNvSpPr/>
          <p:nvPr/>
        </p:nvSpPr>
        <p:spPr bwMode="ltGray">
          <a:xfrm>
            <a:off x="8421624" y="5727473"/>
            <a:ext cx="3264408" cy="356616"/>
          </a:xfrm>
          <a:prstGeom prst="flowChartAlternateProcess">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bg1"/>
                </a:solidFill>
              </a:rPr>
              <a:t>Continue with next combination.</a:t>
            </a:r>
          </a:p>
        </p:txBody>
      </p:sp>
      <p:cxnSp>
        <p:nvCxnSpPr>
          <p:cNvPr id="10" name="Connector: Elbow 9">
            <a:extLst>
              <a:ext uri="{FF2B5EF4-FFF2-40B4-BE49-F238E27FC236}">
                <a16:creationId xmlns:a16="http://schemas.microsoft.com/office/drawing/2014/main" id="{157BE72E-7CEB-4A34-AB57-79D7207EDBA1}"/>
              </a:ext>
            </a:extLst>
          </p:cNvPr>
          <p:cNvCxnSpPr>
            <a:cxnSpLocks/>
            <a:stCxn id="2" idx="3"/>
            <a:endCxn id="8" idx="0"/>
          </p:cNvCxnSpPr>
          <p:nvPr/>
        </p:nvCxnSpPr>
        <p:spPr>
          <a:xfrm>
            <a:off x="7690104" y="4549185"/>
            <a:ext cx="2363724" cy="1178288"/>
          </a:xfrm>
          <a:prstGeom prst="bentConnector2">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3760B3E6-73B0-4816-8780-F5318944ED63}"/>
              </a:ext>
            </a:extLst>
          </p:cNvPr>
          <p:cNvCxnSpPr>
            <a:cxnSpLocks/>
            <a:stCxn id="2" idx="1"/>
            <a:endCxn id="3" idx="0"/>
          </p:cNvCxnSpPr>
          <p:nvPr/>
        </p:nvCxnSpPr>
        <p:spPr>
          <a:xfrm rot="10800000" flipV="1">
            <a:off x="1562763" y="4549185"/>
            <a:ext cx="2310445" cy="1178288"/>
          </a:xfrm>
          <a:prstGeom prst="bentConnector2">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07068E7-B0FD-43D4-A8D2-709501A14F2B}"/>
              </a:ext>
            </a:extLst>
          </p:cNvPr>
          <p:cNvSpPr txBox="1"/>
          <p:nvPr/>
        </p:nvSpPr>
        <p:spPr>
          <a:xfrm>
            <a:off x="2249424" y="4096512"/>
            <a:ext cx="1005840" cy="452672"/>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Yes</a:t>
            </a:r>
          </a:p>
        </p:txBody>
      </p:sp>
      <p:sp>
        <p:nvSpPr>
          <p:cNvPr id="13" name="TextBox 12">
            <a:extLst>
              <a:ext uri="{FF2B5EF4-FFF2-40B4-BE49-F238E27FC236}">
                <a16:creationId xmlns:a16="http://schemas.microsoft.com/office/drawing/2014/main" id="{974244FC-D4BE-4181-AD55-2FC6369ABC86}"/>
              </a:ext>
            </a:extLst>
          </p:cNvPr>
          <p:cNvSpPr txBox="1"/>
          <p:nvPr/>
        </p:nvSpPr>
        <p:spPr>
          <a:xfrm>
            <a:off x="8421624" y="4096512"/>
            <a:ext cx="1005840" cy="452672"/>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No</a:t>
            </a:r>
          </a:p>
        </p:txBody>
      </p:sp>
    </p:spTree>
    <p:extLst>
      <p:ext uri="{BB962C8B-B14F-4D97-AF65-F5344CB8AC3E}">
        <p14:creationId xmlns:p14="http://schemas.microsoft.com/office/powerpoint/2010/main" val="120381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22</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EARLY STOPPING TECHNIQUES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pPr algn="just"/>
            <a:r>
              <a:rPr lang="en-US" b="1" dirty="0"/>
              <a:t>Median stopping policy</a:t>
            </a:r>
          </a:p>
          <a:p>
            <a:pPr algn="just"/>
            <a:endParaRPr lang="en-US" dirty="0"/>
          </a:p>
          <a:p>
            <a:pPr algn="just"/>
            <a:r>
              <a:rPr lang="en-US" dirty="0"/>
              <a:t>Median is the middle value in a set of sorted values.</a:t>
            </a:r>
          </a:p>
          <a:p>
            <a:pPr algn="just"/>
            <a:endParaRPr lang="en-US" dirty="0"/>
          </a:p>
          <a:p>
            <a:pPr algn="just"/>
            <a:r>
              <a:rPr lang="en-US" dirty="0"/>
              <a:t>The hyperparameter tuning is stopped when the current value of the performance metric is worse than the median of the performance metrics obtained for the previous combinations of the hyperparameter values.</a:t>
            </a:r>
          </a:p>
        </p:txBody>
      </p:sp>
      <p:sp>
        <p:nvSpPr>
          <p:cNvPr id="8" name="Flowchart: Decision 7">
            <a:extLst>
              <a:ext uri="{FF2B5EF4-FFF2-40B4-BE49-F238E27FC236}">
                <a16:creationId xmlns:a16="http://schemas.microsoft.com/office/drawing/2014/main" id="{67EE4DDE-E7F1-4B85-AC4D-6E443D24A44A}"/>
              </a:ext>
            </a:extLst>
          </p:cNvPr>
          <p:cNvSpPr/>
          <p:nvPr/>
        </p:nvSpPr>
        <p:spPr bwMode="ltGray">
          <a:xfrm>
            <a:off x="3873207" y="3456477"/>
            <a:ext cx="3816897" cy="1563624"/>
          </a:xfrm>
          <a:prstGeom prst="flowChartDecision">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000" b="1" dirty="0">
                <a:solidFill>
                  <a:schemeClr val="bg1"/>
                </a:solidFill>
              </a:rPr>
              <a:t>Current value &lt; Median value</a:t>
            </a:r>
          </a:p>
        </p:txBody>
      </p:sp>
      <p:sp>
        <p:nvSpPr>
          <p:cNvPr id="9" name="Flowchart: Alternate Process 8">
            <a:extLst>
              <a:ext uri="{FF2B5EF4-FFF2-40B4-BE49-F238E27FC236}">
                <a16:creationId xmlns:a16="http://schemas.microsoft.com/office/drawing/2014/main" id="{9A42BF71-4192-4DB5-BD0A-BCA336934D81}"/>
              </a:ext>
            </a:extLst>
          </p:cNvPr>
          <p:cNvSpPr/>
          <p:nvPr/>
        </p:nvSpPr>
        <p:spPr bwMode="ltGray">
          <a:xfrm>
            <a:off x="876099" y="5416577"/>
            <a:ext cx="1373325" cy="356616"/>
          </a:xfrm>
          <a:prstGeom prst="flowChartAlternateProcess">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bg1"/>
                </a:solidFill>
              </a:rPr>
              <a:t>Stop</a:t>
            </a:r>
          </a:p>
        </p:txBody>
      </p:sp>
      <p:sp>
        <p:nvSpPr>
          <p:cNvPr id="10" name="Flowchart: Alternate Process 9">
            <a:extLst>
              <a:ext uri="{FF2B5EF4-FFF2-40B4-BE49-F238E27FC236}">
                <a16:creationId xmlns:a16="http://schemas.microsoft.com/office/drawing/2014/main" id="{E8BB3878-6277-446F-978D-AB3A8E52B35F}"/>
              </a:ext>
            </a:extLst>
          </p:cNvPr>
          <p:cNvSpPr/>
          <p:nvPr/>
        </p:nvSpPr>
        <p:spPr bwMode="ltGray">
          <a:xfrm>
            <a:off x="8421624" y="5416577"/>
            <a:ext cx="3264408" cy="356616"/>
          </a:xfrm>
          <a:prstGeom prst="flowChartAlternateProcess">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bg1"/>
                </a:solidFill>
              </a:rPr>
              <a:t>Continue with next combination.</a:t>
            </a:r>
          </a:p>
        </p:txBody>
      </p:sp>
      <p:cxnSp>
        <p:nvCxnSpPr>
          <p:cNvPr id="11" name="Connector: Elbow 10">
            <a:extLst>
              <a:ext uri="{FF2B5EF4-FFF2-40B4-BE49-F238E27FC236}">
                <a16:creationId xmlns:a16="http://schemas.microsoft.com/office/drawing/2014/main" id="{00E7BBBD-FCDB-487F-9BF6-0CEE22AF2670}"/>
              </a:ext>
            </a:extLst>
          </p:cNvPr>
          <p:cNvCxnSpPr>
            <a:cxnSpLocks/>
            <a:stCxn id="8" idx="3"/>
            <a:endCxn id="10" idx="0"/>
          </p:cNvCxnSpPr>
          <p:nvPr/>
        </p:nvCxnSpPr>
        <p:spPr>
          <a:xfrm>
            <a:off x="7690104" y="4238289"/>
            <a:ext cx="2363724" cy="1178288"/>
          </a:xfrm>
          <a:prstGeom prst="bentConnector2">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D71FAD01-44ED-4CCB-BED5-24B40F2B6FC8}"/>
              </a:ext>
            </a:extLst>
          </p:cNvPr>
          <p:cNvCxnSpPr>
            <a:cxnSpLocks/>
            <a:stCxn id="8" idx="1"/>
            <a:endCxn id="9" idx="0"/>
          </p:cNvCxnSpPr>
          <p:nvPr/>
        </p:nvCxnSpPr>
        <p:spPr>
          <a:xfrm rot="10800000" flipV="1">
            <a:off x="1562763" y="4238289"/>
            <a:ext cx="2310445" cy="1178288"/>
          </a:xfrm>
          <a:prstGeom prst="bentConnector2">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DC26637-1D96-4C0C-872E-43A46F5B0208}"/>
              </a:ext>
            </a:extLst>
          </p:cNvPr>
          <p:cNvSpPr txBox="1"/>
          <p:nvPr/>
        </p:nvSpPr>
        <p:spPr>
          <a:xfrm>
            <a:off x="2249424" y="3794760"/>
            <a:ext cx="1005840" cy="452672"/>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Yes</a:t>
            </a:r>
          </a:p>
        </p:txBody>
      </p:sp>
      <p:sp>
        <p:nvSpPr>
          <p:cNvPr id="14" name="TextBox 13">
            <a:extLst>
              <a:ext uri="{FF2B5EF4-FFF2-40B4-BE49-F238E27FC236}">
                <a16:creationId xmlns:a16="http://schemas.microsoft.com/office/drawing/2014/main" id="{F3F7BD26-0C71-41D6-B8F3-50BDA0E2BDF7}"/>
              </a:ext>
            </a:extLst>
          </p:cNvPr>
          <p:cNvSpPr txBox="1"/>
          <p:nvPr/>
        </p:nvSpPr>
        <p:spPr>
          <a:xfrm>
            <a:off x="8421624" y="3794760"/>
            <a:ext cx="1005840" cy="452672"/>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No</a:t>
            </a:r>
          </a:p>
        </p:txBody>
      </p:sp>
    </p:spTree>
    <p:extLst>
      <p:ext uri="{BB962C8B-B14F-4D97-AF65-F5344CB8AC3E}">
        <p14:creationId xmlns:p14="http://schemas.microsoft.com/office/powerpoint/2010/main" val="69332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23</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EARLY STOPPING TECHNIQUES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pPr algn="just"/>
            <a:r>
              <a:rPr lang="en-US" b="1" dirty="0"/>
              <a:t>Median stopping policy - Example</a:t>
            </a:r>
          </a:p>
          <a:p>
            <a:pPr marL="0" indent="0" algn="just">
              <a:buNone/>
            </a:pPr>
            <a:endParaRPr lang="en-US" dirty="0"/>
          </a:p>
          <a:p>
            <a:pPr algn="just"/>
            <a:r>
              <a:rPr lang="en-US" dirty="0"/>
              <a:t>Let the values of the performance metric (say accuracy) after training the model for 5 hyperparameter values be [ 0.62, 0.68, 0.71, 0.75, 0.78]. </a:t>
            </a:r>
          </a:p>
          <a:p>
            <a:pPr algn="just"/>
            <a:endParaRPr lang="en-US" dirty="0"/>
          </a:p>
          <a:p>
            <a:pPr algn="just"/>
            <a:r>
              <a:rPr lang="en-US" dirty="0"/>
              <a:t>At the 6th iteration if the performance metric value is less than the median value i.e., 0.71, then the hyperparameter tuning is stopped.</a:t>
            </a:r>
          </a:p>
        </p:txBody>
      </p:sp>
      <p:sp>
        <p:nvSpPr>
          <p:cNvPr id="8" name="Flowchart: Decision 7">
            <a:extLst>
              <a:ext uri="{FF2B5EF4-FFF2-40B4-BE49-F238E27FC236}">
                <a16:creationId xmlns:a16="http://schemas.microsoft.com/office/drawing/2014/main" id="{67EE4DDE-E7F1-4B85-AC4D-6E443D24A44A}"/>
              </a:ext>
            </a:extLst>
          </p:cNvPr>
          <p:cNvSpPr/>
          <p:nvPr/>
        </p:nvSpPr>
        <p:spPr bwMode="ltGray">
          <a:xfrm>
            <a:off x="3873207" y="3456477"/>
            <a:ext cx="3816897" cy="1563624"/>
          </a:xfrm>
          <a:prstGeom prst="flowChartDecision">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000" b="1" dirty="0">
                <a:solidFill>
                  <a:schemeClr val="bg1"/>
                </a:solidFill>
              </a:rPr>
              <a:t>Current value &lt; Median value</a:t>
            </a:r>
          </a:p>
        </p:txBody>
      </p:sp>
      <p:sp>
        <p:nvSpPr>
          <p:cNvPr id="9" name="Flowchart: Alternate Process 8">
            <a:extLst>
              <a:ext uri="{FF2B5EF4-FFF2-40B4-BE49-F238E27FC236}">
                <a16:creationId xmlns:a16="http://schemas.microsoft.com/office/drawing/2014/main" id="{9A42BF71-4192-4DB5-BD0A-BCA336934D81}"/>
              </a:ext>
            </a:extLst>
          </p:cNvPr>
          <p:cNvSpPr/>
          <p:nvPr/>
        </p:nvSpPr>
        <p:spPr bwMode="ltGray">
          <a:xfrm>
            <a:off x="876099" y="5416577"/>
            <a:ext cx="1373325" cy="356616"/>
          </a:xfrm>
          <a:prstGeom prst="flowChartAlternateProcess">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bg1"/>
                </a:solidFill>
              </a:rPr>
              <a:t>Stop</a:t>
            </a:r>
          </a:p>
        </p:txBody>
      </p:sp>
      <p:sp>
        <p:nvSpPr>
          <p:cNvPr id="10" name="Flowchart: Alternate Process 9">
            <a:extLst>
              <a:ext uri="{FF2B5EF4-FFF2-40B4-BE49-F238E27FC236}">
                <a16:creationId xmlns:a16="http://schemas.microsoft.com/office/drawing/2014/main" id="{E8BB3878-6277-446F-978D-AB3A8E52B35F}"/>
              </a:ext>
            </a:extLst>
          </p:cNvPr>
          <p:cNvSpPr/>
          <p:nvPr/>
        </p:nvSpPr>
        <p:spPr bwMode="ltGray">
          <a:xfrm>
            <a:off x="8421624" y="5416577"/>
            <a:ext cx="3264408" cy="356616"/>
          </a:xfrm>
          <a:prstGeom prst="flowChartAlternateProcess">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bg1"/>
                </a:solidFill>
              </a:rPr>
              <a:t>Continue with next combination.</a:t>
            </a:r>
          </a:p>
        </p:txBody>
      </p:sp>
      <p:cxnSp>
        <p:nvCxnSpPr>
          <p:cNvPr id="11" name="Connector: Elbow 10">
            <a:extLst>
              <a:ext uri="{FF2B5EF4-FFF2-40B4-BE49-F238E27FC236}">
                <a16:creationId xmlns:a16="http://schemas.microsoft.com/office/drawing/2014/main" id="{00E7BBBD-FCDB-487F-9BF6-0CEE22AF2670}"/>
              </a:ext>
            </a:extLst>
          </p:cNvPr>
          <p:cNvCxnSpPr>
            <a:cxnSpLocks/>
            <a:stCxn id="8" idx="3"/>
            <a:endCxn id="10" idx="0"/>
          </p:cNvCxnSpPr>
          <p:nvPr/>
        </p:nvCxnSpPr>
        <p:spPr>
          <a:xfrm>
            <a:off x="7690104" y="4238289"/>
            <a:ext cx="2363724" cy="1178288"/>
          </a:xfrm>
          <a:prstGeom prst="bentConnector2">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D71FAD01-44ED-4CCB-BED5-24B40F2B6FC8}"/>
              </a:ext>
            </a:extLst>
          </p:cNvPr>
          <p:cNvCxnSpPr>
            <a:cxnSpLocks/>
            <a:stCxn id="8" idx="1"/>
            <a:endCxn id="9" idx="0"/>
          </p:cNvCxnSpPr>
          <p:nvPr/>
        </p:nvCxnSpPr>
        <p:spPr>
          <a:xfrm rot="10800000" flipV="1">
            <a:off x="1562763" y="4238289"/>
            <a:ext cx="2310445" cy="1178288"/>
          </a:xfrm>
          <a:prstGeom prst="bentConnector2">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DC26637-1D96-4C0C-872E-43A46F5B0208}"/>
              </a:ext>
            </a:extLst>
          </p:cNvPr>
          <p:cNvSpPr txBox="1"/>
          <p:nvPr/>
        </p:nvSpPr>
        <p:spPr>
          <a:xfrm>
            <a:off x="2249424" y="3794760"/>
            <a:ext cx="1005840" cy="452672"/>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Yes</a:t>
            </a:r>
          </a:p>
        </p:txBody>
      </p:sp>
      <p:sp>
        <p:nvSpPr>
          <p:cNvPr id="14" name="TextBox 13">
            <a:extLst>
              <a:ext uri="{FF2B5EF4-FFF2-40B4-BE49-F238E27FC236}">
                <a16:creationId xmlns:a16="http://schemas.microsoft.com/office/drawing/2014/main" id="{F3F7BD26-0C71-41D6-B8F3-50BDA0E2BDF7}"/>
              </a:ext>
            </a:extLst>
          </p:cNvPr>
          <p:cNvSpPr txBox="1"/>
          <p:nvPr/>
        </p:nvSpPr>
        <p:spPr>
          <a:xfrm>
            <a:off x="8421624" y="3794760"/>
            <a:ext cx="1005840" cy="452672"/>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No</a:t>
            </a:r>
          </a:p>
        </p:txBody>
      </p:sp>
    </p:spTree>
    <p:extLst>
      <p:ext uri="{BB962C8B-B14F-4D97-AF65-F5344CB8AC3E}">
        <p14:creationId xmlns:p14="http://schemas.microsoft.com/office/powerpoint/2010/main" val="174999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24</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EARLY STOPPING TECHNIQUES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r>
              <a:rPr lang="en-US" dirty="0"/>
              <a:t>Truncation selection policy</a:t>
            </a:r>
          </a:p>
          <a:p>
            <a:endParaRPr lang="en-US" dirty="0"/>
          </a:p>
          <a:p>
            <a:r>
              <a:rPr lang="en-US" dirty="0"/>
              <a:t>In this approach, a truncation percentage value (‘X’) is provided. At the end of the evaluation interval, the least performing ‘X’ combinations of the hyperparameter values are removed.</a:t>
            </a:r>
          </a:p>
          <a:p>
            <a:endParaRPr lang="en-US" dirty="0"/>
          </a:p>
          <a:p>
            <a:r>
              <a:rPr lang="en-US" dirty="0"/>
              <a:t>For example, if the value of ‘X’ = 20, then after the evaluation interval, two models with the least performance is removed.</a:t>
            </a:r>
          </a:p>
        </p:txBody>
      </p:sp>
      <p:graphicFrame>
        <p:nvGraphicFramePr>
          <p:cNvPr id="2" name="Table 2">
            <a:extLst>
              <a:ext uri="{FF2B5EF4-FFF2-40B4-BE49-F238E27FC236}">
                <a16:creationId xmlns:a16="http://schemas.microsoft.com/office/drawing/2014/main" id="{2D79E13E-6D92-4BC1-8B89-13F1195C19F3}"/>
              </a:ext>
            </a:extLst>
          </p:cNvPr>
          <p:cNvGraphicFramePr>
            <a:graphicFrameLocks noGrp="1"/>
          </p:cNvGraphicFramePr>
          <p:nvPr>
            <p:extLst>
              <p:ext uri="{D42A27DB-BD31-4B8C-83A1-F6EECF244321}">
                <p14:modId xmlns:p14="http://schemas.microsoft.com/office/powerpoint/2010/main" val="735653187"/>
              </p:ext>
            </p:extLst>
          </p:nvPr>
        </p:nvGraphicFramePr>
        <p:xfrm>
          <a:off x="1739392" y="3547481"/>
          <a:ext cx="1828800" cy="256032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3042076964"/>
                    </a:ext>
                  </a:extLst>
                </a:gridCol>
              </a:tblGrid>
              <a:tr h="354330">
                <a:tc>
                  <a:txBody>
                    <a:bodyPr/>
                    <a:lstStyle/>
                    <a:p>
                      <a:pPr algn="ctr"/>
                      <a:r>
                        <a:rPr lang="en-US" dirty="0"/>
                        <a:t>0.72</a:t>
                      </a:r>
                    </a:p>
                  </a:txBody>
                  <a:tcPr/>
                </a:tc>
                <a:extLst>
                  <a:ext uri="{0D108BD9-81ED-4DB2-BD59-A6C34878D82A}">
                    <a16:rowId xmlns:a16="http://schemas.microsoft.com/office/drawing/2014/main" val="1886385900"/>
                  </a:ext>
                </a:extLst>
              </a:tr>
              <a:tr h="354330">
                <a:tc>
                  <a:txBody>
                    <a:bodyPr/>
                    <a:lstStyle/>
                    <a:p>
                      <a:pPr algn="ctr"/>
                      <a:r>
                        <a:rPr lang="en-US" dirty="0"/>
                        <a:t>0.69</a:t>
                      </a:r>
                    </a:p>
                  </a:txBody>
                  <a:tcPr/>
                </a:tc>
                <a:extLst>
                  <a:ext uri="{0D108BD9-81ED-4DB2-BD59-A6C34878D82A}">
                    <a16:rowId xmlns:a16="http://schemas.microsoft.com/office/drawing/2014/main" val="3458114457"/>
                  </a:ext>
                </a:extLst>
              </a:tr>
              <a:tr h="354330">
                <a:tc>
                  <a:txBody>
                    <a:bodyPr/>
                    <a:lstStyle/>
                    <a:p>
                      <a:pPr algn="ctr"/>
                      <a:r>
                        <a:rPr lang="en-US" dirty="0"/>
                        <a:t>0.65</a:t>
                      </a:r>
                    </a:p>
                  </a:txBody>
                  <a:tcPr/>
                </a:tc>
                <a:extLst>
                  <a:ext uri="{0D108BD9-81ED-4DB2-BD59-A6C34878D82A}">
                    <a16:rowId xmlns:a16="http://schemas.microsoft.com/office/drawing/2014/main" val="3895648546"/>
                  </a:ext>
                </a:extLst>
              </a:tr>
              <a:tr h="354330">
                <a:tc>
                  <a:txBody>
                    <a:bodyPr/>
                    <a:lstStyle/>
                    <a:p>
                      <a:pPr algn="ctr"/>
                      <a:r>
                        <a:rPr lang="en-US" dirty="0"/>
                        <a:t>0.61</a:t>
                      </a:r>
                    </a:p>
                  </a:txBody>
                  <a:tcPr/>
                </a:tc>
                <a:extLst>
                  <a:ext uri="{0D108BD9-81ED-4DB2-BD59-A6C34878D82A}">
                    <a16:rowId xmlns:a16="http://schemas.microsoft.com/office/drawing/2014/main" val="992163539"/>
                  </a:ext>
                </a:extLst>
              </a:tr>
              <a:tr h="354330">
                <a:tc>
                  <a:txBody>
                    <a:bodyPr/>
                    <a:lstStyle/>
                    <a:p>
                      <a:pPr algn="ctr"/>
                      <a:r>
                        <a:rPr lang="en-US" dirty="0"/>
                        <a:t>0.59</a:t>
                      </a:r>
                    </a:p>
                  </a:txBody>
                  <a:tcPr/>
                </a:tc>
                <a:extLst>
                  <a:ext uri="{0D108BD9-81ED-4DB2-BD59-A6C34878D82A}">
                    <a16:rowId xmlns:a16="http://schemas.microsoft.com/office/drawing/2014/main" val="3130737419"/>
                  </a:ext>
                </a:extLst>
              </a:tr>
              <a:tr h="354330">
                <a:tc>
                  <a:txBody>
                    <a:bodyPr/>
                    <a:lstStyle/>
                    <a:p>
                      <a:pPr algn="ctr"/>
                      <a:r>
                        <a:rPr lang="en-US" dirty="0"/>
                        <a:t>0.58</a:t>
                      </a:r>
                    </a:p>
                  </a:txBody>
                  <a:tcPr/>
                </a:tc>
                <a:extLst>
                  <a:ext uri="{0D108BD9-81ED-4DB2-BD59-A6C34878D82A}">
                    <a16:rowId xmlns:a16="http://schemas.microsoft.com/office/drawing/2014/main" val="2351841953"/>
                  </a:ext>
                </a:extLst>
              </a:tr>
              <a:tr h="354330">
                <a:tc>
                  <a:txBody>
                    <a:bodyPr/>
                    <a:lstStyle/>
                    <a:p>
                      <a:pPr algn="ctr"/>
                      <a:r>
                        <a:rPr lang="en-US" dirty="0"/>
                        <a:t>0.55</a:t>
                      </a:r>
                    </a:p>
                  </a:txBody>
                  <a:tcPr/>
                </a:tc>
                <a:extLst>
                  <a:ext uri="{0D108BD9-81ED-4DB2-BD59-A6C34878D82A}">
                    <a16:rowId xmlns:a16="http://schemas.microsoft.com/office/drawing/2014/main" val="2558593246"/>
                  </a:ext>
                </a:extLst>
              </a:tr>
            </a:tbl>
          </a:graphicData>
        </a:graphic>
      </p:graphicFrame>
      <p:graphicFrame>
        <p:nvGraphicFramePr>
          <p:cNvPr id="8" name="Table 2">
            <a:extLst>
              <a:ext uri="{FF2B5EF4-FFF2-40B4-BE49-F238E27FC236}">
                <a16:creationId xmlns:a16="http://schemas.microsoft.com/office/drawing/2014/main" id="{85F2C4D7-562E-4B66-8CF5-6C36C938C57E}"/>
              </a:ext>
            </a:extLst>
          </p:cNvPr>
          <p:cNvGraphicFramePr>
            <a:graphicFrameLocks noGrp="1"/>
          </p:cNvGraphicFramePr>
          <p:nvPr>
            <p:extLst>
              <p:ext uri="{D42A27DB-BD31-4B8C-83A1-F6EECF244321}">
                <p14:modId xmlns:p14="http://schemas.microsoft.com/office/powerpoint/2010/main" val="2996200425"/>
              </p:ext>
            </p:extLst>
          </p:nvPr>
        </p:nvGraphicFramePr>
        <p:xfrm>
          <a:off x="6125464" y="3552489"/>
          <a:ext cx="1828800" cy="182880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3042076964"/>
                    </a:ext>
                  </a:extLst>
                </a:gridCol>
              </a:tblGrid>
              <a:tr h="354330">
                <a:tc>
                  <a:txBody>
                    <a:bodyPr/>
                    <a:lstStyle/>
                    <a:p>
                      <a:pPr algn="ctr"/>
                      <a:r>
                        <a:rPr lang="en-US" dirty="0"/>
                        <a:t>0.72</a:t>
                      </a:r>
                    </a:p>
                  </a:txBody>
                  <a:tcPr/>
                </a:tc>
                <a:extLst>
                  <a:ext uri="{0D108BD9-81ED-4DB2-BD59-A6C34878D82A}">
                    <a16:rowId xmlns:a16="http://schemas.microsoft.com/office/drawing/2014/main" val="1886385900"/>
                  </a:ext>
                </a:extLst>
              </a:tr>
              <a:tr h="354330">
                <a:tc>
                  <a:txBody>
                    <a:bodyPr/>
                    <a:lstStyle/>
                    <a:p>
                      <a:pPr algn="ctr"/>
                      <a:r>
                        <a:rPr lang="en-US" dirty="0"/>
                        <a:t>0.69</a:t>
                      </a:r>
                    </a:p>
                  </a:txBody>
                  <a:tcPr/>
                </a:tc>
                <a:extLst>
                  <a:ext uri="{0D108BD9-81ED-4DB2-BD59-A6C34878D82A}">
                    <a16:rowId xmlns:a16="http://schemas.microsoft.com/office/drawing/2014/main" val="3458114457"/>
                  </a:ext>
                </a:extLst>
              </a:tr>
              <a:tr h="354330">
                <a:tc>
                  <a:txBody>
                    <a:bodyPr/>
                    <a:lstStyle/>
                    <a:p>
                      <a:pPr algn="ctr"/>
                      <a:r>
                        <a:rPr lang="en-US" dirty="0"/>
                        <a:t>0.65</a:t>
                      </a:r>
                    </a:p>
                  </a:txBody>
                  <a:tcPr/>
                </a:tc>
                <a:extLst>
                  <a:ext uri="{0D108BD9-81ED-4DB2-BD59-A6C34878D82A}">
                    <a16:rowId xmlns:a16="http://schemas.microsoft.com/office/drawing/2014/main" val="3895648546"/>
                  </a:ext>
                </a:extLst>
              </a:tr>
              <a:tr h="354330">
                <a:tc>
                  <a:txBody>
                    <a:bodyPr/>
                    <a:lstStyle/>
                    <a:p>
                      <a:pPr algn="ctr"/>
                      <a:r>
                        <a:rPr lang="en-US" dirty="0"/>
                        <a:t>0.61</a:t>
                      </a:r>
                    </a:p>
                  </a:txBody>
                  <a:tcPr/>
                </a:tc>
                <a:extLst>
                  <a:ext uri="{0D108BD9-81ED-4DB2-BD59-A6C34878D82A}">
                    <a16:rowId xmlns:a16="http://schemas.microsoft.com/office/drawing/2014/main" val="992163539"/>
                  </a:ext>
                </a:extLst>
              </a:tr>
              <a:tr h="354330">
                <a:tc>
                  <a:txBody>
                    <a:bodyPr/>
                    <a:lstStyle/>
                    <a:p>
                      <a:pPr algn="ctr"/>
                      <a:r>
                        <a:rPr lang="en-US" dirty="0"/>
                        <a:t>0.59</a:t>
                      </a:r>
                    </a:p>
                  </a:txBody>
                  <a:tcPr/>
                </a:tc>
                <a:extLst>
                  <a:ext uri="{0D108BD9-81ED-4DB2-BD59-A6C34878D82A}">
                    <a16:rowId xmlns:a16="http://schemas.microsoft.com/office/drawing/2014/main" val="3130737419"/>
                  </a:ext>
                </a:extLst>
              </a:tr>
            </a:tbl>
          </a:graphicData>
        </a:graphic>
      </p:graphicFrame>
      <p:cxnSp>
        <p:nvCxnSpPr>
          <p:cNvPr id="10" name="Straight Arrow Connector 9">
            <a:extLst>
              <a:ext uri="{FF2B5EF4-FFF2-40B4-BE49-F238E27FC236}">
                <a16:creationId xmlns:a16="http://schemas.microsoft.com/office/drawing/2014/main" id="{F7FD5BAD-CAF8-4F90-9E81-B1CD3A81DDBF}"/>
              </a:ext>
            </a:extLst>
          </p:cNvPr>
          <p:cNvCxnSpPr/>
          <p:nvPr/>
        </p:nvCxnSpPr>
        <p:spPr>
          <a:xfrm>
            <a:off x="3568192" y="4361688"/>
            <a:ext cx="2527808"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7D71916-F017-471A-B72D-9D88CE91467A}"/>
              </a:ext>
            </a:extLst>
          </p:cNvPr>
          <p:cNvSpPr txBox="1"/>
          <p:nvPr/>
        </p:nvSpPr>
        <p:spPr>
          <a:xfrm>
            <a:off x="4106672" y="3831336"/>
            <a:ext cx="1617472" cy="404332"/>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After Evaluation</a:t>
            </a:r>
          </a:p>
        </p:txBody>
      </p:sp>
    </p:spTree>
    <p:extLst>
      <p:ext uri="{BB962C8B-B14F-4D97-AF65-F5344CB8AC3E}">
        <p14:creationId xmlns:p14="http://schemas.microsoft.com/office/powerpoint/2010/main" val="428945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25</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CONCLUSION</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r>
              <a:rPr lang="en-US" dirty="0"/>
              <a:t>Hyperparameter tuning is an efficient method for optimizing the models with the best set of values.</a:t>
            </a:r>
          </a:p>
          <a:p>
            <a:pPr marL="0" indent="0">
              <a:buNone/>
            </a:pPr>
            <a:endParaRPr lang="en-US" dirty="0"/>
          </a:p>
          <a:p>
            <a:r>
              <a:rPr lang="en-US" dirty="0"/>
              <a:t>The hyperparameter tuning maximizes the performance of the model on the desired performance metric.</a:t>
            </a:r>
          </a:p>
          <a:p>
            <a:endParaRPr lang="en-US" dirty="0"/>
          </a:p>
          <a:p>
            <a:r>
              <a:rPr lang="en-US" dirty="0"/>
              <a:t>The hyperparameter tuning makes model selection easier.</a:t>
            </a:r>
          </a:p>
          <a:p>
            <a:endParaRPr lang="en-US" dirty="0"/>
          </a:p>
          <a:p>
            <a:r>
              <a:rPr lang="en-US" dirty="0"/>
              <a:t>The combination of the search space with the sampling technique and early stopping technique reduces the time taken to determine the optimized model.</a:t>
            </a:r>
          </a:p>
        </p:txBody>
      </p:sp>
    </p:spTree>
    <p:extLst>
      <p:ext uri="{BB962C8B-B14F-4D97-AF65-F5344CB8AC3E}">
        <p14:creationId xmlns:p14="http://schemas.microsoft.com/office/powerpoint/2010/main" val="297677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A1E746F4-96B3-4A40-8A12-5C760B4511A3}"/>
              </a:ext>
            </a:extLst>
          </p:cNvPr>
          <p:cNvSpPr>
            <a:spLocks noGrp="1"/>
          </p:cNvSpPr>
          <p:nvPr>
            <p:ph type="body" sz="quarter" idx="13"/>
          </p:nvPr>
        </p:nvSpPr>
        <p:spPr/>
        <p:txBody>
          <a:bodyPr/>
          <a:lstStyle/>
          <a:p>
            <a:endParaRPr lang="en-US" dirty="0"/>
          </a:p>
        </p:txBody>
      </p:sp>
      <p:sp>
        <p:nvSpPr>
          <p:cNvPr id="3" name="Title">
            <a:extLst>
              <a:ext uri="{FF2B5EF4-FFF2-40B4-BE49-F238E27FC236}">
                <a16:creationId xmlns:a16="http://schemas.microsoft.com/office/drawing/2014/main" id="{3817C569-99BE-4C61-8DBB-67B2DD76189C}"/>
              </a:ext>
            </a:extLst>
          </p:cNvPr>
          <p:cNvSpPr>
            <a:spLocks noGrp="1"/>
          </p:cNvSpPr>
          <p:nvPr>
            <p:ph type="title"/>
          </p:nvPr>
        </p:nvSpPr>
        <p:spPr/>
        <p:txBody>
          <a:bodyPr/>
          <a:lstStyle/>
          <a:p>
            <a:r>
              <a:rPr lang="en-US" dirty="0"/>
              <a:t>Thank you</a:t>
            </a:r>
          </a:p>
        </p:txBody>
      </p:sp>
      <p:sp>
        <p:nvSpPr>
          <p:cNvPr id="4" name="Footer Placeholder">
            <a:extLst>
              <a:ext uri="{FF2B5EF4-FFF2-40B4-BE49-F238E27FC236}">
                <a16:creationId xmlns:a16="http://schemas.microsoft.com/office/drawing/2014/main" id="{123718AE-1ECF-495D-9D8E-83CBCF47E8AB}"/>
              </a:ext>
            </a:extLst>
          </p:cNvPr>
          <p:cNvSpPr>
            <a:spLocks noGrp="1"/>
          </p:cNvSpPr>
          <p:nvPr>
            <p:ph type="ftr" sz="quarter" idx="3"/>
          </p:nvPr>
        </p:nvSpPr>
        <p:spPr/>
        <p:txBody>
          <a:bodyPr/>
          <a:lstStyle/>
          <a:p>
            <a:r>
              <a:rPr lang="en-US" dirty="0"/>
              <a:t>CONFIDENTIAL | AUTHORIZED </a:t>
            </a:r>
          </a:p>
        </p:txBody>
      </p:sp>
    </p:spTree>
    <p:extLst>
      <p:ext uri="{BB962C8B-B14F-4D97-AF65-F5344CB8AC3E}">
        <p14:creationId xmlns:p14="http://schemas.microsoft.com/office/powerpoint/2010/main" val="144778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0A734D-E326-4EEA-97AB-E46E221C6729}"/>
              </a:ext>
            </a:extLst>
          </p:cNvPr>
          <p:cNvSpPr>
            <a:spLocks noGrp="1"/>
          </p:cNvSpPr>
          <p:nvPr>
            <p:ph type="title"/>
          </p:nvPr>
        </p:nvSpPr>
        <p:spPr/>
        <p:txBody>
          <a:bodyPr/>
          <a:lstStyle/>
          <a:p>
            <a:r>
              <a:rPr lang="en-US" dirty="0"/>
              <a:t>AGENDA</a:t>
            </a:r>
          </a:p>
        </p:txBody>
      </p:sp>
      <p:sp>
        <p:nvSpPr>
          <p:cNvPr id="12" name="Text Placeholder 11">
            <a:extLst>
              <a:ext uri="{FF2B5EF4-FFF2-40B4-BE49-F238E27FC236}">
                <a16:creationId xmlns:a16="http://schemas.microsoft.com/office/drawing/2014/main" id="{8BEC4ECB-49F2-4BCF-8C86-957C270ADD01}"/>
              </a:ext>
            </a:extLst>
          </p:cNvPr>
          <p:cNvSpPr>
            <a:spLocks noGrp="1"/>
          </p:cNvSpPr>
          <p:nvPr>
            <p:ph type="body" sz="quarter" idx="17"/>
          </p:nvPr>
        </p:nvSpPr>
        <p:spPr/>
        <p:txBody>
          <a:bodyPr/>
          <a:lstStyle/>
          <a:p>
            <a:r>
              <a:rPr lang="en-US" dirty="0"/>
              <a:t>6. HYPERPARAMETER SAMPLING TECHNIQUES</a:t>
            </a:r>
          </a:p>
        </p:txBody>
      </p:sp>
      <p:sp>
        <p:nvSpPr>
          <p:cNvPr id="11" name="Text Placeholder 10">
            <a:extLst>
              <a:ext uri="{FF2B5EF4-FFF2-40B4-BE49-F238E27FC236}">
                <a16:creationId xmlns:a16="http://schemas.microsoft.com/office/drawing/2014/main" id="{35EDABE4-78F1-4FC2-93E6-74C16D86E2F3}"/>
              </a:ext>
            </a:extLst>
          </p:cNvPr>
          <p:cNvSpPr>
            <a:spLocks noGrp="1"/>
          </p:cNvSpPr>
          <p:nvPr>
            <p:ph type="body" sz="quarter" idx="16"/>
          </p:nvPr>
        </p:nvSpPr>
        <p:spPr/>
        <p:txBody>
          <a:bodyPr/>
          <a:lstStyle/>
          <a:p>
            <a:r>
              <a:rPr lang="en-US" dirty="0"/>
              <a:t>5. HYPERPARAMETER SEARCH SPACE</a:t>
            </a:r>
          </a:p>
        </p:txBody>
      </p:sp>
      <p:sp>
        <p:nvSpPr>
          <p:cNvPr id="10" name="Text Placeholder 9">
            <a:extLst>
              <a:ext uri="{FF2B5EF4-FFF2-40B4-BE49-F238E27FC236}">
                <a16:creationId xmlns:a16="http://schemas.microsoft.com/office/drawing/2014/main" id="{A29047BF-8102-4133-B668-5B6E22EE9169}"/>
              </a:ext>
            </a:extLst>
          </p:cNvPr>
          <p:cNvSpPr>
            <a:spLocks noGrp="1"/>
          </p:cNvSpPr>
          <p:nvPr>
            <p:ph type="body" sz="quarter" idx="15"/>
          </p:nvPr>
        </p:nvSpPr>
        <p:spPr/>
        <p:txBody>
          <a:bodyPr/>
          <a:lstStyle/>
          <a:p>
            <a:r>
              <a:rPr lang="en-US" dirty="0"/>
              <a:t>4. TYPES OF SPLITTING THE DATASET</a:t>
            </a:r>
          </a:p>
        </p:txBody>
      </p:sp>
      <p:sp>
        <p:nvSpPr>
          <p:cNvPr id="9" name="Text Placeholder 8">
            <a:extLst>
              <a:ext uri="{FF2B5EF4-FFF2-40B4-BE49-F238E27FC236}">
                <a16:creationId xmlns:a16="http://schemas.microsoft.com/office/drawing/2014/main" id="{009BAEBE-9DF6-490F-A8F5-18CAB8A75A92}"/>
              </a:ext>
            </a:extLst>
          </p:cNvPr>
          <p:cNvSpPr>
            <a:spLocks noGrp="1"/>
          </p:cNvSpPr>
          <p:nvPr>
            <p:ph type="body" sz="quarter" idx="14"/>
          </p:nvPr>
        </p:nvSpPr>
        <p:spPr/>
        <p:txBody>
          <a:bodyPr/>
          <a:lstStyle/>
          <a:p>
            <a:r>
              <a:rPr lang="en-US" dirty="0"/>
              <a:t>3. HYPERPARMETER TUNING PROCESS</a:t>
            </a:r>
          </a:p>
        </p:txBody>
      </p:sp>
      <p:sp>
        <p:nvSpPr>
          <p:cNvPr id="8" name="Text Placeholder 7">
            <a:extLst>
              <a:ext uri="{FF2B5EF4-FFF2-40B4-BE49-F238E27FC236}">
                <a16:creationId xmlns:a16="http://schemas.microsoft.com/office/drawing/2014/main" id="{509E64D0-709E-4A2C-9893-38E15C45C86C}"/>
              </a:ext>
            </a:extLst>
          </p:cNvPr>
          <p:cNvSpPr>
            <a:spLocks noGrp="1"/>
          </p:cNvSpPr>
          <p:nvPr>
            <p:ph type="body" sz="quarter" idx="13"/>
          </p:nvPr>
        </p:nvSpPr>
        <p:spPr/>
        <p:txBody>
          <a:bodyPr/>
          <a:lstStyle/>
          <a:p>
            <a:r>
              <a:rPr lang="en-US" dirty="0"/>
              <a:t>2. NEED FOR HYPERPARAMETER TUNING</a:t>
            </a:r>
          </a:p>
        </p:txBody>
      </p:sp>
      <p:sp>
        <p:nvSpPr>
          <p:cNvPr id="7" name="Text Placeholder 6">
            <a:extLst>
              <a:ext uri="{FF2B5EF4-FFF2-40B4-BE49-F238E27FC236}">
                <a16:creationId xmlns:a16="http://schemas.microsoft.com/office/drawing/2014/main" id="{643F2D5B-05E2-4D55-A044-3D508F6BC5FE}"/>
              </a:ext>
            </a:extLst>
          </p:cNvPr>
          <p:cNvSpPr>
            <a:spLocks noGrp="1"/>
          </p:cNvSpPr>
          <p:nvPr>
            <p:ph type="body" sz="quarter" idx="12"/>
          </p:nvPr>
        </p:nvSpPr>
        <p:spPr/>
        <p:txBody>
          <a:bodyPr/>
          <a:lstStyle/>
          <a:p>
            <a:r>
              <a:rPr lang="en-US" dirty="0"/>
              <a:t>1. INTRODUCTION</a:t>
            </a:r>
          </a:p>
        </p:txBody>
      </p:sp>
      <p:sp>
        <p:nvSpPr>
          <p:cNvPr id="5" name="Footer Placeholder 4">
            <a:extLst>
              <a:ext uri="{FF2B5EF4-FFF2-40B4-BE49-F238E27FC236}">
                <a16:creationId xmlns:a16="http://schemas.microsoft.com/office/drawing/2014/main" id="{8791CBE3-68FC-4EB3-98D3-B61D4AFE6FFA}"/>
              </a:ext>
            </a:extLst>
          </p:cNvPr>
          <p:cNvSpPr>
            <a:spLocks noGrp="1"/>
          </p:cNvSpPr>
          <p:nvPr>
            <p:ph type="ftr" sz="quarter" idx="11"/>
          </p:nvPr>
        </p:nvSpPr>
        <p:spPr/>
        <p:txBody>
          <a:bodyPr/>
          <a:lstStyle/>
          <a:p>
            <a:r>
              <a:rPr lang="en-US"/>
              <a:t>CONFIDENTIAL | AUTHORIZED </a:t>
            </a:r>
            <a:endParaRPr lang="en-US" dirty="0"/>
          </a:p>
        </p:txBody>
      </p:sp>
      <p:sp>
        <p:nvSpPr>
          <p:cNvPr id="13" name="Slide Number Placeholder 12">
            <a:extLst>
              <a:ext uri="{FF2B5EF4-FFF2-40B4-BE49-F238E27FC236}">
                <a16:creationId xmlns:a16="http://schemas.microsoft.com/office/drawing/2014/main" id="{E3D4F524-8C76-4B2F-939B-24678890F4DC}"/>
              </a:ext>
            </a:extLst>
          </p:cNvPr>
          <p:cNvSpPr>
            <a:spLocks noGrp="1"/>
          </p:cNvSpPr>
          <p:nvPr>
            <p:ph type="sldNum" sz="quarter" idx="10"/>
          </p:nvPr>
        </p:nvSpPr>
        <p:spPr/>
        <p:txBody>
          <a:bodyPr/>
          <a:lstStyle/>
          <a:p>
            <a:pPr defTabSz="1088421"/>
            <a:fld id="{104FC826-72BB-4AF1-BA01-A94F7396A7DC}" type="slidenum">
              <a:rPr lang="en-US" smtClean="0"/>
              <a:pPr defTabSz="1088421"/>
              <a:t>3</a:t>
            </a:fld>
            <a:endParaRPr lang="en-US" dirty="0"/>
          </a:p>
        </p:txBody>
      </p:sp>
    </p:spTree>
    <p:extLst>
      <p:ext uri="{BB962C8B-B14F-4D97-AF65-F5344CB8AC3E}">
        <p14:creationId xmlns:p14="http://schemas.microsoft.com/office/powerpoint/2010/main" val="208864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0A734D-E326-4EEA-97AB-E46E221C6729}"/>
              </a:ext>
            </a:extLst>
          </p:cNvPr>
          <p:cNvSpPr>
            <a:spLocks noGrp="1"/>
          </p:cNvSpPr>
          <p:nvPr>
            <p:ph type="title"/>
          </p:nvPr>
        </p:nvSpPr>
        <p:spPr/>
        <p:txBody>
          <a:bodyPr/>
          <a:lstStyle/>
          <a:p>
            <a:r>
              <a:rPr lang="en-US" dirty="0"/>
              <a:t>AGENDA</a:t>
            </a:r>
          </a:p>
        </p:txBody>
      </p:sp>
      <p:sp>
        <p:nvSpPr>
          <p:cNvPr id="8" name="Text Placeholder 7">
            <a:extLst>
              <a:ext uri="{FF2B5EF4-FFF2-40B4-BE49-F238E27FC236}">
                <a16:creationId xmlns:a16="http://schemas.microsoft.com/office/drawing/2014/main" id="{509E64D0-709E-4A2C-9893-38E15C45C86C}"/>
              </a:ext>
            </a:extLst>
          </p:cNvPr>
          <p:cNvSpPr>
            <a:spLocks noGrp="1"/>
          </p:cNvSpPr>
          <p:nvPr>
            <p:ph type="body" sz="quarter" idx="13"/>
          </p:nvPr>
        </p:nvSpPr>
        <p:spPr/>
        <p:txBody>
          <a:bodyPr/>
          <a:lstStyle/>
          <a:p>
            <a:r>
              <a:rPr lang="en-US" dirty="0"/>
              <a:t>8. CONCLUSION</a:t>
            </a:r>
          </a:p>
        </p:txBody>
      </p:sp>
      <p:sp>
        <p:nvSpPr>
          <p:cNvPr id="7" name="Text Placeholder 6">
            <a:extLst>
              <a:ext uri="{FF2B5EF4-FFF2-40B4-BE49-F238E27FC236}">
                <a16:creationId xmlns:a16="http://schemas.microsoft.com/office/drawing/2014/main" id="{643F2D5B-05E2-4D55-A044-3D508F6BC5FE}"/>
              </a:ext>
            </a:extLst>
          </p:cNvPr>
          <p:cNvSpPr>
            <a:spLocks noGrp="1"/>
          </p:cNvSpPr>
          <p:nvPr>
            <p:ph type="body" sz="quarter" idx="12"/>
          </p:nvPr>
        </p:nvSpPr>
        <p:spPr/>
        <p:txBody>
          <a:bodyPr/>
          <a:lstStyle/>
          <a:p>
            <a:r>
              <a:rPr lang="en-US" dirty="0"/>
              <a:t>7. EARLY STOPPING TECHNIQUES </a:t>
            </a:r>
          </a:p>
        </p:txBody>
      </p:sp>
      <p:sp>
        <p:nvSpPr>
          <p:cNvPr id="5" name="Footer Placeholder 4">
            <a:extLst>
              <a:ext uri="{FF2B5EF4-FFF2-40B4-BE49-F238E27FC236}">
                <a16:creationId xmlns:a16="http://schemas.microsoft.com/office/drawing/2014/main" id="{8791CBE3-68FC-4EB3-98D3-B61D4AFE6FFA}"/>
              </a:ext>
            </a:extLst>
          </p:cNvPr>
          <p:cNvSpPr>
            <a:spLocks noGrp="1"/>
          </p:cNvSpPr>
          <p:nvPr>
            <p:ph type="ftr" sz="quarter" idx="11"/>
          </p:nvPr>
        </p:nvSpPr>
        <p:spPr/>
        <p:txBody>
          <a:bodyPr/>
          <a:lstStyle/>
          <a:p>
            <a:r>
              <a:rPr lang="en-US"/>
              <a:t>CONFIDENTIAL | AUTHORIZED </a:t>
            </a:r>
            <a:endParaRPr lang="en-US" dirty="0"/>
          </a:p>
        </p:txBody>
      </p:sp>
      <p:sp>
        <p:nvSpPr>
          <p:cNvPr id="18" name="Slide Number Placeholder 17">
            <a:extLst>
              <a:ext uri="{FF2B5EF4-FFF2-40B4-BE49-F238E27FC236}">
                <a16:creationId xmlns:a16="http://schemas.microsoft.com/office/drawing/2014/main" id="{344AF55C-3B34-41B6-A6E4-2DD222D4F2CB}"/>
              </a:ext>
            </a:extLst>
          </p:cNvPr>
          <p:cNvSpPr>
            <a:spLocks noGrp="1"/>
          </p:cNvSpPr>
          <p:nvPr>
            <p:ph type="sldNum" sz="quarter" idx="10"/>
          </p:nvPr>
        </p:nvSpPr>
        <p:spPr/>
        <p:txBody>
          <a:bodyPr/>
          <a:lstStyle/>
          <a:p>
            <a:pPr defTabSz="1088421"/>
            <a:fld id="{104FC826-72BB-4AF1-BA01-A94F7396A7DC}" type="slidenum">
              <a:rPr lang="en-US" smtClean="0"/>
              <a:pPr defTabSz="1088421"/>
              <a:t>4</a:t>
            </a:fld>
            <a:endParaRPr lang="en-US" dirty="0"/>
          </a:p>
        </p:txBody>
      </p:sp>
    </p:spTree>
    <p:extLst>
      <p:ext uri="{BB962C8B-B14F-4D97-AF65-F5344CB8AC3E}">
        <p14:creationId xmlns:p14="http://schemas.microsoft.com/office/powerpoint/2010/main" val="88268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4671BC8-8FA6-4AC1-9F3F-7FDA2251B890}"/>
              </a:ext>
            </a:extLst>
          </p:cNvPr>
          <p:cNvSpPr>
            <a:spLocks noGrp="1"/>
          </p:cNvSpPr>
          <p:nvPr>
            <p:ph type="title"/>
          </p:nvPr>
        </p:nvSpPr>
        <p:spPr>
          <a:xfrm>
            <a:off x="264719" y="4559523"/>
            <a:ext cx="6222209" cy="1030947"/>
          </a:xfrm>
        </p:spPr>
        <p:txBody>
          <a:bodyPr/>
          <a:lstStyle/>
          <a:p>
            <a:r>
              <a:rPr lang="en-US" dirty="0"/>
              <a:t>Lesson-1</a:t>
            </a:r>
            <a:br>
              <a:rPr lang="en-US" dirty="0"/>
            </a:br>
            <a:br>
              <a:rPr lang="en-US" dirty="0"/>
            </a:br>
            <a:r>
              <a:rPr lang="en-US" dirty="0"/>
              <a:t>Hyperparameter Tuning</a:t>
            </a:r>
            <a:br>
              <a:rPr lang="en-US" dirty="0"/>
            </a:br>
            <a:br>
              <a:rPr lang="en-US" dirty="0"/>
            </a:br>
            <a:br>
              <a:rPr lang="en-US" dirty="0"/>
            </a:br>
            <a:endParaRPr lang="en-US" dirty="0"/>
          </a:p>
        </p:txBody>
      </p:sp>
      <p:sp>
        <p:nvSpPr>
          <p:cNvPr id="9" name="Slide Number Placeholder 8">
            <a:extLst>
              <a:ext uri="{FF2B5EF4-FFF2-40B4-BE49-F238E27FC236}">
                <a16:creationId xmlns:a16="http://schemas.microsoft.com/office/drawing/2014/main" id="{F81CB4CF-1525-4D0C-BA5D-8B500167C950}"/>
              </a:ext>
            </a:extLst>
          </p:cNvPr>
          <p:cNvSpPr>
            <a:spLocks noGrp="1"/>
          </p:cNvSpPr>
          <p:nvPr>
            <p:ph type="sldNum" sz="quarter" idx="11"/>
          </p:nvPr>
        </p:nvSpPr>
        <p:spPr/>
        <p:txBody>
          <a:bodyPr/>
          <a:lstStyle/>
          <a:p>
            <a:pPr defTabSz="1088421"/>
            <a:fld id="{104FC826-72BB-4AF1-BA01-A94F7396A7DC}" type="slidenum">
              <a:rPr lang="en-US" smtClean="0"/>
              <a:pPr defTabSz="1088421"/>
              <a:t>5</a:t>
            </a:fld>
            <a:endParaRPr lang="en-US" dirty="0"/>
          </a:p>
        </p:txBody>
      </p:sp>
      <p:sp>
        <p:nvSpPr>
          <p:cNvPr id="10" name="Footer Placeholder 9">
            <a:extLst>
              <a:ext uri="{FF2B5EF4-FFF2-40B4-BE49-F238E27FC236}">
                <a16:creationId xmlns:a16="http://schemas.microsoft.com/office/drawing/2014/main" id="{77B4ED77-EE60-4DC4-82BF-1577D73E33FC}"/>
              </a:ext>
            </a:extLst>
          </p:cNvPr>
          <p:cNvSpPr>
            <a:spLocks noGrp="1"/>
          </p:cNvSpPr>
          <p:nvPr>
            <p:ph type="ftr" sz="quarter" idx="10"/>
          </p:nvPr>
        </p:nvSpPr>
        <p:spPr/>
        <p:txBody>
          <a:bodyPr/>
          <a:lstStyle/>
          <a:p>
            <a:r>
              <a:rPr lang="en-US"/>
              <a:t>CONFIDENTIAL | AUTHORIZED </a:t>
            </a:r>
            <a:endParaRPr lang="en-US" dirty="0"/>
          </a:p>
        </p:txBody>
      </p:sp>
    </p:spTree>
    <p:extLst>
      <p:ext uri="{BB962C8B-B14F-4D97-AF65-F5344CB8AC3E}">
        <p14:creationId xmlns:p14="http://schemas.microsoft.com/office/powerpoint/2010/main" val="340521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6</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INTRODUCTION – Understanding the terminologies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599" y="998681"/>
            <a:ext cx="6347192" cy="5097600"/>
          </a:xfrm>
        </p:spPr>
        <p:txBody>
          <a:bodyPr>
            <a:normAutofit/>
          </a:bodyPr>
          <a:lstStyle/>
          <a:p>
            <a:pPr algn="just"/>
            <a:r>
              <a:rPr lang="en-US" b="1" dirty="0"/>
              <a:t>Model Parameters</a:t>
            </a:r>
          </a:p>
          <a:p>
            <a:pPr marL="0" indent="0" algn="just">
              <a:buNone/>
            </a:pPr>
            <a:endParaRPr lang="en-US" b="1" dirty="0"/>
          </a:p>
          <a:p>
            <a:pPr algn="just"/>
            <a:r>
              <a:rPr lang="en-US" dirty="0">
                <a:effectLst/>
                <a:ea typeface="Calibri" panose="020F0502020204030204" pitchFamily="34" charset="0"/>
              </a:rPr>
              <a:t>The values of the model parameters are internal to the model.</a:t>
            </a:r>
          </a:p>
          <a:p>
            <a:pPr algn="just"/>
            <a:endParaRPr lang="en-US" dirty="0">
              <a:effectLst/>
              <a:ea typeface="Calibri" panose="020F0502020204030204" pitchFamily="34" charset="0"/>
            </a:endParaRPr>
          </a:p>
          <a:p>
            <a:pPr algn="just"/>
            <a:r>
              <a:rPr lang="en-US" dirty="0">
                <a:effectLst/>
                <a:ea typeface="Calibri" panose="020F0502020204030204" pitchFamily="34" charset="0"/>
              </a:rPr>
              <a:t>The values of the model parameters are determined by the training model. </a:t>
            </a:r>
          </a:p>
          <a:p>
            <a:pPr algn="just"/>
            <a:endParaRPr lang="en-US" dirty="0">
              <a:ea typeface="Calibri" panose="020F0502020204030204" pitchFamily="34" charset="0"/>
            </a:endParaRPr>
          </a:p>
          <a:p>
            <a:pPr algn="just"/>
            <a:r>
              <a:rPr lang="en-US" dirty="0">
                <a:effectLst/>
                <a:ea typeface="Calibri" panose="020F0502020204030204" pitchFamily="34" charset="0"/>
              </a:rPr>
              <a:t>Therefore, the values of the model parameters are dependent on the training dataset.</a:t>
            </a:r>
          </a:p>
          <a:p>
            <a:pPr algn="just"/>
            <a:endParaRPr lang="en-US" dirty="0">
              <a:effectLst/>
              <a:ea typeface="Calibri" panose="020F0502020204030204" pitchFamily="34" charset="0"/>
            </a:endParaRPr>
          </a:p>
          <a:p>
            <a:pPr algn="just"/>
            <a:r>
              <a:rPr lang="en-US" dirty="0">
                <a:effectLst/>
                <a:ea typeface="Calibri" panose="020F0502020204030204" pitchFamily="34" charset="0"/>
              </a:rPr>
              <a:t>The model parameters are utilized in making the predictions for the new data during the inferencing</a:t>
            </a:r>
            <a:endParaRPr lang="en-US" dirty="0"/>
          </a:p>
        </p:txBody>
      </p:sp>
      <p:sp>
        <p:nvSpPr>
          <p:cNvPr id="10" name="Rectangle 9">
            <a:extLst>
              <a:ext uri="{FF2B5EF4-FFF2-40B4-BE49-F238E27FC236}">
                <a16:creationId xmlns:a16="http://schemas.microsoft.com/office/drawing/2014/main" id="{FEC1F08B-3584-4ABD-84B0-CA11FB4DE29E}"/>
              </a:ext>
            </a:extLst>
          </p:cNvPr>
          <p:cNvSpPr/>
          <p:nvPr/>
        </p:nvSpPr>
        <p:spPr>
          <a:xfrm>
            <a:off x="7075707" y="1836541"/>
            <a:ext cx="4896196" cy="2955274"/>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Weights of a neural network - W</a:t>
            </a:r>
            <a:r>
              <a:rPr kumimoji="0" lang="en-US" sz="2200" b="0" i="0" u="none" strike="noStrike" kern="0" cap="none" spc="0" normalizeH="0" baseline="-25000" noProof="0" dirty="0">
                <a:ln>
                  <a:noFill/>
                </a:ln>
                <a:solidFill>
                  <a:sysClr val="window" lastClr="FFFFFF"/>
                </a:solidFill>
                <a:effectLst/>
                <a:uLnTx/>
                <a:uFillTx/>
                <a:ea typeface="Calibri" panose="020F0502020204030204" pitchFamily="34" charset="0"/>
                <a:cs typeface="Times New Roman" panose="02020603050405020304" pitchFamily="18" charset="0"/>
              </a:rPr>
              <a:t>0</a:t>
            </a: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 W</a:t>
            </a:r>
            <a:r>
              <a:rPr kumimoji="0" lang="en-US" sz="2200" b="0" i="0" u="none" strike="noStrike" kern="0" cap="none" spc="0" normalizeH="0" baseline="-25000" noProof="0" dirty="0">
                <a:ln>
                  <a:noFill/>
                </a:ln>
                <a:solidFill>
                  <a:sysClr val="window" lastClr="FFFFFF"/>
                </a:solidFill>
                <a:effectLst/>
                <a:uLnTx/>
                <a:uFillTx/>
                <a:ea typeface="Calibri" panose="020F0502020204030204" pitchFamily="34" charset="0"/>
                <a:cs typeface="Times New Roman" panose="02020603050405020304" pitchFamily="18" charset="0"/>
              </a:rPr>
              <a:t>1</a:t>
            </a: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 … </a:t>
            </a:r>
            <a:r>
              <a:rPr kumimoji="0" lang="en-US" sz="2200" b="0" i="0" u="none" strike="noStrike" kern="0" cap="none" spc="0" normalizeH="0" baseline="0" noProof="0" dirty="0" err="1">
                <a:ln>
                  <a:noFill/>
                </a:ln>
                <a:solidFill>
                  <a:sysClr val="window" lastClr="FFFFFF"/>
                </a:solidFill>
                <a:effectLst/>
                <a:uLnTx/>
                <a:uFillTx/>
                <a:ea typeface="Calibri" panose="020F0502020204030204" pitchFamily="34" charset="0"/>
                <a:cs typeface="Times New Roman" panose="02020603050405020304" pitchFamily="18" charset="0"/>
              </a:rPr>
              <a:t>W</a:t>
            </a:r>
            <a:r>
              <a:rPr kumimoji="0" lang="en-US" sz="2200" b="0" i="0" u="none" strike="noStrike" kern="0" cap="none" spc="0" normalizeH="0" baseline="-25000" noProof="0" dirty="0" err="1">
                <a:ln>
                  <a:noFill/>
                </a:ln>
                <a:solidFill>
                  <a:sysClr val="window" lastClr="FFFFFF"/>
                </a:solidFill>
                <a:effectLst/>
                <a:uLnTx/>
                <a:uFillTx/>
                <a:ea typeface="Calibri" panose="020F0502020204030204" pitchFamily="34" charset="0"/>
                <a:cs typeface="Times New Roman" panose="02020603050405020304" pitchFamily="18" charset="0"/>
              </a:rPr>
              <a:t>n</a:t>
            </a: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a:t>
            </a: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Support vectors.</a:t>
            </a: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Coefficients of a regression model.</a:t>
            </a: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Centroids of a clustering model.</a:t>
            </a: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Filter values of a CNN model.</a:t>
            </a:r>
          </a:p>
        </p:txBody>
      </p:sp>
      <p:sp>
        <p:nvSpPr>
          <p:cNvPr id="11" name="TextBox 10">
            <a:extLst>
              <a:ext uri="{FF2B5EF4-FFF2-40B4-BE49-F238E27FC236}">
                <a16:creationId xmlns:a16="http://schemas.microsoft.com/office/drawing/2014/main" id="{838A0486-89DF-4075-9C42-7FE2135ED481}"/>
              </a:ext>
            </a:extLst>
          </p:cNvPr>
          <p:cNvSpPr txBox="1"/>
          <p:nvPr/>
        </p:nvSpPr>
        <p:spPr>
          <a:xfrm>
            <a:off x="7125993" y="5102809"/>
            <a:ext cx="4668458" cy="769441"/>
          </a:xfrm>
          <a:prstGeom prst="rect">
            <a:avLst/>
          </a:prstGeom>
          <a:noFill/>
          <a:ln w="57150">
            <a:noFill/>
            <a:miter lim="800000"/>
          </a:ln>
        </p:spPr>
        <p:txBody>
          <a:bodyPr wrap="square">
            <a:spAutoFit/>
          </a:bodyPr>
          <a:lstStyle/>
          <a:p>
            <a:pPr marL="685800" marR="0" indent="0" algn="ctr">
              <a:spcBef>
                <a:spcPts val="0"/>
              </a:spcBef>
              <a:spcAft>
                <a:spcPts val="0"/>
              </a:spcAft>
            </a:pPr>
            <a:r>
              <a:rPr lang="en-US" sz="2200" b="1" dirty="0">
                <a:effectLst/>
                <a:ea typeface="Carlito"/>
                <a:cs typeface="Carlito"/>
              </a:rPr>
              <a:t>FIG. 1a Examples of model parameters</a:t>
            </a:r>
            <a:endParaRPr lang="en-US" sz="2200" dirty="0">
              <a:effectLst/>
              <a:ea typeface="Carlito"/>
              <a:cs typeface="Carlito"/>
            </a:endParaRPr>
          </a:p>
        </p:txBody>
      </p:sp>
    </p:spTree>
    <p:extLst>
      <p:ext uri="{BB962C8B-B14F-4D97-AF65-F5344CB8AC3E}">
        <p14:creationId xmlns:p14="http://schemas.microsoft.com/office/powerpoint/2010/main" val="334579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7</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INTRODUCTION – Understanding the terminologies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599" y="998681"/>
            <a:ext cx="6158349" cy="5097600"/>
          </a:xfrm>
        </p:spPr>
        <p:txBody>
          <a:bodyPr>
            <a:normAutofit/>
          </a:bodyPr>
          <a:lstStyle/>
          <a:p>
            <a:pPr algn="just"/>
            <a:r>
              <a:rPr lang="en-US" b="1" dirty="0"/>
              <a:t>Model Hyperparameters</a:t>
            </a:r>
          </a:p>
          <a:p>
            <a:pPr algn="just"/>
            <a:endParaRPr lang="en-US" dirty="0"/>
          </a:p>
          <a:p>
            <a:pPr algn="just"/>
            <a:r>
              <a:rPr lang="en-US" dirty="0">
                <a:effectLst/>
                <a:ea typeface="Calibri" panose="020F0502020204030204" pitchFamily="34" charset="0"/>
              </a:rPr>
              <a:t>The model hyperparameters are external to the machine learning model.</a:t>
            </a:r>
          </a:p>
          <a:p>
            <a:pPr algn="just"/>
            <a:endParaRPr lang="en-US" dirty="0"/>
          </a:p>
          <a:p>
            <a:pPr algn="just"/>
            <a:r>
              <a:rPr lang="en-US" dirty="0">
                <a:effectLst/>
                <a:ea typeface="Calibri" panose="020F0502020204030204" pitchFamily="34" charset="0"/>
              </a:rPr>
              <a:t>The values of the model hyperparameters must be set using hyperparameter tuning or determined manually.</a:t>
            </a:r>
          </a:p>
          <a:p>
            <a:pPr algn="just"/>
            <a:endParaRPr lang="en-US" dirty="0"/>
          </a:p>
          <a:p>
            <a:pPr algn="just"/>
            <a:r>
              <a:rPr lang="en-US" dirty="0">
                <a:effectLst/>
                <a:ea typeface="Calibri" panose="020F0502020204030204" pitchFamily="34" charset="0"/>
              </a:rPr>
              <a:t>The values of the model hyperparameters must be set before starting the training of the machine learning model.</a:t>
            </a:r>
          </a:p>
          <a:p>
            <a:pPr algn="just"/>
            <a:endParaRPr lang="en-US" dirty="0"/>
          </a:p>
          <a:p>
            <a:pPr algn="just"/>
            <a:r>
              <a:rPr lang="en-US" dirty="0">
                <a:effectLst/>
                <a:ea typeface="Calibri" panose="020F0502020204030204" pitchFamily="34" charset="0"/>
              </a:rPr>
              <a:t>The model hyperparameters are in-turn used to determine values of the model parameters.</a:t>
            </a:r>
            <a:endParaRPr lang="en-US" dirty="0"/>
          </a:p>
        </p:txBody>
      </p:sp>
      <p:sp>
        <p:nvSpPr>
          <p:cNvPr id="10" name="Rectangle 9">
            <a:extLst>
              <a:ext uri="{FF2B5EF4-FFF2-40B4-BE49-F238E27FC236}">
                <a16:creationId xmlns:a16="http://schemas.microsoft.com/office/drawing/2014/main" id="{5B1FC259-9658-472E-A7B1-9CBCA09C80CF}"/>
              </a:ext>
            </a:extLst>
          </p:cNvPr>
          <p:cNvSpPr/>
          <p:nvPr/>
        </p:nvSpPr>
        <p:spPr>
          <a:xfrm>
            <a:off x="6669157" y="1612250"/>
            <a:ext cx="5218043" cy="3633499"/>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Learning rate.</a:t>
            </a: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Number of clusters.</a:t>
            </a: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Number of hidden layers in a neural network.</a:t>
            </a: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Choice of activation function, penalty function, loss function, etc.</a:t>
            </a: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Value of regularization variable.</a:t>
            </a: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sysClr val="window" lastClr="FFFFFF"/>
                </a:solidFill>
                <a:effectLst/>
                <a:uLnTx/>
                <a:uFillTx/>
                <a:ea typeface="Calibri" panose="020F0502020204030204" pitchFamily="34" charset="0"/>
                <a:cs typeface="Times New Roman" panose="02020603050405020304" pitchFamily="18" charset="0"/>
              </a:rPr>
              <a:t>Choice of train test split. </a:t>
            </a:r>
          </a:p>
        </p:txBody>
      </p:sp>
      <p:sp>
        <p:nvSpPr>
          <p:cNvPr id="11" name="TextBox 10">
            <a:extLst>
              <a:ext uri="{FF2B5EF4-FFF2-40B4-BE49-F238E27FC236}">
                <a16:creationId xmlns:a16="http://schemas.microsoft.com/office/drawing/2014/main" id="{F6840495-FA2F-4EAF-99E4-EDB1D84186A9}"/>
              </a:ext>
            </a:extLst>
          </p:cNvPr>
          <p:cNvSpPr txBox="1"/>
          <p:nvPr/>
        </p:nvSpPr>
        <p:spPr>
          <a:xfrm>
            <a:off x="5605670" y="5302131"/>
            <a:ext cx="6281529" cy="830997"/>
          </a:xfrm>
          <a:prstGeom prst="rect">
            <a:avLst/>
          </a:prstGeom>
          <a:noFill/>
          <a:ln w="57150">
            <a:noFill/>
            <a:miter lim="800000"/>
          </a:ln>
        </p:spPr>
        <p:txBody>
          <a:bodyPr wrap="square">
            <a:spAutoFit/>
          </a:bodyPr>
          <a:lstStyle/>
          <a:p>
            <a:pPr marL="685800" marR="0" indent="0" algn="ctr">
              <a:spcBef>
                <a:spcPts val="0"/>
              </a:spcBef>
              <a:spcAft>
                <a:spcPts val="0"/>
              </a:spcAft>
            </a:pPr>
            <a:r>
              <a:rPr lang="en-US" sz="2400" b="1" dirty="0">
                <a:effectLst/>
                <a:ea typeface="Carlito"/>
                <a:cs typeface="Carlito"/>
              </a:rPr>
              <a:t>FIG. 1b Examples of model hyperparameters</a:t>
            </a:r>
            <a:endParaRPr lang="en-US" sz="2400" dirty="0">
              <a:effectLst/>
              <a:ea typeface="Carlito"/>
              <a:cs typeface="Carlito"/>
            </a:endParaRPr>
          </a:p>
        </p:txBody>
      </p:sp>
    </p:spTree>
    <p:extLst>
      <p:ext uri="{BB962C8B-B14F-4D97-AF65-F5344CB8AC3E}">
        <p14:creationId xmlns:p14="http://schemas.microsoft.com/office/powerpoint/2010/main" val="294489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8</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NEED FOR HYPERPARAMETER TUNING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r>
              <a:rPr lang="en-US" dirty="0"/>
              <a:t>Use case 1: Find the best hyperparameter values for a selected model.</a:t>
            </a:r>
          </a:p>
        </p:txBody>
      </p:sp>
      <p:sp>
        <p:nvSpPr>
          <p:cNvPr id="2" name="Rectangle: Rounded Corners 1">
            <a:extLst>
              <a:ext uri="{FF2B5EF4-FFF2-40B4-BE49-F238E27FC236}">
                <a16:creationId xmlns:a16="http://schemas.microsoft.com/office/drawing/2014/main" id="{367739AC-A272-4C1A-8B8A-B7BE9175F928}"/>
              </a:ext>
            </a:extLst>
          </p:cNvPr>
          <p:cNvSpPr/>
          <p:nvPr/>
        </p:nvSpPr>
        <p:spPr bwMode="ltGray">
          <a:xfrm>
            <a:off x="4407408" y="2825496"/>
            <a:ext cx="2002536" cy="1024128"/>
          </a:xfrm>
          <a:prstGeom prst="round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200" b="1" dirty="0">
                <a:solidFill>
                  <a:schemeClr val="bg1"/>
                </a:solidFill>
              </a:rPr>
              <a:t>MODEL</a:t>
            </a:r>
          </a:p>
        </p:txBody>
      </p:sp>
      <p:sp>
        <p:nvSpPr>
          <p:cNvPr id="8" name="Rectangle: Rounded Corners 7">
            <a:extLst>
              <a:ext uri="{FF2B5EF4-FFF2-40B4-BE49-F238E27FC236}">
                <a16:creationId xmlns:a16="http://schemas.microsoft.com/office/drawing/2014/main" id="{BF4BB213-4875-424E-A7CC-530FC4542DAE}"/>
              </a:ext>
            </a:extLst>
          </p:cNvPr>
          <p:cNvSpPr/>
          <p:nvPr/>
        </p:nvSpPr>
        <p:spPr bwMode="ltGray">
          <a:xfrm>
            <a:off x="1393236" y="2825496"/>
            <a:ext cx="2002536" cy="1024128"/>
          </a:xfrm>
          <a:prstGeom prst="round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200" b="1" dirty="0">
                <a:solidFill>
                  <a:schemeClr val="bg1"/>
                </a:solidFill>
              </a:rPr>
              <a:t>TRAINING DATA</a:t>
            </a:r>
          </a:p>
        </p:txBody>
      </p:sp>
      <p:sp>
        <p:nvSpPr>
          <p:cNvPr id="9" name="Rectangle: Rounded Corners 8">
            <a:extLst>
              <a:ext uri="{FF2B5EF4-FFF2-40B4-BE49-F238E27FC236}">
                <a16:creationId xmlns:a16="http://schemas.microsoft.com/office/drawing/2014/main" id="{6924F6E8-6404-4D99-9586-07C4E64F0B93}"/>
              </a:ext>
            </a:extLst>
          </p:cNvPr>
          <p:cNvSpPr/>
          <p:nvPr/>
        </p:nvSpPr>
        <p:spPr bwMode="ltGray">
          <a:xfrm>
            <a:off x="4037076" y="4460888"/>
            <a:ext cx="2743200" cy="1024128"/>
          </a:xfrm>
          <a:prstGeom prst="round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200" b="1" dirty="0">
                <a:solidFill>
                  <a:schemeClr val="bg1"/>
                </a:solidFill>
              </a:rPr>
              <a:t>HYPERPARAMETERS</a:t>
            </a:r>
          </a:p>
        </p:txBody>
      </p:sp>
      <p:sp>
        <p:nvSpPr>
          <p:cNvPr id="10" name="Rectangle: Rounded Corners 9">
            <a:extLst>
              <a:ext uri="{FF2B5EF4-FFF2-40B4-BE49-F238E27FC236}">
                <a16:creationId xmlns:a16="http://schemas.microsoft.com/office/drawing/2014/main" id="{028FBA5A-72EB-4230-B511-0CD675BD9AFF}"/>
              </a:ext>
            </a:extLst>
          </p:cNvPr>
          <p:cNvSpPr/>
          <p:nvPr/>
        </p:nvSpPr>
        <p:spPr bwMode="ltGray">
          <a:xfrm>
            <a:off x="7824216" y="2825496"/>
            <a:ext cx="3378640" cy="1024128"/>
          </a:xfrm>
          <a:prstGeom prst="round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200" b="1" dirty="0">
                <a:solidFill>
                  <a:schemeClr val="bg1"/>
                </a:solidFill>
              </a:rPr>
              <a:t>BEST COMBINATION OF HYPERPARAMETER VALUES</a:t>
            </a:r>
          </a:p>
        </p:txBody>
      </p:sp>
      <p:cxnSp>
        <p:nvCxnSpPr>
          <p:cNvPr id="11" name="Straight Arrow Connector 10">
            <a:extLst>
              <a:ext uri="{FF2B5EF4-FFF2-40B4-BE49-F238E27FC236}">
                <a16:creationId xmlns:a16="http://schemas.microsoft.com/office/drawing/2014/main" id="{42FB1141-7BD2-4243-8D0C-60B320A085AE}"/>
              </a:ext>
            </a:extLst>
          </p:cNvPr>
          <p:cNvCxnSpPr>
            <a:stCxn id="8" idx="3"/>
            <a:endCxn id="2" idx="1"/>
          </p:cNvCxnSpPr>
          <p:nvPr/>
        </p:nvCxnSpPr>
        <p:spPr>
          <a:xfrm>
            <a:off x="3395772" y="3337560"/>
            <a:ext cx="1011636"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8054C3A-5859-4501-A6C6-5ABE83115E76}"/>
              </a:ext>
            </a:extLst>
          </p:cNvPr>
          <p:cNvCxnSpPr>
            <a:cxnSpLocks/>
            <a:stCxn id="2" idx="3"/>
            <a:endCxn id="10" idx="1"/>
          </p:cNvCxnSpPr>
          <p:nvPr/>
        </p:nvCxnSpPr>
        <p:spPr>
          <a:xfrm>
            <a:off x="6409944" y="3337560"/>
            <a:ext cx="1414272"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1AF3563-34B4-47B5-920D-051EA5C58DF2}"/>
              </a:ext>
            </a:extLst>
          </p:cNvPr>
          <p:cNvCxnSpPr>
            <a:cxnSpLocks/>
            <a:stCxn id="9" idx="0"/>
            <a:endCxn id="2" idx="2"/>
          </p:cNvCxnSpPr>
          <p:nvPr/>
        </p:nvCxnSpPr>
        <p:spPr>
          <a:xfrm flipV="1">
            <a:off x="5408676" y="3849624"/>
            <a:ext cx="0" cy="611264"/>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49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9</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NEED FOR HYPERPARAMETER TUNING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45024" y="1118539"/>
            <a:ext cx="3104714" cy="1835797"/>
          </a:xfrm>
        </p:spPr>
        <p:txBody>
          <a:bodyPr/>
          <a:lstStyle/>
          <a:p>
            <a:pPr algn="just"/>
            <a:r>
              <a:rPr lang="en-US" dirty="0"/>
              <a:t>Use Case 2: Find the best model and best hyperparameter values for a selected model.</a:t>
            </a:r>
          </a:p>
        </p:txBody>
      </p:sp>
      <p:sp>
        <p:nvSpPr>
          <p:cNvPr id="8" name="Rectangle: Rounded Corners 7">
            <a:extLst>
              <a:ext uri="{FF2B5EF4-FFF2-40B4-BE49-F238E27FC236}">
                <a16:creationId xmlns:a16="http://schemas.microsoft.com/office/drawing/2014/main" id="{D9DF495B-2D39-4483-8C58-683C0EE7B66F}"/>
              </a:ext>
            </a:extLst>
          </p:cNvPr>
          <p:cNvSpPr/>
          <p:nvPr/>
        </p:nvSpPr>
        <p:spPr bwMode="ltGray">
          <a:xfrm>
            <a:off x="4608576" y="4178808"/>
            <a:ext cx="2002536" cy="640080"/>
          </a:xfrm>
          <a:prstGeom prst="round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200" b="1" dirty="0">
                <a:solidFill>
                  <a:schemeClr val="bg1"/>
                </a:solidFill>
              </a:rPr>
              <a:t>MODEL - N</a:t>
            </a:r>
          </a:p>
        </p:txBody>
      </p:sp>
      <p:sp>
        <p:nvSpPr>
          <p:cNvPr id="9" name="Rectangle: Rounded Corners 8">
            <a:extLst>
              <a:ext uri="{FF2B5EF4-FFF2-40B4-BE49-F238E27FC236}">
                <a16:creationId xmlns:a16="http://schemas.microsoft.com/office/drawing/2014/main" id="{E3284449-E77A-43D9-A348-37A4F952CF08}"/>
              </a:ext>
            </a:extLst>
          </p:cNvPr>
          <p:cNvSpPr/>
          <p:nvPr/>
        </p:nvSpPr>
        <p:spPr bwMode="ltGray">
          <a:xfrm>
            <a:off x="716580" y="3071993"/>
            <a:ext cx="2002536" cy="640080"/>
          </a:xfrm>
          <a:prstGeom prst="round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200" b="1" dirty="0">
                <a:solidFill>
                  <a:schemeClr val="bg1"/>
                </a:solidFill>
              </a:rPr>
              <a:t>TRAINING DATA</a:t>
            </a:r>
          </a:p>
        </p:txBody>
      </p:sp>
      <p:sp>
        <p:nvSpPr>
          <p:cNvPr id="10" name="Rectangle: Rounded Corners 9">
            <a:extLst>
              <a:ext uri="{FF2B5EF4-FFF2-40B4-BE49-F238E27FC236}">
                <a16:creationId xmlns:a16="http://schemas.microsoft.com/office/drawing/2014/main" id="{AD4D88EE-0825-445E-904B-A0D896B0A913}"/>
              </a:ext>
            </a:extLst>
          </p:cNvPr>
          <p:cNvSpPr/>
          <p:nvPr/>
        </p:nvSpPr>
        <p:spPr bwMode="ltGray">
          <a:xfrm>
            <a:off x="4238244" y="5393576"/>
            <a:ext cx="2743200" cy="640080"/>
          </a:xfrm>
          <a:prstGeom prst="round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200" b="1" dirty="0">
                <a:solidFill>
                  <a:schemeClr val="bg1"/>
                </a:solidFill>
              </a:rPr>
              <a:t>HYPERPARAMETERS</a:t>
            </a:r>
          </a:p>
        </p:txBody>
      </p:sp>
      <p:sp>
        <p:nvSpPr>
          <p:cNvPr id="11" name="Rectangle: Rounded Corners 10">
            <a:extLst>
              <a:ext uri="{FF2B5EF4-FFF2-40B4-BE49-F238E27FC236}">
                <a16:creationId xmlns:a16="http://schemas.microsoft.com/office/drawing/2014/main" id="{9EE16157-7B10-4FFE-A67C-D265B1706614}"/>
              </a:ext>
            </a:extLst>
          </p:cNvPr>
          <p:cNvSpPr/>
          <p:nvPr/>
        </p:nvSpPr>
        <p:spPr bwMode="ltGray">
          <a:xfrm>
            <a:off x="8634386" y="2723213"/>
            <a:ext cx="3161374" cy="1355011"/>
          </a:xfrm>
          <a:prstGeom prst="round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200" b="1" dirty="0">
                <a:solidFill>
                  <a:schemeClr val="bg1"/>
                </a:solidFill>
              </a:rPr>
              <a:t>BEST MODEL AND BEST COMBINATION OF THE HYPERPARAMETER VALUES</a:t>
            </a:r>
          </a:p>
        </p:txBody>
      </p:sp>
      <p:cxnSp>
        <p:nvCxnSpPr>
          <p:cNvPr id="14" name="Straight Arrow Connector 13">
            <a:extLst>
              <a:ext uri="{FF2B5EF4-FFF2-40B4-BE49-F238E27FC236}">
                <a16:creationId xmlns:a16="http://schemas.microsoft.com/office/drawing/2014/main" id="{E4B0E4CE-EE8A-4224-8ED2-0DEF5A45CE55}"/>
              </a:ext>
            </a:extLst>
          </p:cNvPr>
          <p:cNvCxnSpPr>
            <a:cxnSpLocks/>
            <a:stCxn id="10" idx="0"/>
            <a:endCxn id="8" idx="2"/>
          </p:cNvCxnSpPr>
          <p:nvPr/>
        </p:nvCxnSpPr>
        <p:spPr>
          <a:xfrm flipV="1">
            <a:off x="5609844" y="4818888"/>
            <a:ext cx="0" cy="574688"/>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C79967B1-B8FF-461C-891B-D6ED2EC09296}"/>
              </a:ext>
            </a:extLst>
          </p:cNvPr>
          <p:cNvSpPr/>
          <p:nvPr/>
        </p:nvSpPr>
        <p:spPr bwMode="ltGray">
          <a:xfrm>
            <a:off x="4608576" y="968950"/>
            <a:ext cx="2002536" cy="640080"/>
          </a:xfrm>
          <a:prstGeom prst="round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200" b="1" dirty="0">
                <a:solidFill>
                  <a:schemeClr val="bg1"/>
                </a:solidFill>
              </a:rPr>
              <a:t>MODEL - 1</a:t>
            </a:r>
          </a:p>
        </p:txBody>
      </p:sp>
      <p:sp>
        <p:nvSpPr>
          <p:cNvPr id="16" name="Rectangle: Rounded Corners 15">
            <a:extLst>
              <a:ext uri="{FF2B5EF4-FFF2-40B4-BE49-F238E27FC236}">
                <a16:creationId xmlns:a16="http://schemas.microsoft.com/office/drawing/2014/main" id="{E6FC7E79-B9FC-4801-9E05-FB28B1A203F6}"/>
              </a:ext>
            </a:extLst>
          </p:cNvPr>
          <p:cNvSpPr/>
          <p:nvPr/>
        </p:nvSpPr>
        <p:spPr bwMode="ltGray">
          <a:xfrm>
            <a:off x="4238244" y="2183717"/>
            <a:ext cx="2743200" cy="640080"/>
          </a:xfrm>
          <a:prstGeom prst="round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200" b="1" dirty="0">
                <a:solidFill>
                  <a:schemeClr val="bg1"/>
                </a:solidFill>
              </a:rPr>
              <a:t>HYPERPARAMETERS</a:t>
            </a:r>
          </a:p>
        </p:txBody>
      </p:sp>
      <p:cxnSp>
        <p:nvCxnSpPr>
          <p:cNvPr id="17" name="Straight Arrow Connector 16">
            <a:extLst>
              <a:ext uri="{FF2B5EF4-FFF2-40B4-BE49-F238E27FC236}">
                <a16:creationId xmlns:a16="http://schemas.microsoft.com/office/drawing/2014/main" id="{36F70727-7E52-40D8-ADBB-9EDA958FA099}"/>
              </a:ext>
            </a:extLst>
          </p:cNvPr>
          <p:cNvCxnSpPr>
            <a:cxnSpLocks/>
            <a:stCxn id="16" idx="0"/>
            <a:endCxn id="15" idx="2"/>
          </p:cNvCxnSpPr>
          <p:nvPr/>
        </p:nvCxnSpPr>
        <p:spPr>
          <a:xfrm flipV="1">
            <a:off x="5609844" y="1609030"/>
            <a:ext cx="0" cy="574687"/>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6C0C84-1830-4397-AB8A-B35621AA2C67}"/>
              </a:ext>
            </a:extLst>
          </p:cNvPr>
          <p:cNvCxnSpPr/>
          <p:nvPr/>
        </p:nvCxnSpPr>
        <p:spPr>
          <a:xfrm>
            <a:off x="5609844" y="2953512"/>
            <a:ext cx="0" cy="1143000"/>
          </a:xfrm>
          <a:prstGeom prst="line">
            <a:avLst/>
          </a:prstGeom>
          <a:ln w="381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732FA4E-0548-4B33-8941-33CBCBC16C3D}"/>
              </a:ext>
            </a:extLst>
          </p:cNvPr>
          <p:cNvCxnSpPr>
            <a:cxnSpLocks/>
            <a:stCxn id="9" idx="3"/>
            <a:endCxn id="15" idx="1"/>
          </p:cNvCxnSpPr>
          <p:nvPr/>
        </p:nvCxnSpPr>
        <p:spPr>
          <a:xfrm flipV="1">
            <a:off x="2719116" y="1288990"/>
            <a:ext cx="1889460" cy="2103043"/>
          </a:xfrm>
          <a:prstGeom prst="bentConnector3">
            <a:avLst>
              <a:gd name="adj1" fmla="val 50000"/>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BBCF812-657A-4760-A492-8D0020793DBC}"/>
              </a:ext>
            </a:extLst>
          </p:cNvPr>
          <p:cNvCxnSpPr>
            <a:cxnSpLocks/>
            <a:stCxn id="9" idx="3"/>
            <a:endCxn id="8" idx="1"/>
          </p:cNvCxnSpPr>
          <p:nvPr/>
        </p:nvCxnSpPr>
        <p:spPr>
          <a:xfrm>
            <a:off x="2719116" y="3392033"/>
            <a:ext cx="1889460" cy="1106815"/>
          </a:xfrm>
          <a:prstGeom prst="bentConnector3">
            <a:avLst>
              <a:gd name="adj1" fmla="val 50000"/>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788C61E1-9E0C-479C-AB68-6F6EB9F166C5}"/>
              </a:ext>
            </a:extLst>
          </p:cNvPr>
          <p:cNvCxnSpPr>
            <a:cxnSpLocks/>
            <a:stCxn id="15" idx="3"/>
            <a:endCxn id="11" idx="1"/>
          </p:cNvCxnSpPr>
          <p:nvPr/>
        </p:nvCxnSpPr>
        <p:spPr>
          <a:xfrm>
            <a:off x="6611112" y="1288990"/>
            <a:ext cx="2023274" cy="2111729"/>
          </a:xfrm>
          <a:prstGeom prst="bentConnector3">
            <a:avLst>
              <a:gd name="adj1" fmla="val 50000"/>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9A6DDA82-6881-4F78-9ED8-BA10E30DA06F}"/>
              </a:ext>
            </a:extLst>
          </p:cNvPr>
          <p:cNvCxnSpPr>
            <a:cxnSpLocks/>
            <a:stCxn id="8" idx="3"/>
            <a:endCxn id="11" idx="1"/>
          </p:cNvCxnSpPr>
          <p:nvPr/>
        </p:nvCxnSpPr>
        <p:spPr>
          <a:xfrm flipV="1">
            <a:off x="6611112" y="3400719"/>
            <a:ext cx="2023274" cy="1098129"/>
          </a:xfrm>
          <a:prstGeom prst="bentConnector3">
            <a:avLst>
              <a:gd name="adj1" fmla="val 50000"/>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78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 Standard 16x9 White Templat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a:majorFont>
        <a:latin typeface="MetricHPE Black"/>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noFill/>
        <a:ln w="57150">
          <a:solidFill>
            <a:schemeClr val="accent1"/>
          </a:solidFill>
        </a:ln>
      </a:spPr>
      <a:bodyPr tIns="91440" bIns="91440"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57150">
          <a:noFill/>
          <a:miter lim="800000"/>
        </a:ln>
      </a:spPr>
      <a:bodyPr wrap="square" lIns="90000" tIns="90000" rIns="90000" bIns="90000" rtlCol="0" anchor="ctr" anchorCtr="0">
        <a:noAutofit/>
      </a:bodyPr>
      <a:lstStyle>
        <a:defPPr marL="0" indent="0" algn="ctr">
          <a:lnSpc>
            <a:spcPct val="90000"/>
          </a:lnSpc>
          <a:spcBef>
            <a:spcPts val="400"/>
          </a:spcBef>
          <a:buFont typeface="MetricHPE" panose="020B0503030202060203" pitchFamily="34" charset="0"/>
          <a:buNone/>
          <a:defRPr dirty="0" err="1" smtClean="0"/>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HPE Standard 16x9 White Template" id="{4DF37866-50E6-48DE-84C9-8BB71AE535E5}" vid="{B9B864F1-4F30-40F3-8416-281B22640656}"/>
    </a:ext>
  </a:extLst>
</a:theme>
</file>

<file path=ppt/theme/theme2.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theme>
</file>

<file path=docProps/app.xml><?xml version="1.0" encoding="utf-8"?>
<Properties xmlns="http://schemas.openxmlformats.org/officeDocument/2006/extended-properties" xmlns:vt="http://schemas.openxmlformats.org/officeDocument/2006/docPropsVTypes">
  <Template>Hyperparameter_tuning</Template>
  <TotalTime>249</TotalTime>
  <Words>1613</Words>
  <Application>Microsoft Office PowerPoint</Application>
  <PresentationFormat>Widescreen</PresentationFormat>
  <Paragraphs>319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HPE Standard 16x9 White Template</vt:lpstr>
      <vt:lpstr>Hyperparameter Tuning</vt:lpstr>
      <vt:lpstr>Lessons:</vt:lpstr>
      <vt:lpstr>AGENDA</vt:lpstr>
      <vt:lpstr>AGENDA</vt:lpstr>
      <vt:lpstr>Lesson-1  Hyperparameter Tuning   </vt:lpstr>
      <vt:lpstr>INTRODUCTION – Understanding the terminologies</vt:lpstr>
      <vt:lpstr>INTRODUCTION – Understanding the terminologies</vt:lpstr>
      <vt:lpstr>NEED FOR HYPERPARAMETER TUNING</vt:lpstr>
      <vt:lpstr>NEED FOR HYPERPARAMETER TUNING</vt:lpstr>
      <vt:lpstr>HYPERPARMETER TUNING PROCESS</vt:lpstr>
      <vt:lpstr>TYPES OF SPLITTING THE DATASET</vt:lpstr>
      <vt:lpstr>TYPES OF SPLITTING THE DATASET</vt:lpstr>
      <vt:lpstr>HYPERPARAMETER SEARCH SPACE</vt:lpstr>
      <vt:lpstr>Lesson-2  Hyperparameter Sampling Techniques    </vt:lpstr>
      <vt:lpstr>HYPERPARAMETER SAMPLING TECHNIQUES</vt:lpstr>
      <vt:lpstr>HYPERPARAMETER SAMPLING TECHNIQUES</vt:lpstr>
      <vt:lpstr>HYPERPARAMETER SAMPLING TECHNIQUES</vt:lpstr>
      <vt:lpstr>Lesson-3  Early Stopping Techniques      </vt:lpstr>
      <vt:lpstr>EARLY STOPPING TECHNIQUES</vt:lpstr>
      <vt:lpstr>EARLY STOPPING TECHNIQUES</vt:lpstr>
      <vt:lpstr>EARLY STOPPING TECHNIQUES</vt:lpstr>
      <vt:lpstr>EARLY STOPPING TECHNIQUES</vt:lpstr>
      <vt:lpstr>EARLY STOPPING TECHNIQUES</vt:lpstr>
      <vt:lpstr>EARLY STOPPING TECHNIQUES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Hyperparameter Tuning</dc:title>
  <dc:creator>Hrushikesha Shastry B S</dc:creator>
  <cp:lastModifiedBy>Ismayil siyad</cp:lastModifiedBy>
  <cp:revision>177</cp:revision>
  <dcterms:created xsi:type="dcterms:W3CDTF">2021-12-17T03:46:39Z</dcterms:created>
  <dcterms:modified xsi:type="dcterms:W3CDTF">2022-01-28T05:25:40Z</dcterms:modified>
</cp:coreProperties>
</file>