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0"/>
  </p:notesMasterIdLst>
  <p:handoutMasterIdLst>
    <p:handoutMasterId r:id="rId41"/>
  </p:handoutMasterIdLst>
  <p:sldIdLst>
    <p:sldId id="267" r:id="rId2"/>
    <p:sldId id="296" r:id="rId3"/>
    <p:sldId id="277" r:id="rId4"/>
    <p:sldId id="278" r:id="rId5"/>
    <p:sldId id="306" r:id="rId6"/>
    <p:sldId id="298" r:id="rId7"/>
    <p:sldId id="276" r:id="rId8"/>
    <p:sldId id="292" r:id="rId9"/>
    <p:sldId id="279" r:id="rId10"/>
    <p:sldId id="293" r:id="rId11"/>
    <p:sldId id="295" r:id="rId12"/>
    <p:sldId id="294" r:id="rId13"/>
    <p:sldId id="307" r:id="rId14"/>
    <p:sldId id="297" r:id="rId15"/>
    <p:sldId id="280" r:id="rId16"/>
    <p:sldId id="281" r:id="rId17"/>
    <p:sldId id="291" r:id="rId18"/>
    <p:sldId id="282" r:id="rId19"/>
    <p:sldId id="308" r:id="rId20"/>
    <p:sldId id="304" r:id="rId21"/>
    <p:sldId id="283" r:id="rId22"/>
    <p:sldId id="284" r:id="rId23"/>
    <p:sldId id="309" r:id="rId24"/>
    <p:sldId id="303" r:id="rId25"/>
    <p:sldId id="285" r:id="rId26"/>
    <p:sldId id="286" r:id="rId27"/>
    <p:sldId id="310" r:id="rId28"/>
    <p:sldId id="302" r:id="rId29"/>
    <p:sldId id="287" r:id="rId30"/>
    <p:sldId id="311" r:id="rId31"/>
    <p:sldId id="301" r:id="rId32"/>
    <p:sldId id="288" r:id="rId33"/>
    <p:sldId id="312" r:id="rId34"/>
    <p:sldId id="300" r:id="rId35"/>
    <p:sldId id="289" r:id="rId36"/>
    <p:sldId id="290" r:id="rId37"/>
    <p:sldId id="299" r:id="rId38"/>
    <p:sldId id="268" r:id="rId39"/>
  </p:sldIdLst>
  <p:sldSz cx="12192000" cy="6858000"/>
  <p:notesSz cx="6858000" cy="9144000"/>
  <p:embeddedFontLst>
    <p:embeddedFont>
      <p:font typeface="Cambria Math" panose="02040503050406030204" pitchFamily="18" charset="0"/>
      <p:regular r:id="rId42"/>
    </p:embeddedFont>
    <p:embeddedFont>
      <p:font typeface="Carlito" panose="020B0604020202020204" charset="0"/>
      <p:regular r:id="rId43"/>
      <p:bold r:id="rId44"/>
      <p:italic r:id="rId45"/>
      <p:boldItalic r:id="rId46"/>
    </p:embeddedFont>
    <p:embeddedFont>
      <p:font typeface="MetricHPE" panose="020B0604020202020204" charset="0"/>
      <p:regular r:id="rId47"/>
      <p:bold r:id="rId48"/>
      <p:italic r:id="rId49"/>
      <p:boldItalic r:id="rId50"/>
    </p:embeddedFont>
    <p:embeddedFont>
      <p:font typeface="MetricHPE Black" panose="020B0604020202020204" charset="0"/>
      <p:bold r:id="rId51"/>
      <p:boldItalic r:id="rId52"/>
    </p:embeddedFont>
  </p:embeddedFontLst>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D5CB86C4-1AD9-4D56-A689-AEC7780B6B9A}">
          <p14:sldIdLst>
            <p14:sldId id="267"/>
            <p14:sldId id="296"/>
            <p14:sldId id="277"/>
            <p14:sldId id="278"/>
            <p14:sldId id="306"/>
            <p14:sldId id="298"/>
            <p14:sldId id="276"/>
            <p14:sldId id="292"/>
            <p14:sldId id="279"/>
            <p14:sldId id="293"/>
            <p14:sldId id="295"/>
            <p14:sldId id="294"/>
            <p14:sldId id="307"/>
            <p14:sldId id="297"/>
            <p14:sldId id="280"/>
            <p14:sldId id="281"/>
            <p14:sldId id="291"/>
            <p14:sldId id="282"/>
            <p14:sldId id="308"/>
            <p14:sldId id="304"/>
            <p14:sldId id="283"/>
            <p14:sldId id="284"/>
            <p14:sldId id="309"/>
            <p14:sldId id="303"/>
            <p14:sldId id="285"/>
            <p14:sldId id="286"/>
            <p14:sldId id="310"/>
            <p14:sldId id="302"/>
            <p14:sldId id="287"/>
            <p14:sldId id="311"/>
            <p14:sldId id="301"/>
            <p14:sldId id="288"/>
            <p14:sldId id="312"/>
            <p14:sldId id="300"/>
            <p14:sldId id="289"/>
            <p14:sldId id="290"/>
            <p14:sldId id="299"/>
            <p14:sldId id="268"/>
          </p14:sldIdLst>
        </p14:section>
      </p14:sectionLst>
    </p:ext>
    <p:ext uri="{EFAFB233-063F-42B5-8137-9DF3F51BA10A}">
      <p15:sldGuideLst xmlns:p15="http://schemas.microsoft.com/office/powerpoint/2012/main">
        <p15:guide id="1" orient="horz" pos="2183" userDrawn="1">
          <p15:clr>
            <a:srgbClr val="A4A3A4"/>
          </p15:clr>
        </p15:guide>
        <p15:guide id="4" orient="horz" pos="3838" userDrawn="1">
          <p15:clr>
            <a:srgbClr val="A4A3A4"/>
          </p15:clr>
        </p15:guide>
        <p15:guide id="5" pos="3863" userDrawn="1">
          <p15:clr>
            <a:srgbClr val="A4A3A4"/>
          </p15:clr>
        </p15:guide>
        <p15:guide id="7" pos="7287" userDrawn="1">
          <p15:clr>
            <a:srgbClr val="A4A3A4"/>
          </p15:clr>
        </p15:guide>
        <p15:guide id="8" orient="horz" pos="958" userDrawn="1">
          <p15:clr>
            <a:srgbClr val="A4A3A4"/>
          </p15:clr>
        </p15:guide>
        <p15:guide id="9" orient="horz" pos="104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Seo"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BD1D20-AB94-0BA5-2A3E-08BD434CF4EA}" v="19" dt="2021-12-30T07:21:08.516"/>
  </p1510:revLst>
</p1510:revInfo>
</file>

<file path=ppt/tableStyles.xml><?xml version="1.0" encoding="utf-8"?>
<a:tblStyleLst xmlns:a="http://schemas.openxmlformats.org/drawingml/2006/main" def="{2D5ABB26-0587-4C30-8999-92F81FD0307C}">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top>
            <a:lnRef idx="1">
              <a:schemeClr val="dk1"/>
            </a:lnRef>
          </a:top>
          <a:bottom>
            <a:lnRef idx="1">
              <a:schemeClr val="dk1"/>
            </a:lnRef>
          </a:bottom>
        </a:tcBdr>
      </a:tcStyle>
    </a:band1H>
    <a:band1V>
      <a:tcStyle>
        <a:tcBdr>
          <a:left>
            <a:lnRef idx="1">
              <a:schemeClr val="dk1"/>
            </a:lnRef>
          </a:left>
          <a:right>
            <a:lnRef idx="1">
              <a:schemeClr val="dk1"/>
            </a:lnRef>
          </a:right>
        </a:tcBdr>
      </a:tcStyle>
    </a:band1V>
    <a:band2V>
      <a:tcStyle>
        <a:tcBdr>
          <a:left>
            <a:lnRef idx="1">
              <a:schemeClr val="dk1"/>
            </a:lnRef>
          </a:left>
          <a:right>
            <a:lnRef idx="1">
              <a:schemeClr val="dk1"/>
            </a:lnRef>
          </a:right>
        </a:tcBdr>
      </a:tcStyle>
    </a:band2V>
    <a:lastCol>
      <a:tcTxStyle b="on"/>
      <a:tcStyle>
        <a:tcBdr/>
      </a:tcStyle>
    </a:lastCol>
    <a:firstCol>
      <a:tcTxStyle b="on"/>
      <a:tcStyle>
        <a:tcBdr/>
      </a:tcStyle>
    </a:firstCol>
    <a:lastRow>
      <a:tcTxStyle b="on"/>
      <a:tcStyle>
        <a:tcBdr>
          <a:top>
            <a:ln w="50800" cmpd="dbl">
              <a:solidFill>
                <a:schemeClr val="dk1"/>
              </a:solidFill>
            </a:ln>
          </a:top>
        </a:tcBdr>
      </a:tcStyle>
    </a:lastRow>
    <a:firstRow>
      <a:tcTxStyle b="on">
        <a:fontRef idx="minor">
          <a:scrgbClr r="0" g="0" b="0"/>
        </a:fontRef>
        <a:schemeClr val="lt1"/>
      </a:tcTxStyle>
      <a:tcStyle>
        <a:tcBdr/>
        <a:fillRef idx="1">
          <a:schemeClr val="dk1">
            <a:tint val="80000"/>
          </a:schemeClr>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82" d="100"/>
          <a:sy n="82" d="100"/>
        </p:scale>
        <p:origin x="643" y="62"/>
      </p:cViewPr>
      <p:guideLst>
        <p:guide orient="horz" pos="2183"/>
        <p:guide orient="horz" pos="3838"/>
        <p:guide pos="3863"/>
        <p:guide pos="7287"/>
        <p:guide orient="horz" pos="958"/>
        <p:guide orient="horz" pos="1049"/>
      </p:guideLst>
    </p:cSldViewPr>
  </p:slideViewPr>
  <p:outlineViewPr>
    <p:cViewPr>
      <p:scale>
        <a:sx n="33" d="100"/>
        <a:sy n="33" d="100"/>
      </p:scale>
      <p:origin x="0" y="0"/>
    </p:cViewPr>
  </p:outlineViewPr>
  <p:notesTextViewPr>
    <p:cViewPr>
      <p:scale>
        <a:sx n="3" d="2"/>
        <a:sy n="3" d="2"/>
      </p:scale>
      <p:origin x="0" y="0"/>
    </p:cViewPr>
  </p:notesTextViewPr>
  <p:sorterViewPr>
    <p:cViewPr>
      <p:scale>
        <a:sx n="70" d="100"/>
        <a:sy n="70" d="100"/>
      </p:scale>
      <p:origin x="0" y="0"/>
    </p:cViewPr>
  </p:sorterViewPr>
  <p:notesViewPr>
    <p:cSldViewPr snapToGrid="0">
      <p:cViewPr varScale="1">
        <p:scale>
          <a:sx n="87" d="100"/>
          <a:sy n="87"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Satyam Sanjaybhai" userId="S::singhs@cloudthat.com::04294b0e-d3a7-4117-a907-912ac619db2b" providerId="AD" clId="Web-{DBBD1D20-AB94-0BA5-2A3E-08BD434CF4EA}"/>
    <pc:docChg chg="modSld">
      <pc:chgData name="Singh Satyam Sanjaybhai" userId="S::singhs@cloudthat.com::04294b0e-d3a7-4117-a907-912ac619db2b" providerId="AD" clId="Web-{DBBD1D20-AB94-0BA5-2A3E-08BD434CF4EA}" dt="2021-12-30T07:21:08.516" v="11" actId="20577"/>
      <pc:docMkLst>
        <pc:docMk/>
      </pc:docMkLst>
      <pc:sldChg chg="modSp">
        <pc:chgData name="Singh Satyam Sanjaybhai" userId="S::singhs@cloudthat.com::04294b0e-d3a7-4117-a907-912ac619db2b" providerId="AD" clId="Web-{DBBD1D20-AB94-0BA5-2A3E-08BD434CF4EA}" dt="2021-12-30T07:20:36.312" v="8" actId="20577"/>
        <pc:sldMkLst>
          <pc:docMk/>
          <pc:sldMk cId="2949169676" sldId="280"/>
        </pc:sldMkLst>
        <pc:spChg chg="mod">
          <ac:chgData name="Singh Satyam Sanjaybhai" userId="S::singhs@cloudthat.com::04294b0e-d3a7-4117-a907-912ac619db2b" providerId="AD" clId="Web-{DBBD1D20-AB94-0BA5-2A3E-08BD434CF4EA}" dt="2021-12-30T07:20:36.312" v="8" actId="20577"/>
          <ac:spMkLst>
            <pc:docMk/>
            <pc:sldMk cId="2949169676" sldId="280"/>
            <ac:spMk id="6" creationId="{652FA41F-14CE-4263-9611-6A753DF9822D}"/>
          </ac:spMkLst>
        </pc:spChg>
      </pc:sldChg>
      <pc:sldChg chg="modSp">
        <pc:chgData name="Singh Satyam Sanjaybhai" userId="S::singhs@cloudthat.com::04294b0e-d3a7-4117-a907-912ac619db2b" providerId="AD" clId="Web-{DBBD1D20-AB94-0BA5-2A3E-08BD434CF4EA}" dt="2021-12-30T07:20:49.890" v="9" actId="20577"/>
        <pc:sldMkLst>
          <pc:docMk/>
          <pc:sldMk cId="2578539861" sldId="281"/>
        </pc:sldMkLst>
        <pc:spChg chg="mod">
          <ac:chgData name="Singh Satyam Sanjaybhai" userId="S::singhs@cloudthat.com::04294b0e-d3a7-4117-a907-912ac619db2b" providerId="AD" clId="Web-{DBBD1D20-AB94-0BA5-2A3E-08BD434CF4EA}" dt="2021-12-30T07:20:49.890" v="9" actId="20577"/>
          <ac:spMkLst>
            <pc:docMk/>
            <pc:sldMk cId="2578539861" sldId="281"/>
            <ac:spMk id="6" creationId="{652FA41F-14CE-4263-9611-6A753DF9822D}"/>
          </ac:spMkLst>
        </pc:spChg>
      </pc:sldChg>
      <pc:sldChg chg="modSp">
        <pc:chgData name="Singh Satyam Sanjaybhai" userId="S::singhs@cloudthat.com::04294b0e-d3a7-4117-a907-912ac619db2b" providerId="AD" clId="Web-{DBBD1D20-AB94-0BA5-2A3E-08BD434CF4EA}" dt="2021-12-30T07:21:08.516" v="11" actId="20577"/>
        <pc:sldMkLst>
          <pc:docMk/>
          <pc:sldMk cId="3101597572" sldId="291"/>
        </pc:sldMkLst>
        <pc:spChg chg="mod">
          <ac:chgData name="Singh Satyam Sanjaybhai" userId="S::singhs@cloudthat.com::04294b0e-d3a7-4117-a907-912ac619db2b" providerId="AD" clId="Web-{DBBD1D20-AB94-0BA5-2A3E-08BD434CF4EA}" dt="2021-12-30T07:20:57.078" v="10" actId="20577"/>
          <ac:spMkLst>
            <pc:docMk/>
            <pc:sldMk cId="3101597572" sldId="291"/>
            <ac:spMk id="6" creationId="{652FA41F-14CE-4263-9611-6A753DF9822D}"/>
          </ac:spMkLst>
        </pc:spChg>
        <pc:spChg chg="mod">
          <ac:chgData name="Singh Satyam Sanjaybhai" userId="S::singhs@cloudthat.com::04294b0e-d3a7-4117-a907-912ac619db2b" providerId="AD" clId="Web-{DBBD1D20-AB94-0BA5-2A3E-08BD434CF4EA}" dt="2021-12-30T07:21:08.516" v="11" actId="20577"/>
          <ac:spMkLst>
            <pc:docMk/>
            <pc:sldMk cId="3101597572" sldId="291"/>
            <ac:spMk id="7" creationId="{1A33435E-A51E-4487-950F-EFEF34F120EB}"/>
          </ac:spMkLst>
        </pc:spChg>
      </pc:sldChg>
      <pc:sldChg chg="addSp modSp">
        <pc:chgData name="Singh Satyam Sanjaybhai" userId="S::singhs@cloudthat.com::04294b0e-d3a7-4117-a907-912ac619db2b" providerId="AD" clId="Web-{DBBD1D20-AB94-0BA5-2A3E-08BD434CF4EA}" dt="2021-12-30T07:20:06.795" v="7"/>
        <pc:sldMkLst>
          <pc:docMk/>
          <pc:sldMk cId="4006132558" sldId="298"/>
        </pc:sldMkLst>
        <pc:spChg chg="mod">
          <ac:chgData name="Singh Satyam Sanjaybhai" userId="S::singhs@cloudthat.com::04294b0e-d3a7-4117-a907-912ac619db2b" providerId="AD" clId="Web-{DBBD1D20-AB94-0BA5-2A3E-08BD434CF4EA}" dt="2021-12-30T07:20:05.608" v="6" actId="14100"/>
          <ac:spMkLst>
            <pc:docMk/>
            <pc:sldMk cId="4006132558" sldId="298"/>
            <ac:spMk id="2" creationId="{BD77A74E-9388-4543-86F5-2F68087EF146}"/>
          </ac:spMkLst>
        </pc:spChg>
        <pc:spChg chg="mod">
          <ac:chgData name="Singh Satyam Sanjaybhai" userId="S::singhs@cloudthat.com::04294b0e-d3a7-4117-a907-912ac619db2b" providerId="AD" clId="Web-{DBBD1D20-AB94-0BA5-2A3E-08BD434CF4EA}" dt="2021-12-30T07:19:55.670" v="5" actId="20577"/>
          <ac:spMkLst>
            <pc:docMk/>
            <pc:sldMk cId="4006132558" sldId="298"/>
            <ac:spMk id="3" creationId="{58CA012F-2B9C-4660-82A7-92A3A0732814}"/>
          </ac:spMkLst>
        </pc:spChg>
        <pc:spChg chg="add">
          <ac:chgData name="Singh Satyam Sanjaybhai" userId="S::singhs@cloudthat.com::04294b0e-d3a7-4117-a907-912ac619db2b" providerId="AD" clId="Web-{DBBD1D20-AB94-0BA5-2A3E-08BD434CF4EA}" dt="2021-12-30T07:20:06.795" v="7"/>
          <ac:spMkLst>
            <pc:docMk/>
            <pc:sldMk cId="4006132558" sldId="298"/>
            <ac:spMk id="7" creationId="{3AEA8AA7-4E56-44C8-B7FE-628E688D10E1}"/>
          </ac:spMkLst>
        </pc:spChg>
      </pc:sldChg>
      <pc:sldChg chg="modSp">
        <pc:chgData name="Singh Satyam Sanjaybhai" userId="S::singhs@cloudthat.com::04294b0e-d3a7-4117-a907-912ac619db2b" providerId="AD" clId="Web-{DBBD1D20-AB94-0BA5-2A3E-08BD434CF4EA}" dt="2021-12-30T07:19:47.623" v="3" actId="20577"/>
        <pc:sldMkLst>
          <pc:docMk/>
          <pc:sldMk cId="3405214342" sldId="306"/>
        </pc:sldMkLst>
        <pc:spChg chg="mod">
          <ac:chgData name="Singh Satyam Sanjaybhai" userId="S::singhs@cloudthat.com::04294b0e-d3a7-4117-a907-912ac619db2b" providerId="AD" clId="Web-{DBBD1D20-AB94-0BA5-2A3E-08BD434CF4EA}" dt="2021-12-30T07:19:47.623" v="3" actId="20577"/>
          <ac:spMkLst>
            <pc:docMk/>
            <pc:sldMk cId="3405214342" sldId="306"/>
            <ac:spMk id="11" creationId="{E4671BC8-8FA6-4AC1-9F3F-7FDA2251B89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FC51DD-8B9F-4706-8ECB-31F898DE3E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000EF69-8AAA-4CA6-89A7-98C8D4E48387}">
      <dgm:prSet phldrT="[Text]" custT="1"/>
      <dgm:spPr>
        <a:solidFill>
          <a:srgbClr val="0070C0"/>
        </a:solidFill>
      </dgm:spPr>
      <dgm:t>
        <a:bodyPr/>
        <a:lstStyle/>
        <a:p>
          <a:r>
            <a:rPr lang="en-US" sz="2200" dirty="0"/>
            <a:t>Distributed Training</a:t>
          </a:r>
        </a:p>
      </dgm:t>
    </dgm:pt>
    <dgm:pt modelId="{A26C31B3-B3D0-4781-B52C-F6A85CEF965A}" type="parTrans" cxnId="{D39B5E10-FCDC-4B14-86FD-0147F98484C2}">
      <dgm:prSet/>
      <dgm:spPr/>
      <dgm:t>
        <a:bodyPr/>
        <a:lstStyle/>
        <a:p>
          <a:endParaRPr lang="en-US"/>
        </a:p>
      </dgm:t>
    </dgm:pt>
    <dgm:pt modelId="{483E6F97-AB40-40D1-8C83-E87B9EA92E76}" type="sibTrans" cxnId="{D39B5E10-FCDC-4B14-86FD-0147F98484C2}">
      <dgm:prSet/>
      <dgm:spPr/>
      <dgm:t>
        <a:bodyPr/>
        <a:lstStyle/>
        <a:p>
          <a:endParaRPr lang="en-US"/>
        </a:p>
      </dgm:t>
    </dgm:pt>
    <dgm:pt modelId="{E53C5086-CDC3-45BA-AE91-8FCCFC79D165}">
      <dgm:prSet phldrT="[Text]" custT="1"/>
      <dgm:spPr>
        <a:solidFill>
          <a:srgbClr val="0070C0"/>
        </a:solidFill>
      </dgm:spPr>
      <dgm:t>
        <a:bodyPr/>
        <a:lstStyle/>
        <a:p>
          <a:r>
            <a:rPr lang="en-US" sz="2200" dirty="0"/>
            <a:t>Model Parallelism</a:t>
          </a:r>
        </a:p>
      </dgm:t>
    </dgm:pt>
    <dgm:pt modelId="{7CBF6B3F-FF70-4FE2-8B81-DFD560DD73C3}" type="parTrans" cxnId="{BEC1A30F-D946-47AD-935B-59C9C744205E}">
      <dgm:prSet/>
      <dgm:spPr>
        <a:ln w="19050">
          <a:solidFill>
            <a:schemeClr val="tx1"/>
          </a:solidFill>
        </a:ln>
      </dgm:spPr>
      <dgm:t>
        <a:bodyPr/>
        <a:lstStyle/>
        <a:p>
          <a:endParaRPr lang="en-US"/>
        </a:p>
      </dgm:t>
    </dgm:pt>
    <dgm:pt modelId="{A7FC8C31-3CA9-4DB5-8A20-A79DCF5BB17D}" type="sibTrans" cxnId="{BEC1A30F-D946-47AD-935B-59C9C744205E}">
      <dgm:prSet/>
      <dgm:spPr/>
      <dgm:t>
        <a:bodyPr/>
        <a:lstStyle/>
        <a:p>
          <a:endParaRPr lang="en-US"/>
        </a:p>
      </dgm:t>
    </dgm:pt>
    <dgm:pt modelId="{DFF95785-FB9E-420A-AAAA-926E8E9839B2}">
      <dgm:prSet phldrT="[Text]" custT="1"/>
      <dgm:spPr>
        <a:solidFill>
          <a:srgbClr val="0070C0"/>
        </a:solidFill>
      </dgm:spPr>
      <dgm:t>
        <a:bodyPr/>
        <a:lstStyle/>
        <a:p>
          <a:r>
            <a:rPr lang="en-US" sz="2200" dirty="0"/>
            <a:t>Data Parallelism</a:t>
          </a:r>
        </a:p>
      </dgm:t>
    </dgm:pt>
    <dgm:pt modelId="{E24B6AED-C38A-4A88-AD75-46AC2A4CD655}" type="parTrans" cxnId="{0B9C62A8-9E81-4D5D-821B-6C01E3A37F87}">
      <dgm:prSet/>
      <dgm:spPr>
        <a:ln w="19050">
          <a:solidFill>
            <a:schemeClr val="tx1"/>
          </a:solidFill>
        </a:ln>
      </dgm:spPr>
      <dgm:t>
        <a:bodyPr/>
        <a:lstStyle/>
        <a:p>
          <a:endParaRPr lang="en-US"/>
        </a:p>
      </dgm:t>
    </dgm:pt>
    <dgm:pt modelId="{2BDC5E60-5977-4E53-846A-C8D185D360B9}" type="sibTrans" cxnId="{0B9C62A8-9E81-4D5D-821B-6C01E3A37F87}">
      <dgm:prSet/>
      <dgm:spPr/>
      <dgm:t>
        <a:bodyPr/>
        <a:lstStyle/>
        <a:p>
          <a:endParaRPr lang="en-US"/>
        </a:p>
      </dgm:t>
    </dgm:pt>
    <dgm:pt modelId="{C0FAB5F5-9720-43D1-A6E2-E00797B6D743}" type="pres">
      <dgm:prSet presAssocID="{26FC51DD-8B9F-4706-8ECB-31F898DE3E83}" presName="hierChild1" presStyleCnt="0">
        <dgm:presLayoutVars>
          <dgm:orgChart val="1"/>
          <dgm:chPref val="1"/>
          <dgm:dir/>
          <dgm:animOne val="branch"/>
          <dgm:animLvl val="lvl"/>
          <dgm:resizeHandles/>
        </dgm:presLayoutVars>
      </dgm:prSet>
      <dgm:spPr/>
    </dgm:pt>
    <dgm:pt modelId="{BF15B640-BB51-4F66-942B-2053AB6626CB}" type="pres">
      <dgm:prSet presAssocID="{0000EF69-8AAA-4CA6-89A7-98C8D4E48387}" presName="hierRoot1" presStyleCnt="0">
        <dgm:presLayoutVars>
          <dgm:hierBranch val="init"/>
        </dgm:presLayoutVars>
      </dgm:prSet>
      <dgm:spPr/>
    </dgm:pt>
    <dgm:pt modelId="{3C2AB8F9-9397-4C9D-AF3B-35D2D0DEA426}" type="pres">
      <dgm:prSet presAssocID="{0000EF69-8AAA-4CA6-89A7-98C8D4E48387}" presName="rootComposite1" presStyleCnt="0"/>
      <dgm:spPr/>
    </dgm:pt>
    <dgm:pt modelId="{C4EF228F-2848-4DE9-93DF-5EB7A12E18CD}" type="pres">
      <dgm:prSet presAssocID="{0000EF69-8AAA-4CA6-89A7-98C8D4E48387}" presName="rootText1" presStyleLbl="node0" presStyleIdx="0" presStyleCnt="1" custScaleX="70351" custScaleY="43472">
        <dgm:presLayoutVars>
          <dgm:chPref val="3"/>
        </dgm:presLayoutVars>
      </dgm:prSet>
      <dgm:spPr/>
    </dgm:pt>
    <dgm:pt modelId="{271A04C8-2844-4902-A899-4C5B4AA28634}" type="pres">
      <dgm:prSet presAssocID="{0000EF69-8AAA-4CA6-89A7-98C8D4E48387}" presName="rootConnector1" presStyleLbl="node1" presStyleIdx="0" presStyleCnt="0"/>
      <dgm:spPr/>
    </dgm:pt>
    <dgm:pt modelId="{27848613-FC63-4303-93F5-AF405E9AC26F}" type="pres">
      <dgm:prSet presAssocID="{0000EF69-8AAA-4CA6-89A7-98C8D4E48387}" presName="hierChild2" presStyleCnt="0"/>
      <dgm:spPr/>
    </dgm:pt>
    <dgm:pt modelId="{7CC88BE9-3C48-4044-A92B-26407748AAB8}" type="pres">
      <dgm:prSet presAssocID="{7CBF6B3F-FF70-4FE2-8B81-DFD560DD73C3}" presName="Name37" presStyleLbl="parChTrans1D2" presStyleIdx="0" presStyleCnt="2"/>
      <dgm:spPr/>
    </dgm:pt>
    <dgm:pt modelId="{AFA1A0BF-67DF-4269-B840-A684069B73A4}" type="pres">
      <dgm:prSet presAssocID="{E53C5086-CDC3-45BA-AE91-8FCCFC79D165}" presName="hierRoot2" presStyleCnt="0">
        <dgm:presLayoutVars>
          <dgm:hierBranch val="init"/>
        </dgm:presLayoutVars>
      </dgm:prSet>
      <dgm:spPr/>
    </dgm:pt>
    <dgm:pt modelId="{41E45C69-EC7D-449E-A521-9619C771C8E7}" type="pres">
      <dgm:prSet presAssocID="{E53C5086-CDC3-45BA-AE91-8FCCFC79D165}" presName="rootComposite" presStyleCnt="0"/>
      <dgm:spPr/>
    </dgm:pt>
    <dgm:pt modelId="{92B9EB6B-1814-4A36-A217-2286FB71CA5D}" type="pres">
      <dgm:prSet presAssocID="{E53C5086-CDC3-45BA-AE91-8FCCFC79D165}" presName="rootText" presStyleLbl="node2" presStyleIdx="0" presStyleCnt="2" custScaleX="70351" custScaleY="43472">
        <dgm:presLayoutVars>
          <dgm:chPref val="3"/>
        </dgm:presLayoutVars>
      </dgm:prSet>
      <dgm:spPr/>
    </dgm:pt>
    <dgm:pt modelId="{0A4700A9-11E2-4EE6-BCC3-D0F0C4D0485C}" type="pres">
      <dgm:prSet presAssocID="{E53C5086-CDC3-45BA-AE91-8FCCFC79D165}" presName="rootConnector" presStyleLbl="node2" presStyleIdx="0" presStyleCnt="2"/>
      <dgm:spPr/>
    </dgm:pt>
    <dgm:pt modelId="{4B8BD4EE-9235-4E61-ADC9-B4889541FB39}" type="pres">
      <dgm:prSet presAssocID="{E53C5086-CDC3-45BA-AE91-8FCCFC79D165}" presName="hierChild4" presStyleCnt="0"/>
      <dgm:spPr/>
    </dgm:pt>
    <dgm:pt modelId="{934C3FD1-B610-49DE-97ED-975FB729EA38}" type="pres">
      <dgm:prSet presAssocID="{E53C5086-CDC3-45BA-AE91-8FCCFC79D165}" presName="hierChild5" presStyleCnt="0"/>
      <dgm:spPr/>
    </dgm:pt>
    <dgm:pt modelId="{14EF69D8-C14A-451C-8FDC-6F8102E6C877}" type="pres">
      <dgm:prSet presAssocID="{E24B6AED-C38A-4A88-AD75-46AC2A4CD655}" presName="Name37" presStyleLbl="parChTrans1D2" presStyleIdx="1" presStyleCnt="2"/>
      <dgm:spPr/>
    </dgm:pt>
    <dgm:pt modelId="{7BE92EE8-F14D-4648-B1CA-802FF70E50F9}" type="pres">
      <dgm:prSet presAssocID="{DFF95785-FB9E-420A-AAAA-926E8E9839B2}" presName="hierRoot2" presStyleCnt="0">
        <dgm:presLayoutVars>
          <dgm:hierBranch val="init"/>
        </dgm:presLayoutVars>
      </dgm:prSet>
      <dgm:spPr/>
    </dgm:pt>
    <dgm:pt modelId="{7C9C4692-7B0B-403F-835C-04914F1D6F9A}" type="pres">
      <dgm:prSet presAssocID="{DFF95785-FB9E-420A-AAAA-926E8E9839B2}" presName="rootComposite" presStyleCnt="0"/>
      <dgm:spPr/>
    </dgm:pt>
    <dgm:pt modelId="{F830BD84-E4ED-4484-AFC7-6B7CFB9CA07C}" type="pres">
      <dgm:prSet presAssocID="{DFF95785-FB9E-420A-AAAA-926E8E9839B2}" presName="rootText" presStyleLbl="node2" presStyleIdx="1" presStyleCnt="2" custScaleX="70351" custScaleY="43472">
        <dgm:presLayoutVars>
          <dgm:chPref val="3"/>
        </dgm:presLayoutVars>
      </dgm:prSet>
      <dgm:spPr/>
    </dgm:pt>
    <dgm:pt modelId="{DA192421-D720-48BA-8E89-9041074CB333}" type="pres">
      <dgm:prSet presAssocID="{DFF95785-FB9E-420A-AAAA-926E8E9839B2}" presName="rootConnector" presStyleLbl="node2" presStyleIdx="1" presStyleCnt="2"/>
      <dgm:spPr/>
    </dgm:pt>
    <dgm:pt modelId="{62A97F15-ED8E-4A80-9F43-0616F3223CDD}" type="pres">
      <dgm:prSet presAssocID="{DFF95785-FB9E-420A-AAAA-926E8E9839B2}" presName="hierChild4" presStyleCnt="0"/>
      <dgm:spPr/>
    </dgm:pt>
    <dgm:pt modelId="{B4FCEE52-CDF3-4D77-A364-E0593969E0E1}" type="pres">
      <dgm:prSet presAssocID="{DFF95785-FB9E-420A-AAAA-926E8E9839B2}" presName="hierChild5" presStyleCnt="0"/>
      <dgm:spPr/>
    </dgm:pt>
    <dgm:pt modelId="{E990F7CF-43F9-454D-87EC-C5224939D885}" type="pres">
      <dgm:prSet presAssocID="{0000EF69-8AAA-4CA6-89A7-98C8D4E48387}" presName="hierChild3" presStyleCnt="0"/>
      <dgm:spPr/>
    </dgm:pt>
  </dgm:ptLst>
  <dgm:cxnLst>
    <dgm:cxn modelId="{BEC1A30F-D946-47AD-935B-59C9C744205E}" srcId="{0000EF69-8AAA-4CA6-89A7-98C8D4E48387}" destId="{E53C5086-CDC3-45BA-AE91-8FCCFC79D165}" srcOrd="0" destOrd="0" parTransId="{7CBF6B3F-FF70-4FE2-8B81-DFD560DD73C3}" sibTransId="{A7FC8C31-3CA9-4DB5-8A20-A79DCF5BB17D}"/>
    <dgm:cxn modelId="{D39B5E10-FCDC-4B14-86FD-0147F98484C2}" srcId="{26FC51DD-8B9F-4706-8ECB-31F898DE3E83}" destId="{0000EF69-8AAA-4CA6-89A7-98C8D4E48387}" srcOrd="0" destOrd="0" parTransId="{A26C31B3-B3D0-4781-B52C-F6A85CEF965A}" sibTransId="{483E6F97-AB40-40D1-8C83-E87B9EA92E76}"/>
    <dgm:cxn modelId="{5C745C19-5B0C-4DA9-8EC6-F02E6C269910}" type="presOf" srcId="{26FC51DD-8B9F-4706-8ECB-31F898DE3E83}" destId="{C0FAB5F5-9720-43D1-A6E2-E00797B6D743}" srcOrd="0" destOrd="0" presId="urn:microsoft.com/office/officeart/2005/8/layout/orgChart1"/>
    <dgm:cxn modelId="{002A3A38-3763-4363-954A-6A2C1B587EE2}" type="presOf" srcId="{E53C5086-CDC3-45BA-AE91-8FCCFC79D165}" destId="{92B9EB6B-1814-4A36-A217-2286FB71CA5D}" srcOrd="0" destOrd="0" presId="urn:microsoft.com/office/officeart/2005/8/layout/orgChart1"/>
    <dgm:cxn modelId="{05A4CB38-EB98-4F29-B05B-97DE2AF44A52}" type="presOf" srcId="{E24B6AED-C38A-4A88-AD75-46AC2A4CD655}" destId="{14EF69D8-C14A-451C-8FDC-6F8102E6C877}" srcOrd="0" destOrd="0" presId="urn:microsoft.com/office/officeart/2005/8/layout/orgChart1"/>
    <dgm:cxn modelId="{B0E98D63-A193-409A-8A4B-71D58A6FE99B}" type="presOf" srcId="{DFF95785-FB9E-420A-AAAA-926E8E9839B2}" destId="{F830BD84-E4ED-4484-AFC7-6B7CFB9CA07C}" srcOrd="0" destOrd="0" presId="urn:microsoft.com/office/officeart/2005/8/layout/orgChart1"/>
    <dgm:cxn modelId="{0B9C62A8-9E81-4D5D-821B-6C01E3A37F87}" srcId="{0000EF69-8AAA-4CA6-89A7-98C8D4E48387}" destId="{DFF95785-FB9E-420A-AAAA-926E8E9839B2}" srcOrd="1" destOrd="0" parTransId="{E24B6AED-C38A-4A88-AD75-46AC2A4CD655}" sibTransId="{2BDC5E60-5977-4E53-846A-C8D185D360B9}"/>
    <dgm:cxn modelId="{FA33DBAE-142D-4F46-958A-96D9261C1FCD}" type="presOf" srcId="{0000EF69-8AAA-4CA6-89A7-98C8D4E48387}" destId="{271A04C8-2844-4902-A899-4C5B4AA28634}" srcOrd="1" destOrd="0" presId="urn:microsoft.com/office/officeart/2005/8/layout/orgChart1"/>
    <dgm:cxn modelId="{EAA111BE-395F-4AB2-81E7-3B6FCC91581E}" type="presOf" srcId="{E53C5086-CDC3-45BA-AE91-8FCCFC79D165}" destId="{0A4700A9-11E2-4EE6-BCC3-D0F0C4D0485C}" srcOrd="1" destOrd="0" presId="urn:microsoft.com/office/officeart/2005/8/layout/orgChart1"/>
    <dgm:cxn modelId="{936CECD8-A503-4467-8E43-BECDAA0B6AFA}" type="presOf" srcId="{DFF95785-FB9E-420A-AAAA-926E8E9839B2}" destId="{DA192421-D720-48BA-8E89-9041074CB333}" srcOrd="1" destOrd="0" presId="urn:microsoft.com/office/officeart/2005/8/layout/orgChart1"/>
    <dgm:cxn modelId="{BABCBCDB-0C2B-43AA-92CF-D0EAA77A47C1}" type="presOf" srcId="{7CBF6B3F-FF70-4FE2-8B81-DFD560DD73C3}" destId="{7CC88BE9-3C48-4044-A92B-26407748AAB8}" srcOrd="0" destOrd="0" presId="urn:microsoft.com/office/officeart/2005/8/layout/orgChart1"/>
    <dgm:cxn modelId="{48A61DF4-BC40-4420-81A1-99984900B766}" type="presOf" srcId="{0000EF69-8AAA-4CA6-89A7-98C8D4E48387}" destId="{C4EF228F-2848-4DE9-93DF-5EB7A12E18CD}" srcOrd="0" destOrd="0" presId="urn:microsoft.com/office/officeart/2005/8/layout/orgChart1"/>
    <dgm:cxn modelId="{7F4FB900-E326-4CEB-A780-061AC7424AE3}" type="presParOf" srcId="{C0FAB5F5-9720-43D1-A6E2-E00797B6D743}" destId="{BF15B640-BB51-4F66-942B-2053AB6626CB}" srcOrd="0" destOrd="0" presId="urn:microsoft.com/office/officeart/2005/8/layout/orgChart1"/>
    <dgm:cxn modelId="{048321CD-F81C-4BA5-A1A4-0CF4D713EAE0}" type="presParOf" srcId="{BF15B640-BB51-4F66-942B-2053AB6626CB}" destId="{3C2AB8F9-9397-4C9D-AF3B-35D2D0DEA426}" srcOrd="0" destOrd="0" presId="urn:microsoft.com/office/officeart/2005/8/layout/orgChart1"/>
    <dgm:cxn modelId="{E522C0C9-DD27-4395-B820-70E9963E9A12}" type="presParOf" srcId="{3C2AB8F9-9397-4C9D-AF3B-35D2D0DEA426}" destId="{C4EF228F-2848-4DE9-93DF-5EB7A12E18CD}" srcOrd="0" destOrd="0" presId="urn:microsoft.com/office/officeart/2005/8/layout/orgChart1"/>
    <dgm:cxn modelId="{AFA7D68E-C206-42E9-B65B-B79DE83B6508}" type="presParOf" srcId="{3C2AB8F9-9397-4C9D-AF3B-35D2D0DEA426}" destId="{271A04C8-2844-4902-A899-4C5B4AA28634}" srcOrd="1" destOrd="0" presId="urn:microsoft.com/office/officeart/2005/8/layout/orgChart1"/>
    <dgm:cxn modelId="{3E19BBBA-602B-491B-A576-9525D10C177A}" type="presParOf" srcId="{BF15B640-BB51-4F66-942B-2053AB6626CB}" destId="{27848613-FC63-4303-93F5-AF405E9AC26F}" srcOrd="1" destOrd="0" presId="urn:microsoft.com/office/officeart/2005/8/layout/orgChart1"/>
    <dgm:cxn modelId="{B154FFDD-1882-42F1-ADA6-0AB3CB810F10}" type="presParOf" srcId="{27848613-FC63-4303-93F5-AF405E9AC26F}" destId="{7CC88BE9-3C48-4044-A92B-26407748AAB8}" srcOrd="0" destOrd="0" presId="urn:microsoft.com/office/officeart/2005/8/layout/orgChart1"/>
    <dgm:cxn modelId="{BCD265D5-FF4F-4135-BDDA-978FE6EC1484}" type="presParOf" srcId="{27848613-FC63-4303-93F5-AF405E9AC26F}" destId="{AFA1A0BF-67DF-4269-B840-A684069B73A4}" srcOrd="1" destOrd="0" presId="urn:microsoft.com/office/officeart/2005/8/layout/orgChart1"/>
    <dgm:cxn modelId="{FC805FEE-EEDB-45C1-B45F-B07EF5ECA41C}" type="presParOf" srcId="{AFA1A0BF-67DF-4269-B840-A684069B73A4}" destId="{41E45C69-EC7D-449E-A521-9619C771C8E7}" srcOrd="0" destOrd="0" presId="urn:microsoft.com/office/officeart/2005/8/layout/orgChart1"/>
    <dgm:cxn modelId="{F8F29044-8C90-4917-B09A-C91FA27FD53A}" type="presParOf" srcId="{41E45C69-EC7D-449E-A521-9619C771C8E7}" destId="{92B9EB6B-1814-4A36-A217-2286FB71CA5D}" srcOrd="0" destOrd="0" presId="urn:microsoft.com/office/officeart/2005/8/layout/orgChart1"/>
    <dgm:cxn modelId="{D90257E4-FA34-4942-ABBD-049067A228FC}" type="presParOf" srcId="{41E45C69-EC7D-449E-A521-9619C771C8E7}" destId="{0A4700A9-11E2-4EE6-BCC3-D0F0C4D0485C}" srcOrd="1" destOrd="0" presId="urn:microsoft.com/office/officeart/2005/8/layout/orgChart1"/>
    <dgm:cxn modelId="{1EACFF20-0658-4362-84AD-886E2A98EFDD}" type="presParOf" srcId="{AFA1A0BF-67DF-4269-B840-A684069B73A4}" destId="{4B8BD4EE-9235-4E61-ADC9-B4889541FB39}" srcOrd="1" destOrd="0" presId="urn:microsoft.com/office/officeart/2005/8/layout/orgChart1"/>
    <dgm:cxn modelId="{98226C48-671E-47CB-8A05-E03BC1BCDEA6}" type="presParOf" srcId="{AFA1A0BF-67DF-4269-B840-A684069B73A4}" destId="{934C3FD1-B610-49DE-97ED-975FB729EA38}" srcOrd="2" destOrd="0" presId="urn:microsoft.com/office/officeart/2005/8/layout/orgChart1"/>
    <dgm:cxn modelId="{D86ECB7A-F87B-4E51-9F93-B48E4072A2F2}" type="presParOf" srcId="{27848613-FC63-4303-93F5-AF405E9AC26F}" destId="{14EF69D8-C14A-451C-8FDC-6F8102E6C877}" srcOrd="2" destOrd="0" presId="urn:microsoft.com/office/officeart/2005/8/layout/orgChart1"/>
    <dgm:cxn modelId="{FD3C4D5A-11EE-43C9-9469-6FF456FF8682}" type="presParOf" srcId="{27848613-FC63-4303-93F5-AF405E9AC26F}" destId="{7BE92EE8-F14D-4648-B1CA-802FF70E50F9}" srcOrd="3" destOrd="0" presId="urn:microsoft.com/office/officeart/2005/8/layout/orgChart1"/>
    <dgm:cxn modelId="{428721A3-857D-4746-BC6C-1720C0525C67}" type="presParOf" srcId="{7BE92EE8-F14D-4648-B1CA-802FF70E50F9}" destId="{7C9C4692-7B0B-403F-835C-04914F1D6F9A}" srcOrd="0" destOrd="0" presId="urn:microsoft.com/office/officeart/2005/8/layout/orgChart1"/>
    <dgm:cxn modelId="{AEA3D849-95AB-4501-AE42-C3AD81AAA83D}" type="presParOf" srcId="{7C9C4692-7B0B-403F-835C-04914F1D6F9A}" destId="{F830BD84-E4ED-4484-AFC7-6B7CFB9CA07C}" srcOrd="0" destOrd="0" presId="urn:microsoft.com/office/officeart/2005/8/layout/orgChart1"/>
    <dgm:cxn modelId="{17405CA6-1B73-43D3-A342-90D24D02E1C7}" type="presParOf" srcId="{7C9C4692-7B0B-403F-835C-04914F1D6F9A}" destId="{DA192421-D720-48BA-8E89-9041074CB333}" srcOrd="1" destOrd="0" presId="urn:microsoft.com/office/officeart/2005/8/layout/orgChart1"/>
    <dgm:cxn modelId="{672912A1-B2C2-46C6-ADBD-B46987010CE0}" type="presParOf" srcId="{7BE92EE8-F14D-4648-B1CA-802FF70E50F9}" destId="{62A97F15-ED8E-4A80-9F43-0616F3223CDD}" srcOrd="1" destOrd="0" presId="urn:microsoft.com/office/officeart/2005/8/layout/orgChart1"/>
    <dgm:cxn modelId="{C1742A4B-7200-4A56-9864-53DBDBA1615E}" type="presParOf" srcId="{7BE92EE8-F14D-4648-B1CA-802FF70E50F9}" destId="{B4FCEE52-CDF3-4D77-A364-E0593969E0E1}" srcOrd="2" destOrd="0" presId="urn:microsoft.com/office/officeart/2005/8/layout/orgChart1"/>
    <dgm:cxn modelId="{9399C5CC-3404-4CB8-8341-C7A8EB1811AC}" type="presParOf" srcId="{BF15B640-BB51-4F66-942B-2053AB6626CB}" destId="{E990F7CF-43F9-454D-87EC-C5224939D88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51EEF4-7BE0-404A-A359-CE44EB98123A}" type="doc">
      <dgm:prSet loTypeId="urn:microsoft.com/office/officeart/2005/8/layout/hierarchy1" loCatId="hierarchy" qsTypeId="urn:microsoft.com/office/officeart/2005/8/quickstyle/simple1" qsCatId="simple" csTypeId="urn:microsoft.com/office/officeart/2005/8/colors/accent1_2" csCatId="accent1" phldr="0"/>
      <dgm:spPr/>
      <dgm:t>
        <a:bodyPr/>
        <a:lstStyle/>
        <a:p>
          <a:endParaRPr lang="en-US"/>
        </a:p>
      </dgm:t>
    </dgm:pt>
    <dgm:pt modelId="{59FB340F-72EA-4A00-9DDA-9C7B59592D32}">
      <dgm:prSet phldrT="[Text]" phldr="1"/>
      <dgm:spPr/>
      <dgm:t>
        <a:bodyPr/>
        <a:lstStyle/>
        <a:p>
          <a:endParaRPr lang="en-US" dirty="0"/>
        </a:p>
      </dgm:t>
    </dgm:pt>
    <dgm:pt modelId="{30DDE335-D857-4B2A-9A98-3CDE5847C050}" type="parTrans" cxnId="{5458EA62-FB7A-4D2C-B6DD-2797558A6B34}">
      <dgm:prSet/>
      <dgm:spPr/>
      <dgm:t>
        <a:bodyPr/>
        <a:lstStyle/>
        <a:p>
          <a:endParaRPr lang="en-US"/>
        </a:p>
      </dgm:t>
    </dgm:pt>
    <dgm:pt modelId="{01AC737C-46C0-40B0-84AD-0A7DD99C7754}" type="sibTrans" cxnId="{5458EA62-FB7A-4D2C-B6DD-2797558A6B34}">
      <dgm:prSet/>
      <dgm:spPr/>
      <dgm:t>
        <a:bodyPr/>
        <a:lstStyle/>
        <a:p>
          <a:endParaRPr lang="en-US"/>
        </a:p>
      </dgm:t>
    </dgm:pt>
    <dgm:pt modelId="{4C445555-26C2-4877-A28C-06C1E0A4843E}">
      <dgm:prSet phldrT="[Text]" phldr="1"/>
      <dgm:spPr/>
      <dgm:t>
        <a:bodyPr/>
        <a:lstStyle/>
        <a:p>
          <a:endParaRPr lang="en-US"/>
        </a:p>
      </dgm:t>
    </dgm:pt>
    <dgm:pt modelId="{88707BC5-2D9C-4AED-8143-778FE1FDE402}" type="parTrans" cxnId="{94514387-B4ED-4220-A519-B031FA832400}">
      <dgm:prSet/>
      <dgm:spPr/>
      <dgm:t>
        <a:bodyPr/>
        <a:lstStyle/>
        <a:p>
          <a:endParaRPr lang="en-US"/>
        </a:p>
      </dgm:t>
    </dgm:pt>
    <dgm:pt modelId="{796DC637-2DBD-45E6-AA70-13496C4CAB17}" type="sibTrans" cxnId="{94514387-B4ED-4220-A519-B031FA832400}">
      <dgm:prSet/>
      <dgm:spPr/>
      <dgm:t>
        <a:bodyPr/>
        <a:lstStyle/>
        <a:p>
          <a:endParaRPr lang="en-US"/>
        </a:p>
      </dgm:t>
    </dgm:pt>
    <dgm:pt modelId="{91813462-2AC1-4883-B8F3-55E962345AD9}">
      <dgm:prSet phldrT="[Text]" phldr="1"/>
      <dgm:spPr/>
      <dgm:t>
        <a:bodyPr/>
        <a:lstStyle/>
        <a:p>
          <a:endParaRPr lang="en-US"/>
        </a:p>
      </dgm:t>
    </dgm:pt>
    <dgm:pt modelId="{737F489E-8E75-46EC-9165-5BF091D94EC7}" type="parTrans" cxnId="{25716001-0797-4621-B33E-8C123C7A64A9}">
      <dgm:prSet/>
      <dgm:spPr/>
      <dgm:t>
        <a:bodyPr/>
        <a:lstStyle/>
        <a:p>
          <a:endParaRPr lang="en-US"/>
        </a:p>
      </dgm:t>
    </dgm:pt>
    <dgm:pt modelId="{3C8592B3-CF47-4D9D-AFA7-619DB0F87800}" type="sibTrans" cxnId="{25716001-0797-4621-B33E-8C123C7A64A9}">
      <dgm:prSet/>
      <dgm:spPr/>
      <dgm:t>
        <a:bodyPr/>
        <a:lstStyle/>
        <a:p>
          <a:endParaRPr lang="en-US"/>
        </a:p>
      </dgm:t>
    </dgm:pt>
    <dgm:pt modelId="{2B925BEE-5900-49A5-ABFC-23010BEA1415}">
      <dgm:prSet phldrT="[Text]" phldr="1"/>
      <dgm:spPr/>
      <dgm:t>
        <a:bodyPr/>
        <a:lstStyle/>
        <a:p>
          <a:endParaRPr lang="en-US"/>
        </a:p>
      </dgm:t>
    </dgm:pt>
    <dgm:pt modelId="{85E56F7A-B3FC-4A36-8DCE-007E973E894C}" type="parTrans" cxnId="{DE9D3412-51CE-45B7-94D2-615F3CBCBC84}">
      <dgm:prSet/>
      <dgm:spPr/>
      <dgm:t>
        <a:bodyPr/>
        <a:lstStyle/>
        <a:p>
          <a:endParaRPr lang="en-US"/>
        </a:p>
      </dgm:t>
    </dgm:pt>
    <dgm:pt modelId="{A6E9643D-1B0E-4F49-AB38-D4A4A7AB6790}" type="sibTrans" cxnId="{DE9D3412-51CE-45B7-94D2-615F3CBCBC84}">
      <dgm:prSet/>
      <dgm:spPr/>
      <dgm:t>
        <a:bodyPr/>
        <a:lstStyle/>
        <a:p>
          <a:endParaRPr lang="en-US"/>
        </a:p>
      </dgm:t>
    </dgm:pt>
    <dgm:pt modelId="{111825E5-0D61-448E-9F17-C8D59E3323C0}">
      <dgm:prSet phldrT="[Text]" phldr="1"/>
      <dgm:spPr/>
      <dgm:t>
        <a:bodyPr/>
        <a:lstStyle/>
        <a:p>
          <a:endParaRPr lang="en-US" dirty="0"/>
        </a:p>
      </dgm:t>
    </dgm:pt>
    <dgm:pt modelId="{AAA57AA9-B5A4-4D11-86B4-11FC1DE1BDC8}" type="parTrans" cxnId="{C7547F90-15E5-4DF7-9BFB-78056351C6D8}">
      <dgm:prSet/>
      <dgm:spPr/>
      <dgm:t>
        <a:bodyPr/>
        <a:lstStyle/>
        <a:p>
          <a:endParaRPr lang="en-US"/>
        </a:p>
      </dgm:t>
    </dgm:pt>
    <dgm:pt modelId="{5964A344-5198-4CC5-A532-C4AA5C292961}" type="sibTrans" cxnId="{C7547F90-15E5-4DF7-9BFB-78056351C6D8}">
      <dgm:prSet/>
      <dgm:spPr/>
      <dgm:t>
        <a:bodyPr/>
        <a:lstStyle/>
        <a:p>
          <a:endParaRPr lang="en-US"/>
        </a:p>
      </dgm:t>
    </dgm:pt>
    <dgm:pt modelId="{CF85C2E5-F2C4-4677-A187-E4B9A7EA8BC2}">
      <dgm:prSet phldrT="[Text]" phldr="1"/>
      <dgm:spPr/>
      <dgm:t>
        <a:bodyPr/>
        <a:lstStyle/>
        <a:p>
          <a:endParaRPr lang="en-US"/>
        </a:p>
      </dgm:t>
    </dgm:pt>
    <dgm:pt modelId="{503692E2-1954-4DBF-8928-E5313379E614}" type="parTrans" cxnId="{1AC8F399-76B0-4040-A079-04E45863689B}">
      <dgm:prSet/>
      <dgm:spPr/>
      <dgm:t>
        <a:bodyPr/>
        <a:lstStyle/>
        <a:p>
          <a:endParaRPr lang="en-US"/>
        </a:p>
      </dgm:t>
    </dgm:pt>
    <dgm:pt modelId="{C8BB5649-AEAC-49DA-A329-4A578DEB0397}" type="sibTrans" cxnId="{1AC8F399-76B0-4040-A079-04E45863689B}">
      <dgm:prSet/>
      <dgm:spPr/>
      <dgm:t>
        <a:bodyPr/>
        <a:lstStyle/>
        <a:p>
          <a:endParaRPr lang="en-US"/>
        </a:p>
      </dgm:t>
    </dgm:pt>
    <dgm:pt modelId="{98A04F7C-BADB-48F0-8547-41D220FD5C0B}" type="pres">
      <dgm:prSet presAssocID="{D551EEF4-7BE0-404A-A359-CE44EB98123A}" presName="hierChild1" presStyleCnt="0">
        <dgm:presLayoutVars>
          <dgm:chPref val="1"/>
          <dgm:dir/>
          <dgm:animOne val="branch"/>
          <dgm:animLvl val="lvl"/>
          <dgm:resizeHandles/>
        </dgm:presLayoutVars>
      </dgm:prSet>
      <dgm:spPr/>
    </dgm:pt>
    <dgm:pt modelId="{A99CD10F-3CAD-4B3C-A8A8-CBC28FA13159}" type="pres">
      <dgm:prSet presAssocID="{59FB340F-72EA-4A00-9DDA-9C7B59592D32}" presName="hierRoot1" presStyleCnt="0"/>
      <dgm:spPr/>
    </dgm:pt>
    <dgm:pt modelId="{A1BE9F35-717A-4079-AD14-CE128E3D97CA}" type="pres">
      <dgm:prSet presAssocID="{59FB340F-72EA-4A00-9DDA-9C7B59592D32}" presName="composite" presStyleCnt="0"/>
      <dgm:spPr/>
    </dgm:pt>
    <dgm:pt modelId="{8125B439-AC46-4EA7-9A59-9B5A49F7F46C}" type="pres">
      <dgm:prSet presAssocID="{59FB340F-72EA-4A00-9DDA-9C7B59592D32}" presName="background" presStyleLbl="node0" presStyleIdx="0" presStyleCnt="1"/>
      <dgm:spPr>
        <a:solidFill>
          <a:schemeClr val="accent5">
            <a:lumMod val="75000"/>
          </a:schemeClr>
        </a:solidFill>
      </dgm:spPr>
    </dgm:pt>
    <dgm:pt modelId="{3505EC67-0ED8-4DA7-A111-D4FC334035B8}" type="pres">
      <dgm:prSet presAssocID="{59FB340F-72EA-4A00-9DDA-9C7B59592D32}" presName="text" presStyleLbl="fgAcc0" presStyleIdx="0" presStyleCnt="1">
        <dgm:presLayoutVars>
          <dgm:chPref val="3"/>
        </dgm:presLayoutVars>
      </dgm:prSet>
      <dgm:spPr/>
    </dgm:pt>
    <dgm:pt modelId="{2B8BEFF4-11C5-4948-B6C2-FF8E2B75B826}" type="pres">
      <dgm:prSet presAssocID="{59FB340F-72EA-4A00-9DDA-9C7B59592D32}" presName="hierChild2" presStyleCnt="0"/>
      <dgm:spPr/>
    </dgm:pt>
    <dgm:pt modelId="{58C1AF4D-C1DA-4478-AE27-103B893735D0}" type="pres">
      <dgm:prSet presAssocID="{88707BC5-2D9C-4AED-8143-778FE1FDE402}" presName="Name10" presStyleLbl="parChTrans1D2" presStyleIdx="0" presStyleCnt="2"/>
      <dgm:spPr/>
    </dgm:pt>
    <dgm:pt modelId="{5DA9D54B-C5FA-4B90-A7F5-45A6ADFD5B3E}" type="pres">
      <dgm:prSet presAssocID="{4C445555-26C2-4877-A28C-06C1E0A4843E}" presName="hierRoot2" presStyleCnt="0"/>
      <dgm:spPr/>
    </dgm:pt>
    <dgm:pt modelId="{5D8792BB-3ECD-4A02-9361-DFF272D59F26}" type="pres">
      <dgm:prSet presAssocID="{4C445555-26C2-4877-A28C-06C1E0A4843E}" presName="composite2" presStyleCnt="0"/>
      <dgm:spPr/>
    </dgm:pt>
    <dgm:pt modelId="{7655855F-9639-47D3-AB4D-E1FAA9474B6E}" type="pres">
      <dgm:prSet presAssocID="{4C445555-26C2-4877-A28C-06C1E0A4843E}" presName="background2" presStyleLbl="node2" presStyleIdx="0" presStyleCnt="2"/>
      <dgm:spPr>
        <a:solidFill>
          <a:schemeClr val="accent5">
            <a:lumMod val="75000"/>
          </a:schemeClr>
        </a:solidFill>
      </dgm:spPr>
    </dgm:pt>
    <dgm:pt modelId="{4181CA80-94CE-4D92-BD08-F2CE91D2078E}" type="pres">
      <dgm:prSet presAssocID="{4C445555-26C2-4877-A28C-06C1E0A4843E}" presName="text2" presStyleLbl="fgAcc2" presStyleIdx="0" presStyleCnt="2">
        <dgm:presLayoutVars>
          <dgm:chPref val="3"/>
        </dgm:presLayoutVars>
      </dgm:prSet>
      <dgm:spPr/>
    </dgm:pt>
    <dgm:pt modelId="{F0BC4F46-8813-49CB-A677-91997A50E3BC}" type="pres">
      <dgm:prSet presAssocID="{4C445555-26C2-4877-A28C-06C1E0A4843E}" presName="hierChild3" presStyleCnt="0"/>
      <dgm:spPr/>
    </dgm:pt>
    <dgm:pt modelId="{D85DFE52-8A5D-4F81-8D7E-DED971E7DF2D}" type="pres">
      <dgm:prSet presAssocID="{737F489E-8E75-46EC-9165-5BF091D94EC7}" presName="Name17" presStyleLbl="parChTrans1D3" presStyleIdx="0" presStyleCnt="3"/>
      <dgm:spPr/>
    </dgm:pt>
    <dgm:pt modelId="{E60E97A3-DBBB-4CDC-8618-020501AF9614}" type="pres">
      <dgm:prSet presAssocID="{91813462-2AC1-4883-B8F3-55E962345AD9}" presName="hierRoot3" presStyleCnt="0"/>
      <dgm:spPr/>
    </dgm:pt>
    <dgm:pt modelId="{4B0605DF-761F-485D-8B28-0234FDB75A30}" type="pres">
      <dgm:prSet presAssocID="{91813462-2AC1-4883-B8F3-55E962345AD9}" presName="composite3" presStyleCnt="0"/>
      <dgm:spPr/>
    </dgm:pt>
    <dgm:pt modelId="{6FD3F2CD-10FA-46B5-8689-7717674A55F6}" type="pres">
      <dgm:prSet presAssocID="{91813462-2AC1-4883-B8F3-55E962345AD9}" presName="background3" presStyleLbl="node3" presStyleIdx="0" presStyleCnt="3"/>
      <dgm:spPr>
        <a:solidFill>
          <a:schemeClr val="accent5">
            <a:lumMod val="75000"/>
          </a:schemeClr>
        </a:solidFill>
      </dgm:spPr>
    </dgm:pt>
    <dgm:pt modelId="{C2B1F787-2419-488E-9E54-27AA7C43E531}" type="pres">
      <dgm:prSet presAssocID="{91813462-2AC1-4883-B8F3-55E962345AD9}" presName="text3" presStyleLbl="fgAcc3" presStyleIdx="0" presStyleCnt="3">
        <dgm:presLayoutVars>
          <dgm:chPref val="3"/>
        </dgm:presLayoutVars>
      </dgm:prSet>
      <dgm:spPr/>
    </dgm:pt>
    <dgm:pt modelId="{70FED914-D527-4F3D-A318-4E0336CE4306}" type="pres">
      <dgm:prSet presAssocID="{91813462-2AC1-4883-B8F3-55E962345AD9}" presName="hierChild4" presStyleCnt="0"/>
      <dgm:spPr/>
    </dgm:pt>
    <dgm:pt modelId="{22FA6479-338D-491B-8034-3BF792C6CF89}" type="pres">
      <dgm:prSet presAssocID="{85E56F7A-B3FC-4A36-8DCE-007E973E894C}" presName="Name17" presStyleLbl="parChTrans1D3" presStyleIdx="1" presStyleCnt="3"/>
      <dgm:spPr/>
    </dgm:pt>
    <dgm:pt modelId="{728D5052-40B1-4156-A13C-845D99642B15}" type="pres">
      <dgm:prSet presAssocID="{2B925BEE-5900-49A5-ABFC-23010BEA1415}" presName="hierRoot3" presStyleCnt="0"/>
      <dgm:spPr/>
    </dgm:pt>
    <dgm:pt modelId="{01858305-8B08-415D-82A6-E408E4E107F5}" type="pres">
      <dgm:prSet presAssocID="{2B925BEE-5900-49A5-ABFC-23010BEA1415}" presName="composite3" presStyleCnt="0"/>
      <dgm:spPr/>
    </dgm:pt>
    <dgm:pt modelId="{160593C7-9351-472F-96A4-EBDC497C01A1}" type="pres">
      <dgm:prSet presAssocID="{2B925BEE-5900-49A5-ABFC-23010BEA1415}" presName="background3" presStyleLbl="node3" presStyleIdx="1" presStyleCnt="3"/>
      <dgm:spPr>
        <a:solidFill>
          <a:schemeClr val="accent5">
            <a:lumMod val="75000"/>
          </a:schemeClr>
        </a:solidFill>
      </dgm:spPr>
    </dgm:pt>
    <dgm:pt modelId="{27CC6CF2-E3B0-44E2-83A5-C854EA153681}" type="pres">
      <dgm:prSet presAssocID="{2B925BEE-5900-49A5-ABFC-23010BEA1415}" presName="text3" presStyleLbl="fgAcc3" presStyleIdx="1" presStyleCnt="3">
        <dgm:presLayoutVars>
          <dgm:chPref val="3"/>
        </dgm:presLayoutVars>
      </dgm:prSet>
      <dgm:spPr/>
    </dgm:pt>
    <dgm:pt modelId="{74D9E6E8-10E8-4FE6-B621-FE5820F2C000}" type="pres">
      <dgm:prSet presAssocID="{2B925BEE-5900-49A5-ABFC-23010BEA1415}" presName="hierChild4" presStyleCnt="0"/>
      <dgm:spPr/>
    </dgm:pt>
    <dgm:pt modelId="{B904F240-893B-4249-9AAA-F9C93094BCFE}" type="pres">
      <dgm:prSet presAssocID="{AAA57AA9-B5A4-4D11-86B4-11FC1DE1BDC8}" presName="Name10" presStyleLbl="parChTrans1D2" presStyleIdx="1" presStyleCnt="2"/>
      <dgm:spPr/>
    </dgm:pt>
    <dgm:pt modelId="{A8F4C623-E721-443B-A76B-C3F6680E00F6}" type="pres">
      <dgm:prSet presAssocID="{111825E5-0D61-448E-9F17-C8D59E3323C0}" presName="hierRoot2" presStyleCnt="0"/>
      <dgm:spPr/>
    </dgm:pt>
    <dgm:pt modelId="{2736E310-0B3F-48A4-9198-6E28B446B765}" type="pres">
      <dgm:prSet presAssocID="{111825E5-0D61-448E-9F17-C8D59E3323C0}" presName="composite2" presStyleCnt="0"/>
      <dgm:spPr/>
    </dgm:pt>
    <dgm:pt modelId="{8FA380F2-630F-445F-AC75-0F43647DAADA}" type="pres">
      <dgm:prSet presAssocID="{111825E5-0D61-448E-9F17-C8D59E3323C0}" presName="background2" presStyleLbl="node2" presStyleIdx="1" presStyleCnt="2"/>
      <dgm:spPr>
        <a:solidFill>
          <a:schemeClr val="accent5">
            <a:lumMod val="75000"/>
          </a:schemeClr>
        </a:solidFill>
      </dgm:spPr>
    </dgm:pt>
    <dgm:pt modelId="{3A4B7D3C-DF11-4F48-A2B2-251E5D6E95E5}" type="pres">
      <dgm:prSet presAssocID="{111825E5-0D61-448E-9F17-C8D59E3323C0}" presName="text2" presStyleLbl="fgAcc2" presStyleIdx="1" presStyleCnt="2">
        <dgm:presLayoutVars>
          <dgm:chPref val="3"/>
        </dgm:presLayoutVars>
      </dgm:prSet>
      <dgm:spPr/>
    </dgm:pt>
    <dgm:pt modelId="{E4B48221-57B6-409D-A2B7-0566A31A567D}" type="pres">
      <dgm:prSet presAssocID="{111825E5-0D61-448E-9F17-C8D59E3323C0}" presName="hierChild3" presStyleCnt="0"/>
      <dgm:spPr/>
    </dgm:pt>
    <dgm:pt modelId="{B18C796A-44C8-4B19-8A1C-81DA234EDBA2}" type="pres">
      <dgm:prSet presAssocID="{503692E2-1954-4DBF-8928-E5313379E614}" presName="Name17" presStyleLbl="parChTrans1D3" presStyleIdx="2" presStyleCnt="3"/>
      <dgm:spPr/>
    </dgm:pt>
    <dgm:pt modelId="{5B6853E3-0565-47C4-AF77-5836D58839E8}" type="pres">
      <dgm:prSet presAssocID="{CF85C2E5-F2C4-4677-A187-E4B9A7EA8BC2}" presName="hierRoot3" presStyleCnt="0"/>
      <dgm:spPr/>
    </dgm:pt>
    <dgm:pt modelId="{78CFD961-A163-4F92-8B86-9CDE5E99B0C6}" type="pres">
      <dgm:prSet presAssocID="{CF85C2E5-F2C4-4677-A187-E4B9A7EA8BC2}" presName="composite3" presStyleCnt="0"/>
      <dgm:spPr/>
    </dgm:pt>
    <dgm:pt modelId="{EB3DD492-8779-4B2B-A4FA-F1C44FEBBCCF}" type="pres">
      <dgm:prSet presAssocID="{CF85C2E5-F2C4-4677-A187-E4B9A7EA8BC2}" presName="background3" presStyleLbl="node3" presStyleIdx="2" presStyleCnt="3"/>
      <dgm:spPr>
        <a:solidFill>
          <a:schemeClr val="accent5">
            <a:lumMod val="75000"/>
          </a:schemeClr>
        </a:solidFill>
      </dgm:spPr>
    </dgm:pt>
    <dgm:pt modelId="{9F52830F-1B01-4521-B4AF-58645582C75D}" type="pres">
      <dgm:prSet presAssocID="{CF85C2E5-F2C4-4677-A187-E4B9A7EA8BC2}" presName="text3" presStyleLbl="fgAcc3" presStyleIdx="2" presStyleCnt="3">
        <dgm:presLayoutVars>
          <dgm:chPref val="3"/>
        </dgm:presLayoutVars>
      </dgm:prSet>
      <dgm:spPr/>
    </dgm:pt>
    <dgm:pt modelId="{B76E10E7-5EDC-4A08-8DEB-BF5F1BA3AC7C}" type="pres">
      <dgm:prSet presAssocID="{CF85C2E5-F2C4-4677-A187-E4B9A7EA8BC2}" presName="hierChild4" presStyleCnt="0"/>
      <dgm:spPr/>
    </dgm:pt>
  </dgm:ptLst>
  <dgm:cxnLst>
    <dgm:cxn modelId="{25716001-0797-4621-B33E-8C123C7A64A9}" srcId="{4C445555-26C2-4877-A28C-06C1E0A4843E}" destId="{91813462-2AC1-4883-B8F3-55E962345AD9}" srcOrd="0" destOrd="0" parTransId="{737F489E-8E75-46EC-9165-5BF091D94EC7}" sibTransId="{3C8592B3-CF47-4D9D-AFA7-619DB0F87800}"/>
    <dgm:cxn modelId="{DE9D3412-51CE-45B7-94D2-615F3CBCBC84}" srcId="{4C445555-26C2-4877-A28C-06C1E0A4843E}" destId="{2B925BEE-5900-49A5-ABFC-23010BEA1415}" srcOrd="1" destOrd="0" parTransId="{85E56F7A-B3FC-4A36-8DCE-007E973E894C}" sibTransId="{A6E9643D-1B0E-4F49-AB38-D4A4A7AB6790}"/>
    <dgm:cxn modelId="{3559F31F-499A-4FB2-9D83-044A11748AA9}" type="presOf" srcId="{737F489E-8E75-46EC-9165-5BF091D94EC7}" destId="{D85DFE52-8A5D-4F81-8D7E-DED971E7DF2D}" srcOrd="0" destOrd="0" presId="urn:microsoft.com/office/officeart/2005/8/layout/hierarchy1"/>
    <dgm:cxn modelId="{EE533C23-12AF-4524-8392-82619587F57C}" type="presOf" srcId="{D551EEF4-7BE0-404A-A359-CE44EB98123A}" destId="{98A04F7C-BADB-48F0-8547-41D220FD5C0B}" srcOrd="0" destOrd="0" presId="urn:microsoft.com/office/officeart/2005/8/layout/hierarchy1"/>
    <dgm:cxn modelId="{C18CB429-6833-4E3F-B7E8-8C00992CA88E}" type="presOf" srcId="{503692E2-1954-4DBF-8928-E5313379E614}" destId="{B18C796A-44C8-4B19-8A1C-81DA234EDBA2}" srcOrd="0" destOrd="0" presId="urn:microsoft.com/office/officeart/2005/8/layout/hierarchy1"/>
    <dgm:cxn modelId="{3AFFE233-EE01-4284-8972-75B0A91DD4BC}" type="presOf" srcId="{4C445555-26C2-4877-A28C-06C1E0A4843E}" destId="{4181CA80-94CE-4D92-BD08-F2CE91D2078E}" srcOrd="0" destOrd="0" presId="urn:microsoft.com/office/officeart/2005/8/layout/hierarchy1"/>
    <dgm:cxn modelId="{E23F9642-E07F-4EEF-B09E-74CBAE81FDDF}" type="presOf" srcId="{AAA57AA9-B5A4-4D11-86B4-11FC1DE1BDC8}" destId="{B904F240-893B-4249-9AAA-F9C93094BCFE}" srcOrd="0" destOrd="0" presId="urn:microsoft.com/office/officeart/2005/8/layout/hierarchy1"/>
    <dgm:cxn modelId="{5458EA62-FB7A-4D2C-B6DD-2797558A6B34}" srcId="{D551EEF4-7BE0-404A-A359-CE44EB98123A}" destId="{59FB340F-72EA-4A00-9DDA-9C7B59592D32}" srcOrd="0" destOrd="0" parTransId="{30DDE335-D857-4B2A-9A98-3CDE5847C050}" sibTransId="{01AC737C-46C0-40B0-84AD-0A7DD99C7754}"/>
    <dgm:cxn modelId="{276E8A7B-71B0-43FF-A1F5-8583AFA019FE}" type="presOf" srcId="{2B925BEE-5900-49A5-ABFC-23010BEA1415}" destId="{27CC6CF2-E3B0-44E2-83A5-C854EA153681}" srcOrd="0" destOrd="0" presId="urn:microsoft.com/office/officeart/2005/8/layout/hierarchy1"/>
    <dgm:cxn modelId="{0F281B81-CF2E-4C35-BBB6-9267FC96F214}" type="presOf" srcId="{88707BC5-2D9C-4AED-8143-778FE1FDE402}" destId="{58C1AF4D-C1DA-4478-AE27-103B893735D0}" srcOrd="0" destOrd="0" presId="urn:microsoft.com/office/officeart/2005/8/layout/hierarchy1"/>
    <dgm:cxn modelId="{94514387-B4ED-4220-A519-B031FA832400}" srcId="{59FB340F-72EA-4A00-9DDA-9C7B59592D32}" destId="{4C445555-26C2-4877-A28C-06C1E0A4843E}" srcOrd="0" destOrd="0" parTransId="{88707BC5-2D9C-4AED-8143-778FE1FDE402}" sibTransId="{796DC637-2DBD-45E6-AA70-13496C4CAB17}"/>
    <dgm:cxn modelId="{C7547F90-15E5-4DF7-9BFB-78056351C6D8}" srcId="{59FB340F-72EA-4A00-9DDA-9C7B59592D32}" destId="{111825E5-0D61-448E-9F17-C8D59E3323C0}" srcOrd="1" destOrd="0" parTransId="{AAA57AA9-B5A4-4D11-86B4-11FC1DE1BDC8}" sibTransId="{5964A344-5198-4CC5-A532-C4AA5C292961}"/>
    <dgm:cxn modelId="{1AC8F399-76B0-4040-A079-04E45863689B}" srcId="{111825E5-0D61-448E-9F17-C8D59E3323C0}" destId="{CF85C2E5-F2C4-4677-A187-E4B9A7EA8BC2}" srcOrd="0" destOrd="0" parTransId="{503692E2-1954-4DBF-8928-E5313379E614}" sibTransId="{C8BB5649-AEAC-49DA-A329-4A578DEB0397}"/>
    <dgm:cxn modelId="{4F65F2A3-16E4-4F6E-9604-7DE540859D72}" type="presOf" srcId="{91813462-2AC1-4883-B8F3-55E962345AD9}" destId="{C2B1F787-2419-488E-9E54-27AA7C43E531}" srcOrd="0" destOrd="0" presId="urn:microsoft.com/office/officeart/2005/8/layout/hierarchy1"/>
    <dgm:cxn modelId="{09659EBB-F388-4507-933F-0CB471D22EC7}" type="presOf" srcId="{59FB340F-72EA-4A00-9DDA-9C7B59592D32}" destId="{3505EC67-0ED8-4DA7-A111-D4FC334035B8}" srcOrd="0" destOrd="0" presId="urn:microsoft.com/office/officeart/2005/8/layout/hierarchy1"/>
    <dgm:cxn modelId="{566313C5-1F7B-428F-B4AC-46F7DF6FB62D}" type="presOf" srcId="{111825E5-0D61-448E-9F17-C8D59E3323C0}" destId="{3A4B7D3C-DF11-4F48-A2B2-251E5D6E95E5}" srcOrd="0" destOrd="0" presId="urn:microsoft.com/office/officeart/2005/8/layout/hierarchy1"/>
    <dgm:cxn modelId="{99D327E5-3FFE-4FFE-82C3-428EA521271B}" type="presOf" srcId="{85E56F7A-B3FC-4A36-8DCE-007E973E894C}" destId="{22FA6479-338D-491B-8034-3BF792C6CF89}" srcOrd="0" destOrd="0" presId="urn:microsoft.com/office/officeart/2005/8/layout/hierarchy1"/>
    <dgm:cxn modelId="{5676B2F2-ADDF-42FA-AEC5-564C8391BD7D}" type="presOf" srcId="{CF85C2E5-F2C4-4677-A187-E4B9A7EA8BC2}" destId="{9F52830F-1B01-4521-B4AF-58645582C75D}" srcOrd="0" destOrd="0" presId="urn:microsoft.com/office/officeart/2005/8/layout/hierarchy1"/>
    <dgm:cxn modelId="{2A9C346E-4815-4D4B-BF1F-FA1B5B92A6AD}" type="presParOf" srcId="{98A04F7C-BADB-48F0-8547-41D220FD5C0B}" destId="{A99CD10F-3CAD-4B3C-A8A8-CBC28FA13159}" srcOrd="0" destOrd="0" presId="urn:microsoft.com/office/officeart/2005/8/layout/hierarchy1"/>
    <dgm:cxn modelId="{03FB8A5E-2062-453C-8441-608116D3EE46}" type="presParOf" srcId="{A99CD10F-3CAD-4B3C-A8A8-CBC28FA13159}" destId="{A1BE9F35-717A-4079-AD14-CE128E3D97CA}" srcOrd="0" destOrd="0" presId="urn:microsoft.com/office/officeart/2005/8/layout/hierarchy1"/>
    <dgm:cxn modelId="{1BCAD77C-849F-4261-8702-5DE11A45C9EB}" type="presParOf" srcId="{A1BE9F35-717A-4079-AD14-CE128E3D97CA}" destId="{8125B439-AC46-4EA7-9A59-9B5A49F7F46C}" srcOrd="0" destOrd="0" presId="urn:microsoft.com/office/officeart/2005/8/layout/hierarchy1"/>
    <dgm:cxn modelId="{1E93B1E0-1901-4754-BCB1-09B7979ACD49}" type="presParOf" srcId="{A1BE9F35-717A-4079-AD14-CE128E3D97CA}" destId="{3505EC67-0ED8-4DA7-A111-D4FC334035B8}" srcOrd="1" destOrd="0" presId="urn:microsoft.com/office/officeart/2005/8/layout/hierarchy1"/>
    <dgm:cxn modelId="{FF5F92DF-121A-4855-B257-5B4DAF085776}" type="presParOf" srcId="{A99CD10F-3CAD-4B3C-A8A8-CBC28FA13159}" destId="{2B8BEFF4-11C5-4948-B6C2-FF8E2B75B826}" srcOrd="1" destOrd="0" presId="urn:microsoft.com/office/officeart/2005/8/layout/hierarchy1"/>
    <dgm:cxn modelId="{8B499818-8DE0-4433-9B0A-3CEB14E2C082}" type="presParOf" srcId="{2B8BEFF4-11C5-4948-B6C2-FF8E2B75B826}" destId="{58C1AF4D-C1DA-4478-AE27-103B893735D0}" srcOrd="0" destOrd="0" presId="urn:microsoft.com/office/officeart/2005/8/layout/hierarchy1"/>
    <dgm:cxn modelId="{AEE8C92B-CE79-4E06-91ED-5B583235E556}" type="presParOf" srcId="{2B8BEFF4-11C5-4948-B6C2-FF8E2B75B826}" destId="{5DA9D54B-C5FA-4B90-A7F5-45A6ADFD5B3E}" srcOrd="1" destOrd="0" presId="urn:microsoft.com/office/officeart/2005/8/layout/hierarchy1"/>
    <dgm:cxn modelId="{743987F9-859D-46C8-800F-8A4358EB01B5}" type="presParOf" srcId="{5DA9D54B-C5FA-4B90-A7F5-45A6ADFD5B3E}" destId="{5D8792BB-3ECD-4A02-9361-DFF272D59F26}" srcOrd="0" destOrd="0" presId="urn:microsoft.com/office/officeart/2005/8/layout/hierarchy1"/>
    <dgm:cxn modelId="{2110F0DB-F24B-4D5D-A68F-19E7BA33902B}" type="presParOf" srcId="{5D8792BB-3ECD-4A02-9361-DFF272D59F26}" destId="{7655855F-9639-47D3-AB4D-E1FAA9474B6E}" srcOrd="0" destOrd="0" presId="urn:microsoft.com/office/officeart/2005/8/layout/hierarchy1"/>
    <dgm:cxn modelId="{5ECFC438-22C7-48E6-A7FA-FECED85A30CF}" type="presParOf" srcId="{5D8792BB-3ECD-4A02-9361-DFF272D59F26}" destId="{4181CA80-94CE-4D92-BD08-F2CE91D2078E}" srcOrd="1" destOrd="0" presId="urn:microsoft.com/office/officeart/2005/8/layout/hierarchy1"/>
    <dgm:cxn modelId="{2E9B4B00-E40D-4EFC-8C16-1779726D90D1}" type="presParOf" srcId="{5DA9D54B-C5FA-4B90-A7F5-45A6ADFD5B3E}" destId="{F0BC4F46-8813-49CB-A677-91997A50E3BC}" srcOrd="1" destOrd="0" presId="urn:microsoft.com/office/officeart/2005/8/layout/hierarchy1"/>
    <dgm:cxn modelId="{8A120A03-4F5E-45A8-A5A2-A5C8A1280DDE}" type="presParOf" srcId="{F0BC4F46-8813-49CB-A677-91997A50E3BC}" destId="{D85DFE52-8A5D-4F81-8D7E-DED971E7DF2D}" srcOrd="0" destOrd="0" presId="urn:microsoft.com/office/officeart/2005/8/layout/hierarchy1"/>
    <dgm:cxn modelId="{878A2B8D-D073-4FB3-8A44-10F7B68F0284}" type="presParOf" srcId="{F0BC4F46-8813-49CB-A677-91997A50E3BC}" destId="{E60E97A3-DBBB-4CDC-8618-020501AF9614}" srcOrd="1" destOrd="0" presId="urn:microsoft.com/office/officeart/2005/8/layout/hierarchy1"/>
    <dgm:cxn modelId="{FD336C24-1901-4AC2-971F-62EFF741C952}" type="presParOf" srcId="{E60E97A3-DBBB-4CDC-8618-020501AF9614}" destId="{4B0605DF-761F-485D-8B28-0234FDB75A30}" srcOrd="0" destOrd="0" presId="urn:microsoft.com/office/officeart/2005/8/layout/hierarchy1"/>
    <dgm:cxn modelId="{78F3BBE1-521B-4AC9-B544-9F4457754D12}" type="presParOf" srcId="{4B0605DF-761F-485D-8B28-0234FDB75A30}" destId="{6FD3F2CD-10FA-46B5-8689-7717674A55F6}" srcOrd="0" destOrd="0" presId="urn:microsoft.com/office/officeart/2005/8/layout/hierarchy1"/>
    <dgm:cxn modelId="{69DDFA3C-DFC3-4156-A4B0-3FE38946725D}" type="presParOf" srcId="{4B0605DF-761F-485D-8B28-0234FDB75A30}" destId="{C2B1F787-2419-488E-9E54-27AA7C43E531}" srcOrd="1" destOrd="0" presId="urn:microsoft.com/office/officeart/2005/8/layout/hierarchy1"/>
    <dgm:cxn modelId="{02F14C85-481C-4E6E-9E53-BADBA570CCB6}" type="presParOf" srcId="{E60E97A3-DBBB-4CDC-8618-020501AF9614}" destId="{70FED914-D527-4F3D-A318-4E0336CE4306}" srcOrd="1" destOrd="0" presId="urn:microsoft.com/office/officeart/2005/8/layout/hierarchy1"/>
    <dgm:cxn modelId="{82FF9E77-0255-430F-BA21-4F8D4B87C1B3}" type="presParOf" srcId="{F0BC4F46-8813-49CB-A677-91997A50E3BC}" destId="{22FA6479-338D-491B-8034-3BF792C6CF89}" srcOrd="2" destOrd="0" presId="urn:microsoft.com/office/officeart/2005/8/layout/hierarchy1"/>
    <dgm:cxn modelId="{99EC77A4-0120-4599-A21C-288FFF4C01B4}" type="presParOf" srcId="{F0BC4F46-8813-49CB-A677-91997A50E3BC}" destId="{728D5052-40B1-4156-A13C-845D99642B15}" srcOrd="3" destOrd="0" presId="urn:microsoft.com/office/officeart/2005/8/layout/hierarchy1"/>
    <dgm:cxn modelId="{A38204E5-51E1-406A-9DAB-0C335792487D}" type="presParOf" srcId="{728D5052-40B1-4156-A13C-845D99642B15}" destId="{01858305-8B08-415D-82A6-E408E4E107F5}" srcOrd="0" destOrd="0" presId="urn:microsoft.com/office/officeart/2005/8/layout/hierarchy1"/>
    <dgm:cxn modelId="{1B9419DA-8788-49B2-BC8D-437A5FA869B3}" type="presParOf" srcId="{01858305-8B08-415D-82A6-E408E4E107F5}" destId="{160593C7-9351-472F-96A4-EBDC497C01A1}" srcOrd="0" destOrd="0" presId="urn:microsoft.com/office/officeart/2005/8/layout/hierarchy1"/>
    <dgm:cxn modelId="{A5443D72-E99F-4FF1-BDBC-021277D23A0A}" type="presParOf" srcId="{01858305-8B08-415D-82A6-E408E4E107F5}" destId="{27CC6CF2-E3B0-44E2-83A5-C854EA153681}" srcOrd="1" destOrd="0" presId="urn:microsoft.com/office/officeart/2005/8/layout/hierarchy1"/>
    <dgm:cxn modelId="{ABE2F5A3-C627-4B9D-B72B-D4A75FFFDD5B}" type="presParOf" srcId="{728D5052-40B1-4156-A13C-845D99642B15}" destId="{74D9E6E8-10E8-4FE6-B621-FE5820F2C000}" srcOrd="1" destOrd="0" presId="urn:microsoft.com/office/officeart/2005/8/layout/hierarchy1"/>
    <dgm:cxn modelId="{DE494E39-056A-4A71-8CE0-39BD49C63372}" type="presParOf" srcId="{2B8BEFF4-11C5-4948-B6C2-FF8E2B75B826}" destId="{B904F240-893B-4249-9AAA-F9C93094BCFE}" srcOrd="2" destOrd="0" presId="urn:microsoft.com/office/officeart/2005/8/layout/hierarchy1"/>
    <dgm:cxn modelId="{C8064F56-2FBD-4550-951B-536BC4EFE47B}" type="presParOf" srcId="{2B8BEFF4-11C5-4948-B6C2-FF8E2B75B826}" destId="{A8F4C623-E721-443B-A76B-C3F6680E00F6}" srcOrd="3" destOrd="0" presId="urn:microsoft.com/office/officeart/2005/8/layout/hierarchy1"/>
    <dgm:cxn modelId="{72F260CB-8E62-4543-B132-87718ABE23AB}" type="presParOf" srcId="{A8F4C623-E721-443B-A76B-C3F6680E00F6}" destId="{2736E310-0B3F-48A4-9198-6E28B446B765}" srcOrd="0" destOrd="0" presId="urn:microsoft.com/office/officeart/2005/8/layout/hierarchy1"/>
    <dgm:cxn modelId="{2E4924CA-E649-4CD5-B6C4-0B4FC0AB64B0}" type="presParOf" srcId="{2736E310-0B3F-48A4-9198-6E28B446B765}" destId="{8FA380F2-630F-445F-AC75-0F43647DAADA}" srcOrd="0" destOrd="0" presId="urn:microsoft.com/office/officeart/2005/8/layout/hierarchy1"/>
    <dgm:cxn modelId="{05DE7AA3-F81B-4C64-B47F-D969666F8C28}" type="presParOf" srcId="{2736E310-0B3F-48A4-9198-6E28B446B765}" destId="{3A4B7D3C-DF11-4F48-A2B2-251E5D6E95E5}" srcOrd="1" destOrd="0" presId="urn:microsoft.com/office/officeart/2005/8/layout/hierarchy1"/>
    <dgm:cxn modelId="{86697C52-0D7A-4976-91CD-2F9CD5265B25}" type="presParOf" srcId="{A8F4C623-E721-443B-A76B-C3F6680E00F6}" destId="{E4B48221-57B6-409D-A2B7-0566A31A567D}" srcOrd="1" destOrd="0" presId="urn:microsoft.com/office/officeart/2005/8/layout/hierarchy1"/>
    <dgm:cxn modelId="{E5A2D09F-7265-4484-85B8-2DCA2DC17C9C}" type="presParOf" srcId="{E4B48221-57B6-409D-A2B7-0566A31A567D}" destId="{B18C796A-44C8-4B19-8A1C-81DA234EDBA2}" srcOrd="0" destOrd="0" presId="urn:microsoft.com/office/officeart/2005/8/layout/hierarchy1"/>
    <dgm:cxn modelId="{36409229-7E16-4B0B-B002-83EAC36B4235}" type="presParOf" srcId="{E4B48221-57B6-409D-A2B7-0566A31A567D}" destId="{5B6853E3-0565-47C4-AF77-5836D58839E8}" srcOrd="1" destOrd="0" presId="urn:microsoft.com/office/officeart/2005/8/layout/hierarchy1"/>
    <dgm:cxn modelId="{ABEE4902-0883-4739-A6BD-32F0B21C4E96}" type="presParOf" srcId="{5B6853E3-0565-47C4-AF77-5836D58839E8}" destId="{78CFD961-A163-4F92-8B86-9CDE5E99B0C6}" srcOrd="0" destOrd="0" presId="urn:microsoft.com/office/officeart/2005/8/layout/hierarchy1"/>
    <dgm:cxn modelId="{BB877694-0A7A-42F7-A320-4E9124ADBC99}" type="presParOf" srcId="{78CFD961-A163-4F92-8B86-9CDE5E99B0C6}" destId="{EB3DD492-8779-4B2B-A4FA-F1C44FEBBCCF}" srcOrd="0" destOrd="0" presId="urn:microsoft.com/office/officeart/2005/8/layout/hierarchy1"/>
    <dgm:cxn modelId="{7C502696-9733-4890-81B3-44FB2F664F9A}" type="presParOf" srcId="{78CFD961-A163-4F92-8B86-9CDE5E99B0C6}" destId="{9F52830F-1B01-4521-B4AF-58645582C75D}" srcOrd="1" destOrd="0" presId="urn:microsoft.com/office/officeart/2005/8/layout/hierarchy1"/>
    <dgm:cxn modelId="{06C381EF-CACC-4A5A-8E4D-19762A83B78B}" type="presParOf" srcId="{5B6853E3-0565-47C4-AF77-5836D58839E8}" destId="{B76E10E7-5EDC-4A08-8DEB-BF5F1BA3AC7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A2449A-024B-433F-BD71-168C87E305F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8D295EF-8B00-4D73-A3B2-E9C4AB8F6C8F}">
      <dgm:prSet phldrT="[Text]" custT="1"/>
      <dgm:spPr>
        <a:xfrm>
          <a:off x="3264253" y="1916601"/>
          <a:ext cx="988695" cy="65913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lgn="ctr">
            <a:buNone/>
          </a:pPr>
          <a:r>
            <a:rPr lang="en-US" sz="2200" dirty="0">
              <a:solidFill>
                <a:sysClr val="window" lastClr="FFFFFF"/>
              </a:solidFill>
              <a:latin typeface="+mn-lt"/>
              <a:ea typeface="+mn-ea"/>
              <a:cs typeface="+mn-cs"/>
            </a:rPr>
            <a:t>Layer - 3</a:t>
          </a:r>
        </a:p>
      </dgm:t>
    </dgm:pt>
    <dgm:pt modelId="{61C45B19-A804-40C5-A785-0C6F04EC6360}" type="parTrans" cxnId="{620EA29C-ED99-4684-8B54-CC9130513830}">
      <dgm:prSet/>
      <dgm:spPr>
        <a:xfrm>
          <a:off x="3712831" y="1648533"/>
          <a:ext cx="91440" cy="268068"/>
        </a:xfrm>
        <a:custGeom>
          <a:avLst/>
          <a:gdLst/>
          <a:ahLst/>
          <a:cxnLst/>
          <a:rect l="0" t="0" r="0" b="0"/>
          <a:pathLst>
            <a:path>
              <a:moveTo>
                <a:pt x="45720" y="0"/>
              </a:moveTo>
              <a:lnTo>
                <a:pt x="45720" y="134034"/>
              </a:lnTo>
              <a:lnTo>
                <a:pt x="45769" y="134034"/>
              </a:lnTo>
              <a:lnTo>
                <a:pt x="45769" y="268068"/>
              </a:lnTo>
            </a:path>
          </a:pathLst>
        </a:custGeom>
        <a:noFill/>
        <a:ln w="12700" cap="flat" cmpd="sng" algn="ctr">
          <a:solidFill>
            <a:srgbClr val="4472C4">
              <a:shade val="80000"/>
              <a:hueOff val="0"/>
              <a:satOff val="0"/>
              <a:lumOff val="0"/>
              <a:alphaOff val="0"/>
            </a:srgbClr>
          </a:solidFill>
          <a:prstDash val="solid"/>
          <a:miter lim="800000"/>
        </a:ln>
        <a:effectLst/>
      </dgm:spPr>
      <dgm:t>
        <a:bodyPr/>
        <a:lstStyle/>
        <a:p>
          <a:pPr algn="ctr"/>
          <a:endParaRPr lang="en-US"/>
        </a:p>
      </dgm:t>
    </dgm:pt>
    <dgm:pt modelId="{E9D5A21B-F7A8-48E3-AE31-7750D380B85A}" type="sibTrans" cxnId="{620EA29C-ED99-4684-8B54-CC9130513830}">
      <dgm:prSet/>
      <dgm:spPr/>
      <dgm:t>
        <a:bodyPr/>
        <a:lstStyle/>
        <a:p>
          <a:pPr algn="ctr"/>
          <a:endParaRPr lang="en-US"/>
        </a:p>
      </dgm:t>
    </dgm:pt>
    <dgm:pt modelId="{BF252E2D-B16E-4203-8C4E-0F7EE33EA5DE}">
      <dgm:prSet phldrT="[Text]" custT="1"/>
      <dgm:spPr>
        <a:xfrm>
          <a:off x="0" y="708"/>
          <a:ext cx="5852160" cy="787096"/>
        </a:xfrm>
        <a:prstGeom prst="roundRect">
          <a:avLst>
            <a:gd name="adj" fmla="val 10000"/>
          </a:avLst>
        </a:prstGeom>
        <a:solidFill>
          <a:srgbClr val="4472C4">
            <a:tint val="40000"/>
            <a:hueOff val="0"/>
            <a:satOff val="0"/>
            <a:lumOff val="0"/>
            <a:alphaOff val="0"/>
          </a:srgbClr>
        </a:solidFill>
        <a:ln>
          <a:noFill/>
        </a:ln>
        <a:effectLst/>
      </dgm:spPr>
      <dgm:t>
        <a:bodyPr/>
        <a:lstStyle/>
        <a:p>
          <a:pPr algn="ctr">
            <a:buNone/>
          </a:pPr>
          <a:r>
            <a:rPr lang="en-US" sz="2200" dirty="0">
              <a:solidFill>
                <a:sysClr val="windowText" lastClr="000000">
                  <a:hueOff val="0"/>
                  <a:satOff val="0"/>
                  <a:lumOff val="0"/>
                  <a:alphaOff val="0"/>
                </a:sysClr>
              </a:solidFill>
              <a:latin typeface="+mn-lt"/>
              <a:ea typeface="+mn-ea"/>
              <a:cs typeface="+mn-cs"/>
            </a:rPr>
            <a:t>Server - 1</a:t>
          </a:r>
        </a:p>
      </dgm:t>
    </dgm:pt>
    <dgm:pt modelId="{C1C534F5-B46C-4C26-9A71-2972855A4562}" type="parTrans" cxnId="{3396DB19-C1E7-428B-B537-88360E81FBA3}">
      <dgm:prSet/>
      <dgm:spPr/>
      <dgm:t>
        <a:bodyPr/>
        <a:lstStyle/>
        <a:p>
          <a:pPr algn="ctr"/>
          <a:endParaRPr lang="en-US"/>
        </a:p>
      </dgm:t>
    </dgm:pt>
    <dgm:pt modelId="{EA324AE2-B01D-4858-8C90-D8B016AF7C80}" type="sibTrans" cxnId="{3396DB19-C1E7-428B-B537-88360E81FBA3}">
      <dgm:prSet/>
      <dgm:spPr/>
      <dgm:t>
        <a:bodyPr/>
        <a:lstStyle/>
        <a:p>
          <a:pPr algn="ctr"/>
          <a:endParaRPr lang="en-US"/>
        </a:p>
      </dgm:t>
    </dgm:pt>
    <dgm:pt modelId="{C73B2D87-8606-4D75-96BE-061B150AF3B2}">
      <dgm:prSet phldrT="[Text]" custT="1"/>
      <dgm:spPr>
        <a:xfrm>
          <a:off x="0" y="919631"/>
          <a:ext cx="5852160" cy="787096"/>
        </a:xfrm>
        <a:prstGeom prst="roundRect">
          <a:avLst>
            <a:gd name="adj" fmla="val 10000"/>
          </a:avLst>
        </a:prstGeom>
        <a:solidFill>
          <a:srgbClr val="4472C4">
            <a:tint val="40000"/>
            <a:hueOff val="0"/>
            <a:satOff val="0"/>
            <a:lumOff val="0"/>
            <a:alphaOff val="0"/>
          </a:srgbClr>
        </a:solidFill>
        <a:ln>
          <a:noFill/>
        </a:ln>
        <a:effectLst/>
      </dgm:spPr>
      <dgm:t>
        <a:bodyPr/>
        <a:lstStyle/>
        <a:p>
          <a:pPr algn="ctr">
            <a:buNone/>
          </a:pPr>
          <a:r>
            <a:rPr lang="en-US" sz="2200" dirty="0">
              <a:solidFill>
                <a:sysClr val="windowText" lastClr="000000">
                  <a:hueOff val="0"/>
                  <a:satOff val="0"/>
                  <a:lumOff val="0"/>
                  <a:alphaOff val="0"/>
                </a:sysClr>
              </a:solidFill>
              <a:latin typeface="+mn-lt"/>
              <a:ea typeface="+mn-ea"/>
              <a:cs typeface="+mn-cs"/>
            </a:rPr>
            <a:t>Server - 2</a:t>
          </a:r>
        </a:p>
      </dgm:t>
    </dgm:pt>
    <dgm:pt modelId="{4F755EAC-EB8B-4BE6-9B1C-6C525C3528EC}" type="parTrans" cxnId="{0A21CD67-898A-4602-8342-1FAB8B4F39BF}">
      <dgm:prSet/>
      <dgm:spPr/>
      <dgm:t>
        <a:bodyPr/>
        <a:lstStyle/>
        <a:p>
          <a:pPr algn="ctr"/>
          <a:endParaRPr lang="en-US"/>
        </a:p>
      </dgm:t>
    </dgm:pt>
    <dgm:pt modelId="{686C4390-747F-4F14-9548-D8C6EE62AF1F}" type="sibTrans" cxnId="{0A21CD67-898A-4602-8342-1FAB8B4F39BF}">
      <dgm:prSet/>
      <dgm:spPr/>
      <dgm:t>
        <a:bodyPr/>
        <a:lstStyle/>
        <a:p>
          <a:pPr algn="ctr"/>
          <a:endParaRPr lang="en-US"/>
        </a:p>
      </dgm:t>
    </dgm:pt>
    <dgm:pt modelId="{53986FE1-570E-4F70-A26C-527F7A66900C}">
      <dgm:prSet phldrT="[Text]" custT="1"/>
      <dgm:spPr>
        <a:xfrm>
          <a:off x="0" y="1838554"/>
          <a:ext cx="5852160" cy="787096"/>
        </a:xfrm>
        <a:prstGeom prst="roundRect">
          <a:avLst>
            <a:gd name="adj" fmla="val 10000"/>
          </a:avLst>
        </a:prstGeom>
        <a:solidFill>
          <a:srgbClr val="4472C4">
            <a:tint val="40000"/>
            <a:hueOff val="0"/>
            <a:satOff val="0"/>
            <a:lumOff val="0"/>
            <a:alphaOff val="0"/>
          </a:srgbClr>
        </a:solidFill>
        <a:ln>
          <a:noFill/>
        </a:ln>
        <a:effectLst/>
      </dgm:spPr>
      <dgm:t>
        <a:bodyPr/>
        <a:lstStyle/>
        <a:p>
          <a:pPr algn="ctr">
            <a:buNone/>
          </a:pPr>
          <a:r>
            <a:rPr lang="en-US" sz="2200" dirty="0">
              <a:solidFill>
                <a:sysClr val="windowText" lastClr="000000">
                  <a:hueOff val="0"/>
                  <a:satOff val="0"/>
                  <a:lumOff val="0"/>
                  <a:alphaOff val="0"/>
                </a:sysClr>
              </a:solidFill>
              <a:latin typeface="+mn-lt"/>
              <a:ea typeface="+mn-ea"/>
              <a:cs typeface="+mn-cs"/>
            </a:rPr>
            <a:t>Server - 3</a:t>
          </a:r>
        </a:p>
      </dgm:t>
    </dgm:pt>
    <dgm:pt modelId="{CC8D0AD7-B23C-4224-B012-5601E21EB456}" type="parTrans" cxnId="{E5AB55A6-13E5-4560-A760-AC9CE4EAEE99}">
      <dgm:prSet/>
      <dgm:spPr/>
      <dgm:t>
        <a:bodyPr/>
        <a:lstStyle/>
        <a:p>
          <a:pPr algn="ctr"/>
          <a:endParaRPr lang="en-US"/>
        </a:p>
      </dgm:t>
    </dgm:pt>
    <dgm:pt modelId="{9B624A99-4DDD-411C-93E6-5DE3BF735C01}" type="sibTrans" cxnId="{E5AB55A6-13E5-4560-A760-AC9CE4EAEE99}">
      <dgm:prSet/>
      <dgm:spPr/>
      <dgm:t>
        <a:bodyPr/>
        <a:lstStyle/>
        <a:p>
          <a:pPr algn="ctr"/>
          <a:endParaRPr lang="en-US"/>
        </a:p>
      </dgm:t>
    </dgm:pt>
    <dgm:pt modelId="{815AAEEB-31F1-48B4-93CF-892F33F54F5D}">
      <dgm:prSet phldrT="[Text]" custT="1"/>
      <dgm:spPr>
        <a:xfrm>
          <a:off x="3264204" y="66621"/>
          <a:ext cx="988695" cy="65913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lgn="ctr">
            <a:buNone/>
          </a:pPr>
          <a:r>
            <a:rPr lang="en-US" sz="2200" dirty="0">
              <a:solidFill>
                <a:sysClr val="window" lastClr="FFFFFF"/>
              </a:solidFill>
              <a:latin typeface="+mn-lt"/>
              <a:ea typeface="+mn-ea"/>
              <a:cs typeface="+mn-cs"/>
            </a:rPr>
            <a:t>Layer - 1</a:t>
          </a:r>
        </a:p>
      </dgm:t>
    </dgm:pt>
    <dgm:pt modelId="{20CF467F-3A05-48F2-AFF8-42711EE8E2D1}" type="sibTrans" cxnId="{ACD48A3F-6E91-4B4C-94AE-194C03601764}">
      <dgm:prSet/>
      <dgm:spPr/>
      <dgm:t>
        <a:bodyPr/>
        <a:lstStyle/>
        <a:p>
          <a:pPr algn="ctr"/>
          <a:endParaRPr lang="en-US"/>
        </a:p>
      </dgm:t>
    </dgm:pt>
    <dgm:pt modelId="{9EF2F172-7CF4-4D55-BB49-6D324EF14331}" type="parTrans" cxnId="{ACD48A3F-6E91-4B4C-94AE-194C03601764}">
      <dgm:prSet/>
      <dgm:spPr/>
      <dgm:t>
        <a:bodyPr/>
        <a:lstStyle/>
        <a:p>
          <a:pPr algn="ctr"/>
          <a:endParaRPr lang="en-US"/>
        </a:p>
      </dgm:t>
    </dgm:pt>
    <dgm:pt modelId="{88BA7A20-C7B2-4E4F-8100-67FE0964F308}">
      <dgm:prSet phldrT="[Text]" custT="1"/>
      <dgm:spPr>
        <a:xfrm>
          <a:off x="3264204" y="989403"/>
          <a:ext cx="988695" cy="65913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lgn="ctr">
            <a:buNone/>
          </a:pPr>
          <a:r>
            <a:rPr lang="en-US" sz="2200" dirty="0">
              <a:solidFill>
                <a:sysClr val="window" lastClr="FFFFFF"/>
              </a:solidFill>
              <a:latin typeface="+mn-lt"/>
              <a:ea typeface="+mn-ea"/>
              <a:cs typeface="+mn-cs"/>
            </a:rPr>
            <a:t>Layer - 2</a:t>
          </a:r>
        </a:p>
      </dgm:t>
    </dgm:pt>
    <dgm:pt modelId="{0A80972E-8ADB-4B8E-880D-3B9FA8026018}" type="sibTrans" cxnId="{E33B4006-7C7A-4025-856E-A8DDC05AF25B}">
      <dgm:prSet/>
      <dgm:spPr/>
      <dgm:t>
        <a:bodyPr/>
        <a:lstStyle/>
        <a:p>
          <a:pPr algn="ctr"/>
          <a:endParaRPr lang="en-US"/>
        </a:p>
      </dgm:t>
    </dgm:pt>
    <dgm:pt modelId="{E412DB3D-A874-47A1-A448-6C934610A2DB}" type="parTrans" cxnId="{E33B4006-7C7A-4025-856E-A8DDC05AF25B}">
      <dgm:prSet/>
      <dgm:spPr>
        <a:xfrm>
          <a:off x="3712831" y="725751"/>
          <a:ext cx="91440" cy="263652"/>
        </a:xfrm>
        <a:custGeom>
          <a:avLst/>
          <a:gdLst/>
          <a:ahLst/>
          <a:cxnLst/>
          <a:rect l="0" t="0" r="0" b="0"/>
          <a:pathLst>
            <a:path>
              <a:moveTo>
                <a:pt x="45720" y="0"/>
              </a:moveTo>
              <a:lnTo>
                <a:pt x="45720" y="263652"/>
              </a:lnTo>
            </a:path>
          </a:pathLst>
        </a:custGeom>
        <a:noFill/>
        <a:ln w="12700" cap="flat" cmpd="sng" algn="ctr">
          <a:solidFill>
            <a:srgbClr val="4472C4">
              <a:shade val="60000"/>
              <a:hueOff val="0"/>
              <a:satOff val="0"/>
              <a:lumOff val="0"/>
              <a:alphaOff val="0"/>
            </a:srgbClr>
          </a:solidFill>
          <a:prstDash val="solid"/>
          <a:miter lim="800000"/>
        </a:ln>
        <a:effectLst/>
      </dgm:spPr>
      <dgm:t>
        <a:bodyPr/>
        <a:lstStyle/>
        <a:p>
          <a:pPr algn="ctr"/>
          <a:endParaRPr lang="en-US"/>
        </a:p>
      </dgm:t>
    </dgm:pt>
    <dgm:pt modelId="{2A12990E-49AC-42CA-A892-AE43A9E2C733}" type="pres">
      <dgm:prSet presAssocID="{FBA2449A-024B-433F-BD71-168C87E305FF}" presName="mainComposite" presStyleCnt="0">
        <dgm:presLayoutVars>
          <dgm:chPref val="1"/>
          <dgm:dir/>
          <dgm:animOne val="branch"/>
          <dgm:animLvl val="lvl"/>
          <dgm:resizeHandles val="exact"/>
        </dgm:presLayoutVars>
      </dgm:prSet>
      <dgm:spPr/>
    </dgm:pt>
    <dgm:pt modelId="{46206A14-8419-456D-8A6E-33221F4FB162}" type="pres">
      <dgm:prSet presAssocID="{FBA2449A-024B-433F-BD71-168C87E305FF}" presName="hierFlow" presStyleCnt="0"/>
      <dgm:spPr/>
    </dgm:pt>
    <dgm:pt modelId="{A9685CF4-D061-4066-BAB1-E60969F2A812}" type="pres">
      <dgm:prSet presAssocID="{FBA2449A-024B-433F-BD71-168C87E305FF}" presName="firstBuf" presStyleCnt="0"/>
      <dgm:spPr/>
    </dgm:pt>
    <dgm:pt modelId="{1AD68BF0-CB61-4639-83D2-9BC739FC81BE}" type="pres">
      <dgm:prSet presAssocID="{FBA2449A-024B-433F-BD71-168C87E305FF}" presName="hierChild1" presStyleCnt="0">
        <dgm:presLayoutVars>
          <dgm:chPref val="1"/>
          <dgm:animOne val="branch"/>
          <dgm:animLvl val="lvl"/>
        </dgm:presLayoutVars>
      </dgm:prSet>
      <dgm:spPr/>
    </dgm:pt>
    <dgm:pt modelId="{88043B8A-4182-4E15-95FB-C4595887A9FA}" type="pres">
      <dgm:prSet presAssocID="{815AAEEB-31F1-48B4-93CF-892F33F54F5D}" presName="Name14" presStyleCnt="0"/>
      <dgm:spPr/>
    </dgm:pt>
    <dgm:pt modelId="{5DE4A445-4DEE-4ACD-BED8-19240FD7A1B6}" type="pres">
      <dgm:prSet presAssocID="{815AAEEB-31F1-48B4-93CF-892F33F54F5D}" presName="level1Shape" presStyleLbl="node0" presStyleIdx="0" presStyleCnt="1" custScaleX="138728" custLinFactNeighborX="1332">
        <dgm:presLayoutVars>
          <dgm:chPref val="3"/>
        </dgm:presLayoutVars>
      </dgm:prSet>
      <dgm:spPr/>
    </dgm:pt>
    <dgm:pt modelId="{749D4A10-32FE-4CE6-AAA2-15DC7D9F91FD}" type="pres">
      <dgm:prSet presAssocID="{815AAEEB-31F1-48B4-93CF-892F33F54F5D}" presName="hierChild2" presStyleCnt="0"/>
      <dgm:spPr/>
    </dgm:pt>
    <dgm:pt modelId="{A0FCC93F-0E10-49CE-90AC-180C0EED3A4A}" type="pres">
      <dgm:prSet presAssocID="{E412DB3D-A874-47A1-A448-6C934610A2DB}" presName="Name19" presStyleLbl="parChTrans1D2" presStyleIdx="0" presStyleCnt="1"/>
      <dgm:spPr/>
    </dgm:pt>
    <dgm:pt modelId="{B0E1314E-AF46-4483-81AB-C589EE5711CF}" type="pres">
      <dgm:prSet presAssocID="{88BA7A20-C7B2-4E4F-8100-67FE0964F308}" presName="Name21" presStyleCnt="0"/>
      <dgm:spPr/>
    </dgm:pt>
    <dgm:pt modelId="{99EA063E-B4D5-469D-B9F0-C22ADE396289}" type="pres">
      <dgm:prSet presAssocID="{88BA7A20-C7B2-4E4F-8100-67FE0964F308}" presName="level2Shape" presStyleLbl="node2" presStyleIdx="0" presStyleCnt="1" custScaleX="138728" custLinFactNeighborX="1332"/>
      <dgm:spPr/>
    </dgm:pt>
    <dgm:pt modelId="{09182EF0-9F13-4BDF-9A1A-4D3178381A9D}" type="pres">
      <dgm:prSet presAssocID="{88BA7A20-C7B2-4E4F-8100-67FE0964F308}" presName="hierChild3" presStyleCnt="0"/>
      <dgm:spPr/>
    </dgm:pt>
    <dgm:pt modelId="{4616DFBA-D2E7-4BCE-9316-B2F1363F4FB6}" type="pres">
      <dgm:prSet presAssocID="{61C45B19-A804-40C5-A785-0C6F04EC6360}" presName="Name19" presStyleLbl="parChTrans1D3" presStyleIdx="0" presStyleCnt="1"/>
      <dgm:spPr/>
    </dgm:pt>
    <dgm:pt modelId="{59483867-687E-4002-8B3A-957EEDD0740D}" type="pres">
      <dgm:prSet presAssocID="{58D295EF-8B00-4D73-A3B2-E9C4AB8F6C8F}" presName="Name21" presStyleCnt="0"/>
      <dgm:spPr/>
    </dgm:pt>
    <dgm:pt modelId="{47756DDB-E132-4361-9865-82895B256CDB}" type="pres">
      <dgm:prSet presAssocID="{58D295EF-8B00-4D73-A3B2-E9C4AB8F6C8F}" presName="level2Shape" presStyleLbl="node3" presStyleIdx="0" presStyleCnt="1" custScaleX="138728" custLinFactNeighborX="1337" custLinFactNeighborY="670"/>
      <dgm:spPr/>
    </dgm:pt>
    <dgm:pt modelId="{0AB3BFAA-9BCA-4897-B453-6E025FF90120}" type="pres">
      <dgm:prSet presAssocID="{58D295EF-8B00-4D73-A3B2-E9C4AB8F6C8F}" presName="hierChild3" presStyleCnt="0"/>
      <dgm:spPr/>
    </dgm:pt>
    <dgm:pt modelId="{0E3B5657-C2DC-407D-832F-9498E7FDA99B}" type="pres">
      <dgm:prSet presAssocID="{FBA2449A-024B-433F-BD71-168C87E305FF}" presName="bgShapesFlow" presStyleCnt="0"/>
      <dgm:spPr/>
    </dgm:pt>
    <dgm:pt modelId="{2435CD41-67A3-43EE-B6D0-079D84E6BD84}" type="pres">
      <dgm:prSet presAssocID="{BF252E2D-B16E-4203-8C4E-0F7EE33EA5DE}" presName="rectComp" presStyleCnt="0"/>
      <dgm:spPr/>
    </dgm:pt>
    <dgm:pt modelId="{6CC4E79A-9FE2-409D-AB53-C968563C8127}" type="pres">
      <dgm:prSet presAssocID="{BF252E2D-B16E-4203-8C4E-0F7EE33EA5DE}" presName="bgRect" presStyleLbl="bgShp" presStyleIdx="0" presStyleCnt="3"/>
      <dgm:spPr/>
    </dgm:pt>
    <dgm:pt modelId="{55DF651F-3594-49FA-AC7F-517935726BAF}" type="pres">
      <dgm:prSet presAssocID="{BF252E2D-B16E-4203-8C4E-0F7EE33EA5DE}" presName="bgRectTx" presStyleLbl="bgShp" presStyleIdx="0" presStyleCnt="3">
        <dgm:presLayoutVars>
          <dgm:bulletEnabled val="1"/>
        </dgm:presLayoutVars>
      </dgm:prSet>
      <dgm:spPr/>
    </dgm:pt>
    <dgm:pt modelId="{30BF483F-6630-4764-A745-6DA911AD49F6}" type="pres">
      <dgm:prSet presAssocID="{BF252E2D-B16E-4203-8C4E-0F7EE33EA5DE}" presName="spComp" presStyleCnt="0"/>
      <dgm:spPr/>
    </dgm:pt>
    <dgm:pt modelId="{117B9F5D-B159-4958-8886-745CAE0FBEA5}" type="pres">
      <dgm:prSet presAssocID="{BF252E2D-B16E-4203-8C4E-0F7EE33EA5DE}" presName="vSp" presStyleCnt="0"/>
      <dgm:spPr/>
    </dgm:pt>
    <dgm:pt modelId="{91B7597F-240E-47FD-B4F3-E7F9B295F070}" type="pres">
      <dgm:prSet presAssocID="{C73B2D87-8606-4D75-96BE-061B150AF3B2}" presName="rectComp" presStyleCnt="0"/>
      <dgm:spPr/>
    </dgm:pt>
    <dgm:pt modelId="{C3F308AE-DC80-49F7-A7E0-C4A4A0E0B756}" type="pres">
      <dgm:prSet presAssocID="{C73B2D87-8606-4D75-96BE-061B150AF3B2}" presName="bgRect" presStyleLbl="bgShp" presStyleIdx="1" presStyleCnt="3"/>
      <dgm:spPr/>
    </dgm:pt>
    <dgm:pt modelId="{C5F1F0D3-5106-471D-8BB6-3D2593417816}" type="pres">
      <dgm:prSet presAssocID="{C73B2D87-8606-4D75-96BE-061B150AF3B2}" presName="bgRectTx" presStyleLbl="bgShp" presStyleIdx="1" presStyleCnt="3">
        <dgm:presLayoutVars>
          <dgm:bulletEnabled val="1"/>
        </dgm:presLayoutVars>
      </dgm:prSet>
      <dgm:spPr/>
    </dgm:pt>
    <dgm:pt modelId="{D1CAEC63-5635-41B3-9AE8-57BDC181CE0A}" type="pres">
      <dgm:prSet presAssocID="{C73B2D87-8606-4D75-96BE-061B150AF3B2}" presName="spComp" presStyleCnt="0"/>
      <dgm:spPr/>
    </dgm:pt>
    <dgm:pt modelId="{A64C8C25-4AAD-48EE-A31F-705974F67CD5}" type="pres">
      <dgm:prSet presAssocID="{C73B2D87-8606-4D75-96BE-061B150AF3B2}" presName="vSp" presStyleCnt="0"/>
      <dgm:spPr/>
    </dgm:pt>
    <dgm:pt modelId="{5EBB2720-E1B5-4EBC-B194-EA2620A64105}" type="pres">
      <dgm:prSet presAssocID="{53986FE1-570E-4F70-A26C-527F7A66900C}" presName="rectComp" presStyleCnt="0"/>
      <dgm:spPr/>
    </dgm:pt>
    <dgm:pt modelId="{691826CA-2464-469B-A2B6-530165499F10}" type="pres">
      <dgm:prSet presAssocID="{53986FE1-570E-4F70-A26C-527F7A66900C}" presName="bgRect" presStyleLbl="bgShp" presStyleIdx="2" presStyleCnt="3"/>
      <dgm:spPr/>
    </dgm:pt>
    <dgm:pt modelId="{9A1CC8B8-3A31-420D-8835-E8909D0F134A}" type="pres">
      <dgm:prSet presAssocID="{53986FE1-570E-4F70-A26C-527F7A66900C}" presName="bgRectTx" presStyleLbl="bgShp" presStyleIdx="2" presStyleCnt="3">
        <dgm:presLayoutVars>
          <dgm:bulletEnabled val="1"/>
        </dgm:presLayoutVars>
      </dgm:prSet>
      <dgm:spPr/>
    </dgm:pt>
  </dgm:ptLst>
  <dgm:cxnLst>
    <dgm:cxn modelId="{F4936203-BF89-41F1-B492-6847F51A4467}" type="presOf" srcId="{815AAEEB-31F1-48B4-93CF-892F33F54F5D}" destId="{5DE4A445-4DEE-4ACD-BED8-19240FD7A1B6}" srcOrd="0" destOrd="0" presId="urn:microsoft.com/office/officeart/2005/8/layout/hierarchy6"/>
    <dgm:cxn modelId="{0FBE8004-2B87-4FAD-AA10-973DD1828298}" type="presOf" srcId="{88BA7A20-C7B2-4E4F-8100-67FE0964F308}" destId="{99EA063E-B4D5-469D-B9F0-C22ADE396289}" srcOrd="0" destOrd="0" presId="urn:microsoft.com/office/officeart/2005/8/layout/hierarchy6"/>
    <dgm:cxn modelId="{E33B4006-7C7A-4025-856E-A8DDC05AF25B}" srcId="{815AAEEB-31F1-48B4-93CF-892F33F54F5D}" destId="{88BA7A20-C7B2-4E4F-8100-67FE0964F308}" srcOrd="0" destOrd="0" parTransId="{E412DB3D-A874-47A1-A448-6C934610A2DB}" sibTransId="{0A80972E-8ADB-4B8E-880D-3B9FA8026018}"/>
    <dgm:cxn modelId="{3396DB19-C1E7-428B-B537-88360E81FBA3}" srcId="{FBA2449A-024B-433F-BD71-168C87E305FF}" destId="{BF252E2D-B16E-4203-8C4E-0F7EE33EA5DE}" srcOrd="1" destOrd="0" parTransId="{C1C534F5-B46C-4C26-9A71-2972855A4562}" sibTransId="{EA324AE2-B01D-4858-8C90-D8B016AF7C80}"/>
    <dgm:cxn modelId="{10D0DC1B-D3AD-4403-8E4E-CFA18A285997}" type="presOf" srcId="{FBA2449A-024B-433F-BD71-168C87E305FF}" destId="{2A12990E-49AC-42CA-A892-AE43A9E2C733}" srcOrd="0" destOrd="0" presId="urn:microsoft.com/office/officeart/2005/8/layout/hierarchy6"/>
    <dgm:cxn modelId="{304C1228-8724-4E91-930F-6EE2A9EF8FBD}" type="presOf" srcId="{BF252E2D-B16E-4203-8C4E-0F7EE33EA5DE}" destId="{55DF651F-3594-49FA-AC7F-517935726BAF}" srcOrd="1" destOrd="0" presId="urn:microsoft.com/office/officeart/2005/8/layout/hierarchy6"/>
    <dgm:cxn modelId="{ACD48A3F-6E91-4B4C-94AE-194C03601764}" srcId="{FBA2449A-024B-433F-BD71-168C87E305FF}" destId="{815AAEEB-31F1-48B4-93CF-892F33F54F5D}" srcOrd="0" destOrd="0" parTransId="{9EF2F172-7CF4-4D55-BB49-6D324EF14331}" sibTransId="{20CF467F-3A05-48F2-AFF8-42711EE8E2D1}"/>
    <dgm:cxn modelId="{2D2F3165-C850-4B5E-A477-3C06550FB3FF}" type="presOf" srcId="{53986FE1-570E-4F70-A26C-527F7A66900C}" destId="{9A1CC8B8-3A31-420D-8835-E8909D0F134A}" srcOrd="1" destOrd="0" presId="urn:microsoft.com/office/officeart/2005/8/layout/hierarchy6"/>
    <dgm:cxn modelId="{71CB9666-E030-4B60-9331-1B88B9B2BDE0}" type="presOf" srcId="{C73B2D87-8606-4D75-96BE-061B150AF3B2}" destId="{C3F308AE-DC80-49F7-A7E0-C4A4A0E0B756}" srcOrd="0" destOrd="0" presId="urn:microsoft.com/office/officeart/2005/8/layout/hierarchy6"/>
    <dgm:cxn modelId="{0A21CD67-898A-4602-8342-1FAB8B4F39BF}" srcId="{FBA2449A-024B-433F-BD71-168C87E305FF}" destId="{C73B2D87-8606-4D75-96BE-061B150AF3B2}" srcOrd="2" destOrd="0" parTransId="{4F755EAC-EB8B-4BE6-9B1C-6C525C3528EC}" sibTransId="{686C4390-747F-4F14-9548-D8C6EE62AF1F}"/>
    <dgm:cxn modelId="{5FA49B6E-9B58-4025-870D-E7E959B48453}" type="presOf" srcId="{E412DB3D-A874-47A1-A448-6C934610A2DB}" destId="{A0FCC93F-0E10-49CE-90AC-180C0EED3A4A}" srcOrd="0" destOrd="0" presId="urn:microsoft.com/office/officeart/2005/8/layout/hierarchy6"/>
    <dgm:cxn modelId="{59458653-9451-4A61-A311-D9553EDA40FD}" type="presOf" srcId="{BF252E2D-B16E-4203-8C4E-0F7EE33EA5DE}" destId="{6CC4E79A-9FE2-409D-AB53-C968563C8127}" srcOrd="0" destOrd="0" presId="urn:microsoft.com/office/officeart/2005/8/layout/hierarchy6"/>
    <dgm:cxn modelId="{B9361799-B2F4-452D-9DC6-F0D78AB14B17}" type="presOf" srcId="{58D295EF-8B00-4D73-A3B2-E9C4AB8F6C8F}" destId="{47756DDB-E132-4361-9865-82895B256CDB}" srcOrd="0" destOrd="0" presId="urn:microsoft.com/office/officeart/2005/8/layout/hierarchy6"/>
    <dgm:cxn modelId="{620EA29C-ED99-4684-8B54-CC9130513830}" srcId="{88BA7A20-C7B2-4E4F-8100-67FE0964F308}" destId="{58D295EF-8B00-4D73-A3B2-E9C4AB8F6C8F}" srcOrd="0" destOrd="0" parTransId="{61C45B19-A804-40C5-A785-0C6F04EC6360}" sibTransId="{E9D5A21B-F7A8-48E3-AE31-7750D380B85A}"/>
    <dgm:cxn modelId="{E5AB55A6-13E5-4560-A760-AC9CE4EAEE99}" srcId="{FBA2449A-024B-433F-BD71-168C87E305FF}" destId="{53986FE1-570E-4F70-A26C-527F7A66900C}" srcOrd="3" destOrd="0" parTransId="{CC8D0AD7-B23C-4224-B012-5601E21EB456}" sibTransId="{9B624A99-4DDD-411C-93E6-5DE3BF735C01}"/>
    <dgm:cxn modelId="{194550AD-61E0-4C2D-9BCA-AEC416B50D31}" type="presOf" srcId="{61C45B19-A804-40C5-A785-0C6F04EC6360}" destId="{4616DFBA-D2E7-4BCE-9316-B2F1363F4FB6}" srcOrd="0" destOrd="0" presId="urn:microsoft.com/office/officeart/2005/8/layout/hierarchy6"/>
    <dgm:cxn modelId="{7B6189CE-A64E-4F9A-AE3B-2B82BBE0FA4D}" type="presOf" srcId="{53986FE1-570E-4F70-A26C-527F7A66900C}" destId="{691826CA-2464-469B-A2B6-530165499F10}" srcOrd="0" destOrd="0" presId="urn:microsoft.com/office/officeart/2005/8/layout/hierarchy6"/>
    <dgm:cxn modelId="{0756B4E3-A022-470F-BA5F-FA7BEFF19880}" type="presOf" srcId="{C73B2D87-8606-4D75-96BE-061B150AF3B2}" destId="{C5F1F0D3-5106-471D-8BB6-3D2593417816}" srcOrd="1" destOrd="0" presId="urn:microsoft.com/office/officeart/2005/8/layout/hierarchy6"/>
    <dgm:cxn modelId="{D7CFAC35-B89A-45C0-BA1C-557AFE0C669C}" type="presParOf" srcId="{2A12990E-49AC-42CA-A892-AE43A9E2C733}" destId="{46206A14-8419-456D-8A6E-33221F4FB162}" srcOrd="0" destOrd="0" presId="urn:microsoft.com/office/officeart/2005/8/layout/hierarchy6"/>
    <dgm:cxn modelId="{A447B8D5-1100-4BFC-A8CE-7FC571CA1AA3}" type="presParOf" srcId="{46206A14-8419-456D-8A6E-33221F4FB162}" destId="{A9685CF4-D061-4066-BAB1-E60969F2A812}" srcOrd="0" destOrd="0" presId="urn:microsoft.com/office/officeart/2005/8/layout/hierarchy6"/>
    <dgm:cxn modelId="{FD536AB6-0E0C-4E4B-85B6-C35319215325}" type="presParOf" srcId="{46206A14-8419-456D-8A6E-33221F4FB162}" destId="{1AD68BF0-CB61-4639-83D2-9BC739FC81BE}" srcOrd="1" destOrd="0" presId="urn:microsoft.com/office/officeart/2005/8/layout/hierarchy6"/>
    <dgm:cxn modelId="{E6898047-8F6F-4C56-AF8F-88A05FB8F364}" type="presParOf" srcId="{1AD68BF0-CB61-4639-83D2-9BC739FC81BE}" destId="{88043B8A-4182-4E15-95FB-C4595887A9FA}" srcOrd="0" destOrd="0" presId="urn:microsoft.com/office/officeart/2005/8/layout/hierarchy6"/>
    <dgm:cxn modelId="{94BDE39F-178F-4DF7-9072-43B932603198}" type="presParOf" srcId="{88043B8A-4182-4E15-95FB-C4595887A9FA}" destId="{5DE4A445-4DEE-4ACD-BED8-19240FD7A1B6}" srcOrd="0" destOrd="0" presId="urn:microsoft.com/office/officeart/2005/8/layout/hierarchy6"/>
    <dgm:cxn modelId="{DAC9B8F0-557F-4C84-883D-57326642062D}" type="presParOf" srcId="{88043B8A-4182-4E15-95FB-C4595887A9FA}" destId="{749D4A10-32FE-4CE6-AAA2-15DC7D9F91FD}" srcOrd="1" destOrd="0" presId="urn:microsoft.com/office/officeart/2005/8/layout/hierarchy6"/>
    <dgm:cxn modelId="{240A9BAB-288E-4828-8858-872EA612ECA0}" type="presParOf" srcId="{749D4A10-32FE-4CE6-AAA2-15DC7D9F91FD}" destId="{A0FCC93F-0E10-49CE-90AC-180C0EED3A4A}" srcOrd="0" destOrd="0" presId="urn:microsoft.com/office/officeart/2005/8/layout/hierarchy6"/>
    <dgm:cxn modelId="{A4C44B4B-419D-41F5-8A05-FE1C4ECB2A5D}" type="presParOf" srcId="{749D4A10-32FE-4CE6-AAA2-15DC7D9F91FD}" destId="{B0E1314E-AF46-4483-81AB-C589EE5711CF}" srcOrd="1" destOrd="0" presId="urn:microsoft.com/office/officeart/2005/8/layout/hierarchy6"/>
    <dgm:cxn modelId="{A6BB2113-8B4E-41D3-B5F7-0FF6D58E005E}" type="presParOf" srcId="{B0E1314E-AF46-4483-81AB-C589EE5711CF}" destId="{99EA063E-B4D5-469D-B9F0-C22ADE396289}" srcOrd="0" destOrd="0" presId="urn:microsoft.com/office/officeart/2005/8/layout/hierarchy6"/>
    <dgm:cxn modelId="{3B2843D1-8B5C-48DE-8079-C06A1DE6D5A9}" type="presParOf" srcId="{B0E1314E-AF46-4483-81AB-C589EE5711CF}" destId="{09182EF0-9F13-4BDF-9A1A-4D3178381A9D}" srcOrd="1" destOrd="0" presId="urn:microsoft.com/office/officeart/2005/8/layout/hierarchy6"/>
    <dgm:cxn modelId="{4FE138F6-017E-4316-B0CD-915986ABFDEF}" type="presParOf" srcId="{09182EF0-9F13-4BDF-9A1A-4D3178381A9D}" destId="{4616DFBA-D2E7-4BCE-9316-B2F1363F4FB6}" srcOrd="0" destOrd="0" presId="urn:microsoft.com/office/officeart/2005/8/layout/hierarchy6"/>
    <dgm:cxn modelId="{17FA580E-877F-42CD-B406-A4D662CF19CC}" type="presParOf" srcId="{09182EF0-9F13-4BDF-9A1A-4D3178381A9D}" destId="{59483867-687E-4002-8B3A-957EEDD0740D}" srcOrd="1" destOrd="0" presId="urn:microsoft.com/office/officeart/2005/8/layout/hierarchy6"/>
    <dgm:cxn modelId="{787F3991-FAB0-404B-9866-B9B810DA9180}" type="presParOf" srcId="{59483867-687E-4002-8B3A-957EEDD0740D}" destId="{47756DDB-E132-4361-9865-82895B256CDB}" srcOrd="0" destOrd="0" presId="urn:microsoft.com/office/officeart/2005/8/layout/hierarchy6"/>
    <dgm:cxn modelId="{5CE190D2-E057-4345-A9D1-8376B40471C1}" type="presParOf" srcId="{59483867-687E-4002-8B3A-957EEDD0740D}" destId="{0AB3BFAA-9BCA-4897-B453-6E025FF90120}" srcOrd="1" destOrd="0" presId="urn:microsoft.com/office/officeart/2005/8/layout/hierarchy6"/>
    <dgm:cxn modelId="{88815162-E532-484C-9BE8-A933E253166D}" type="presParOf" srcId="{2A12990E-49AC-42CA-A892-AE43A9E2C733}" destId="{0E3B5657-C2DC-407D-832F-9498E7FDA99B}" srcOrd="1" destOrd="0" presId="urn:microsoft.com/office/officeart/2005/8/layout/hierarchy6"/>
    <dgm:cxn modelId="{48228715-6F04-4A2B-BF78-BF957A7E3E52}" type="presParOf" srcId="{0E3B5657-C2DC-407D-832F-9498E7FDA99B}" destId="{2435CD41-67A3-43EE-B6D0-079D84E6BD84}" srcOrd="0" destOrd="0" presId="urn:microsoft.com/office/officeart/2005/8/layout/hierarchy6"/>
    <dgm:cxn modelId="{401ADF1D-90BC-4C64-B66D-3E09FB814983}" type="presParOf" srcId="{2435CD41-67A3-43EE-B6D0-079D84E6BD84}" destId="{6CC4E79A-9FE2-409D-AB53-C968563C8127}" srcOrd="0" destOrd="0" presId="urn:microsoft.com/office/officeart/2005/8/layout/hierarchy6"/>
    <dgm:cxn modelId="{ED4F7FA6-9F34-4FC9-AF9E-B11F9B7FF9BB}" type="presParOf" srcId="{2435CD41-67A3-43EE-B6D0-079D84E6BD84}" destId="{55DF651F-3594-49FA-AC7F-517935726BAF}" srcOrd="1" destOrd="0" presId="urn:microsoft.com/office/officeart/2005/8/layout/hierarchy6"/>
    <dgm:cxn modelId="{21CA0CDB-8D37-49B4-AA20-4C979D35C4DB}" type="presParOf" srcId="{0E3B5657-C2DC-407D-832F-9498E7FDA99B}" destId="{30BF483F-6630-4764-A745-6DA911AD49F6}" srcOrd="1" destOrd="0" presId="urn:microsoft.com/office/officeart/2005/8/layout/hierarchy6"/>
    <dgm:cxn modelId="{D37F6277-0DD5-46E2-94EF-226DF2296563}" type="presParOf" srcId="{30BF483F-6630-4764-A745-6DA911AD49F6}" destId="{117B9F5D-B159-4958-8886-745CAE0FBEA5}" srcOrd="0" destOrd="0" presId="urn:microsoft.com/office/officeart/2005/8/layout/hierarchy6"/>
    <dgm:cxn modelId="{C4C89929-358B-4D89-B00C-BE1CF375D977}" type="presParOf" srcId="{0E3B5657-C2DC-407D-832F-9498E7FDA99B}" destId="{91B7597F-240E-47FD-B4F3-E7F9B295F070}" srcOrd="2" destOrd="0" presId="urn:microsoft.com/office/officeart/2005/8/layout/hierarchy6"/>
    <dgm:cxn modelId="{6DC93513-A2ED-4107-BD97-3DA3612EADC9}" type="presParOf" srcId="{91B7597F-240E-47FD-B4F3-E7F9B295F070}" destId="{C3F308AE-DC80-49F7-A7E0-C4A4A0E0B756}" srcOrd="0" destOrd="0" presId="urn:microsoft.com/office/officeart/2005/8/layout/hierarchy6"/>
    <dgm:cxn modelId="{D1BA1039-46AA-452C-981F-4537A522C1E1}" type="presParOf" srcId="{91B7597F-240E-47FD-B4F3-E7F9B295F070}" destId="{C5F1F0D3-5106-471D-8BB6-3D2593417816}" srcOrd="1" destOrd="0" presId="urn:microsoft.com/office/officeart/2005/8/layout/hierarchy6"/>
    <dgm:cxn modelId="{A0373006-ECED-4EB1-BD74-FBC109FA55D1}" type="presParOf" srcId="{0E3B5657-C2DC-407D-832F-9498E7FDA99B}" destId="{D1CAEC63-5635-41B3-9AE8-57BDC181CE0A}" srcOrd="3" destOrd="0" presId="urn:microsoft.com/office/officeart/2005/8/layout/hierarchy6"/>
    <dgm:cxn modelId="{975CE86B-849F-422A-B83C-5F4D46A937F0}" type="presParOf" srcId="{D1CAEC63-5635-41B3-9AE8-57BDC181CE0A}" destId="{A64C8C25-4AAD-48EE-A31F-705974F67CD5}" srcOrd="0" destOrd="0" presId="urn:microsoft.com/office/officeart/2005/8/layout/hierarchy6"/>
    <dgm:cxn modelId="{FD8C3F24-DBBE-42B7-AD22-9812268F34AA}" type="presParOf" srcId="{0E3B5657-C2DC-407D-832F-9498E7FDA99B}" destId="{5EBB2720-E1B5-4EBC-B194-EA2620A64105}" srcOrd="4" destOrd="0" presId="urn:microsoft.com/office/officeart/2005/8/layout/hierarchy6"/>
    <dgm:cxn modelId="{3D916E63-09E5-4069-AED7-706E902C346F}" type="presParOf" srcId="{5EBB2720-E1B5-4EBC-B194-EA2620A64105}" destId="{691826CA-2464-469B-A2B6-530165499F10}" srcOrd="0" destOrd="0" presId="urn:microsoft.com/office/officeart/2005/8/layout/hierarchy6"/>
    <dgm:cxn modelId="{FC868810-A117-4CBC-83D9-2CFCE357DDF3}" type="presParOf" srcId="{5EBB2720-E1B5-4EBC-B194-EA2620A64105}" destId="{9A1CC8B8-3A31-420D-8835-E8909D0F134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192325-373E-4365-A21F-EFD9D55053F3}" type="doc">
      <dgm:prSet loTypeId="urn:microsoft.com/office/officeart/2005/8/layout/gear1" loCatId="cycle" qsTypeId="urn:microsoft.com/office/officeart/2005/8/quickstyle/simple1" qsCatId="simple" csTypeId="urn:microsoft.com/office/officeart/2005/8/colors/accent1_2" csCatId="accent1" phldr="1"/>
      <dgm:spPr/>
    </dgm:pt>
    <dgm:pt modelId="{EE894474-40C1-42E9-AB7E-79B67FED1FBE}">
      <dgm:prSet phldrT="[Text]"/>
      <dgm:spPr>
        <a:solidFill>
          <a:schemeClr val="accent5">
            <a:lumMod val="75000"/>
          </a:schemeClr>
        </a:solidFill>
      </dgm:spPr>
      <dgm:t>
        <a:bodyPr/>
        <a:lstStyle/>
        <a:p>
          <a:endParaRPr lang="en-US" dirty="0"/>
        </a:p>
      </dgm:t>
    </dgm:pt>
    <dgm:pt modelId="{D196838D-F1D4-496A-A4F0-B33056AFFB39}" type="parTrans" cxnId="{30240BA5-97B1-4461-8A7A-2B8DAD49927A}">
      <dgm:prSet/>
      <dgm:spPr/>
      <dgm:t>
        <a:bodyPr/>
        <a:lstStyle/>
        <a:p>
          <a:endParaRPr lang="en-US"/>
        </a:p>
      </dgm:t>
    </dgm:pt>
    <dgm:pt modelId="{218D6D68-51F4-4DDB-985C-F1B9E4C296C2}" type="sibTrans" cxnId="{30240BA5-97B1-4461-8A7A-2B8DAD49927A}">
      <dgm:prSet/>
      <dgm:spPr>
        <a:solidFill>
          <a:schemeClr val="accent5">
            <a:lumMod val="75000"/>
          </a:schemeClr>
        </a:solidFill>
      </dgm:spPr>
      <dgm:t>
        <a:bodyPr/>
        <a:lstStyle/>
        <a:p>
          <a:endParaRPr lang="en-US"/>
        </a:p>
      </dgm:t>
    </dgm:pt>
    <dgm:pt modelId="{5A6B3E92-14F1-4F55-A556-BFB5CA43B704}" type="pres">
      <dgm:prSet presAssocID="{AB192325-373E-4365-A21F-EFD9D55053F3}" presName="composite" presStyleCnt="0">
        <dgm:presLayoutVars>
          <dgm:chMax val="3"/>
          <dgm:animLvl val="lvl"/>
          <dgm:resizeHandles val="exact"/>
        </dgm:presLayoutVars>
      </dgm:prSet>
      <dgm:spPr/>
    </dgm:pt>
    <dgm:pt modelId="{947D1E42-6183-49A9-96A0-BEE8E5F7619B}" type="pres">
      <dgm:prSet presAssocID="{EE894474-40C1-42E9-AB7E-79B67FED1FBE}" presName="gear1" presStyleLbl="node1" presStyleIdx="0" presStyleCnt="1">
        <dgm:presLayoutVars>
          <dgm:chMax val="1"/>
          <dgm:bulletEnabled val="1"/>
        </dgm:presLayoutVars>
      </dgm:prSet>
      <dgm:spPr/>
    </dgm:pt>
    <dgm:pt modelId="{4D329254-DF62-453C-9E27-84B1A3630432}" type="pres">
      <dgm:prSet presAssocID="{EE894474-40C1-42E9-AB7E-79B67FED1FBE}" presName="gear1srcNode" presStyleLbl="node1" presStyleIdx="0" presStyleCnt="1"/>
      <dgm:spPr/>
    </dgm:pt>
    <dgm:pt modelId="{008F944A-9C4A-4D57-9166-8934A3C381D4}" type="pres">
      <dgm:prSet presAssocID="{EE894474-40C1-42E9-AB7E-79B67FED1FBE}" presName="gear1dstNode" presStyleLbl="node1" presStyleIdx="0" presStyleCnt="1"/>
      <dgm:spPr/>
    </dgm:pt>
    <dgm:pt modelId="{7440A25A-F3B8-4BB7-A692-09B83D0F8DDF}" type="pres">
      <dgm:prSet presAssocID="{218D6D68-51F4-4DDB-985C-F1B9E4C296C2}" presName="connector1" presStyleLbl="sibTrans2D1" presStyleIdx="0" presStyleCnt="1"/>
      <dgm:spPr/>
    </dgm:pt>
  </dgm:ptLst>
  <dgm:cxnLst>
    <dgm:cxn modelId="{E551B36E-E98F-4260-8C5B-5ACD0C6184AC}" type="presOf" srcId="{EE894474-40C1-42E9-AB7E-79B67FED1FBE}" destId="{947D1E42-6183-49A9-96A0-BEE8E5F7619B}" srcOrd="0" destOrd="0" presId="urn:microsoft.com/office/officeart/2005/8/layout/gear1"/>
    <dgm:cxn modelId="{E141128A-56F2-43E8-9D14-DB91931A7640}" type="presOf" srcId="{AB192325-373E-4365-A21F-EFD9D55053F3}" destId="{5A6B3E92-14F1-4F55-A556-BFB5CA43B704}" srcOrd="0" destOrd="0" presId="urn:microsoft.com/office/officeart/2005/8/layout/gear1"/>
    <dgm:cxn modelId="{30240BA5-97B1-4461-8A7A-2B8DAD49927A}" srcId="{AB192325-373E-4365-A21F-EFD9D55053F3}" destId="{EE894474-40C1-42E9-AB7E-79B67FED1FBE}" srcOrd="0" destOrd="0" parTransId="{D196838D-F1D4-496A-A4F0-B33056AFFB39}" sibTransId="{218D6D68-51F4-4DDB-985C-F1B9E4C296C2}"/>
    <dgm:cxn modelId="{953CA8C9-FD87-4675-B270-A5DB1838AEE2}" type="presOf" srcId="{EE894474-40C1-42E9-AB7E-79B67FED1FBE}" destId="{4D329254-DF62-453C-9E27-84B1A3630432}" srcOrd="1" destOrd="0" presId="urn:microsoft.com/office/officeart/2005/8/layout/gear1"/>
    <dgm:cxn modelId="{668558CB-0D96-4570-BD07-2C308B7DF587}" type="presOf" srcId="{EE894474-40C1-42E9-AB7E-79B67FED1FBE}" destId="{008F944A-9C4A-4D57-9166-8934A3C381D4}" srcOrd="2" destOrd="0" presId="urn:microsoft.com/office/officeart/2005/8/layout/gear1"/>
    <dgm:cxn modelId="{469DC3CF-8598-44C4-80EA-3A4D770605FD}" type="presOf" srcId="{218D6D68-51F4-4DDB-985C-F1B9E4C296C2}" destId="{7440A25A-F3B8-4BB7-A692-09B83D0F8DDF}" srcOrd="0" destOrd="0" presId="urn:microsoft.com/office/officeart/2005/8/layout/gear1"/>
    <dgm:cxn modelId="{61F8E11C-25DB-4247-AE84-DF8594D64F2E}" type="presParOf" srcId="{5A6B3E92-14F1-4F55-A556-BFB5CA43B704}" destId="{947D1E42-6183-49A9-96A0-BEE8E5F7619B}" srcOrd="0" destOrd="0" presId="urn:microsoft.com/office/officeart/2005/8/layout/gear1"/>
    <dgm:cxn modelId="{F52C56E1-DC46-4BF2-8E89-AC83176A4EBF}" type="presParOf" srcId="{5A6B3E92-14F1-4F55-A556-BFB5CA43B704}" destId="{4D329254-DF62-453C-9E27-84B1A3630432}" srcOrd="1" destOrd="0" presId="urn:microsoft.com/office/officeart/2005/8/layout/gear1"/>
    <dgm:cxn modelId="{2FEFB3B1-19C1-4E7D-B143-092DECA715E3}" type="presParOf" srcId="{5A6B3E92-14F1-4F55-A556-BFB5CA43B704}" destId="{008F944A-9C4A-4D57-9166-8934A3C381D4}" srcOrd="2" destOrd="0" presId="urn:microsoft.com/office/officeart/2005/8/layout/gear1"/>
    <dgm:cxn modelId="{03D449A8-13A8-4EBB-A8BB-BC154BD46698}" type="presParOf" srcId="{5A6B3E92-14F1-4F55-A556-BFB5CA43B704}" destId="{7440A25A-F3B8-4BB7-A692-09B83D0F8DDF}" srcOrd="3" destOrd="0" presId="urn:microsoft.com/office/officeart/2005/8/layout/gear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BB0C0-AF25-494F-8557-F46833758CA5}"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A2313338-568E-4C0A-AD71-7A75689B5F09}">
      <dgm:prSet phldrT="[Text]"/>
      <dgm:spPr>
        <a:solidFill>
          <a:srgbClr val="0070C0"/>
        </a:solidFill>
      </dgm:spPr>
      <dgm:t>
        <a:bodyPr/>
        <a:lstStyle/>
        <a:p>
          <a:r>
            <a:rPr lang="en-US" dirty="0"/>
            <a:t>Parameters of M2</a:t>
          </a:r>
        </a:p>
      </dgm:t>
    </dgm:pt>
    <dgm:pt modelId="{F2C89358-7282-4E75-AEE9-25CD5B2E0D66}" type="parTrans" cxnId="{01550B9C-6605-481A-A636-2590FF419C20}">
      <dgm:prSet/>
      <dgm:spPr/>
      <dgm:t>
        <a:bodyPr/>
        <a:lstStyle/>
        <a:p>
          <a:endParaRPr lang="en-US"/>
        </a:p>
      </dgm:t>
    </dgm:pt>
    <dgm:pt modelId="{B94A064F-E2E5-4046-B415-772CB7AE8701}" type="sibTrans" cxnId="{01550B9C-6605-481A-A636-2590FF419C20}">
      <dgm:prSet/>
      <dgm:spPr/>
      <dgm:t>
        <a:bodyPr/>
        <a:lstStyle/>
        <a:p>
          <a:endParaRPr lang="en-US"/>
        </a:p>
      </dgm:t>
    </dgm:pt>
    <dgm:pt modelId="{0F9D4C6F-3788-4E9A-8A06-110199A7150F}">
      <dgm:prSet phldrT="[Text]"/>
      <dgm:spPr>
        <a:solidFill>
          <a:srgbClr val="0070C0"/>
        </a:solidFill>
      </dgm:spPr>
      <dgm:t>
        <a:bodyPr/>
        <a:lstStyle/>
        <a:p>
          <a:r>
            <a:rPr lang="en-US" dirty="0"/>
            <a:t>Parameters of M1</a:t>
          </a:r>
        </a:p>
      </dgm:t>
    </dgm:pt>
    <dgm:pt modelId="{EE5B2892-3C2B-4E8C-B2B4-FAABFDCE6933}" type="sibTrans" cxnId="{FAF375C5-ECCF-4C59-BAB4-B07C86C7D6CC}">
      <dgm:prSet/>
      <dgm:spPr/>
      <dgm:t>
        <a:bodyPr/>
        <a:lstStyle/>
        <a:p>
          <a:endParaRPr lang="en-US"/>
        </a:p>
      </dgm:t>
    </dgm:pt>
    <dgm:pt modelId="{EEBCA8B7-CCCF-466F-9AA7-8B9F4C42922E}" type="parTrans" cxnId="{FAF375C5-ECCF-4C59-BAB4-B07C86C7D6CC}">
      <dgm:prSet/>
      <dgm:spPr/>
      <dgm:t>
        <a:bodyPr/>
        <a:lstStyle/>
        <a:p>
          <a:endParaRPr lang="en-US"/>
        </a:p>
      </dgm:t>
    </dgm:pt>
    <dgm:pt modelId="{A906DB4E-0627-4C58-BB09-1BF5A49365D1}">
      <dgm:prSet phldrT="[Text]"/>
      <dgm:spPr>
        <a:solidFill>
          <a:srgbClr val="0070C0"/>
        </a:solidFill>
      </dgm:spPr>
      <dgm:t>
        <a:bodyPr/>
        <a:lstStyle/>
        <a:p>
          <a:r>
            <a:rPr lang="en-US" dirty="0"/>
            <a:t>Parameters of M3</a:t>
          </a:r>
        </a:p>
      </dgm:t>
    </dgm:pt>
    <dgm:pt modelId="{202EFC55-69C5-4054-8D0D-815E49F21540}" type="sibTrans" cxnId="{44F56F71-8EBC-42FA-9F62-0FD5229F7403}">
      <dgm:prSet/>
      <dgm:spPr/>
      <dgm:t>
        <a:bodyPr/>
        <a:lstStyle/>
        <a:p>
          <a:endParaRPr lang="en-US"/>
        </a:p>
      </dgm:t>
    </dgm:pt>
    <dgm:pt modelId="{6D089A6D-E1EC-4A76-84C2-ADDD7D69BA19}" type="parTrans" cxnId="{44F56F71-8EBC-42FA-9F62-0FD5229F7403}">
      <dgm:prSet/>
      <dgm:spPr/>
      <dgm:t>
        <a:bodyPr/>
        <a:lstStyle/>
        <a:p>
          <a:endParaRPr lang="en-US"/>
        </a:p>
      </dgm:t>
    </dgm:pt>
    <dgm:pt modelId="{3A71E40E-4A87-49BB-A249-13F963A63A22}">
      <dgm:prSet phldrT="[Text]"/>
      <dgm:spPr/>
      <dgm:t>
        <a:bodyPr/>
        <a:lstStyle/>
        <a:p>
          <a:r>
            <a:rPr lang="en-US" dirty="0"/>
            <a:t>Aggregate</a:t>
          </a:r>
        </a:p>
      </dgm:t>
    </dgm:pt>
    <dgm:pt modelId="{15C39450-1DEA-4ABA-8C5F-F978642BF12F}" type="sibTrans" cxnId="{05B400E4-DE04-4DDF-B7CC-40B389A1718D}">
      <dgm:prSet/>
      <dgm:spPr/>
      <dgm:t>
        <a:bodyPr/>
        <a:lstStyle/>
        <a:p>
          <a:endParaRPr lang="en-US"/>
        </a:p>
      </dgm:t>
    </dgm:pt>
    <dgm:pt modelId="{0570D29E-CE8B-4A38-A9DD-9B2B6ED5293F}" type="parTrans" cxnId="{05B400E4-DE04-4DDF-B7CC-40B389A1718D}">
      <dgm:prSet/>
      <dgm:spPr/>
      <dgm:t>
        <a:bodyPr/>
        <a:lstStyle/>
        <a:p>
          <a:endParaRPr lang="en-US"/>
        </a:p>
      </dgm:t>
    </dgm:pt>
    <dgm:pt modelId="{95306281-3FF2-447A-9637-D8B5D706F57C}" type="pres">
      <dgm:prSet presAssocID="{18ABB0C0-AF25-494F-8557-F46833758CA5}" presName="Name0" presStyleCnt="0">
        <dgm:presLayoutVars>
          <dgm:chMax val="4"/>
          <dgm:resizeHandles val="exact"/>
        </dgm:presLayoutVars>
      </dgm:prSet>
      <dgm:spPr/>
    </dgm:pt>
    <dgm:pt modelId="{78ECFC33-6B26-4027-9981-C27FEFFC0B18}" type="pres">
      <dgm:prSet presAssocID="{18ABB0C0-AF25-494F-8557-F46833758CA5}" presName="ellipse" presStyleLbl="trBgShp" presStyleIdx="0" presStyleCnt="1"/>
      <dgm:spPr/>
    </dgm:pt>
    <dgm:pt modelId="{8B8F5F62-CFDD-43A9-82A3-C128070C2448}" type="pres">
      <dgm:prSet presAssocID="{18ABB0C0-AF25-494F-8557-F46833758CA5}" presName="arrow1" presStyleLbl="fgShp" presStyleIdx="0" presStyleCnt="1" custLinFactNeighborY="36432"/>
      <dgm:spPr/>
    </dgm:pt>
    <dgm:pt modelId="{60AB8555-EE2B-40DD-883C-A3092551231C}" type="pres">
      <dgm:prSet presAssocID="{18ABB0C0-AF25-494F-8557-F46833758CA5}" presName="rectangle" presStyleLbl="revTx" presStyleIdx="0" presStyleCnt="1" custLinFactNeighborY="2158">
        <dgm:presLayoutVars>
          <dgm:bulletEnabled val="1"/>
        </dgm:presLayoutVars>
      </dgm:prSet>
      <dgm:spPr/>
    </dgm:pt>
    <dgm:pt modelId="{7DFD6132-E7B6-40E2-89B7-0D8EFC288AE2}" type="pres">
      <dgm:prSet presAssocID="{0F9D4C6F-3788-4E9A-8A06-110199A7150F}" presName="item1" presStyleLbl="node1" presStyleIdx="0" presStyleCnt="3">
        <dgm:presLayoutVars>
          <dgm:bulletEnabled val="1"/>
        </dgm:presLayoutVars>
      </dgm:prSet>
      <dgm:spPr/>
    </dgm:pt>
    <dgm:pt modelId="{713D9097-5F88-40C8-B66B-13F3445136A0}" type="pres">
      <dgm:prSet presAssocID="{A906DB4E-0627-4C58-BB09-1BF5A49365D1}" presName="item2" presStyleLbl="node1" presStyleIdx="1" presStyleCnt="3" custLinFactNeighborX="-7915" custLinFactNeighborY="-22796">
        <dgm:presLayoutVars>
          <dgm:bulletEnabled val="1"/>
        </dgm:presLayoutVars>
      </dgm:prSet>
      <dgm:spPr/>
    </dgm:pt>
    <dgm:pt modelId="{8A5790D6-1EAD-4638-BFB2-76CF4940AF2B}" type="pres">
      <dgm:prSet presAssocID="{3A71E40E-4A87-49BB-A249-13F963A63A22}" presName="item3" presStyleLbl="node1" presStyleIdx="2" presStyleCnt="3">
        <dgm:presLayoutVars>
          <dgm:bulletEnabled val="1"/>
        </dgm:presLayoutVars>
      </dgm:prSet>
      <dgm:spPr/>
    </dgm:pt>
    <dgm:pt modelId="{9855D831-1E7D-4EA3-A9F0-3E8AA77E9122}" type="pres">
      <dgm:prSet presAssocID="{18ABB0C0-AF25-494F-8557-F46833758CA5}" presName="funnel" presStyleLbl="trAlignAcc1" presStyleIdx="0" presStyleCnt="1" custLinFactNeighborY="1734"/>
      <dgm:spPr/>
    </dgm:pt>
  </dgm:ptLst>
  <dgm:cxnLst>
    <dgm:cxn modelId="{7456112E-8291-4F1B-BB71-BDC336EF86E9}" type="presOf" srcId="{18ABB0C0-AF25-494F-8557-F46833758CA5}" destId="{95306281-3FF2-447A-9637-D8B5D706F57C}" srcOrd="0" destOrd="0" presId="urn:microsoft.com/office/officeart/2005/8/layout/funnel1"/>
    <dgm:cxn modelId="{44F56F71-8EBC-42FA-9F62-0FD5229F7403}" srcId="{18ABB0C0-AF25-494F-8557-F46833758CA5}" destId="{A906DB4E-0627-4C58-BB09-1BF5A49365D1}" srcOrd="2" destOrd="0" parTransId="{6D089A6D-E1EC-4A76-84C2-ADDD7D69BA19}" sibTransId="{202EFC55-69C5-4054-8D0D-815E49F21540}"/>
    <dgm:cxn modelId="{0D76DA80-3C0F-4D20-B984-1DE23DD4F9F8}" type="presOf" srcId="{A2313338-568E-4C0A-AD71-7A75689B5F09}" destId="{8A5790D6-1EAD-4638-BFB2-76CF4940AF2B}" srcOrd="0" destOrd="0" presId="urn:microsoft.com/office/officeart/2005/8/layout/funnel1"/>
    <dgm:cxn modelId="{0764DE8C-A34C-4093-86A9-896C465F3533}" type="presOf" srcId="{3A71E40E-4A87-49BB-A249-13F963A63A22}" destId="{60AB8555-EE2B-40DD-883C-A3092551231C}" srcOrd="0" destOrd="0" presId="urn:microsoft.com/office/officeart/2005/8/layout/funnel1"/>
    <dgm:cxn modelId="{01550B9C-6605-481A-A636-2590FF419C20}" srcId="{18ABB0C0-AF25-494F-8557-F46833758CA5}" destId="{A2313338-568E-4C0A-AD71-7A75689B5F09}" srcOrd="0" destOrd="0" parTransId="{F2C89358-7282-4E75-AEE9-25CD5B2E0D66}" sibTransId="{B94A064F-E2E5-4046-B415-772CB7AE8701}"/>
    <dgm:cxn modelId="{48DD65A9-4B56-43ED-8164-D5B63AD036EF}" type="presOf" srcId="{A906DB4E-0627-4C58-BB09-1BF5A49365D1}" destId="{7DFD6132-E7B6-40E2-89B7-0D8EFC288AE2}" srcOrd="0" destOrd="0" presId="urn:microsoft.com/office/officeart/2005/8/layout/funnel1"/>
    <dgm:cxn modelId="{FAF375C5-ECCF-4C59-BAB4-B07C86C7D6CC}" srcId="{18ABB0C0-AF25-494F-8557-F46833758CA5}" destId="{0F9D4C6F-3788-4E9A-8A06-110199A7150F}" srcOrd="1" destOrd="0" parTransId="{EEBCA8B7-CCCF-466F-9AA7-8B9F4C42922E}" sibTransId="{EE5B2892-3C2B-4E8C-B2B4-FAABFDCE6933}"/>
    <dgm:cxn modelId="{82BF97E2-36ED-4451-9BD1-71A030B1BE6E}" type="presOf" srcId="{0F9D4C6F-3788-4E9A-8A06-110199A7150F}" destId="{713D9097-5F88-40C8-B66B-13F3445136A0}" srcOrd="0" destOrd="0" presId="urn:microsoft.com/office/officeart/2005/8/layout/funnel1"/>
    <dgm:cxn modelId="{05B400E4-DE04-4DDF-B7CC-40B389A1718D}" srcId="{18ABB0C0-AF25-494F-8557-F46833758CA5}" destId="{3A71E40E-4A87-49BB-A249-13F963A63A22}" srcOrd="3" destOrd="0" parTransId="{0570D29E-CE8B-4A38-A9DD-9B2B6ED5293F}" sibTransId="{15C39450-1DEA-4ABA-8C5F-F978642BF12F}"/>
    <dgm:cxn modelId="{43F12438-C2A6-4F55-90B9-979698D0E219}" type="presParOf" srcId="{95306281-3FF2-447A-9637-D8B5D706F57C}" destId="{78ECFC33-6B26-4027-9981-C27FEFFC0B18}" srcOrd="0" destOrd="0" presId="urn:microsoft.com/office/officeart/2005/8/layout/funnel1"/>
    <dgm:cxn modelId="{6B7A75CE-13E8-4FBF-AD62-889E30A27496}" type="presParOf" srcId="{95306281-3FF2-447A-9637-D8B5D706F57C}" destId="{8B8F5F62-CFDD-43A9-82A3-C128070C2448}" srcOrd="1" destOrd="0" presId="urn:microsoft.com/office/officeart/2005/8/layout/funnel1"/>
    <dgm:cxn modelId="{F67310A4-4038-4828-83BC-E1C70B8C3F41}" type="presParOf" srcId="{95306281-3FF2-447A-9637-D8B5D706F57C}" destId="{60AB8555-EE2B-40DD-883C-A3092551231C}" srcOrd="2" destOrd="0" presId="urn:microsoft.com/office/officeart/2005/8/layout/funnel1"/>
    <dgm:cxn modelId="{B9A123F5-02B4-4530-8746-457BE629ED23}" type="presParOf" srcId="{95306281-3FF2-447A-9637-D8B5D706F57C}" destId="{7DFD6132-E7B6-40E2-89B7-0D8EFC288AE2}" srcOrd="3" destOrd="0" presId="urn:microsoft.com/office/officeart/2005/8/layout/funnel1"/>
    <dgm:cxn modelId="{B19EE284-AE87-498B-B9FC-B408FB8E47B6}" type="presParOf" srcId="{95306281-3FF2-447A-9637-D8B5D706F57C}" destId="{713D9097-5F88-40C8-B66B-13F3445136A0}" srcOrd="4" destOrd="0" presId="urn:microsoft.com/office/officeart/2005/8/layout/funnel1"/>
    <dgm:cxn modelId="{A8C6B903-7A68-48EE-AF14-DCD16C680126}" type="presParOf" srcId="{95306281-3FF2-447A-9637-D8B5D706F57C}" destId="{8A5790D6-1EAD-4638-BFB2-76CF4940AF2B}" srcOrd="5" destOrd="0" presId="urn:microsoft.com/office/officeart/2005/8/layout/funnel1"/>
    <dgm:cxn modelId="{1166E3AB-1135-4B7F-BADA-F40BF596D99B}" type="presParOf" srcId="{95306281-3FF2-447A-9637-D8B5D706F57C}" destId="{9855D831-1E7D-4EA3-A9F0-3E8AA77E9122}"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F69D8-C14A-451C-8FDC-6F8102E6C877}">
      <dsp:nvSpPr>
        <dsp:cNvPr id="0" name=""/>
        <dsp:cNvSpPr/>
      </dsp:nvSpPr>
      <dsp:spPr>
        <a:xfrm>
          <a:off x="4064000" y="737767"/>
          <a:ext cx="1549898" cy="712589"/>
        </a:xfrm>
        <a:custGeom>
          <a:avLst/>
          <a:gdLst/>
          <a:ahLst/>
          <a:cxnLst/>
          <a:rect l="0" t="0" r="0" b="0"/>
          <a:pathLst>
            <a:path>
              <a:moveTo>
                <a:pt x="0" y="0"/>
              </a:moveTo>
              <a:lnTo>
                <a:pt x="0" y="356294"/>
              </a:lnTo>
              <a:lnTo>
                <a:pt x="1549898" y="356294"/>
              </a:lnTo>
              <a:lnTo>
                <a:pt x="1549898" y="712589"/>
              </a:lnTo>
            </a:path>
          </a:pathLst>
        </a:custGeom>
        <a:noFill/>
        <a:ln w="1905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CC88BE9-3C48-4044-A92B-26407748AAB8}">
      <dsp:nvSpPr>
        <dsp:cNvPr id="0" name=""/>
        <dsp:cNvSpPr/>
      </dsp:nvSpPr>
      <dsp:spPr>
        <a:xfrm>
          <a:off x="2514101" y="737767"/>
          <a:ext cx="1549898" cy="712589"/>
        </a:xfrm>
        <a:custGeom>
          <a:avLst/>
          <a:gdLst/>
          <a:ahLst/>
          <a:cxnLst/>
          <a:rect l="0" t="0" r="0" b="0"/>
          <a:pathLst>
            <a:path>
              <a:moveTo>
                <a:pt x="1549898" y="0"/>
              </a:moveTo>
              <a:lnTo>
                <a:pt x="1549898" y="356294"/>
              </a:lnTo>
              <a:lnTo>
                <a:pt x="0" y="356294"/>
              </a:lnTo>
              <a:lnTo>
                <a:pt x="0" y="712589"/>
              </a:lnTo>
            </a:path>
          </a:pathLst>
        </a:custGeom>
        <a:noFill/>
        <a:ln w="1905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C4EF228F-2848-4DE9-93DF-5EB7A12E18CD}">
      <dsp:nvSpPr>
        <dsp:cNvPr id="0" name=""/>
        <dsp:cNvSpPr/>
      </dsp:nvSpPr>
      <dsp:spPr>
        <a:xfrm>
          <a:off x="2870396" y="204"/>
          <a:ext cx="2387207" cy="73756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Distributed Training</a:t>
          </a:r>
        </a:p>
      </dsp:txBody>
      <dsp:txXfrm>
        <a:off x="2870396" y="204"/>
        <a:ext cx="2387207" cy="737563"/>
      </dsp:txXfrm>
    </dsp:sp>
    <dsp:sp modelId="{92B9EB6B-1814-4A36-A217-2286FB71CA5D}">
      <dsp:nvSpPr>
        <dsp:cNvPr id="0" name=""/>
        <dsp:cNvSpPr/>
      </dsp:nvSpPr>
      <dsp:spPr>
        <a:xfrm>
          <a:off x="1320498" y="1450357"/>
          <a:ext cx="2387207" cy="73756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Model Parallelism</a:t>
          </a:r>
        </a:p>
      </dsp:txBody>
      <dsp:txXfrm>
        <a:off x="1320498" y="1450357"/>
        <a:ext cx="2387207" cy="737563"/>
      </dsp:txXfrm>
    </dsp:sp>
    <dsp:sp modelId="{F830BD84-E4ED-4484-AFC7-6B7CFB9CA07C}">
      <dsp:nvSpPr>
        <dsp:cNvPr id="0" name=""/>
        <dsp:cNvSpPr/>
      </dsp:nvSpPr>
      <dsp:spPr>
        <a:xfrm>
          <a:off x="4420294" y="1450357"/>
          <a:ext cx="2387207" cy="737563"/>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Data Parallelism</a:t>
          </a:r>
        </a:p>
      </dsp:txBody>
      <dsp:txXfrm>
        <a:off x="4420294" y="1450357"/>
        <a:ext cx="2387207" cy="737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C796A-44C8-4B19-8A1C-81DA234EDBA2}">
      <dsp:nvSpPr>
        <dsp:cNvPr id="0" name=""/>
        <dsp:cNvSpPr/>
      </dsp:nvSpPr>
      <dsp:spPr>
        <a:xfrm>
          <a:off x="2952321" y="1834090"/>
          <a:ext cx="91440" cy="296127"/>
        </a:xfrm>
        <a:custGeom>
          <a:avLst/>
          <a:gdLst/>
          <a:ahLst/>
          <a:cxnLst/>
          <a:rect l="0" t="0" r="0" b="0"/>
          <a:pathLst>
            <a:path>
              <a:moveTo>
                <a:pt x="45720" y="0"/>
              </a:moveTo>
              <a:lnTo>
                <a:pt x="45720" y="2961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4F240-893B-4249-9AAA-F9C93094BCFE}">
      <dsp:nvSpPr>
        <dsp:cNvPr id="0" name=""/>
        <dsp:cNvSpPr/>
      </dsp:nvSpPr>
      <dsp:spPr>
        <a:xfrm>
          <a:off x="2064689" y="891404"/>
          <a:ext cx="933352" cy="296127"/>
        </a:xfrm>
        <a:custGeom>
          <a:avLst/>
          <a:gdLst/>
          <a:ahLst/>
          <a:cxnLst/>
          <a:rect l="0" t="0" r="0" b="0"/>
          <a:pathLst>
            <a:path>
              <a:moveTo>
                <a:pt x="0" y="0"/>
              </a:moveTo>
              <a:lnTo>
                <a:pt x="0" y="201802"/>
              </a:lnTo>
              <a:lnTo>
                <a:pt x="933352" y="201802"/>
              </a:lnTo>
              <a:lnTo>
                <a:pt x="933352" y="2961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FA6479-338D-491B-8034-3BF792C6CF89}">
      <dsp:nvSpPr>
        <dsp:cNvPr id="0" name=""/>
        <dsp:cNvSpPr/>
      </dsp:nvSpPr>
      <dsp:spPr>
        <a:xfrm>
          <a:off x="1131336" y="1834090"/>
          <a:ext cx="622235" cy="296127"/>
        </a:xfrm>
        <a:custGeom>
          <a:avLst/>
          <a:gdLst/>
          <a:ahLst/>
          <a:cxnLst/>
          <a:rect l="0" t="0" r="0" b="0"/>
          <a:pathLst>
            <a:path>
              <a:moveTo>
                <a:pt x="0" y="0"/>
              </a:moveTo>
              <a:lnTo>
                <a:pt x="0" y="201802"/>
              </a:lnTo>
              <a:lnTo>
                <a:pt x="622235" y="201802"/>
              </a:lnTo>
              <a:lnTo>
                <a:pt x="622235" y="2961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5DFE52-8A5D-4F81-8D7E-DED971E7DF2D}">
      <dsp:nvSpPr>
        <dsp:cNvPr id="0" name=""/>
        <dsp:cNvSpPr/>
      </dsp:nvSpPr>
      <dsp:spPr>
        <a:xfrm>
          <a:off x="509101" y="1834090"/>
          <a:ext cx="622235" cy="296127"/>
        </a:xfrm>
        <a:custGeom>
          <a:avLst/>
          <a:gdLst/>
          <a:ahLst/>
          <a:cxnLst/>
          <a:rect l="0" t="0" r="0" b="0"/>
          <a:pathLst>
            <a:path>
              <a:moveTo>
                <a:pt x="622235" y="0"/>
              </a:moveTo>
              <a:lnTo>
                <a:pt x="622235" y="201802"/>
              </a:lnTo>
              <a:lnTo>
                <a:pt x="0" y="201802"/>
              </a:lnTo>
              <a:lnTo>
                <a:pt x="0" y="2961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1AF4D-C1DA-4478-AE27-103B893735D0}">
      <dsp:nvSpPr>
        <dsp:cNvPr id="0" name=""/>
        <dsp:cNvSpPr/>
      </dsp:nvSpPr>
      <dsp:spPr>
        <a:xfrm>
          <a:off x="1131336" y="891404"/>
          <a:ext cx="933352" cy="296127"/>
        </a:xfrm>
        <a:custGeom>
          <a:avLst/>
          <a:gdLst/>
          <a:ahLst/>
          <a:cxnLst/>
          <a:rect l="0" t="0" r="0" b="0"/>
          <a:pathLst>
            <a:path>
              <a:moveTo>
                <a:pt x="933352" y="0"/>
              </a:moveTo>
              <a:lnTo>
                <a:pt x="933352" y="201802"/>
              </a:lnTo>
              <a:lnTo>
                <a:pt x="0" y="201802"/>
              </a:lnTo>
              <a:lnTo>
                <a:pt x="0" y="2961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25B439-AC46-4EA7-9A59-9B5A49F7F46C}">
      <dsp:nvSpPr>
        <dsp:cNvPr id="0" name=""/>
        <dsp:cNvSpPr/>
      </dsp:nvSpPr>
      <dsp:spPr>
        <a:xfrm>
          <a:off x="1555587" y="244845"/>
          <a:ext cx="1018202" cy="646558"/>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5EC67-0ED8-4DA7-A111-D4FC334035B8}">
      <dsp:nvSpPr>
        <dsp:cNvPr id="0" name=""/>
        <dsp:cNvSpPr/>
      </dsp:nvSpPr>
      <dsp:spPr>
        <a:xfrm>
          <a:off x="1668721" y="352322"/>
          <a:ext cx="1018202" cy="646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dirty="0"/>
        </a:p>
      </dsp:txBody>
      <dsp:txXfrm>
        <a:off x="1687658" y="371259"/>
        <a:ext cx="980328" cy="608684"/>
      </dsp:txXfrm>
    </dsp:sp>
    <dsp:sp modelId="{7655855F-9639-47D3-AB4D-E1FAA9474B6E}">
      <dsp:nvSpPr>
        <dsp:cNvPr id="0" name=""/>
        <dsp:cNvSpPr/>
      </dsp:nvSpPr>
      <dsp:spPr>
        <a:xfrm>
          <a:off x="622235" y="1187531"/>
          <a:ext cx="1018202" cy="646558"/>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81CA80-94CE-4D92-BD08-F2CE91D2078E}">
      <dsp:nvSpPr>
        <dsp:cNvPr id="0" name=""/>
        <dsp:cNvSpPr/>
      </dsp:nvSpPr>
      <dsp:spPr>
        <a:xfrm>
          <a:off x="735368" y="1295008"/>
          <a:ext cx="1018202" cy="646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54305" y="1313945"/>
        <a:ext cx="980328" cy="608684"/>
      </dsp:txXfrm>
    </dsp:sp>
    <dsp:sp modelId="{6FD3F2CD-10FA-46B5-8689-7717674A55F6}">
      <dsp:nvSpPr>
        <dsp:cNvPr id="0" name=""/>
        <dsp:cNvSpPr/>
      </dsp:nvSpPr>
      <dsp:spPr>
        <a:xfrm>
          <a:off x="0" y="2130217"/>
          <a:ext cx="1018202" cy="646558"/>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B1F787-2419-488E-9E54-27AA7C43E531}">
      <dsp:nvSpPr>
        <dsp:cNvPr id="0" name=""/>
        <dsp:cNvSpPr/>
      </dsp:nvSpPr>
      <dsp:spPr>
        <a:xfrm>
          <a:off x="113133" y="2237694"/>
          <a:ext cx="1018202" cy="646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132070" y="2256631"/>
        <a:ext cx="980328" cy="608684"/>
      </dsp:txXfrm>
    </dsp:sp>
    <dsp:sp modelId="{160593C7-9351-472F-96A4-EBDC497C01A1}">
      <dsp:nvSpPr>
        <dsp:cNvPr id="0" name=""/>
        <dsp:cNvSpPr/>
      </dsp:nvSpPr>
      <dsp:spPr>
        <a:xfrm>
          <a:off x="1244470" y="2130217"/>
          <a:ext cx="1018202" cy="646558"/>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CC6CF2-E3B0-44E2-83A5-C854EA153681}">
      <dsp:nvSpPr>
        <dsp:cNvPr id="0" name=""/>
        <dsp:cNvSpPr/>
      </dsp:nvSpPr>
      <dsp:spPr>
        <a:xfrm>
          <a:off x="1357603" y="2237694"/>
          <a:ext cx="1018202" cy="646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1376540" y="2256631"/>
        <a:ext cx="980328" cy="608684"/>
      </dsp:txXfrm>
    </dsp:sp>
    <dsp:sp modelId="{8FA380F2-630F-445F-AC75-0F43647DAADA}">
      <dsp:nvSpPr>
        <dsp:cNvPr id="0" name=""/>
        <dsp:cNvSpPr/>
      </dsp:nvSpPr>
      <dsp:spPr>
        <a:xfrm>
          <a:off x="2488940" y="1187531"/>
          <a:ext cx="1018202" cy="646558"/>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4B7D3C-DF11-4F48-A2B2-251E5D6E95E5}">
      <dsp:nvSpPr>
        <dsp:cNvPr id="0" name=""/>
        <dsp:cNvSpPr/>
      </dsp:nvSpPr>
      <dsp:spPr>
        <a:xfrm>
          <a:off x="2602074" y="1295008"/>
          <a:ext cx="1018202" cy="646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dirty="0"/>
        </a:p>
      </dsp:txBody>
      <dsp:txXfrm>
        <a:off x="2621011" y="1313945"/>
        <a:ext cx="980328" cy="608684"/>
      </dsp:txXfrm>
    </dsp:sp>
    <dsp:sp modelId="{EB3DD492-8779-4B2B-A4FA-F1C44FEBBCCF}">
      <dsp:nvSpPr>
        <dsp:cNvPr id="0" name=""/>
        <dsp:cNvSpPr/>
      </dsp:nvSpPr>
      <dsp:spPr>
        <a:xfrm>
          <a:off x="2488940" y="2130217"/>
          <a:ext cx="1018202" cy="646558"/>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52830F-1B01-4521-B4AF-58645582C75D}">
      <dsp:nvSpPr>
        <dsp:cNvPr id="0" name=""/>
        <dsp:cNvSpPr/>
      </dsp:nvSpPr>
      <dsp:spPr>
        <a:xfrm>
          <a:off x="2602074" y="2237694"/>
          <a:ext cx="1018202" cy="646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2621011" y="2256631"/>
        <a:ext cx="980328" cy="608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826CA-2464-469B-A2B6-530165499F10}">
      <dsp:nvSpPr>
        <dsp:cNvPr id="0" name=""/>
        <dsp:cNvSpPr/>
      </dsp:nvSpPr>
      <dsp:spPr>
        <a:xfrm>
          <a:off x="186886" y="2161704"/>
          <a:ext cx="5478386" cy="925859"/>
        </a:xfrm>
        <a:prstGeom prst="roundRect">
          <a:avLst>
            <a:gd name="adj" fmla="val 10000"/>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solidFill>
                <a:sysClr val="windowText" lastClr="000000">
                  <a:hueOff val="0"/>
                  <a:satOff val="0"/>
                  <a:lumOff val="0"/>
                  <a:alphaOff val="0"/>
                </a:sysClr>
              </a:solidFill>
              <a:latin typeface="+mn-lt"/>
              <a:ea typeface="+mn-ea"/>
              <a:cs typeface="+mn-cs"/>
            </a:rPr>
            <a:t>Server - 3</a:t>
          </a:r>
        </a:p>
      </dsp:txBody>
      <dsp:txXfrm>
        <a:off x="214003" y="2188821"/>
        <a:ext cx="1589282" cy="871625"/>
      </dsp:txXfrm>
    </dsp:sp>
    <dsp:sp modelId="{C3F308AE-DC80-49F7-A7E0-C4A4A0E0B756}">
      <dsp:nvSpPr>
        <dsp:cNvPr id="0" name=""/>
        <dsp:cNvSpPr/>
      </dsp:nvSpPr>
      <dsp:spPr>
        <a:xfrm>
          <a:off x="186886" y="1080777"/>
          <a:ext cx="5478386" cy="925859"/>
        </a:xfrm>
        <a:prstGeom prst="roundRect">
          <a:avLst>
            <a:gd name="adj" fmla="val 10000"/>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solidFill>
                <a:sysClr val="windowText" lastClr="000000">
                  <a:hueOff val="0"/>
                  <a:satOff val="0"/>
                  <a:lumOff val="0"/>
                  <a:alphaOff val="0"/>
                </a:sysClr>
              </a:solidFill>
              <a:latin typeface="+mn-lt"/>
              <a:ea typeface="+mn-ea"/>
              <a:cs typeface="+mn-cs"/>
            </a:rPr>
            <a:t>Server - 2</a:t>
          </a:r>
        </a:p>
      </dsp:txBody>
      <dsp:txXfrm>
        <a:off x="214003" y="1107894"/>
        <a:ext cx="1589282" cy="871625"/>
      </dsp:txXfrm>
    </dsp:sp>
    <dsp:sp modelId="{6CC4E79A-9FE2-409D-AB53-C968563C8127}">
      <dsp:nvSpPr>
        <dsp:cNvPr id="0" name=""/>
        <dsp:cNvSpPr/>
      </dsp:nvSpPr>
      <dsp:spPr>
        <a:xfrm>
          <a:off x="186886" y="-148"/>
          <a:ext cx="5478386" cy="925859"/>
        </a:xfrm>
        <a:prstGeom prst="roundRect">
          <a:avLst>
            <a:gd name="adj" fmla="val 10000"/>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solidFill>
                <a:sysClr val="windowText" lastClr="000000">
                  <a:hueOff val="0"/>
                  <a:satOff val="0"/>
                  <a:lumOff val="0"/>
                  <a:alphaOff val="0"/>
                </a:sysClr>
              </a:solidFill>
              <a:latin typeface="+mn-lt"/>
              <a:ea typeface="+mn-ea"/>
              <a:cs typeface="+mn-cs"/>
            </a:rPr>
            <a:t>Server - 1</a:t>
          </a:r>
        </a:p>
      </dsp:txBody>
      <dsp:txXfrm>
        <a:off x="214003" y="26969"/>
        <a:ext cx="1589282" cy="871625"/>
      </dsp:txXfrm>
    </dsp:sp>
    <dsp:sp modelId="{5DE4A445-4DEE-4ACD-BED8-19240FD7A1B6}">
      <dsp:nvSpPr>
        <dsp:cNvPr id="0" name=""/>
        <dsp:cNvSpPr/>
      </dsp:nvSpPr>
      <dsp:spPr>
        <a:xfrm>
          <a:off x="2901840" y="77385"/>
          <a:ext cx="1613410" cy="775335"/>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ysClr val="window" lastClr="FFFFFF"/>
              </a:solidFill>
              <a:latin typeface="+mn-lt"/>
              <a:ea typeface="+mn-ea"/>
              <a:cs typeface="+mn-cs"/>
            </a:rPr>
            <a:t>Layer - 1</a:t>
          </a:r>
        </a:p>
      </dsp:txBody>
      <dsp:txXfrm>
        <a:off x="2924549" y="100094"/>
        <a:ext cx="1567992" cy="729917"/>
      </dsp:txXfrm>
    </dsp:sp>
    <dsp:sp modelId="{A0FCC93F-0E10-49CE-90AC-180C0EED3A4A}">
      <dsp:nvSpPr>
        <dsp:cNvPr id="0" name=""/>
        <dsp:cNvSpPr/>
      </dsp:nvSpPr>
      <dsp:spPr>
        <a:xfrm>
          <a:off x="3662825" y="852720"/>
          <a:ext cx="91440" cy="310134"/>
        </a:xfrm>
        <a:custGeom>
          <a:avLst/>
          <a:gdLst/>
          <a:ahLst/>
          <a:cxnLst/>
          <a:rect l="0" t="0" r="0" b="0"/>
          <a:pathLst>
            <a:path>
              <a:moveTo>
                <a:pt x="45720" y="0"/>
              </a:moveTo>
              <a:lnTo>
                <a:pt x="45720" y="263652"/>
              </a:lnTo>
            </a:path>
          </a:pathLst>
        </a:custGeom>
        <a:noFill/>
        <a:ln w="12700" cap="flat" cmpd="sng" algn="ctr">
          <a:solidFill>
            <a:srgbClr val="4472C4">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99EA063E-B4D5-469D-B9F0-C22ADE396289}">
      <dsp:nvSpPr>
        <dsp:cNvPr id="0" name=""/>
        <dsp:cNvSpPr/>
      </dsp:nvSpPr>
      <dsp:spPr>
        <a:xfrm>
          <a:off x="2901840" y="1162854"/>
          <a:ext cx="1613410" cy="775335"/>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ysClr val="window" lastClr="FFFFFF"/>
              </a:solidFill>
              <a:latin typeface="+mn-lt"/>
              <a:ea typeface="+mn-ea"/>
              <a:cs typeface="+mn-cs"/>
            </a:rPr>
            <a:t>Layer - 2</a:t>
          </a:r>
        </a:p>
      </dsp:txBody>
      <dsp:txXfrm>
        <a:off x="2924549" y="1185563"/>
        <a:ext cx="1567992" cy="729917"/>
      </dsp:txXfrm>
    </dsp:sp>
    <dsp:sp modelId="{4616DFBA-D2E7-4BCE-9316-B2F1363F4FB6}">
      <dsp:nvSpPr>
        <dsp:cNvPr id="0" name=""/>
        <dsp:cNvSpPr/>
      </dsp:nvSpPr>
      <dsp:spPr>
        <a:xfrm>
          <a:off x="3662825" y="1938189"/>
          <a:ext cx="91440" cy="315328"/>
        </a:xfrm>
        <a:custGeom>
          <a:avLst/>
          <a:gdLst/>
          <a:ahLst/>
          <a:cxnLst/>
          <a:rect l="0" t="0" r="0" b="0"/>
          <a:pathLst>
            <a:path>
              <a:moveTo>
                <a:pt x="45720" y="0"/>
              </a:moveTo>
              <a:lnTo>
                <a:pt x="45720" y="134034"/>
              </a:lnTo>
              <a:lnTo>
                <a:pt x="45769" y="134034"/>
              </a:lnTo>
              <a:lnTo>
                <a:pt x="45769" y="268068"/>
              </a:lnTo>
            </a:path>
          </a:pathLst>
        </a:custGeom>
        <a:noFill/>
        <a:ln w="12700" cap="flat" cmpd="sng" algn="ctr">
          <a:solidFill>
            <a:srgbClr val="4472C4">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47756DDB-E132-4361-9865-82895B256CDB}">
      <dsp:nvSpPr>
        <dsp:cNvPr id="0" name=""/>
        <dsp:cNvSpPr/>
      </dsp:nvSpPr>
      <dsp:spPr>
        <a:xfrm>
          <a:off x="2901898" y="2253518"/>
          <a:ext cx="1613410" cy="775335"/>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ysClr val="window" lastClr="FFFFFF"/>
              </a:solidFill>
              <a:latin typeface="+mn-lt"/>
              <a:ea typeface="+mn-ea"/>
              <a:cs typeface="+mn-cs"/>
            </a:rPr>
            <a:t>Layer - 3</a:t>
          </a:r>
        </a:p>
      </dsp:txBody>
      <dsp:txXfrm>
        <a:off x="2924607" y="2276227"/>
        <a:ext cx="1567992" cy="7299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D1E42-6183-49A9-96A0-BEE8E5F7619B}">
      <dsp:nvSpPr>
        <dsp:cNvPr id="0" name=""/>
        <dsp:cNvSpPr/>
      </dsp:nvSpPr>
      <dsp:spPr>
        <a:xfrm>
          <a:off x="1171021" y="602675"/>
          <a:ext cx="1325886" cy="1325886"/>
        </a:xfrm>
        <a:prstGeom prst="gear9">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endParaRPr lang="en-US" sz="4500" kern="1200" dirty="0"/>
        </a:p>
      </dsp:txBody>
      <dsp:txXfrm>
        <a:off x="1437583" y="913257"/>
        <a:ext cx="792762" cy="681533"/>
      </dsp:txXfrm>
    </dsp:sp>
    <dsp:sp modelId="{7440A25A-F3B8-4BB7-A692-09B83D0F8DDF}">
      <dsp:nvSpPr>
        <dsp:cNvPr id="0" name=""/>
        <dsp:cNvSpPr/>
      </dsp:nvSpPr>
      <dsp:spPr>
        <a:xfrm>
          <a:off x="1192629" y="398334"/>
          <a:ext cx="1630839" cy="1630839"/>
        </a:xfrm>
        <a:prstGeom prst="circularArrow">
          <a:avLst>
            <a:gd name="adj1" fmla="val 4878"/>
            <a:gd name="adj2" fmla="val 312630"/>
            <a:gd name="adj3" fmla="val 2962149"/>
            <a:gd name="adj4" fmla="val 15487127"/>
            <a:gd name="adj5" fmla="val 5691"/>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CFC33-6B26-4027-9981-C27FEFFC0B18}">
      <dsp:nvSpPr>
        <dsp:cNvPr id="0" name=""/>
        <dsp:cNvSpPr/>
      </dsp:nvSpPr>
      <dsp:spPr>
        <a:xfrm>
          <a:off x="2236889" y="183558"/>
          <a:ext cx="3642924" cy="126513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8F5F62-CFDD-43A9-82A3-C128070C2448}">
      <dsp:nvSpPr>
        <dsp:cNvPr id="0" name=""/>
        <dsp:cNvSpPr/>
      </dsp:nvSpPr>
      <dsp:spPr>
        <a:xfrm>
          <a:off x="3711003" y="3446068"/>
          <a:ext cx="705993" cy="451835"/>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AB8555-EE2B-40DD-883C-A3092551231C}">
      <dsp:nvSpPr>
        <dsp:cNvPr id="0" name=""/>
        <dsp:cNvSpPr/>
      </dsp:nvSpPr>
      <dsp:spPr>
        <a:xfrm>
          <a:off x="2369616" y="3661206"/>
          <a:ext cx="3388767" cy="84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Aggregate</a:t>
          </a:r>
        </a:p>
      </dsp:txBody>
      <dsp:txXfrm>
        <a:off x="2369616" y="3661206"/>
        <a:ext cx="3388767" cy="847191"/>
      </dsp:txXfrm>
    </dsp:sp>
    <dsp:sp modelId="{7DFD6132-E7B6-40E2-89B7-0D8EFC288AE2}">
      <dsp:nvSpPr>
        <dsp:cNvPr id="0" name=""/>
        <dsp:cNvSpPr/>
      </dsp:nvSpPr>
      <dsp:spPr>
        <a:xfrm>
          <a:off x="3561332" y="1546407"/>
          <a:ext cx="1270787" cy="1270787"/>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Parameters of M3</a:t>
          </a:r>
        </a:p>
      </dsp:txBody>
      <dsp:txXfrm>
        <a:off x="3747434" y="1732509"/>
        <a:ext cx="898583" cy="898583"/>
      </dsp:txXfrm>
    </dsp:sp>
    <dsp:sp modelId="{713D9097-5F88-40C8-B66B-13F3445136A0}">
      <dsp:nvSpPr>
        <dsp:cNvPr id="0" name=""/>
        <dsp:cNvSpPr/>
      </dsp:nvSpPr>
      <dsp:spPr>
        <a:xfrm>
          <a:off x="2551430" y="303345"/>
          <a:ext cx="1270787" cy="1270787"/>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Parameters of M1</a:t>
          </a:r>
        </a:p>
      </dsp:txBody>
      <dsp:txXfrm>
        <a:off x="2737532" y="489447"/>
        <a:ext cx="898583" cy="898583"/>
      </dsp:txXfrm>
    </dsp:sp>
    <dsp:sp modelId="{8A5790D6-1EAD-4638-BFB2-76CF4940AF2B}">
      <dsp:nvSpPr>
        <dsp:cNvPr id="0" name=""/>
        <dsp:cNvSpPr/>
      </dsp:nvSpPr>
      <dsp:spPr>
        <a:xfrm>
          <a:off x="3951041" y="285786"/>
          <a:ext cx="1270787" cy="1270787"/>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Parameters of M2</a:t>
          </a:r>
        </a:p>
      </dsp:txBody>
      <dsp:txXfrm>
        <a:off x="4137143" y="471888"/>
        <a:ext cx="898583" cy="898583"/>
      </dsp:txXfrm>
    </dsp:sp>
    <dsp:sp modelId="{9855D831-1E7D-4EA3-A9F0-3E8AA77E9122}">
      <dsp:nvSpPr>
        <dsp:cNvPr id="0" name=""/>
        <dsp:cNvSpPr/>
      </dsp:nvSpPr>
      <dsp:spPr>
        <a:xfrm>
          <a:off x="2087219" y="83083"/>
          <a:ext cx="3953561" cy="3162849"/>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latin typeface="MetricHPE" panose="020B0503030202060203" pitchFamily="34" charset="-18"/>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latin typeface="MetricHPE" panose="020B0503030202060203" pitchFamily="34" charset="-18"/>
              </a:rPr>
              <a:t>12/29/2021</a:t>
            </a:fld>
            <a:endParaRPr dirty="0">
              <a:latin typeface="MetricHPE" panose="020B0503030202060203" pitchFamily="34" charset="-18"/>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latin typeface="MetricHPE" panose="020B0503030202060203" pitchFamily="34" charset="-18"/>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latin typeface="MetricHPE" panose="020B0503030202060203" pitchFamily="34" charset="-18"/>
              </a:rPr>
              <a:t>‹#›</a:t>
            </a:fld>
            <a:endParaRPr dirty="0">
              <a:latin typeface="MetricHPE" panose="020B0503030202060203" pitchFamily="34" charset="-18"/>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atin typeface="MetricHPE" panose="020B0503030202060203" pitchFamily="34" charset="-18"/>
              </a:defRPr>
            </a:lvl1pPr>
          </a:lstStyle>
          <a:p>
            <a:endParaRPr lang="en-US"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atin typeface="MetricHPE" panose="020B0503030202060203" pitchFamily="34" charset="-18"/>
              </a:defRPr>
            </a:lvl1pPr>
          </a:lstStyle>
          <a:p>
            <a:fld id="{5BFEAE42-E3FE-4405-B7FC-4425D05B92A0}" type="slidenum">
              <a:rPr lang="en-US" smtClean="0"/>
              <a:pPr/>
              <a:t>‹#›</a:t>
            </a:fld>
            <a:endParaRPr lang="en-US" dirty="0"/>
          </a:p>
        </p:txBody>
      </p:sp>
      <p:sp>
        <p:nvSpPr>
          <p:cNvPr id="3" name="Header Placeholder 2">
            <a:extLst>
              <a:ext uri="{FF2B5EF4-FFF2-40B4-BE49-F238E27FC236}">
                <a16:creationId xmlns:a16="http://schemas.microsoft.com/office/drawing/2014/main" id="{1ABBFA18-F005-4413-AD3D-C41E73AAEA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 panose="020B0303030202060203" pitchFamily="34" charset="0"/>
      <a:buChar char=" "/>
      <a:defRPr sz="1100" kern="1200">
        <a:solidFill>
          <a:schemeClr val="tx1"/>
        </a:solidFill>
        <a:latin typeface="MetricHPE" panose="020B0503030202060203" pitchFamily="34" charset="-18"/>
        <a:ea typeface="+mn-ea"/>
        <a:cs typeface="+mn-cs"/>
      </a:defRPr>
    </a:lvl1pPr>
    <a:lvl2pPr marL="228600" indent="-137160" algn="l" defTabSz="914400" rtl="0" eaLnBrk="1" latinLnBrk="0" hangingPunct="1">
      <a:spcBef>
        <a:spcPts val="600"/>
      </a:spcBef>
      <a:buFont typeface="" panose="020B0303030202060203" pitchFamily="34" charset="0"/>
      <a:buChar char="–"/>
      <a:defRPr sz="1050" kern="1200">
        <a:solidFill>
          <a:schemeClr val="tx1"/>
        </a:solidFill>
        <a:latin typeface="MetricHPE" panose="020B0503030202060203" pitchFamily="34" charset="-18"/>
        <a:ea typeface="+mn-ea"/>
        <a:cs typeface="+mn-cs"/>
      </a:defRPr>
    </a:lvl2pPr>
    <a:lvl3pPr marL="365760" indent="-109728" algn="l" defTabSz="914400" rtl="0" eaLnBrk="1" latinLnBrk="0" hangingPunct="1">
      <a:spcBef>
        <a:spcPts val="600"/>
      </a:spcBef>
      <a:buFont typeface="" panose="020B0303030202060203" pitchFamily="34" charset="0"/>
      <a:buChar char="–"/>
      <a:defRPr sz="1000" kern="1200">
        <a:solidFill>
          <a:schemeClr val="tx1"/>
        </a:solidFill>
        <a:latin typeface="MetricHPE" panose="020B0503030202060203" pitchFamily="34" charset="-18"/>
        <a:ea typeface="+mn-ea"/>
        <a:cs typeface="+mn-cs"/>
      </a:defRPr>
    </a:lvl3pPr>
    <a:lvl4pPr marL="548640" indent="-109728" algn="l" defTabSz="914400" rtl="0" eaLnBrk="1" latinLnBrk="0" hangingPunct="1">
      <a:spcBef>
        <a:spcPts val="600"/>
      </a:spcBef>
      <a:buFont typeface="" panose="020B0303030202060203" pitchFamily="34" charset="0"/>
      <a:buChar char="–"/>
      <a:defRPr sz="900" kern="1200">
        <a:solidFill>
          <a:schemeClr val="tx1"/>
        </a:solidFill>
        <a:latin typeface="MetricHPE" panose="020B0503030202060203" pitchFamily="34" charset="-18"/>
        <a:ea typeface="+mn-ea"/>
        <a:cs typeface="+mn-cs"/>
      </a:defRPr>
    </a:lvl4pPr>
    <a:lvl5pPr marL="731520" indent="-109728" algn="l" defTabSz="914400" rtl="0" eaLnBrk="1" latinLnBrk="0" hangingPunct="1">
      <a:spcBef>
        <a:spcPts val="600"/>
      </a:spcBef>
      <a:buFont typeface="" panose="020B0303030202060203" pitchFamily="34" charset="0"/>
      <a:buChar char="–"/>
      <a:defRPr sz="800" kern="1200">
        <a:solidFill>
          <a:schemeClr val="tx1"/>
        </a:solidFill>
        <a:latin typeface="MetricHPE" panose="020B0503030202060203" pitchFamily="34" charset="-1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Date"/>
          <p:cNvSpPr>
            <a:spLocks noGrp="1"/>
          </p:cNvSpPr>
          <p:nvPr>
            <p:ph type="body" sz="quarter" idx="13" hasCustomPrompt="1"/>
          </p:nvPr>
        </p:nvSpPr>
        <p:spPr>
          <a:xfrm>
            <a:off x="290747" y="4577983"/>
            <a:ext cx="5489578" cy="339214"/>
          </a:xfrm>
        </p:spPr>
        <p:txBody>
          <a:bodyPr lIns="91440" tIns="91440" rIns="91440" bIns="91440">
            <a:noAutofit/>
          </a:bodyPr>
          <a:lstStyle>
            <a:lvl1pPr marL="0" indent="0">
              <a:spcBef>
                <a:spcPts val="0"/>
              </a:spcBef>
              <a:buNone/>
              <a:defRPr sz="2200" baseline="0">
                <a:solidFill>
                  <a:schemeClr val="tx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6" name="Subtitle"/>
          <p:cNvSpPr>
            <a:spLocks noGrp="1"/>
          </p:cNvSpPr>
          <p:nvPr>
            <p:ph type="subTitle" idx="1" hasCustomPrompt="1"/>
          </p:nvPr>
        </p:nvSpPr>
        <p:spPr>
          <a:xfrm>
            <a:off x="290747" y="4133088"/>
            <a:ext cx="8229600" cy="438912"/>
          </a:xfrm>
        </p:spPr>
        <p:txBody>
          <a:bodyPr lIns="91440" tIns="91440" rIns="91440" bIns="91440">
            <a:noAutofit/>
          </a:bodyPr>
          <a:lstStyle>
            <a:lvl1pPr marL="0" indent="0" algn="l">
              <a:spcBef>
                <a:spcPts val="0"/>
              </a:spcBef>
              <a:buNone/>
              <a:defRPr sz="32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p:ph type="title" hasCustomPrompt="1"/>
          </p:nvPr>
        </p:nvSpPr>
        <p:spPr>
          <a:xfrm>
            <a:off x="290747" y="1869197"/>
            <a:ext cx="11423555" cy="1905000"/>
          </a:xfrm>
        </p:spPr>
        <p:txBody>
          <a:bodyPr lIns="91440" tIns="91440" rIns="91440" bIns="91440" anchor="b"/>
          <a:lstStyle>
            <a:lvl1pPr>
              <a:lnSpc>
                <a:spcPct val="80000"/>
              </a:lnSpc>
              <a:defRPr sz="4400">
                <a:solidFill>
                  <a:schemeClr val="tx1"/>
                </a:solidFill>
              </a:defRPr>
            </a:lvl1pPr>
          </a:lstStyle>
          <a:p>
            <a:r>
              <a:rPr lang="en-US" dirty="0"/>
              <a:t>Click to edit</a:t>
            </a:r>
            <a:br>
              <a:rPr lang="en-US" dirty="0"/>
            </a:br>
            <a:r>
              <a:rPr lang="en-US" dirty="0"/>
              <a:t>master title style</a:t>
            </a:r>
          </a:p>
        </p:txBody>
      </p:sp>
      <p:sp>
        <p:nvSpPr>
          <p:cNvPr id="2" name="Footer Placeholder">
            <a:extLst>
              <a:ext uri="{FF2B5EF4-FFF2-40B4-BE49-F238E27FC236}">
                <a16:creationId xmlns:a16="http://schemas.microsoft.com/office/drawing/2014/main" id="{087376D2-6A59-4BA9-8EA0-2ACD180817BE}"/>
              </a:ext>
            </a:extLst>
          </p:cNvPr>
          <p:cNvSpPr>
            <a:spLocks noGrp="1"/>
          </p:cNvSpPr>
          <p:nvPr>
            <p:ph type="ftr" sz="quarter" idx="14"/>
          </p:nvPr>
        </p:nvSpPr>
        <p:spPr>
          <a:xfrm>
            <a:off x="4374720" y="6129337"/>
            <a:ext cx="7481160" cy="411581"/>
          </a:xfrm>
        </p:spPr>
        <p:txBody>
          <a:bodyPr/>
          <a:lstStyle>
            <a:lvl1pPr>
              <a:defRPr>
                <a:latin typeface="+mn-lt"/>
              </a:defRPr>
            </a:lvl1pPr>
          </a:lstStyle>
          <a:p>
            <a:r>
              <a:rPr lang="en-US" dirty="0"/>
              <a:t>CONFIDENTIAL | AUTHORIZED </a:t>
            </a:r>
          </a:p>
        </p:txBody>
      </p:sp>
      <p:grpSp>
        <p:nvGrpSpPr>
          <p:cNvPr id="13" name="Logo">
            <a:extLst>
              <a:ext uri="{FF2B5EF4-FFF2-40B4-BE49-F238E27FC236}">
                <a16:creationId xmlns:a16="http://schemas.microsoft.com/office/drawing/2014/main" id="{C7CA71CE-C053-471F-9DCA-CD481E01A6E9}"/>
              </a:ext>
            </a:extLst>
          </p:cNvPr>
          <p:cNvGrpSpPr>
            <a:grpSpLocks noChangeAspect="1"/>
          </p:cNvGrpSpPr>
          <p:nvPr userDrawn="1"/>
        </p:nvGrpSpPr>
        <p:grpSpPr>
          <a:xfrm>
            <a:off x="393523" y="381956"/>
            <a:ext cx="2218745" cy="893759"/>
            <a:chOff x="393523" y="381956"/>
            <a:chExt cx="2218745" cy="893759"/>
          </a:xfrm>
        </p:grpSpPr>
        <p:sp>
          <p:nvSpPr>
            <p:cNvPr id="14" name="Element">
              <a:extLst>
                <a:ext uri="{FF2B5EF4-FFF2-40B4-BE49-F238E27FC236}">
                  <a16:creationId xmlns:a16="http://schemas.microsoft.com/office/drawing/2014/main" id="{E3099459-FF93-42DF-AF0B-9F971EEC0212}"/>
                </a:ext>
              </a:extLst>
            </p:cNvPr>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20" name="Wordmark">
              <a:extLst>
                <a:ext uri="{FF2B5EF4-FFF2-40B4-BE49-F238E27FC236}">
                  <a16:creationId xmlns:a16="http://schemas.microsoft.com/office/drawing/2014/main" id="{75AF4DC2-08D7-4947-BE56-AB476704954E}"/>
                </a:ext>
              </a:extLst>
            </p:cNvPr>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um Blue Frame Divider">
    <p:spTree>
      <p:nvGrpSpPr>
        <p:cNvPr id="1" name=""/>
        <p:cNvGrpSpPr/>
        <p:nvPr/>
      </p:nvGrpSpPr>
      <p:grpSpPr>
        <a:xfrm>
          <a:off x="0" y="0"/>
          <a:ext cx="0" cy="0"/>
          <a:chOff x="0" y="0"/>
          <a:chExt cx="0" cy="0"/>
        </a:xfrm>
      </p:grpSpPr>
      <p:sp>
        <p:nvSpPr>
          <p:cNvPr id="14" name="Text">
            <a:extLst>
              <a:ext uri="{FF2B5EF4-FFF2-40B4-BE49-F238E27FC236}">
                <a16:creationId xmlns:a16="http://schemas.microsoft.com/office/drawing/2014/main" id="{71441D17-F569-4929-BED2-B3C594D2EB1E}"/>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rgbClr val="32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52C54A16-447D-4A74-9122-F46E4BC750F0}"/>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29926132-14B5-462D-8011-DBD07D3A4F4E}"/>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698795D-6546-4F01-AD74-FF78AF2E677C}"/>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5166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range Frame Divider">
    <p:spTree>
      <p:nvGrpSpPr>
        <p:cNvPr id="1" name=""/>
        <p:cNvGrpSpPr/>
        <p:nvPr/>
      </p:nvGrpSpPr>
      <p:grpSpPr>
        <a:xfrm>
          <a:off x="0" y="0"/>
          <a:ext cx="0" cy="0"/>
          <a:chOff x="0" y="0"/>
          <a:chExt cx="0" cy="0"/>
        </a:xfrm>
      </p:grpSpPr>
      <p:sp>
        <p:nvSpPr>
          <p:cNvPr id="14" name="Text">
            <a:extLst>
              <a:ext uri="{FF2B5EF4-FFF2-40B4-BE49-F238E27FC236}">
                <a16:creationId xmlns:a16="http://schemas.microsoft.com/office/drawing/2014/main" id="{EE3E2CEF-B9DC-4BC7-912D-0AF3140E0BBE}"/>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10CC7B28-F85E-49B0-A5ED-82D39FF680D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2452CF67-7C64-4A36-818E-9739F15599EC}"/>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FE686EF5-477F-4DCE-824F-3C05B5AA6594}"/>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23201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2" name="Name, title, company"/>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sp>
        <p:nvSpPr>
          <p:cNvPr id="11" name="Quote"/>
          <p:cNvSpPr>
            <a:spLocks noGrp="1"/>
          </p:cNvSpPr>
          <p:nvPr>
            <p:ph type="title" hasCustomPrompt="1"/>
          </p:nvPr>
        </p:nvSpPr>
        <p:spPr>
          <a:xfrm>
            <a:off x="284398" y="685800"/>
            <a:ext cx="9106250" cy="3075861"/>
          </a:xfrm>
        </p:spPr>
        <p:txBody>
          <a:bodyPr lIns="91440" anchor="b" anchorCtr="0"/>
          <a:lstStyle>
            <a:lvl1pPr marL="219456" indent="-219456">
              <a:defRPr sz="4600" cap="none" baseline="0">
                <a:latin typeface="+mn-lt"/>
              </a:defRPr>
            </a:lvl1pPr>
          </a:lstStyle>
          <a:p>
            <a:r>
              <a:rPr lang="en-US" dirty="0"/>
              <a:t>“Click to add quote here. Type quotation marks before and after text.”</a:t>
            </a:r>
          </a:p>
        </p:txBody>
      </p:sp>
      <p:sp>
        <p:nvSpPr>
          <p:cNvPr id="3" name="Slide Number Placeholder">
            <a:extLst>
              <a:ext uri="{FF2B5EF4-FFF2-40B4-BE49-F238E27FC236}">
                <a16:creationId xmlns:a16="http://schemas.microsoft.com/office/drawing/2014/main" id="{416E5649-B5F3-4893-ACEE-FDDDEA277D6A}"/>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CC9133F1-6679-476E-AEFD-931027BED082}"/>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 name="Footer Placeholder"/>
          <p:cNvSpPr>
            <a:spLocks noGrp="1"/>
          </p:cNvSpPr>
          <p:nvPr>
            <p:ph type="ftr" sz="quarter" idx="18"/>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
        <p:nvSpPr>
          <p:cNvPr id="9" name="Content Placeholder">
            <a:extLst>
              <a:ext uri="{FF2B5EF4-FFF2-40B4-BE49-F238E27FC236}">
                <a16:creationId xmlns:a16="http://schemas.microsoft.com/office/drawing/2014/main" id="{88F2DF35-63BF-460F-A215-8F5110C2F71B}"/>
              </a:ext>
            </a:extLst>
          </p:cNvPr>
          <p:cNvSpPr>
            <a:spLocks noGrp="1"/>
          </p:cNvSpPr>
          <p:nvPr>
            <p:ph idx="1"/>
          </p:nvPr>
        </p:nvSpPr>
        <p:spPr>
          <a:xfrm>
            <a:off x="381599" y="998681"/>
            <a:ext cx="11404800" cy="50976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a:extLst>
              <a:ext uri="{FF2B5EF4-FFF2-40B4-BE49-F238E27FC236}">
                <a16:creationId xmlns:a16="http://schemas.microsoft.com/office/drawing/2014/main" id="{232753FE-5D9A-4A5E-B0B2-3DAAE2EB354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3591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2" name="Content Placeholder">
            <a:extLst>
              <a:ext uri="{FF2B5EF4-FFF2-40B4-BE49-F238E27FC236}">
                <a16:creationId xmlns:a16="http://schemas.microsoft.com/office/drawing/2014/main" id="{A3BBDD58-9EEC-48BC-A84C-F80FB78CB21C}"/>
              </a:ext>
            </a:extLst>
          </p:cNvPr>
          <p:cNvSpPr>
            <a:spLocks noGrp="1"/>
          </p:cNvSpPr>
          <p:nvPr>
            <p:ph sz="quarter" idx="18"/>
          </p:nvPr>
        </p:nvSpPr>
        <p:spPr>
          <a:xfrm>
            <a:off x="381000" y="1344281"/>
            <a:ext cx="11403014" cy="47520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p:cNvSpPr>
            <a:spLocks noGrp="1"/>
          </p:cNvSpPr>
          <p:nvPr>
            <p:ph type="body" sz="quarter" idx="13" hasCustomPrompt="1"/>
          </p:nvPr>
        </p:nvSpPr>
        <p:spPr>
          <a:xfrm>
            <a:off x="281746" y="704332"/>
            <a:ext cx="11502268" cy="381000"/>
          </a:xfrm>
        </p:spPr>
        <p:txBody>
          <a:bodyPr vert="horz" lIns="91440" tIns="91440" rIns="91440" bIns="91440" rtlCol="0" anchor="ctr">
            <a:noAutofit/>
          </a:bodyPr>
          <a:lstStyle>
            <a:lvl1pPr marL="0" indent="0">
              <a:buFont typeface="" panose="020B0604020202020204" pitchFamily="34" charset="0"/>
              <a:buNone/>
              <a:defRPr sz="2400" baseline="0" dirty="0">
                <a:latin typeface="+mn-lt"/>
              </a:defRPr>
            </a:lvl1pPr>
          </a:lstStyle>
          <a:p>
            <a:pPr marL="182880" lvl="0" indent="-182880">
              <a:spcBef>
                <a:spcPts val="0"/>
              </a:spcBef>
            </a:pPr>
            <a:r>
              <a:rPr lang="en-US" dirty="0"/>
              <a:t>Click to add one-line subtitle</a:t>
            </a:r>
          </a:p>
        </p:txBody>
      </p:sp>
      <p:sp>
        <p:nvSpPr>
          <p:cNvPr id="10"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5" name="Title">
            <a:extLst>
              <a:ext uri="{FF2B5EF4-FFF2-40B4-BE49-F238E27FC236}">
                <a16:creationId xmlns:a16="http://schemas.microsoft.com/office/drawing/2014/main" id="{670D9BB8-8D8D-4F83-B418-E1A6910A3C8D}"/>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B8A2B8FB-372C-42B9-B280-9D39EC303B0B}"/>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42026B78-68E1-478D-8813-92F76EAC82C2}"/>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14" name="Content Placeholder">
            <a:extLst>
              <a:ext uri="{FF2B5EF4-FFF2-40B4-BE49-F238E27FC236}">
                <a16:creationId xmlns:a16="http://schemas.microsoft.com/office/drawing/2014/main" id="{D60021C6-A6F0-40F0-A299-B8269BE0F492}"/>
              </a:ext>
            </a:extLst>
          </p:cNvPr>
          <p:cNvSpPr>
            <a:spLocks noGrp="1"/>
          </p:cNvSpPr>
          <p:nvPr>
            <p:ph sz="quarter" idx="19"/>
          </p:nvPr>
        </p:nvSpPr>
        <p:spPr>
          <a:xfrm>
            <a:off x="381000" y="1733015"/>
            <a:ext cx="11403014" cy="43668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Heading"/>
          <p:cNvSpPr>
            <a:spLocks noGrp="1"/>
          </p:cNvSpPr>
          <p:nvPr>
            <p:ph type="body" sz="quarter" idx="18" hasCustomPrompt="1"/>
          </p:nvPr>
        </p:nvSpPr>
        <p:spPr>
          <a:xfrm>
            <a:off x="288096" y="1350296"/>
            <a:ext cx="11495918" cy="381000"/>
          </a:xfrm>
        </p:spPr>
        <p:txBody>
          <a:bodyPr>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subtitle</a:t>
            </a:r>
          </a:p>
        </p:txBody>
      </p:sp>
      <p:sp>
        <p:nvSpPr>
          <p:cNvPr id="12"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3" name="Subtitle">
            <a:extLst>
              <a:ext uri="{FF2B5EF4-FFF2-40B4-BE49-F238E27FC236}">
                <a16:creationId xmlns:a16="http://schemas.microsoft.com/office/drawing/2014/main" id="{15C04D0B-D5E2-4F74-B1D6-45E2AEA840C8}"/>
              </a:ext>
            </a:extLst>
          </p:cNvPr>
          <p:cNvSpPr>
            <a:spLocks noGrp="1"/>
          </p:cNvSpPr>
          <p:nvPr>
            <p:ph type="body" sz="quarter" idx="13" hasCustomPrompt="1"/>
          </p:nvPr>
        </p:nvSpPr>
        <p:spPr>
          <a:xfrm>
            <a:off x="281746" y="704332"/>
            <a:ext cx="11495918" cy="381000"/>
          </a:xfrm>
        </p:spPr>
        <p:txBody>
          <a:bodyPr anchor="ctr">
            <a:noAutofit/>
          </a:bodyPr>
          <a:lstStyle>
            <a:lvl1pPr marL="0" indent="0">
              <a:spcBef>
                <a:spcPts val="0"/>
              </a:spcBef>
              <a:buFont typeface="" panose="020B0604020202020204" pitchFamily="34" charset="0"/>
              <a:buNone/>
              <a:defRPr sz="2400"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subtitle</a:t>
            </a:r>
          </a:p>
        </p:txBody>
      </p:sp>
      <p:sp>
        <p:nvSpPr>
          <p:cNvPr id="4" name="Title">
            <a:extLst>
              <a:ext uri="{FF2B5EF4-FFF2-40B4-BE49-F238E27FC236}">
                <a16:creationId xmlns:a16="http://schemas.microsoft.com/office/drawing/2014/main" id="{D09EDB93-5BF6-4D1D-9D5F-0E75F455E06A}"/>
              </a:ext>
            </a:extLst>
          </p:cNvPr>
          <p:cNvSpPr>
            <a:spLocks noGrp="1"/>
          </p:cNvSpPr>
          <p:nvPr>
            <p:ph type="title"/>
          </p:nvPr>
        </p:nvSpPr>
        <p:spPr>
          <a:xfrm>
            <a:off x="285742" y="391852"/>
            <a:ext cx="11498271" cy="401362"/>
          </a:xfrm>
          <a:ln w="12700" cap="flat" cmpd="sng" algn="ctr">
            <a:noFill/>
            <a:prstDash val="solid"/>
            <a:miter lim="800000"/>
            <a:headEnd type="none" w="med" len="med"/>
            <a:tailEnd type="none" w="med" len="med"/>
          </a:ln>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D217CA8-FB11-4E4A-BBCD-EE7B837F4D7D}"/>
              </a:ext>
            </a:extLst>
          </p:cNvPr>
          <p:cNvSpPr>
            <a:spLocks noGrp="1"/>
          </p:cNvSpPr>
          <p:nvPr>
            <p:ph type="sldNum" sz="quarter" idx="2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3EA3E28B-F7AC-49D0-8E77-F09CC76C6D4C}"/>
              </a:ext>
            </a:extLst>
          </p:cNvPr>
          <p:cNvSpPr>
            <a:spLocks noGrp="1"/>
          </p:cNvSpPr>
          <p:nvPr>
            <p:ph type="ftr" sz="quarter" idx="20"/>
          </p:nvPr>
        </p:nvSpPr>
        <p:spPr/>
        <p:txBody>
          <a:bodyPr/>
          <a:lstStyle/>
          <a:p>
            <a:r>
              <a:rPr lang="en-US" dirty="0"/>
              <a:t>CONFIDENTIAL | AUTHORIZED </a:t>
            </a: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6" name="Content Placeholder 2"/>
          <p:cNvSpPr>
            <a:spLocks noGrp="1"/>
          </p:cNvSpPr>
          <p:nvPr>
            <p:ph sz="quarter" idx="18"/>
          </p:nvPr>
        </p:nvSpPr>
        <p:spPr>
          <a:xfrm>
            <a:off x="6260021" y="995363"/>
            <a:ext cx="5523992"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
          <p:cNvSpPr>
            <a:spLocks noGrp="1"/>
          </p:cNvSpPr>
          <p:nvPr>
            <p:ph sz="quarter" idx="17"/>
          </p:nvPr>
        </p:nvSpPr>
        <p:spPr>
          <a:xfrm>
            <a:off x="385100" y="995363"/>
            <a:ext cx="5523992"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8" name="Title">
            <a:extLst>
              <a:ext uri="{FF2B5EF4-FFF2-40B4-BE49-F238E27FC236}">
                <a16:creationId xmlns:a16="http://schemas.microsoft.com/office/drawing/2014/main" id="{871CBF7C-DC48-4FC0-9D75-AE2A7B709ECF}"/>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30D71586-CC8D-433E-9833-9A7FDB8D82E2}"/>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9C5C9A9-E236-4C76-AAB8-D575E2980D3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Subtitle">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C2D9C38D-0C96-4F06-9088-13547C056F33}"/>
              </a:ext>
            </a:extLst>
          </p:cNvPr>
          <p:cNvSpPr>
            <a:spLocks noGrp="1"/>
          </p:cNvSpPr>
          <p:nvPr>
            <p:ph sz="quarter" idx="25"/>
          </p:nvPr>
        </p:nvSpPr>
        <p:spPr>
          <a:xfrm>
            <a:off x="6358729" y="1358232"/>
            <a:ext cx="5416903" cy="47377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
            <a:extLst>
              <a:ext uri="{FF2B5EF4-FFF2-40B4-BE49-F238E27FC236}">
                <a16:creationId xmlns:a16="http://schemas.microsoft.com/office/drawing/2014/main" id="{790CE829-C5DB-4D0F-8D68-9F31A94FC42A}"/>
              </a:ext>
            </a:extLst>
          </p:cNvPr>
          <p:cNvSpPr>
            <a:spLocks noGrp="1"/>
          </p:cNvSpPr>
          <p:nvPr>
            <p:ph sz="quarter" idx="22"/>
          </p:nvPr>
        </p:nvSpPr>
        <p:spPr>
          <a:xfrm>
            <a:off x="381000" y="1358232"/>
            <a:ext cx="5416903" cy="47377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a:extLst>
              <a:ext uri="{FF2B5EF4-FFF2-40B4-BE49-F238E27FC236}">
                <a16:creationId xmlns:a16="http://schemas.microsoft.com/office/drawing/2014/main" id="{BE367876-B551-4115-B469-74C12D0C1CE4}"/>
              </a:ext>
            </a:extLst>
          </p:cNvPr>
          <p:cNvSpPr>
            <a:spLocks noGrp="1"/>
          </p:cNvSpPr>
          <p:nvPr>
            <p:ph type="body" sz="quarter" idx="13" hasCustomPrompt="1"/>
          </p:nvPr>
        </p:nvSpPr>
        <p:spPr>
          <a:xfrm>
            <a:off x="281746" y="704332"/>
            <a:ext cx="11493803"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B4DC083-771D-42FC-A297-31FED015807F}"/>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208FD370-F534-4533-9D1C-D71C0301D4F5}"/>
              </a:ext>
            </a:extLst>
          </p:cNvPr>
          <p:cNvSpPr>
            <a:spLocks noGrp="1"/>
          </p:cNvSpPr>
          <p:nvPr>
            <p:ph type="sldNum" sz="quarter" idx="27"/>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1B9DB588-CD3A-4605-99DD-5D58A0334468}"/>
              </a:ext>
            </a:extLst>
          </p:cNvPr>
          <p:cNvSpPr>
            <a:spLocks noGrp="1"/>
          </p:cNvSpPr>
          <p:nvPr>
            <p:ph type="ftr" sz="quarter" idx="26"/>
          </p:nvPr>
        </p:nvSpPr>
        <p:spPr/>
        <p:txBody>
          <a:bodyPr/>
          <a:lstStyle/>
          <a:p>
            <a:r>
              <a:rPr lang="en-US" dirty="0"/>
              <a:t>CONFIDENTIAL | AUTHORIZED </a:t>
            </a:r>
          </a:p>
        </p:txBody>
      </p:sp>
    </p:spTree>
    <p:extLst>
      <p:ext uri="{BB962C8B-B14F-4D97-AF65-F5344CB8AC3E}">
        <p14:creationId xmlns:p14="http://schemas.microsoft.com/office/powerpoint/2010/main" val="34651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18" name="Rectangle 1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2" name="Content Placeholder 14"/>
          <p:cNvSpPr>
            <a:spLocks noGrp="1"/>
          </p:cNvSpPr>
          <p:nvPr>
            <p:ph sz="quarter" idx="17"/>
          </p:nvPr>
        </p:nvSpPr>
        <p:spPr>
          <a:xfrm>
            <a:off x="384003" y="1376363"/>
            <a:ext cx="5418000" cy="4719637"/>
          </a:xfrm>
          <a:ln>
            <a:noFill/>
            <a:miter lim="800000"/>
          </a:ln>
        </p:spPr>
        <p:txBody>
          <a:bodyPr lIns="0" rIns="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p:cNvSpPr>
            <a:spLocks noGrp="1"/>
          </p:cNvSpPr>
          <p:nvPr>
            <p:ph type="body" sz="quarter" idx="19" hasCustomPrompt="1"/>
          </p:nvPr>
        </p:nvSpPr>
        <p:spPr>
          <a:xfrm>
            <a:off x="288095"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5" name="Content Placeholder 14"/>
          <p:cNvSpPr>
            <a:spLocks noGrp="1"/>
          </p:cNvSpPr>
          <p:nvPr>
            <p:ph sz="quarter" idx="20"/>
          </p:nvPr>
        </p:nvSpPr>
        <p:spPr>
          <a:xfrm>
            <a:off x="6356308" y="1376363"/>
            <a:ext cx="5418000" cy="4719637"/>
          </a:xfrm>
          <a:ln>
            <a:noFill/>
            <a:miter lim="800000"/>
          </a:ln>
        </p:spPr>
        <p:txBody>
          <a:bodyPr lIns="0" rIns="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1" hasCustomPrompt="1"/>
          </p:nvPr>
        </p:nvSpPr>
        <p:spPr>
          <a:xfrm>
            <a:off x="6260400"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73A8584B-E718-4F58-9AF1-BDBF5AD7FFFE}"/>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25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C2D9C38D-0C96-4F06-9088-13547C056F33}"/>
              </a:ext>
            </a:extLst>
          </p:cNvPr>
          <p:cNvSpPr>
            <a:spLocks noGrp="1"/>
          </p:cNvSpPr>
          <p:nvPr>
            <p:ph sz="quarter" idx="25"/>
          </p:nvPr>
        </p:nvSpPr>
        <p:spPr>
          <a:xfrm>
            <a:off x="6358729" y="1739233"/>
            <a:ext cx="5416903" cy="435673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Heading 2">
            <a:extLst>
              <a:ext uri="{FF2B5EF4-FFF2-40B4-BE49-F238E27FC236}">
                <a16:creationId xmlns:a16="http://schemas.microsoft.com/office/drawing/2014/main" id="{0F35A58C-1284-494F-A5A7-A8680CA3222B}"/>
              </a:ext>
            </a:extLst>
          </p:cNvPr>
          <p:cNvSpPr>
            <a:spLocks noGrp="1"/>
          </p:cNvSpPr>
          <p:nvPr>
            <p:ph type="body" sz="quarter" idx="21" hasCustomPrompt="1"/>
          </p:nvPr>
        </p:nvSpPr>
        <p:spPr>
          <a:xfrm>
            <a:off x="6261641" y="1358232"/>
            <a:ext cx="5513908"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1" name="Content Placeholder 1">
            <a:extLst>
              <a:ext uri="{FF2B5EF4-FFF2-40B4-BE49-F238E27FC236}">
                <a16:creationId xmlns:a16="http://schemas.microsoft.com/office/drawing/2014/main" id="{790CE829-C5DB-4D0F-8D68-9F31A94FC42A}"/>
              </a:ext>
            </a:extLst>
          </p:cNvPr>
          <p:cNvSpPr>
            <a:spLocks noGrp="1"/>
          </p:cNvSpPr>
          <p:nvPr>
            <p:ph sz="quarter" idx="22"/>
          </p:nvPr>
        </p:nvSpPr>
        <p:spPr>
          <a:xfrm>
            <a:off x="385100" y="1739233"/>
            <a:ext cx="5416903" cy="435673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1">
            <a:extLst>
              <a:ext uri="{FF2B5EF4-FFF2-40B4-BE49-F238E27FC236}">
                <a16:creationId xmlns:a16="http://schemas.microsoft.com/office/drawing/2014/main" id="{4FFD9C8F-5583-4BD3-BF48-097D5D045AD4}"/>
              </a:ext>
            </a:extLst>
          </p:cNvPr>
          <p:cNvSpPr>
            <a:spLocks noGrp="1"/>
          </p:cNvSpPr>
          <p:nvPr>
            <p:ph type="body" sz="quarter" idx="23" hasCustomPrompt="1"/>
          </p:nvPr>
        </p:nvSpPr>
        <p:spPr>
          <a:xfrm>
            <a:off x="288095" y="1358232"/>
            <a:ext cx="5513908"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15" name="Subtitle">
            <a:extLst>
              <a:ext uri="{FF2B5EF4-FFF2-40B4-BE49-F238E27FC236}">
                <a16:creationId xmlns:a16="http://schemas.microsoft.com/office/drawing/2014/main" id="{BE367876-B551-4115-B469-74C12D0C1CE4}"/>
              </a:ext>
            </a:extLst>
          </p:cNvPr>
          <p:cNvSpPr>
            <a:spLocks noGrp="1"/>
          </p:cNvSpPr>
          <p:nvPr>
            <p:ph type="body" sz="quarter" idx="13" hasCustomPrompt="1"/>
          </p:nvPr>
        </p:nvSpPr>
        <p:spPr>
          <a:xfrm>
            <a:off x="281746" y="704332"/>
            <a:ext cx="11493803"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4" name="Title">
            <a:extLst>
              <a:ext uri="{FF2B5EF4-FFF2-40B4-BE49-F238E27FC236}">
                <a16:creationId xmlns:a16="http://schemas.microsoft.com/office/drawing/2014/main" id="{5B4DC083-771D-42FC-A297-31FED015807F}"/>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12F31EAB-796D-4E98-AD02-5E448046BB3D}"/>
              </a:ext>
            </a:extLst>
          </p:cNvPr>
          <p:cNvSpPr>
            <a:spLocks noGrp="1"/>
          </p:cNvSpPr>
          <p:nvPr>
            <p:ph type="sldNum" sz="quarter" idx="27"/>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B9B4ABF0-738F-478F-B9E7-E5D3DF83666E}"/>
              </a:ext>
            </a:extLst>
          </p:cNvPr>
          <p:cNvSpPr>
            <a:spLocks noGrp="1"/>
          </p:cNvSpPr>
          <p:nvPr>
            <p:ph type="ftr" sz="quarter" idx="26"/>
          </p:nvPr>
        </p:nvSpPr>
        <p:spPr/>
        <p:txBody>
          <a:bodyPr/>
          <a:lstStyle/>
          <a:p>
            <a:r>
              <a:rPr lang="en-US" dirty="0"/>
              <a:t>CONFIDENTIAL | AUTHORIZED </a:t>
            </a: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rk Picture">
    <p:bg>
      <p:bgPr>
        <a:solidFill>
          <a:schemeClr val="tx1"/>
        </a:solidFill>
        <a:effectLst/>
      </p:bgPr>
    </p:bg>
    <p:spTree>
      <p:nvGrpSpPr>
        <p:cNvPr id="1" name=""/>
        <p:cNvGrpSpPr/>
        <p:nvPr/>
      </p:nvGrpSpPr>
      <p:grpSpPr>
        <a:xfrm>
          <a:off x="0" y="0"/>
          <a:ext cx="0" cy="0"/>
          <a:chOff x="0" y="0"/>
          <a:chExt cx="0" cy="0"/>
        </a:xfrm>
      </p:grpSpPr>
      <p:sp>
        <p:nvSpPr>
          <p:cNvPr id="17" name="Date"/>
          <p:cNvSpPr>
            <a:spLocks noGrp="1"/>
          </p:cNvSpPr>
          <p:nvPr userDrawn="1">
            <p:ph type="body" sz="quarter" idx="13" hasCustomPrompt="1"/>
          </p:nvPr>
        </p:nvSpPr>
        <p:spPr>
          <a:xfrm>
            <a:off x="284397" y="4577983"/>
            <a:ext cx="5489578" cy="339214"/>
          </a:xfrm>
        </p:spPr>
        <p:txBody>
          <a:bodyPr lIns="91440" tIns="91440" rIns="91440" bIns="91440">
            <a:noAutofit/>
          </a:bodyPr>
          <a:lstStyle>
            <a:lvl1pPr marL="0" indent="0">
              <a:spcBef>
                <a:spcPts val="0"/>
              </a:spcBef>
              <a:buNone/>
              <a:defRPr sz="2200" baseline="0">
                <a:solidFill>
                  <a:schemeClr val="bg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6" name="Subtitle"/>
          <p:cNvSpPr>
            <a:spLocks noGrp="1"/>
          </p:cNvSpPr>
          <p:nvPr userDrawn="1">
            <p:ph type="subTitle" idx="1" hasCustomPrompt="1"/>
          </p:nvPr>
        </p:nvSpPr>
        <p:spPr>
          <a:xfrm>
            <a:off x="284397" y="4133088"/>
            <a:ext cx="8229600" cy="438912"/>
          </a:xfrm>
        </p:spPr>
        <p:txBody>
          <a:bodyPr lIns="91440" tIns="91440" rIns="91440" bIns="91440">
            <a:noAutofit/>
          </a:bodyPr>
          <a:lstStyle>
            <a:lvl1pPr marL="0" indent="0" algn="l">
              <a:spcBef>
                <a:spcPts val="0"/>
              </a:spcBef>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userDrawn="1">
            <p:ph type="title" hasCustomPrompt="1"/>
          </p:nvPr>
        </p:nvSpPr>
        <p:spPr>
          <a:xfrm>
            <a:off x="284397" y="1869197"/>
            <a:ext cx="11423555" cy="1905000"/>
          </a:xfrm>
        </p:spPr>
        <p:txBody>
          <a:bodyPr lIns="91440" tIns="91440" rIns="91440" bIns="91440" anchor="b"/>
          <a:lstStyle>
            <a:lvl1pPr>
              <a:lnSpc>
                <a:spcPct val="80000"/>
              </a:lnSpc>
              <a:defRPr sz="4400">
                <a:solidFill>
                  <a:schemeClr val="bg1"/>
                </a:solidFill>
                <a:latin typeface="+mj-lt"/>
              </a:defRPr>
            </a:lvl1pPr>
          </a:lstStyle>
          <a:p>
            <a:r>
              <a:rPr lang="en-US" dirty="0"/>
              <a:t>Click to edit</a:t>
            </a:r>
            <a:br>
              <a:rPr lang="en-US" dirty="0"/>
            </a:br>
            <a:r>
              <a:rPr lang="en-US" dirty="0"/>
              <a:t>master title style</a:t>
            </a:r>
          </a:p>
        </p:txBody>
      </p:sp>
      <p:sp>
        <p:nvSpPr>
          <p:cNvPr id="7" name="Footer Placeholder">
            <a:extLst>
              <a:ext uri="{FF2B5EF4-FFF2-40B4-BE49-F238E27FC236}">
                <a16:creationId xmlns:a16="http://schemas.microsoft.com/office/drawing/2014/main" id="{DD0DBAFB-7047-4B08-B7ED-CB050B7FBB50}"/>
              </a:ext>
            </a:extLst>
          </p:cNvPr>
          <p:cNvSpPr>
            <a:spLocks noGrp="1"/>
          </p:cNvSpPr>
          <p:nvPr userDrawn="1">
            <p:ph type="ftr" sz="quarter" idx="14"/>
          </p:nvPr>
        </p:nvSpPr>
        <p:spPr>
          <a:xfrm>
            <a:off x="4374720" y="6129337"/>
            <a:ext cx="7481160" cy="411581"/>
          </a:xfrm>
        </p:spPr>
        <p:txBody>
          <a:bodyPr/>
          <a:lstStyle>
            <a:lvl1pPr>
              <a:defRPr>
                <a:solidFill>
                  <a:schemeClr val="bg2"/>
                </a:solidFill>
                <a:latin typeface="+mn-lt"/>
              </a:defRPr>
            </a:lvl1pPr>
          </a:lstStyle>
          <a:p>
            <a:r>
              <a:rPr lang="en-US" dirty="0"/>
              <a:t>CONFIDENTIAL | AUTHORIZED </a:t>
            </a:r>
          </a:p>
        </p:txBody>
      </p:sp>
      <p:grpSp>
        <p:nvGrpSpPr>
          <p:cNvPr id="10" name="Logo">
            <a:extLst>
              <a:ext uri="{FF2B5EF4-FFF2-40B4-BE49-F238E27FC236}">
                <a16:creationId xmlns:a16="http://schemas.microsoft.com/office/drawing/2014/main" id="{A3C61050-E60B-4FC2-8361-B75DC38392A3}"/>
              </a:ext>
            </a:extLst>
          </p:cNvPr>
          <p:cNvGrpSpPr>
            <a:grpSpLocks noChangeAspect="1"/>
          </p:cNvGrpSpPr>
          <p:nvPr userDrawn="1"/>
        </p:nvGrpSpPr>
        <p:grpSpPr>
          <a:xfrm>
            <a:off x="393523" y="381956"/>
            <a:ext cx="2218745" cy="893759"/>
            <a:chOff x="393523" y="381956"/>
            <a:chExt cx="2218745" cy="893759"/>
          </a:xfrm>
        </p:grpSpPr>
        <p:sp>
          <p:nvSpPr>
            <p:cNvPr id="13" name="Element"/>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14" name="Wordmark"/>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17531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0" name="Content Placeholder 3"/>
          <p:cNvSpPr>
            <a:spLocks noGrp="1"/>
          </p:cNvSpPr>
          <p:nvPr>
            <p:ph sz="quarter" idx="19"/>
          </p:nvPr>
        </p:nvSpPr>
        <p:spPr>
          <a:xfrm>
            <a:off x="8152474"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sz="quarter" idx="18"/>
          </p:nvPr>
        </p:nvSpPr>
        <p:spPr>
          <a:xfrm>
            <a:off x="4268787"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
          <p:cNvSpPr>
            <a:spLocks noGrp="1"/>
          </p:cNvSpPr>
          <p:nvPr>
            <p:ph sz="quarter" idx="17"/>
          </p:nvPr>
        </p:nvSpPr>
        <p:spPr>
          <a:xfrm>
            <a:off x="385100"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EAC09279-0D09-4109-A953-16A88732F6EC}"/>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55DFA194-46E5-48DD-9DF0-CE09ECBDE598}"/>
              </a:ext>
            </a:extLst>
          </p:cNvPr>
          <p:cNvSpPr>
            <a:spLocks noGrp="1"/>
          </p:cNvSpPr>
          <p:nvPr>
            <p:ph type="sldNum" sz="quarter" idx="2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BEED058A-E779-4D88-ADD2-9B84C2A10502}"/>
              </a:ext>
            </a:extLst>
          </p:cNvPr>
          <p:cNvSpPr>
            <a:spLocks noGrp="1"/>
          </p:cNvSpPr>
          <p:nvPr>
            <p:ph type="ftr" sz="quarter" idx="20"/>
          </p:nvPr>
        </p:nvSpPr>
        <p:spPr/>
        <p:txBody>
          <a:bodyPr/>
          <a:lstStyle/>
          <a:p>
            <a:r>
              <a:rPr lang="en-US" dirty="0"/>
              <a:t>CONFIDENTIAL | AUTHORIZED </a:t>
            </a: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Subtitle">
    <p:spTree>
      <p:nvGrpSpPr>
        <p:cNvPr id="1" name=""/>
        <p:cNvGrpSpPr/>
        <p:nvPr/>
      </p:nvGrpSpPr>
      <p:grpSpPr>
        <a:xfrm>
          <a:off x="0" y="0"/>
          <a:ext cx="0" cy="0"/>
          <a:chOff x="0" y="0"/>
          <a:chExt cx="0" cy="0"/>
        </a:xfrm>
      </p:grpSpPr>
      <p:sp>
        <p:nvSpPr>
          <p:cNvPr id="14" name="Subtitle">
            <a:extLst>
              <a:ext uri="{FF2B5EF4-FFF2-40B4-BE49-F238E27FC236}">
                <a16:creationId xmlns:a16="http://schemas.microsoft.com/office/drawing/2014/main" id="{C831EBB5-21C4-4F56-9D7F-EDB7844B96AF}"/>
              </a:ext>
            </a:extLst>
          </p:cNvPr>
          <p:cNvSpPr>
            <a:spLocks noGrp="1"/>
          </p:cNvSpPr>
          <p:nvPr>
            <p:ph type="body" sz="quarter" idx="13" hasCustomPrompt="1"/>
          </p:nvPr>
        </p:nvSpPr>
        <p:spPr>
          <a:xfrm>
            <a:off x="281746" y="704332"/>
            <a:ext cx="11498270"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2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4" name="Title">
            <a:extLst>
              <a:ext uri="{FF2B5EF4-FFF2-40B4-BE49-F238E27FC236}">
                <a16:creationId xmlns:a16="http://schemas.microsoft.com/office/drawing/2014/main" id="{C9EF0ECA-DE60-41FE-A905-507AB710EE5B}"/>
              </a:ext>
            </a:extLst>
          </p:cNvPr>
          <p:cNvSpPr>
            <a:spLocks noGrp="1"/>
          </p:cNvSpPr>
          <p:nvPr>
            <p:ph type="title"/>
          </p:nvPr>
        </p:nvSpPr>
        <p:spPr/>
        <p:txBody>
          <a:body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1074A59D-DDE4-4FB2-838A-D5C8E7AD19E1}"/>
              </a:ext>
            </a:extLst>
          </p:cNvPr>
          <p:cNvSpPr>
            <a:spLocks noGrp="1"/>
          </p:cNvSpPr>
          <p:nvPr>
            <p:ph sz="quarter" idx="22"/>
          </p:nvPr>
        </p:nvSpPr>
        <p:spPr>
          <a:xfrm>
            <a:off x="8146122" y="1365166"/>
            <a:ext cx="3628710" cy="473400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a:extLst>
              <a:ext uri="{FF2B5EF4-FFF2-40B4-BE49-F238E27FC236}">
                <a16:creationId xmlns:a16="http://schemas.microsoft.com/office/drawing/2014/main" id="{F2DA2588-EB78-4045-A57D-317AA672516D}"/>
              </a:ext>
            </a:extLst>
          </p:cNvPr>
          <p:cNvSpPr>
            <a:spLocks noGrp="1"/>
          </p:cNvSpPr>
          <p:nvPr>
            <p:ph sz="quarter" idx="18"/>
          </p:nvPr>
        </p:nvSpPr>
        <p:spPr>
          <a:xfrm>
            <a:off x="4265611" y="1365166"/>
            <a:ext cx="3628710" cy="473439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Content Placeholder 1">
            <a:extLst>
              <a:ext uri="{FF2B5EF4-FFF2-40B4-BE49-F238E27FC236}">
                <a16:creationId xmlns:a16="http://schemas.microsoft.com/office/drawing/2014/main" id="{31336B0C-F91E-47D8-936F-836334818CB0}"/>
              </a:ext>
            </a:extLst>
          </p:cNvPr>
          <p:cNvSpPr>
            <a:spLocks noGrp="1"/>
          </p:cNvSpPr>
          <p:nvPr>
            <p:ph sz="quarter" idx="17"/>
          </p:nvPr>
        </p:nvSpPr>
        <p:spPr>
          <a:xfrm>
            <a:off x="385100" y="1365166"/>
            <a:ext cx="3628710" cy="473400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a:extLst>
              <a:ext uri="{FF2B5EF4-FFF2-40B4-BE49-F238E27FC236}">
                <a16:creationId xmlns:a16="http://schemas.microsoft.com/office/drawing/2014/main" id="{C64F2FF0-0CF5-4CC1-8878-96534C54D9A0}"/>
              </a:ext>
            </a:extLst>
          </p:cNvPr>
          <p:cNvSpPr>
            <a:spLocks noGrp="1"/>
          </p:cNvSpPr>
          <p:nvPr>
            <p:ph type="ftr" sz="quarter" idx="23"/>
          </p:nvPr>
        </p:nvSpPr>
        <p:spPr/>
        <p:txBody>
          <a:bodyPr/>
          <a:lstStyle/>
          <a:p>
            <a:r>
              <a:rPr lang="en-US" dirty="0"/>
              <a:t>CONFIDENTIAL | AUTHORIZED </a:t>
            </a:r>
          </a:p>
        </p:txBody>
      </p:sp>
      <p:sp>
        <p:nvSpPr>
          <p:cNvPr id="3" name="Slide Number Placeholder">
            <a:extLst>
              <a:ext uri="{FF2B5EF4-FFF2-40B4-BE49-F238E27FC236}">
                <a16:creationId xmlns:a16="http://schemas.microsoft.com/office/drawing/2014/main" id="{749AAC13-0724-4F89-9282-2A985E0669E8}"/>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Tree>
    <p:extLst>
      <p:ext uri="{BB962C8B-B14F-4D97-AF65-F5344CB8AC3E}">
        <p14:creationId xmlns:p14="http://schemas.microsoft.com/office/powerpoint/2010/main" val="1133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6" name="Content Placeholder 3"/>
          <p:cNvSpPr>
            <a:spLocks noGrp="1"/>
          </p:cNvSpPr>
          <p:nvPr>
            <p:ph sz="quarter" idx="22"/>
          </p:nvPr>
        </p:nvSpPr>
        <p:spPr>
          <a:xfrm>
            <a:off x="8146122"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Heading 3"/>
          <p:cNvSpPr>
            <a:spLocks noGrp="1"/>
          </p:cNvSpPr>
          <p:nvPr>
            <p:ph type="body" sz="quarter" idx="21" hasCustomPrompt="1"/>
          </p:nvPr>
        </p:nvSpPr>
        <p:spPr>
          <a:xfrm>
            <a:off x="8048832" y="996365"/>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5" name="Content Placeholder 2"/>
          <p:cNvSpPr>
            <a:spLocks noGrp="1"/>
          </p:cNvSpPr>
          <p:nvPr>
            <p:ph sz="quarter" idx="18"/>
          </p:nvPr>
        </p:nvSpPr>
        <p:spPr>
          <a:xfrm>
            <a:off x="4265611"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Heading 2"/>
          <p:cNvSpPr>
            <a:spLocks noGrp="1"/>
          </p:cNvSpPr>
          <p:nvPr>
            <p:ph type="body" sz="quarter" idx="23" hasCustomPrompt="1"/>
          </p:nvPr>
        </p:nvSpPr>
        <p:spPr>
          <a:xfrm>
            <a:off x="4168321" y="996365"/>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4" name="Content Placeholder 1"/>
          <p:cNvSpPr>
            <a:spLocks noGrp="1"/>
          </p:cNvSpPr>
          <p:nvPr>
            <p:ph sz="quarter" idx="17"/>
          </p:nvPr>
        </p:nvSpPr>
        <p:spPr>
          <a:xfrm>
            <a:off x="385100"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Heading 1"/>
          <p:cNvSpPr>
            <a:spLocks noGrp="1"/>
          </p:cNvSpPr>
          <p:nvPr>
            <p:ph type="body" sz="quarter" idx="19" hasCustomPrompt="1"/>
          </p:nvPr>
        </p:nvSpPr>
        <p:spPr>
          <a:xfrm>
            <a:off x="287427" y="996365"/>
            <a:ext cx="3726383"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6"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24EE87AE-0267-4C69-AFD6-F9C64969AC26}"/>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BB8A07BF-CB97-4E22-9C06-99A9D26C8199}"/>
              </a:ext>
            </a:extLst>
          </p:cNvPr>
          <p:cNvSpPr>
            <a:spLocks noGrp="1"/>
          </p:cNvSpPr>
          <p:nvPr>
            <p:ph type="sldNum" sz="quarter" idx="2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7833D610-4CA4-41A3-B735-6F0642F98549}"/>
              </a:ext>
            </a:extLst>
          </p:cNvPr>
          <p:cNvSpPr>
            <a:spLocks noGrp="1"/>
          </p:cNvSpPr>
          <p:nvPr>
            <p:ph type="ftr" sz="quarter" idx="24"/>
          </p:nvPr>
        </p:nvSpPr>
        <p:spPr/>
        <p:txBody>
          <a:bodyPr/>
          <a:lstStyle/>
          <a:p>
            <a:r>
              <a:rPr lang="en-US" dirty="0"/>
              <a:t>CONFIDENTIAL | AUTHORIZED </a:t>
            </a: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19" name="Content Placeholder 3">
            <a:extLst>
              <a:ext uri="{FF2B5EF4-FFF2-40B4-BE49-F238E27FC236}">
                <a16:creationId xmlns:a16="http://schemas.microsoft.com/office/drawing/2014/main" id="{1074A59D-DDE4-4FB2-838A-D5C8E7AD19E1}"/>
              </a:ext>
            </a:extLst>
          </p:cNvPr>
          <p:cNvSpPr>
            <a:spLocks noGrp="1"/>
          </p:cNvSpPr>
          <p:nvPr>
            <p:ph sz="quarter" idx="22"/>
          </p:nvPr>
        </p:nvSpPr>
        <p:spPr>
          <a:xfrm>
            <a:off x="8146122"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Heading 3">
            <a:extLst>
              <a:ext uri="{FF2B5EF4-FFF2-40B4-BE49-F238E27FC236}">
                <a16:creationId xmlns:a16="http://schemas.microsoft.com/office/drawing/2014/main" id="{2B395F8D-D2D6-46E9-A9E6-236C365E0BE9}"/>
              </a:ext>
            </a:extLst>
          </p:cNvPr>
          <p:cNvSpPr>
            <a:spLocks noGrp="1"/>
          </p:cNvSpPr>
          <p:nvPr>
            <p:ph type="body" sz="quarter" idx="21" hasCustomPrompt="1"/>
          </p:nvPr>
        </p:nvSpPr>
        <p:spPr>
          <a:xfrm>
            <a:off x="8048832" y="1365166"/>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8" name="Content Placeholder 2">
            <a:extLst>
              <a:ext uri="{FF2B5EF4-FFF2-40B4-BE49-F238E27FC236}">
                <a16:creationId xmlns:a16="http://schemas.microsoft.com/office/drawing/2014/main" id="{F2DA2588-EB78-4045-A57D-317AA672516D}"/>
              </a:ext>
            </a:extLst>
          </p:cNvPr>
          <p:cNvSpPr>
            <a:spLocks noGrp="1"/>
          </p:cNvSpPr>
          <p:nvPr>
            <p:ph sz="quarter" idx="18"/>
          </p:nvPr>
        </p:nvSpPr>
        <p:spPr>
          <a:xfrm>
            <a:off x="4265611"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Heading 2">
            <a:extLst>
              <a:ext uri="{FF2B5EF4-FFF2-40B4-BE49-F238E27FC236}">
                <a16:creationId xmlns:a16="http://schemas.microsoft.com/office/drawing/2014/main" id="{1E3C34FD-66F2-429D-BA98-17802C5C837E}"/>
              </a:ext>
            </a:extLst>
          </p:cNvPr>
          <p:cNvSpPr>
            <a:spLocks noGrp="1"/>
          </p:cNvSpPr>
          <p:nvPr>
            <p:ph type="body" sz="quarter" idx="23" hasCustomPrompt="1"/>
          </p:nvPr>
        </p:nvSpPr>
        <p:spPr>
          <a:xfrm>
            <a:off x="4168321" y="1365166"/>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31" name="Content Placeholder 1">
            <a:extLst>
              <a:ext uri="{FF2B5EF4-FFF2-40B4-BE49-F238E27FC236}">
                <a16:creationId xmlns:a16="http://schemas.microsoft.com/office/drawing/2014/main" id="{31336B0C-F91E-47D8-936F-836334818CB0}"/>
              </a:ext>
            </a:extLst>
          </p:cNvPr>
          <p:cNvSpPr>
            <a:spLocks noGrp="1"/>
          </p:cNvSpPr>
          <p:nvPr>
            <p:ph sz="quarter" idx="17"/>
          </p:nvPr>
        </p:nvSpPr>
        <p:spPr>
          <a:xfrm>
            <a:off x="385100"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1">
            <a:extLst>
              <a:ext uri="{FF2B5EF4-FFF2-40B4-BE49-F238E27FC236}">
                <a16:creationId xmlns:a16="http://schemas.microsoft.com/office/drawing/2014/main" id="{2C5A79F9-54A7-42C3-958C-707025A75133}"/>
              </a:ext>
            </a:extLst>
          </p:cNvPr>
          <p:cNvSpPr>
            <a:spLocks noGrp="1"/>
          </p:cNvSpPr>
          <p:nvPr>
            <p:ph type="body" sz="quarter" idx="19" hasCustomPrompt="1"/>
          </p:nvPr>
        </p:nvSpPr>
        <p:spPr>
          <a:xfrm>
            <a:off x="287427" y="1365166"/>
            <a:ext cx="3726383"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14" name="Subtitle">
            <a:extLst>
              <a:ext uri="{FF2B5EF4-FFF2-40B4-BE49-F238E27FC236}">
                <a16:creationId xmlns:a16="http://schemas.microsoft.com/office/drawing/2014/main" id="{C831EBB5-21C4-4F56-9D7F-EDB7844B96AF}"/>
              </a:ext>
            </a:extLst>
          </p:cNvPr>
          <p:cNvSpPr>
            <a:spLocks noGrp="1"/>
          </p:cNvSpPr>
          <p:nvPr>
            <p:ph type="body" sz="quarter" idx="13" hasCustomPrompt="1"/>
          </p:nvPr>
        </p:nvSpPr>
        <p:spPr>
          <a:xfrm>
            <a:off x="281746" y="704332"/>
            <a:ext cx="11498270"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4" name="Title">
            <a:extLst>
              <a:ext uri="{FF2B5EF4-FFF2-40B4-BE49-F238E27FC236}">
                <a16:creationId xmlns:a16="http://schemas.microsoft.com/office/drawing/2014/main" id="{C9EF0ECA-DE60-41FE-A905-507AB710EE5B}"/>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FF0756C0-7641-4173-A68F-865597D4BB0D}"/>
              </a:ext>
            </a:extLst>
          </p:cNvPr>
          <p:cNvSpPr>
            <a:spLocks noGrp="1"/>
          </p:cNvSpPr>
          <p:nvPr>
            <p:ph type="sldNum" sz="quarter" idx="2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3221C879-23BF-48A0-9B6C-5B66C3419755}"/>
              </a:ext>
            </a:extLst>
          </p:cNvPr>
          <p:cNvSpPr>
            <a:spLocks noGrp="1"/>
          </p:cNvSpPr>
          <p:nvPr>
            <p:ph type="ftr" sz="quarter" idx="24"/>
          </p:nvPr>
        </p:nvSpPr>
        <p:spPr/>
        <p:txBody>
          <a:bodyPr/>
          <a:lstStyle/>
          <a:p>
            <a:r>
              <a:rPr lang="en-US" dirty="0"/>
              <a:t>CONFIDENTIAL | AUTHORIZED </a:t>
            </a: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EAE54251-B0D2-4947-83BB-BD7F95F3A0E8}"/>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287B217-2E30-4712-99AE-652EEDB044CE}"/>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64EA22A1-FE1F-4F4A-9C07-F0E86D67EF45}"/>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3" name="Subtitle">
            <a:extLst>
              <a:ext uri="{FF2B5EF4-FFF2-40B4-BE49-F238E27FC236}">
                <a16:creationId xmlns:a16="http://schemas.microsoft.com/office/drawing/2014/main" id="{71AE6212-DACF-49FB-929D-2FA8B00CFD70}"/>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0"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a:extLst>
              <a:ext uri="{FF2B5EF4-FFF2-40B4-BE49-F238E27FC236}">
                <a16:creationId xmlns:a16="http://schemas.microsoft.com/office/drawing/2014/main" id="{90391D03-EF6B-45A2-9268-5A807C7AE716}"/>
              </a:ext>
            </a:extLst>
          </p:cNvPr>
          <p:cNvSpPr>
            <a:spLocks noGrp="1"/>
          </p:cNvSpPr>
          <p:nvPr>
            <p:ph type="title"/>
          </p:nvPr>
        </p:nvSpPr>
        <p:spPr/>
        <p:txBody>
          <a:bodyPr/>
          <a:lstStyle/>
          <a:p>
            <a:r>
              <a:rPr lang="en-US"/>
              <a:t>Click to edit Master title style</a:t>
            </a:r>
            <a:endParaRPr lang="en-US" dirty="0"/>
          </a:p>
        </p:txBody>
      </p:sp>
      <p:sp>
        <p:nvSpPr>
          <p:cNvPr id="3" name="Footer Placeholder">
            <a:extLst>
              <a:ext uri="{FF2B5EF4-FFF2-40B4-BE49-F238E27FC236}">
                <a16:creationId xmlns:a16="http://schemas.microsoft.com/office/drawing/2014/main" id="{D8B57979-9B2D-4984-B19E-0EFD2E111CE9}"/>
              </a:ext>
            </a:extLst>
          </p:cNvPr>
          <p:cNvSpPr>
            <a:spLocks noGrp="1"/>
          </p:cNvSpPr>
          <p:nvPr>
            <p:ph type="ftr" sz="quarter" idx="14"/>
          </p:nvPr>
        </p:nvSpPr>
        <p:spPr/>
        <p:txBody>
          <a:bodyPr/>
          <a:lstStyle/>
          <a:p>
            <a:r>
              <a:rPr lang="en-US" dirty="0"/>
              <a:t>CONFIDENTIAL | AUTHORIZED </a:t>
            </a:r>
          </a:p>
        </p:txBody>
      </p:sp>
      <p:sp>
        <p:nvSpPr>
          <p:cNvPr id="4" name="Slide Number Placeholder">
            <a:extLst>
              <a:ext uri="{FF2B5EF4-FFF2-40B4-BE49-F238E27FC236}">
                <a16:creationId xmlns:a16="http://schemas.microsoft.com/office/drawing/2014/main" id="{FA02681C-9BC6-4D8A-BB6B-D65D1A039593}"/>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2 Line">
    <p:spTree>
      <p:nvGrpSpPr>
        <p:cNvPr id="1" name=""/>
        <p:cNvGrpSpPr/>
        <p:nvPr/>
      </p:nvGrpSpPr>
      <p:grpSpPr>
        <a:xfrm>
          <a:off x="0" y="0"/>
          <a:ext cx="0" cy="0"/>
          <a:chOff x="0" y="0"/>
          <a:chExt cx="0" cy="0"/>
        </a:xfrm>
      </p:grpSpPr>
      <p:sp>
        <p:nvSpPr>
          <p:cNvPr id="15" name="Bar">
            <a:extLst>
              <a:ext uri="{FF2B5EF4-FFF2-40B4-BE49-F238E27FC236}">
                <a16:creationId xmlns:a16="http://schemas.microsoft.com/office/drawing/2014/main" id="{8EF5646D-2EB2-41E1-98F7-8AFF5323E04E}"/>
              </a:ext>
            </a:extLst>
          </p:cNvPr>
          <p:cNvSpPr/>
          <p:nvPr userDrawn="1"/>
        </p:nvSpPr>
        <p:spPr>
          <a:xfrm>
            <a:off x="385100" y="133765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7" name="Title">
            <a:extLst>
              <a:ext uri="{FF2B5EF4-FFF2-40B4-BE49-F238E27FC236}">
                <a16:creationId xmlns:a16="http://schemas.microsoft.com/office/drawing/2014/main" id="{7764AC2A-714D-48E6-8850-2398C74A5907}"/>
              </a:ext>
            </a:extLst>
          </p:cNvPr>
          <p:cNvSpPr>
            <a:spLocks noGrp="1"/>
          </p:cNvSpPr>
          <p:nvPr>
            <p:ph type="title" hasCustomPrompt="1"/>
          </p:nvPr>
        </p:nvSpPr>
        <p:spPr>
          <a:xfrm>
            <a:off x="289123" y="398368"/>
            <a:ext cx="11494890" cy="868680"/>
          </a:xfrm>
        </p:spPr>
        <p:txBody>
          <a:bodyPr anchor="b"/>
          <a:lstStyle>
            <a:lvl1pPr>
              <a:defRPr/>
            </a:lvl1pPr>
          </a:lstStyle>
          <a:p>
            <a:r>
              <a:rPr lang="en-US" dirty="0"/>
              <a:t>Click to Add</a:t>
            </a:r>
            <a:br>
              <a:rPr lang="en-US" dirty="0"/>
            </a:br>
            <a:r>
              <a:rPr lang="en-US" dirty="0"/>
              <a:t>Two-Line Title</a:t>
            </a:r>
          </a:p>
        </p:txBody>
      </p:sp>
      <p:sp>
        <p:nvSpPr>
          <p:cNvPr id="3" name="Slide Number Placeholder">
            <a:extLst>
              <a:ext uri="{FF2B5EF4-FFF2-40B4-BE49-F238E27FC236}">
                <a16:creationId xmlns:a16="http://schemas.microsoft.com/office/drawing/2014/main" id="{EBA2B6B1-8B85-4F7A-B1B8-3C2A2CA72C15}"/>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F6172FFC-9966-4FB3-B3D2-FBE84B01901E}"/>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206365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Subtitle, 2 Line">
    <p:spTree>
      <p:nvGrpSpPr>
        <p:cNvPr id="1" name=""/>
        <p:cNvGrpSpPr/>
        <p:nvPr/>
      </p:nvGrpSpPr>
      <p:grpSpPr>
        <a:xfrm>
          <a:off x="0" y="0"/>
          <a:ext cx="0" cy="0"/>
          <a:chOff x="0" y="0"/>
          <a:chExt cx="0" cy="0"/>
        </a:xfrm>
      </p:grpSpPr>
      <p:sp>
        <p:nvSpPr>
          <p:cNvPr id="9" name="Subtitle">
            <a:extLst>
              <a:ext uri="{FF2B5EF4-FFF2-40B4-BE49-F238E27FC236}">
                <a16:creationId xmlns:a16="http://schemas.microsoft.com/office/drawing/2014/main" id="{6957406C-CA6F-47F8-9FC9-A15BE313C415}"/>
              </a:ext>
            </a:extLst>
          </p:cNvPr>
          <p:cNvSpPr>
            <a:spLocks noGrp="1"/>
          </p:cNvSpPr>
          <p:nvPr>
            <p:ph type="body" sz="quarter" idx="13" hasCustomPrompt="1"/>
          </p:nvPr>
        </p:nvSpPr>
        <p:spPr>
          <a:xfrm>
            <a:off x="281746" y="1178166"/>
            <a:ext cx="11529254"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0" name="Bar">
            <a:extLst>
              <a:ext uri="{FF2B5EF4-FFF2-40B4-BE49-F238E27FC236}">
                <a16:creationId xmlns:a16="http://schemas.microsoft.com/office/drawing/2014/main" id="{371489F8-FD72-440E-84EC-51D4A768BB5E}"/>
              </a:ext>
            </a:extLst>
          </p:cNvPr>
          <p:cNvSpPr/>
          <p:nvPr userDrawn="1"/>
        </p:nvSpPr>
        <p:spPr>
          <a:xfrm>
            <a:off x="385100" y="1663329"/>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2" name="Title">
            <a:extLst>
              <a:ext uri="{FF2B5EF4-FFF2-40B4-BE49-F238E27FC236}">
                <a16:creationId xmlns:a16="http://schemas.microsoft.com/office/drawing/2014/main" id="{5535819F-7681-4776-AE9B-BEAB22E80CFE}"/>
              </a:ext>
            </a:extLst>
          </p:cNvPr>
          <p:cNvSpPr>
            <a:spLocks noGrp="1"/>
          </p:cNvSpPr>
          <p:nvPr>
            <p:ph type="title" hasCustomPrompt="1"/>
          </p:nvPr>
        </p:nvSpPr>
        <p:spPr>
          <a:xfrm>
            <a:off x="289123" y="398368"/>
            <a:ext cx="11494890" cy="868680"/>
          </a:xfrm>
        </p:spPr>
        <p:txBody>
          <a:bodyPr anchor="b"/>
          <a:lstStyle>
            <a:lvl1pPr>
              <a:defRPr/>
            </a:lvl1pPr>
          </a:lstStyle>
          <a:p>
            <a:r>
              <a:rPr lang="en-US" dirty="0"/>
              <a:t>Click to Add</a:t>
            </a:r>
            <a:br>
              <a:rPr lang="en-US" dirty="0"/>
            </a:br>
            <a:r>
              <a:rPr lang="en-US" dirty="0"/>
              <a:t>Two-Line Title</a:t>
            </a:r>
          </a:p>
        </p:txBody>
      </p:sp>
      <p:sp>
        <p:nvSpPr>
          <p:cNvPr id="3" name="Slide Number Placeholder">
            <a:extLst>
              <a:ext uri="{FF2B5EF4-FFF2-40B4-BE49-F238E27FC236}">
                <a16:creationId xmlns:a16="http://schemas.microsoft.com/office/drawing/2014/main" id="{C903090B-018E-41F6-821A-0DB185B16788}"/>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4EE71AD2-3B17-4BBC-A780-3AEAE01E7470}"/>
              </a:ext>
            </a:extLst>
          </p:cNvPr>
          <p:cNvSpPr>
            <a:spLocks noGrp="1"/>
          </p:cNvSpPr>
          <p:nvPr>
            <p:ph type="ftr" sz="quarter" idx="14"/>
          </p:nvPr>
        </p:nvSpPr>
        <p:spPr/>
        <p:txBody>
          <a:bodyPr/>
          <a:lstStyle/>
          <a:p>
            <a:r>
              <a:rPr lang="en-US" dirty="0"/>
              <a:t>CONFIDENTIAL | AUTHORIZED </a:t>
            </a:r>
          </a:p>
        </p:txBody>
      </p:sp>
    </p:spTree>
    <p:extLst>
      <p:ext uri="{BB962C8B-B14F-4D97-AF65-F5344CB8AC3E}">
        <p14:creationId xmlns:p14="http://schemas.microsoft.com/office/powerpoint/2010/main" val="103872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Left">
    <p:spTree>
      <p:nvGrpSpPr>
        <p:cNvPr id="1" name=""/>
        <p:cNvGrpSpPr/>
        <p:nvPr/>
      </p:nvGrpSpPr>
      <p:grpSpPr>
        <a:xfrm>
          <a:off x="0" y="0"/>
          <a:ext cx="0" cy="0"/>
          <a:chOff x="0" y="0"/>
          <a:chExt cx="0" cy="0"/>
        </a:xfrm>
      </p:grpSpPr>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3" y="2676894"/>
            <a:ext cx="3685309"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2818CA98-330E-4FE7-B6FF-632E3112335A}"/>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1F90604F-7FA1-41D8-9914-866F3305034E}"/>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302456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2" y="2676894"/>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92DC03DA-1907-4E05-9BC8-105621713139}"/>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DB2C94F6-2456-49E7-A85E-744A4B16A883}"/>
              </a:ext>
            </a:extLst>
          </p:cNvPr>
          <p:cNvSpPr>
            <a:spLocks noGrp="1"/>
          </p:cNvSpPr>
          <p:nvPr>
            <p:ph type="ftr" sz="quarter" idx="14"/>
          </p:nvPr>
        </p:nvSpPr>
        <p:spPr/>
        <p:txBody>
          <a:bodyPr/>
          <a:lstStyle/>
          <a:p>
            <a:r>
              <a:rPr lang="en-US" dirty="0"/>
              <a:t>CONFIDENTIAL | AUTHORIZED </a:t>
            </a:r>
          </a:p>
        </p:txBody>
      </p:sp>
    </p:spTree>
    <p:extLst>
      <p:ext uri="{BB962C8B-B14F-4D97-AF65-F5344CB8AC3E}">
        <p14:creationId xmlns:p14="http://schemas.microsoft.com/office/powerpoint/2010/main" val="42804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ight Picture">
    <p:bg>
      <p:bgPr>
        <a:solidFill>
          <a:schemeClr val="bg1"/>
        </a:solidFill>
        <a:effectLst/>
      </p:bgPr>
    </p:bg>
    <p:spTree>
      <p:nvGrpSpPr>
        <p:cNvPr id="1" name=""/>
        <p:cNvGrpSpPr/>
        <p:nvPr/>
      </p:nvGrpSpPr>
      <p:grpSpPr>
        <a:xfrm>
          <a:off x="0" y="0"/>
          <a:ext cx="0" cy="0"/>
          <a:chOff x="0" y="0"/>
          <a:chExt cx="0" cy="0"/>
        </a:xfrm>
      </p:grpSpPr>
      <p:sp>
        <p:nvSpPr>
          <p:cNvPr id="19" name="Date"/>
          <p:cNvSpPr>
            <a:spLocks noGrp="1"/>
          </p:cNvSpPr>
          <p:nvPr>
            <p:ph type="body" sz="quarter" idx="13" hasCustomPrompt="1"/>
          </p:nvPr>
        </p:nvSpPr>
        <p:spPr>
          <a:xfrm>
            <a:off x="290747" y="4577983"/>
            <a:ext cx="5489578" cy="339214"/>
          </a:xfrm>
        </p:spPr>
        <p:txBody>
          <a:bodyPr>
            <a:noAutofit/>
          </a:bodyPr>
          <a:lstStyle>
            <a:lvl1pPr marL="0" indent="0">
              <a:spcBef>
                <a:spcPts val="0"/>
              </a:spcBef>
              <a:buNone/>
              <a:defRPr sz="2200" baseline="0">
                <a:solidFill>
                  <a:schemeClr val="tx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2" name="Subtitle"/>
          <p:cNvSpPr>
            <a:spLocks noGrp="1"/>
          </p:cNvSpPr>
          <p:nvPr>
            <p:ph type="subTitle" idx="1" hasCustomPrompt="1"/>
          </p:nvPr>
        </p:nvSpPr>
        <p:spPr>
          <a:xfrm>
            <a:off x="290747" y="4133088"/>
            <a:ext cx="8229600" cy="438912"/>
          </a:xfrm>
        </p:spPr>
        <p:txBody>
          <a:bodyPr>
            <a:noAutofit/>
          </a:bodyPr>
          <a:lstStyle>
            <a:lvl1pPr marL="0" indent="0" algn="l">
              <a:spcBef>
                <a:spcPts val="0"/>
              </a:spcBef>
              <a:buNone/>
              <a:defRPr sz="32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p:ph type="title" hasCustomPrompt="1"/>
          </p:nvPr>
        </p:nvSpPr>
        <p:spPr>
          <a:xfrm>
            <a:off x="2907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p>
        </p:txBody>
      </p:sp>
      <p:sp>
        <p:nvSpPr>
          <p:cNvPr id="3" name="Footer Placeholder">
            <a:extLst>
              <a:ext uri="{FF2B5EF4-FFF2-40B4-BE49-F238E27FC236}">
                <a16:creationId xmlns:a16="http://schemas.microsoft.com/office/drawing/2014/main" id="{4D7C280C-8E1E-4531-A635-C99FE1BDEE91}"/>
              </a:ext>
            </a:extLst>
          </p:cNvPr>
          <p:cNvSpPr>
            <a:spLocks noGrp="1"/>
          </p:cNvSpPr>
          <p:nvPr>
            <p:ph type="ftr" sz="quarter" idx="14"/>
          </p:nvPr>
        </p:nvSpPr>
        <p:spPr>
          <a:xfrm>
            <a:off x="4374720" y="6129337"/>
            <a:ext cx="7481160" cy="411581"/>
          </a:xfrm>
        </p:spPr>
        <p:txBody>
          <a:bodyPr/>
          <a:lstStyle>
            <a:lvl1pPr>
              <a:defRPr>
                <a:latin typeface="+mn-lt"/>
              </a:defRPr>
            </a:lvl1pPr>
          </a:lstStyle>
          <a:p>
            <a:r>
              <a:rPr lang="en-US" dirty="0"/>
              <a:t>CONFIDENTIAL | AUTHORIZED </a:t>
            </a:r>
          </a:p>
        </p:txBody>
      </p:sp>
      <p:grpSp>
        <p:nvGrpSpPr>
          <p:cNvPr id="16" name="Logo">
            <a:extLst>
              <a:ext uri="{FF2B5EF4-FFF2-40B4-BE49-F238E27FC236}">
                <a16:creationId xmlns:a16="http://schemas.microsoft.com/office/drawing/2014/main" id="{39DC9A4F-A16F-45B4-A72C-8DB544981AE5}"/>
              </a:ext>
            </a:extLst>
          </p:cNvPr>
          <p:cNvGrpSpPr>
            <a:grpSpLocks noChangeAspect="1"/>
          </p:cNvGrpSpPr>
          <p:nvPr userDrawn="1"/>
        </p:nvGrpSpPr>
        <p:grpSpPr>
          <a:xfrm>
            <a:off x="393523" y="381956"/>
            <a:ext cx="2218745" cy="893759"/>
            <a:chOff x="393523" y="381956"/>
            <a:chExt cx="2218745" cy="893759"/>
          </a:xfrm>
        </p:grpSpPr>
        <p:sp>
          <p:nvSpPr>
            <p:cNvPr id="20" name="Element">
              <a:extLst>
                <a:ext uri="{FF2B5EF4-FFF2-40B4-BE49-F238E27FC236}">
                  <a16:creationId xmlns:a16="http://schemas.microsoft.com/office/drawing/2014/main" id="{25C81DB6-CCD4-4F17-86A3-D56DF640F56E}"/>
                </a:ext>
              </a:extLst>
            </p:cNvPr>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21" name="Wordmark">
              <a:extLst>
                <a:ext uri="{FF2B5EF4-FFF2-40B4-BE49-F238E27FC236}">
                  <a16:creationId xmlns:a16="http://schemas.microsoft.com/office/drawing/2014/main" id="{7CF9A093-3688-4D04-9331-C6E54828F9AB}"/>
                </a:ext>
              </a:extLst>
            </p:cNvPr>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658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nd Content,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0" name="Text Placeholder"/>
          <p:cNvSpPr>
            <a:spLocks noGrp="1"/>
          </p:cNvSpPr>
          <p:nvPr>
            <p:ph type="body" sz="quarter" idx="14" hasCustomPrompt="1"/>
          </p:nvPr>
        </p:nvSpPr>
        <p:spPr>
          <a:xfrm>
            <a:off x="289122" y="2691855"/>
            <a:ext cx="3566206" cy="795528"/>
          </a:xfrm>
        </p:spPr>
        <p:txBody>
          <a:bodyPr vert="horz" lIns="91440" tIns="91440" rIns="91440" bIns="91440" rtlCol="0" anchor="ctr">
            <a:noAutofit/>
          </a:bodyPr>
          <a:lstStyle>
            <a:lvl1pPr>
              <a:defRPr sz="2400" baseline="0" dirty="0">
                <a:latin typeface="+mn-lt"/>
              </a:defRPr>
            </a:lvl1pPr>
          </a:lstStyle>
          <a:p>
            <a:pPr marL="0" lvl="0" indent="0">
              <a:spcBef>
                <a:spcPts val="0"/>
              </a:spcBef>
              <a:buNone/>
            </a:pPr>
            <a:r>
              <a:rPr lang="en-US" dirty="0"/>
              <a:t>Click to add</a:t>
            </a:r>
            <a:br>
              <a:rPr lang="en-US" dirty="0"/>
            </a:br>
            <a:r>
              <a:rPr lang="en-US" dirty="0"/>
              <a:t>two-line subtitle</a:t>
            </a:r>
          </a:p>
        </p:txBody>
      </p:sp>
      <p:sp>
        <p:nvSpPr>
          <p:cNvPr id="14" name="Title"/>
          <p:cNvSpPr>
            <a:spLocks noGrp="1"/>
          </p:cNvSpPr>
          <p:nvPr>
            <p:ph type="title" hasCustomPrompt="1"/>
          </p:nvPr>
        </p:nvSpPr>
        <p:spPr>
          <a:xfrm>
            <a:off x="289122" y="1980879"/>
            <a:ext cx="3566206" cy="868680"/>
          </a:xfrm>
        </p:spPr>
        <p:txBody>
          <a:bodyPr anchor="b"/>
          <a:lstStyle>
            <a:lvl1pPr>
              <a:defRPr/>
            </a:lvl1pPr>
          </a:lstStyle>
          <a:p>
            <a:r>
              <a:rPr lang="en-US" dirty="0"/>
              <a:t>Click to Add</a:t>
            </a:r>
            <a:br>
              <a:rPr lang="en-US" dirty="0"/>
            </a:br>
            <a:r>
              <a:rPr lang="en-US" dirty="0"/>
              <a:t>multi-Line Title</a:t>
            </a:r>
          </a:p>
        </p:txBody>
      </p:sp>
      <p:sp>
        <p:nvSpPr>
          <p:cNvPr id="3" name="Slide Number Placeholder">
            <a:extLst>
              <a:ext uri="{FF2B5EF4-FFF2-40B4-BE49-F238E27FC236}">
                <a16:creationId xmlns:a16="http://schemas.microsoft.com/office/drawing/2014/main" id="{C2D12F7D-5A80-4CB3-A519-0EC3099CAB83}"/>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977D698-96B1-4B1C-AC10-E28AA670736D}"/>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363794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and Caption,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p:cNvSpPr>
            <a:spLocks noGrp="1"/>
          </p:cNvSpPr>
          <p:nvPr>
            <p:ph type="body" sz="quarter" idx="14"/>
          </p:nvPr>
        </p:nvSpPr>
        <p:spPr>
          <a:xfrm>
            <a:off x="278732" y="2534960"/>
            <a:ext cx="3546475" cy="344646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3" y="1417320"/>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F37736B1-D7A7-4407-BE85-C3B77D9DE3FC}"/>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C2633DB1-4E58-49AF-9CC5-F4480459AEB7}"/>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56381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nd Caption, Left">
    <p:spTree>
      <p:nvGrpSpPr>
        <p:cNvPr id="1" name=""/>
        <p:cNvGrpSpPr/>
        <p:nvPr/>
      </p:nvGrpSpPr>
      <p:grpSpPr>
        <a:xfrm>
          <a:off x="0" y="0"/>
          <a:ext cx="0" cy="0"/>
          <a:chOff x="0" y="0"/>
          <a:chExt cx="0" cy="0"/>
        </a:xfrm>
      </p:grpSpPr>
      <p:sp>
        <p:nvSpPr>
          <p:cNvPr id="11" name="Picture Placeholder">
            <a:extLst>
              <a:ext uri="{FF2B5EF4-FFF2-40B4-BE49-F238E27FC236}">
                <a16:creationId xmlns:a16="http://schemas.microsoft.com/office/drawing/2014/main" id="{685C0DB9-A0DF-42B9-B705-83944EECB349}"/>
              </a:ext>
            </a:extLst>
          </p:cNvPr>
          <p:cNvSpPr>
            <a:spLocks noGrp="1"/>
          </p:cNvSpPr>
          <p:nvPr>
            <p:ph type="pic" sz="quarter" idx="15" hasCustomPrompt="1"/>
          </p:nvPr>
        </p:nvSpPr>
        <p:spPr>
          <a:xfrm>
            <a:off x="4076700" y="0"/>
            <a:ext cx="8115300" cy="6858000"/>
          </a:xfrm>
        </p:spPr>
        <p:txBody>
          <a:bodyPr anchor="ctr"/>
          <a:lstStyle>
            <a:lvl1pPr marL="0" indent="0" algn="ctr">
              <a:buNone/>
              <a:defRPr>
                <a:latin typeface="+mn-lt"/>
              </a:defRPr>
            </a:lvl1pPr>
          </a:lstStyle>
          <a:p>
            <a:r>
              <a:rPr lang="en-US" dirty="0"/>
              <a:t>Click to add edge-to-edge picture</a:t>
            </a:r>
          </a:p>
        </p:txBody>
      </p:sp>
      <p:sp>
        <p:nvSpPr>
          <p:cNvPr id="7" name="Text Placeholder"/>
          <p:cNvSpPr>
            <a:spLocks noGrp="1"/>
          </p:cNvSpPr>
          <p:nvPr>
            <p:ph type="body" sz="quarter" idx="14"/>
          </p:nvPr>
        </p:nvSpPr>
        <p:spPr>
          <a:xfrm>
            <a:off x="278731" y="2534960"/>
            <a:ext cx="3546475" cy="344646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2" y="1417320"/>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8085FE46-B145-48DA-84CC-BEC7ABB0F6C2}"/>
              </a:ext>
            </a:extLst>
          </p:cNvPr>
          <p:cNvSpPr>
            <a:spLocks noGrp="1"/>
          </p:cNvSpPr>
          <p:nvPr>
            <p:ph type="sldNum" sz="quarter" idx="17"/>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62B249EC-9477-452C-91FB-A412BD37EFC8}"/>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16353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1" name="Text Placeholder"/>
          <p:cNvSpPr>
            <a:spLocks noGrp="1"/>
          </p:cNvSpPr>
          <p:nvPr>
            <p:ph type="body" sz="half" idx="2" hasCustomPrompt="1"/>
          </p:nvPr>
        </p:nvSpPr>
        <p:spPr bwMode="ltGray">
          <a:xfrm>
            <a:off x="8526166" y="999674"/>
            <a:ext cx="3257847" cy="5096326"/>
          </a:xfrm>
          <a:noFill/>
          <a:ln w="57150">
            <a:solidFill>
              <a:srgbClr val="32DAC8"/>
            </a:solid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2" name="Content Placeholder">
            <a:extLst>
              <a:ext uri="{FF2B5EF4-FFF2-40B4-BE49-F238E27FC236}">
                <a16:creationId xmlns:a16="http://schemas.microsoft.com/office/drawing/2014/main" id="{269A3E8D-DCFB-4D37-86BB-56632B0912B1}"/>
              </a:ext>
            </a:extLst>
          </p:cNvPr>
          <p:cNvSpPr>
            <a:spLocks noGrp="1"/>
          </p:cNvSpPr>
          <p:nvPr>
            <p:ph sz="quarter" idx="18"/>
          </p:nvPr>
        </p:nvSpPr>
        <p:spPr>
          <a:xfrm>
            <a:off x="385100" y="995363"/>
            <a:ext cx="7844500"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37FCC12E-6D90-403E-80FA-0F7CB28A28D9}"/>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1E92FAC-B699-43F5-B87D-2D8B714080E4}"/>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C38747A7-25DE-48D8-8D31-0F3DF66ADF9A}"/>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Text Placeholder"/>
          <p:cNvSpPr>
            <a:spLocks noGrp="1"/>
          </p:cNvSpPr>
          <p:nvPr>
            <p:ph type="body" sz="half" idx="2" hasCustomPrompt="1"/>
          </p:nvPr>
        </p:nvSpPr>
        <p:spPr bwMode="ltGray">
          <a:xfrm>
            <a:off x="8526166" y="999674"/>
            <a:ext cx="3257847" cy="5096326"/>
          </a:xfrm>
          <a:noFill/>
          <a:ln w="57150">
            <a:no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p:cNvSpPr>
            <a:spLocks noGrp="1"/>
          </p:cNvSpPr>
          <p:nvPr>
            <p:ph type="pic" sz="quarter" idx="18" hasCustomPrompt="1"/>
          </p:nvPr>
        </p:nvSpPr>
        <p:spPr>
          <a:xfrm>
            <a:off x="381000"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C5722C60-FC76-4A73-9A5C-0D547B644D69}"/>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8A295B4-CD29-4A4B-B08E-9A6CC4F4CF81}"/>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B8558E5-A9EE-4418-B017-3EBC0B35FAB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sp>
        <p:nvSpPr>
          <p:cNvPr id="14" name="Text Placeholder"/>
          <p:cNvSpPr>
            <a:spLocks noGrp="1"/>
          </p:cNvSpPr>
          <p:nvPr>
            <p:ph type="body" sz="half" idx="2" hasCustomPrompt="1"/>
          </p:nvPr>
        </p:nvSpPr>
        <p:spPr bwMode="ltGray">
          <a:xfrm>
            <a:off x="285743" y="999674"/>
            <a:ext cx="3257847" cy="5096326"/>
          </a:xfrm>
          <a:noFill/>
          <a:ln w="57150">
            <a:no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p:cNvSpPr>
            <a:spLocks noGrp="1"/>
          </p:cNvSpPr>
          <p:nvPr>
            <p:ph type="pic" sz="quarter" idx="18" hasCustomPrompt="1"/>
          </p:nvPr>
        </p:nvSpPr>
        <p:spPr>
          <a:xfrm>
            <a:off x="4313365"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C5722C60-FC76-4A73-9A5C-0D547B644D69}"/>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8A295B4-CD29-4A4B-B08E-9A6CC4F4CF81}"/>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B8558E5-A9EE-4418-B017-3EBC0B35FAB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363233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9" name="Content Placeholder">
            <a:extLst>
              <a:ext uri="{FF2B5EF4-FFF2-40B4-BE49-F238E27FC236}">
                <a16:creationId xmlns:a16="http://schemas.microsoft.com/office/drawing/2014/main" id="{184DB124-5DB1-4AD3-9276-D81D2209D170}"/>
              </a:ext>
            </a:extLst>
          </p:cNvPr>
          <p:cNvSpPr>
            <a:spLocks noGrp="1"/>
          </p:cNvSpPr>
          <p:nvPr>
            <p:ph sz="quarter" idx="22"/>
          </p:nvPr>
        </p:nvSpPr>
        <p:spPr>
          <a:xfrm>
            <a:off x="8515445" y="999540"/>
            <a:ext cx="3257847" cy="51005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p:cNvSpPr>
            <a:spLocks noGrp="1"/>
          </p:cNvSpPr>
          <p:nvPr>
            <p:ph type="pic" sz="quarter" idx="18" hasCustomPrompt="1"/>
          </p:nvPr>
        </p:nvSpPr>
        <p:spPr>
          <a:xfrm>
            <a:off x="381000"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4" name="Title">
            <a:extLst>
              <a:ext uri="{FF2B5EF4-FFF2-40B4-BE49-F238E27FC236}">
                <a16:creationId xmlns:a16="http://schemas.microsoft.com/office/drawing/2014/main" id="{4B1C1C31-7119-4D9E-8DED-87033B4B0713}"/>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6B8E13A3-BC15-450D-96D1-EB785D605BB8}"/>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191AA25E-ECBD-44CD-9DE9-F058616E771E}"/>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268349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18" name="Text Placeholder 2"/>
          <p:cNvSpPr>
            <a:spLocks noGrp="1"/>
          </p:cNvSpPr>
          <p:nvPr>
            <p:ph type="body" sz="half" idx="19" hasCustomPrompt="1"/>
          </p:nvPr>
        </p:nvSpPr>
        <p:spPr bwMode="ltGray">
          <a:xfrm>
            <a:off x="6172895"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0" name="Picture Placeholder 2">
            <a:extLst>
              <a:ext uri="{FF2B5EF4-FFF2-40B4-BE49-F238E27FC236}">
                <a16:creationId xmlns:a16="http://schemas.microsoft.com/office/drawing/2014/main" id="{E11EEBA4-9351-4C42-9CB1-BC966ADFAF07}"/>
              </a:ext>
            </a:extLst>
          </p:cNvPr>
          <p:cNvSpPr>
            <a:spLocks noGrp="1"/>
          </p:cNvSpPr>
          <p:nvPr>
            <p:ph type="pic" sz="quarter" idx="23" hasCustomPrompt="1"/>
          </p:nvPr>
        </p:nvSpPr>
        <p:spPr>
          <a:xfrm>
            <a:off x="6172725" y="999540"/>
            <a:ext cx="5611288" cy="3803904"/>
          </a:xfrm>
        </p:spPr>
        <p:txBody>
          <a:bodyPr anchor="ctr"/>
          <a:lstStyle>
            <a:lvl1pPr marL="0" indent="0" algn="ctr">
              <a:buNone/>
              <a:defRPr>
                <a:latin typeface="+mn-lt"/>
              </a:defRPr>
            </a:lvl1pPr>
          </a:lstStyle>
          <a:p>
            <a:r>
              <a:rPr lang="en-US" dirty="0"/>
              <a:t>Click to add picture</a:t>
            </a:r>
          </a:p>
        </p:txBody>
      </p:sp>
      <p:sp>
        <p:nvSpPr>
          <p:cNvPr id="16" name="Text Placeholder 1"/>
          <p:cNvSpPr>
            <a:spLocks noGrp="1"/>
          </p:cNvSpPr>
          <p:nvPr>
            <p:ph type="body" sz="half" idx="2" hasCustomPrompt="1"/>
          </p:nvPr>
        </p:nvSpPr>
        <p:spPr bwMode="ltGray">
          <a:xfrm>
            <a:off x="381000"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7" name="Picture Placeholder 1"/>
          <p:cNvSpPr>
            <a:spLocks noGrp="1"/>
          </p:cNvSpPr>
          <p:nvPr>
            <p:ph type="pic" sz="quarter" idx="18" hasCustomPrompt="1"/>
          </p:nvPr>
        </p:nvSpPr>
        <p:spPr>
          <a:xfrm>
            <a:off x="381000" y="999540"/>
            <a:ext cx="5611288" cy="3803904"/>
          </a:xfrm>
        </p:spPr>
        <p:txBody>
          <a:bodyPr anchor="ctr"/>
          <a:lstStyle>
            <a:lvl1pPr marL="0" indent="0" algn="ctr">
              <a:buNone/>
              <a:defRPr>
                <a:latin typeface="+mn-lt"/>
              </a:defRPr>
            </a:lvl1pPr>
          </a:lstStyle>
          <a:p>
            <a:r>
              <a:rPr lang="en-US" dirty="0"/>
              <a:t>Click to add picture</a:t>
            </a:r>
          </a:p>
        </p:txBody>
      </p:sp>
      <p:sp>
        <p:nvSpPr>
          <p:cNvPr id="12"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0F79D366-784C-495D-8F64-93E8B37FC9D0}"/>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33220B8-73BB-42A1-AE6B-0898C72176B1}"/>
              </a:ext>
            </a:extLst>
          </p:cNvPr>
          <p:cNvSpPr>
            <a:spLocks noGrp="1"/>
          </p:cNvSpPr>
          <p:nvPr>
            <p:ph type="sldNum" sz="quarter" idx="22"/>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278F3E4F-3B9E-412C-A6C9-621D3C25AA9F}"/>
              </a:ext>
            </a:extLst>
          </p:cNvPr>
          <p:cNvSpPr>
            <a:spLocks noGrp="1"/>
          </p:cNvSpPr>
          <p:nvPr>
            <p:ph type="ftr" sz="quarter" idx="21"/>
          </p:nvPr>
        </p:nvSpPr>
        <p:spPr/>
        <p:txBody>
          <a:bodyPr/>
          <a:lstStyle/>
          <a:p>
            <a:r>
              <a:rPr lang="en-US" dirty="0"/>
              <a:t>CONFIDENTIAL | AUTHORIZED </a:t>
            </a: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6" name="Text Placeholder 3"/>
          <p:cNvSpPr>
            <a:spLocks noGrp="1"/>
          </p:cNvSpPr>
          <p:nvPr>
            <p:ph type="body" sz="half" idx="21" hasCustomPrompt="1"/>
          </p:nvPr>
        </p:nvSpPr>
        <p:spPr bwMode="ltGray">
          <a:xfrm>
            <a:off x="8105705"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7" name="Picture Placeholder 3"/>
          <p:cNvSpPr>
            <a:spLocks noGrp="1"/>
          </p:cNvSpPr>
          <p:nvPr>
            <p:ph type="pic" sz="quarter" idx="22" hasCustomPrompt="1"/>
          </p:nvPr>
        </p:nvSpPr>
        <p:spPr>
          <a:xfrm>
            <a:off x="8097009" y="999540"/>
            <a:ext cx="3678308" cy="3803904"/>
          </a:xfrm>
        </p:spPr>
        <p:txBody>
          <a:bodyPr anchor="ctr"/>
          <a:lstStyle>
            <a:lvl1pPr marL="0" indent="0" algn="ctr">
              <a:buNone/>
              <a:defRPr>
                <a:latin typeface="+mn-lt"/>
              </a:defRPr>
            </a:lvl1pPr>
          </a:lstStyle>
          <a:p>
            <a:r>
              <a:rPr lang="en-US" dirty="0"/>
              <a:t>Click to add picture</a:t>
            </a:r>
          </a:p>
        </p:txBody>
      </p:sp>
      <p:sp>
        <p:nvSpPr>
          <p:cNvPr id="24" name="Text Placeholder 2"/>
          <p:cNvSpPr>
            <a:spLocks noGrp="1"/>
          </p:cNvSpPr>
          <p:nvPr>
            <p:ph type="body" sz="half" idx="19" hasCustomPrompt="1"/>
          </p:nvPr>
        </p:nvSpPr>
        <p:spPr bwMode="ltGray">
          <a:xfrm>
            <a:off x="4239004"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5" name="Picture Placeholder 2"/>
          <p:cNvSpPr>
            <a:spLocks noGrp="1"/>
          </p:cNvSpPr>
          <p:nvPr>
            <p:ph type="pic" sz="quarter" idx="20" hasCustomPrompt="1"/>
          </p:nvPr>
        </p:nvSpPr>
        <p:spPr>
          <a:xfrm>
            <a:off x="4239004" y="999540"/>
            <a:ext cx="3678308" cy="3803904"/>
          </a:xfrm>
        </p:spPr>
        <p:txBody>
          <a:bodyPr anchor="ctr"/>
          <a:lstStyle>
            <a:lvl1pPr marL="0" indent="0" algn="ctr">
              <a:buNone/>
              <a:defRPr>
                <a:latin typeface="+mn-lt"/>
              </a:defRPr>
            </a:lvl1pPr>
          </a:lstStyle>
          <a:p>
            <a:r>
              <a:rPr lang="en-US" dirty="0"/>
              <a:t>Click to add picture</a:t>
            </a:r>
          </a:p>
        </p:txBody>
      </p:sp>
      <p:sp>
        <p:nvSpPr>
          <p:cNvPr id="18" name="Text Placeholder 1"/>
          <p:cNvSpPr>
            <a:spLocks noGrp="1"/>
          </p:cNvSpPr>
          <p:nvPr>
            <p:ph type="body" sz="half" idx="2" hasCustomPrompt="1"/>
          </p:nvPr>
        </p:nvSpPr>
        <p:spPr bwMode="ltGray">
          <a:xfrm>
            <a:off x="389696"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1"/>
          <p:cNvSpPr>
            <a:spLocks noGrp="1"/>
          </p:cNvSpPr>
          <p:nvPr>
            <p:ph type="pic" sz="quarter" idx="18" hasCustomPrompt="1"/>
          </p:nvPr>
        </p:nvSpPr>
        <p:spPr>
          <a:xfrm>
            <a:off x="381000" y="999540"/>
            <a:ext cx="3678308" cy="3803904"/>
          </a:xfrm>
        </p:spPr>
        <p:txBody>
          <a:bodyPr anchor="ctr"/>
          <a:lstStyle>
            <a:lvl1pPr marL="0" indent="0" algn="ctr">
              <a:buNone/>
              <a:defRPr>
                <a:latin typeface="+mn-lt"/>
              </a:defRPr>
            </a:lvl1pPr>
          </a:lstStyle>
          <a:p>
            <a:r>
              <a:rPr lang="en-US" dirty="0"/>
              <a:t>Click to add picture</a:t>
            </a:r>
          </a:p>
        </p:txBody>
      </p:sp>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Pictures with Tex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145BD124-6171-43C5-8405-25101FA6FBFB}"/>
              </a:ext>
            </a:extLst>
          </p:cNvPr>
          <p:cNvSpPr>
            <a:spLocks noGrp="1"/>
          </p:cNvSpPr>
          <p:nvPr>
            <p:ph type="body" sz="quarter" idx="26"/>
          </p:nvPr>
        </p:nvSpPr>
        <p:spPr>
          <a:xfrm>
            <a:off x="7994740"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20" name="Bar 3">
            <a:extLst>
              <a:ext uri="{FF2B5EF4-FFF2-40B4-BE49-F238E27FC236}">
                <a16:creationId xmlns:a16="http://schemas.microsoft.com/office/drawing/2014/main" id="{42FA215D-0B81-4E67-9714-4DF602504A3A}"/>
              </a:ext>
            </a:extLst>
          </p:cNvPr>
          <p:cNvSpPr/>
          <p:nvPr userDrawn="1"/>
        </p:nvSpPr>
        <p:spPr>
          <a:xfrm>
            <a:off x="8097009" y="4258726"/>
            <a:ext cx="3679200"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7" name="Picture Placeholder 3"/>
          <p:cNvSpPr>
            <a:spLocks noGrp="1"/>
          </p:cNvSpPr>
          <p:nvPr>
            <p:ph type="pic" sz="quarter" idx="22" hasCustomPrompt="1"/>
          </p:nvPr>
        </p:nvSpPr>
        <p:spPr>
          <a:xfrm>
            <a:off x="8097009" y="999540"/>
            <a:ext cx="3678308" cy="3132000"/>
          </a:xfrm>
        </p:spPr>
        <p:txBody>
          <a:bodyPr anchor="ctr"/>
          <a:lstStyle>
            <a:lvl1pPr marL="0" indent="0" algn="ctr">
              <a:buNone/>
              <a:defRPr>
                <a:latin typeface="+mn-lt"/>
              </a:defRPr>
            </a:lvl1pPr>
          </a:lstStyle>
          <a:p>
            <a:r>
              <a:rPr lang="en-US" dirty="0"/>
              <a:t>Click to add picture</a:t>
            </a:r>
          </a:p>
        </p:txBody>
      </p:sp>
      <p:sp>
        <p:nvSpPr>
          <p:cNvPr id="17" name="Bar 2">
            <a:extLst>
              <a:ext uri="{FF2B5EF4-FFF2-40B4-BE49-F238E27FC236}">
                <a16:creationId xmlns:a16="http://schemas.microsoft.com/office/drawing/2014/main" id="{0D8D023B-EF10-400C-BF2B-43E4924E8642}"/>
              </a:ext>
            </a:extLst>
          </p:cNvPr>
          <p:cNvSpPr/>
          <p:nvPr userDrawn="1"/>
        </p:nvSpPr>
        <p:spPr>
          <a:xfrm>
            <a:off x="4239004" y="4258726"/>
            <a:ext cx="3679200"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3" name="Text Placeholder 2">
            <a:extLst>
              <a:ext uri="{FF2B5EF4-FFF2-40B4-BE49-F238E27FC236}">
                <a16:creationId xmlns:a16="http://schemas.microsoft.com/office/drawing/2014/main" id="{5A3D17EC-2963-45F0-9DC4-19C039BA810F}"/>
              </a:ext>
            </a:extLst>
          </p:cNvPr>
          <p:cNvSpPr>
            <a:spLocks noGrp="1"/>
          </p:cNvSpPr>
          <p:nvPr>
            <p:ph type="body" sz="quarter" idx="25"/>
          </p:nvPr>
        </p:nvSpPr>
        <p:spPr>
          <a:xfrm>
            <a:off x="4136735"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25" name="Picture Placeholder 2"/>
          <p:cNvSpPr>
            <a:spLocks noGrp="1"/>
          </p:cNvSpPr>
          <p:nvPr>
            <p:ph type="pic" sz="quarter" idx="20" hasCustomPrompt="1"/>
          </p:nvPr>
        </p:nvSpPr>
        <p:spPr>
          <a:xfrm>
            <a:off x="4239004" y="999540"/>
            <a:ext cx="3678308" cy="3132000"/>
          </a:xfrm>
        </p:spPr>
        <p:txBody>
          <a:bodyPr anchor="ctr"/>
          <a:lstStyle>
            <a:lvl1pPr marL="0" indent="0" algn="ctr">
              <a:buNone/>
              <a:defRPr>
                <a:latin typeface="+mn-lt"/>
              </a:defRPr>
            </a:lvl1pPr>
          </a:lstStyle>
          <a:p>
            <a:r>
              <a:rPr lang="en-US" dirty="0"/>
              <a:t>Click to add picture</a:t>
            </a:r>
          </a:p>
        </p:txBody>
      </p:sp>
      <p:sp>
        <p:nvSpPr>
          <p:cNvPr id="12" name="Text Placeholder 1">
            <a:extLst>
              <a:ext uri="{FF2B5EF4-FFF2-40B4-BE49-F238E27FC236}">
                <a16:creationId xmlns:a16="http://schemas.microsoft.com/office/drawing/2014/main" id="{FF3BA045-26B3-4E52-9906-6D3BA878767E}"/>
              </a:ext>
            </a:extLst>
          </p:cNvPr>
          <p:cNvSpPr>
            <a:spLocks noGrp="1"/>
          </p:cNvSpPr>
          <p:nvPr>
            <p:ph type="body" sz="quarter" idx="14"/>
          </p:nvPr>
        </p:nvSpPr>
        <p:spPr>
          <a:xfrm>
            <a:off x="278731"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6" name="Bar 1">
            <a:extLst>
              <a:ext uri="{FF2B5EF4-FFF2-40B4-BE49-F238E27FC236}">
                <a16:creationId xmlns:a16="http://schemas.microsoft.com/office/drawing/2014/main" id="{A6732A66-F432-4DBF-9D12-1CD6789335F1}"/>
              </a:ext>
            </a:extLst>
          </p:cNvPr>
          <p:cNvSpPr/>
          <p:nvPr userDrawn="1"/>
        </p:nvSpPr>
        <p:spPr>
          <a:xfrm>
            <a:off x="377894" y="4258726"/>
            <a:ext cx="3679200"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9" name="Picture Placeholder 1"/>
          <p:cNvSpPr>
            <a:spLocks noGrp="1"/>
          </p:cNvSpPr>
          <p:nvPr>
            <p:ph type="pic" sz="quarter" idx="18" hasCustomPrompt="1"/>
          </p:nvPr>
        </p:nvSpPr>
        <p:spPr>
          <a:xfrm>
            <a:off x="379447" y="999540"/>
            <a:ext cx="3678308" cy="3132000"/>
          </a:xfrm>
        </p:spPr>
        <p:txBody>
          <a:bodyPr anchor="ctr"/>
          <a:lstStyle>
            <a:lvl1pPr marL="0" indent="0" algn="ctr">
              <a:buNone/>
              <a:defRPr>
                <a:latin typeface="+mn-lt"/>
              </a:defRPr>
            </a:lvl1pPr>
          </a:lstStyle>
          <a:p>
            <a:r>
              <a:rPr lang="en-US" dirty="0"/>
              <a:t>Click to add picture</a:t>
            </a:r>
          </a:p>
        </p:txBody>
      </p:sp>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205592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Bar">
            <a:extLst>
              <a:ext uri="{FF2B5EF4-FFF2-40B4-BE49-F238E27FC236}">
                <a16:creationId xmlns:a16="http://schemas.microsoft.com/office/drawing/2014/main" id="{59513FE3-337B-42EA-8F5D-B1D6CDD0F4A0}"/>
              </a:ext>
            </a:extLst>
          </p:cNvP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a:extLst>
              <a:ext uri="{FF2B5EF4-FFF2-40B4-BE49-F238E27FC236}">
                <a16:creationId xmlns:a16="http://schemas.microsoft.com/office/drawing/2014/main" id="{05049E51-8DF9-4218-921D-C081999073EA}"/>
              </a:ext>
            </a:extLst>
          </p:cNvPr>
          <p:cNvSpPr>
            <a:spLocks noGrp="1"/>
          </p:cNvSpPr>
          <p:nvPr>
            <p:ph type="title"/>
          </p:nvPr>
        </p:nvSpPr>
        <p:spPr/>
        <p:txBody>
          <a:bodyPr/>
          <a:lstStyle/>
          <a:p>
            <a:r>
              <a:rPr lang="en-US"/>
              <a:t>Click to edit Master title style</a:t>
            </a:r>
            <a:endParaRPr lang="en-US" dirty="0"/>
          </a:p>
        </p:txBody>
      </p:sp>
      <p:sp>
        <p:nvSpPr>
          <p:cNvPr id="15" name="Text Placeholder 6">
            <a:extLst>
              <a:ext uri="{FF2B5EF4-FFF2-40B4-BE49-F238E27FC236}">
                <a16:creationId xmlns:a16="http://schemas.microsoft.com/office/drawing/2014/main" id="{BFAAB4F0-B0A9-4671-AB48-BA9B5FA97F98}"/>
              </a:ext>
            </a:extLst>
          </p:cNvPr>
          <p:cNvSpPr>
            <a:spLocks noGrp="1"/>
          </p:cNvSpPr>
          <p:nvPr>
            <p:ph type="body" sz="quarter" idx="17"/>
          </p:nvPr>
        </p:nvSpPr>
        <p:spPr>
          <a:xfrm>
            <a:off x="413999" y="5371526"/>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4" name="Text Placeholder 5">
            <a:extLst>
              <a:ext uri="{FF2B5EF4-FFF2-40B4-BE49-F238E27FC236}">
                <a16:creationId xmlns:a16="http://schemas.microsoft.com/office/drawing/2014/main" id="{D4849EE3-6EC2-479A-93E8-35E49B7D799D}"/>
              </a:ext>
            </a:extLst>
          </p:cNvPr>
          <p:cNvSpPr>
            <a:spLocks noGrp="1"/>
          </p:cNvSpPr>
          <p:nvPr>
            <p:ph type="body" sz="quarter" idx="16"/>
          </p:nvPr>
        </p:nvSpPr>
        <p:spPr>
          <a:xfrm>
            <a:off x="413999" y="4511467"/>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3" name="Text Placeholder 4">
            <a:extLst>
              <a:ext uri="{FF2B5EF4-FFF2-40B4-BE49-F238E27FC236}">
                <a16:creationId xmlns:a16="http://schemas.microsoft.com/office/drawing/2014/main" id="{44BC743F-9EA3-4934-A5D5-4DB56D605F91}"/>
              </a:ext>
            </a:extLst>
          </p:cNvPr>
          <p:cNvSpPr>
            <a:spLocks noGrp="1"/>
          </p:cNvSpPr>
          <p:nvPr>
            <p:ph type="body" sz="quarter" idx="15"/>
          </p:nvPr>
        </p:nvSpPr>
        <p:spPr>
          <a:xfrm>
            <a:off x="413999" y="3651406"/>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30BEDE27-A8C2-4066-B18C-F2AF9D0E869A}"/>
              </a:ext>
            </a:extLst>
          </p:cNvPr>
          <p:cNvSpPr>
            <a:spLocks noGrp="1"/>
          </p:cNvSpPr>
          <p:nvPr>
            <p:ph type="body" sz="quarter" idx="14"/>
          </p:nvPr>
        </p:nvSpPr>
        <p:spPr>
          <a:xfrm>
            <a:off x="413999" y="2791345"/>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1" name="Text Placeholder 2">
            <a:extLst>
              <a:ext uri="{FF2B5EF4-FFF2-40B4-BE49-F238E27FC236}">
                <a16:creationId xmlns:a16="http://schemas.microsoft.com/office/drawing/2014/main" id="{06A40CBC-5E5F-4C0D-B831-0B04ABB23E0E}"/>
              </a:ext>
            </a:extLst>
          </p:cNvPr>
          <p:cNvSpPr>
            <a:spLocks noGrp="1"/>
          </p:cNvSpPr>
          <p:nvPr>
            <p:ph type="body" sz="quarter" idx="13"/>
          </p:nvPr>
        </p:nvSpPr>
        <p:spPr>
          <a:xfrm>
            <a:off x="413999" y="1931284"/>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10" name="Text Placeholder 1">
            <a:extLst>
              <a:ext uri="{FF2B5EF4-FFF2-40B4-BE49-F238E27FC236}">
                <a16:creationId xmlns:a16="http://schemas.microsoft.com/office/drawing/2014/main" id="{6C56A94C-CC87-4EFE-A931-1D7270A84237}"/>
              </a:ext>
            </a:extLst>
          </p:cNvPr>
          <p:cNvSpPr>
            <a:spLocks noGrp="1"/>
          </p:cNvSpPr>
          <p:nvPr>
            <p:ph type="body" sz="quarter" idx="12"/>
          </p:nvPr>
        </p:nvSpPr>
        <p:spPr>
          <a:xfrm>
            <a:off x="413999" y="1071223"/>
            <a:ext cx="11365200" cy="630000"/>
          </a:xfrm>
          <a:ln>
            <a:solidFill>
              <a:srgbClr val="C6C9CA"/>
            </a:solidFill>
          </a:ln>
        </p:spPr>
        <p:txBody>
          <a:bodyPr lIns="270000" rIns="270000" anchor="ctr">
            <a:normAutofit/>
          </a:bodyPr>
          <a:lstStyle>
            <a:lvl1pPr marL="0" indent="0">
              <a:buNone/>
              <a:defRPr b="1" cap="all" baseline="0">
                <a:latin typeface="+mj-lt"/>
              </a:defRPr>
            </a:lvl1pPr>
          </a:lstStyle>
          <a:p>
            <a:pPr lvl="0"/>
            <a:r>
              <a:rPr lang="en-US"/>
              <a:t>Click to edit Master text styles</a:t>
            </a:r>
          </a:p>
        </p:txBody>
      </p:sp>
      <p:sp>
        <p:nvSpPr>
          <p:cNvPr id="3" name="Slide Number Placeholder">
            <a:extLst>
              <a:ext uri="{FF2B5EF4-FFF2-40B4-BE49-F238E27FC236}">
                <a16:creationId xmlns:a16="http://schemas.microsoft.com/office/drawing/2014/main" id="{6E8F2DF7-9AD5-47AF-92C4-F9011D8150E2}"/>
              </a:ext>
            </a:extLst>
          </p:cNvPr>
          <p:cNvSpPr>
            <a:spLocks noGrp="1"/>
          </p:cNvSpPr>
          <p:nvPr>
            <p:ph type="sldNum" sz="quarter" idx="10"/>
          </p:nvPr>
        </p:nvSpPr>
        <p:spPr/>
        <p:txBody>
          <a:bodyPr/>
          <a:lstStyle/>
          <a:p>
            <a:pPr defTabSz="1088421"/>
            <a:fld id="{104FC826-72BB-4AF1-BA01-A94F7396A7DC}" type="slidenum">
              <a:rPr lang="en-US" smtClean="0"/>
              <a:pPr defTabSz="1088421"/>
              <a:t>‹#›</a:t>
            </a:fld>
            <a:endParaRPr lang="en-US" dirty="0"/>
          </a:p>
        </p:txBody>
      </p:sp>
      <p:sp>
        <p:nvSpPr>
          <p:cNvPr id="4" name="Footer Placeholder">
            <a:extLst>
              <a:ext uri="{FF2B5EF4-FFF2-40B4-BE49-F238E27FC236}">
                <a16:creationId xmlns:a16="http://schemas.microsoft.com/office/drawing/2014/main" id="{763A2EDB-3F77-406C-9116-E786D4D6A658}"/>
              </a:ext>
            </a:extLst>
          </p:cNvPr>
          <p:cNvSpPr>
            <a:spLocks noGrp="1"/>
          </p:cNvSpPr>
          <p:nvPr>
            <p:ph type="ftr" sz="quarter" idx="11"/>
          </p:nvPr>
        </p:nvSpPr>
        <p:spPr/>
        <p:txBody>
          <a:bodyPr/>
          <a:lstStyle/>
          <a:p>
            <a:r>
              <a:rPr lang="en-US" dirty="0"/>
              <a:t>CONFIDENTIAL | AUTHORIZED </a:t>
            </a:r>
          </a:p>
        </p:txBody>
      </p:sp>
    </p:spTree>
    <p:extLst>
      <p:ext uri="{BB962C8B-B14F-4D97-AF65-F5344CB8AC3E}">
        <p14:creationId xmlns:p14="http://schemas.microsoft.com/office/powerpoint/2010/main" val="405840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s with Text">
    <p:spTree>
      <p:nvGrpSpPr>
        <p:cNvPr id="1" name=""/>
        <p:cNvGrpSpPr/>
        <p:nvPr/>
      </p:nvGrpSpPr>
      <p:grpSpPr>
        <a:xfrm>
          <a:off x="0" y="0"/>
          <a:ext cx="0" cy="0"/>
          <a:chOff x="0" y="0"/>
          <a:chExt cx="0" cy="0"/>
        </a:xfrm>
      </p:grpSpPr>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
        <p:nvSpPr>
          <p:cNvPr id="13" name="Text Placeholder 2">
            <a:extLst>
              <a:ext uri="{FF2B5EF4-FFF2-40B4-BE49-F238E27FC236}">
                <a16:creationId xmlns:a16="http://schemas.microsoft.com/office/drawing/2014/main" id="{5A3D17EC-2963-45F0-9DC4-19C039BA810F}"/>
              </a:ext>
            </a:extLst>
          </p:cNvPr>
          <p:cNvSpPr>
            <a:spLocks noGrp="1"/>
          </p:cNvSpPr>
          <p:nvPr>
            <p:ph type="body" sz="quarter" idx="25"/>
          </p:nvPr>
        </p:nvSpPr>
        <p:spPr>
          <a:xfrm>
            <a:off x="6096001" y="4310712"/>
            <a:ext cx="5688012"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7" name="Bar 2">
            <a:extLst>
              <a:ext uri="{FF2B5EF4-FFF2-40B4-BE49-F238E27FC236}">
                <a16:creationId xmlns:a16="http://schemas.microsoft.com/office/drawing/2014/main" id="{0D8D023B-EF10-400C-BF2B-43E4924E8642}"/>
              </a:ext>
            </a:extLst>
          </p:cNvPr>
          <p:cNvSpPr/>
          <p:nvPr userDrawn="1"/>
        </p:nvSpPr>
        <p:spPr>
          <a:xfrm>
            <a:off x="6222013" y="4258726"/>
            <a:ext cx="5562000"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8" name="Picture Placeholder 2">
            <a:extLst>
              <a:ext uri="{FF2B5EF4-FFF2-40B4-BE49-F238E27FC236}">
                <a16:creationId xmlns:a16="http://schemas.microsoft.com/office/drawing/2014/main" id="{BFE93BF0-E1B7-4E00-B095-E182346B5D7F}"/>
              </a:ext>
            </a:extLst>
          </p:cNvPr>
          <p:cNvSpPr>
            <a:spLocks noGrp="1"/>
          </p:cNvSpPr>
          <p:nvPr>
            <p:ph type="pic" sz="quarter" idx="20" hasCustomPrompt="1"/>
          </p:nvPr>
        </p:nvSpPr>
        <p:spPr>
          <a:xfrm>
            <a:off x="6222013" y="985963"/>
            <a:ext cx="5562000" cy="3132000"/>
          </a:xfrm>
        </p:spPr>
        <p:txBody>
          <a:bodyPr anchor="ctr"/>
          <a:lstStyle>
            <a:lvl1pPr marL="0" indent="0" algn="ctr">
              <a:buNone/>
              <a:defRPr>
                <a:latin typeface="+mn-lt"/>
              </a:defRPr>
            </a:lvl1pPr>
          </a:lstStyle>
          <a:p>
            <a:r>
              <a:rPr lang="en-US" dirty="0"/>
              <a:t>Click to add picture</a:t>
            </a:r>
          </a:p>
        </p:txBody>
      </p:sp>
      <p:sp>
        <p:nvSpPr>
          <p:cNvPr id="12" name="Text Placeholder 1">
            <a:extLst>
              <a:ext uri="{FF2B5EF4-FFF2-40B4-BE49-F238E27FC236}">
                <a16:creationId xmlns:a16="http://schemas.microsoft.com/office/drawing/2014/main" id="{FF3BA045-26B3-4E52-9906-6D3BA878767E}"/>
              </a:ext>
            </a:extLst>
          </p:cNvPr>
          <p:cNvSpPr>
            <a:spLocks noGrp="1"/>
          </p:cNvSpPr>
          <p:nvPr>
            <p:ph type="body" sz="quarter" idx="14"/>
          </p:nvPr>
        </p:nvSpPr>
        <p:spPr>
          <a:xfrm>
            <a:off x="278731" y="4310712"/>
            <a:ext cx="5661163"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6" name="Bar 1">
            <a:extLst>
              <a:ext uri="{FF2B5EF4-FFF2-40B4-BE49-F238E27FC236}">
                <a16:creationId xmlns:a16="http://schemas.microsoft.com/office/drawing/2014/main" id="{A6732A66-F432-4DBF-9D12-1CD6789335F1}"/>
              </a:ext>
            </a:extLst>
          </p:cNvPr>
          <p:cNvSpPr/>
          <p:nvPr userDrawn="1"/>
        </p:nvSpPr>
        <p:spPr>
          <a:xfrm>
            <a:off x="377894" y="4258726"/>
            <a:ext cx="5562000"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1" name="Picture Placeholder 1">
            <a:extLst>
              <a:ext uri="{FF2B5EF4-FFF2-40B4-BE49-F238E27FC236}">
                <a16:creationId xmlns:a16="http://schemas.microsoft.com/office/drawing/2014/main" id="{D48EE7C4-611A-445E-A636-05C3A89474E9}"/>
              </a:ext>
            </a:extLst>
          </p:cNvPr>
          <p:cNvSpPr>
            <a:spLocks noGrp="1"/>
          </p:cNvSpPr>
          <p:nvPr>
            <p:ph type="pic" sz="quarter" idx="18" hasCustomPrompt="1"/>
          </p:nvPr>
        </p:nvSpPr>
        <p:spPr>
          <a:xfrm>
            <a:off x="381000" y="999540"/>
            <a:ext cx="5562600" cy="3132000"/>
          </a:xfrm>
        </p:spPr>
        <p:txBody>
          <a:bodyPr anchor="ctr"/>
          <a:lstStyle>
            <a:lvl1pPr marL="0" indent="0" algn="ctr">
              <a:buNone/>
              <a:defRPr>
                <a:latin typeface="+mn-lt"/>
              </a:defRPr>
            </a:lvl1pPr>
          </a:lstStyle>
          <a:p>
            <a:r>
              <a:rPr lang="en-US" dirty="0"/>
              <a:t>Click to add picture</a:t>
            </a:r>
          </a:p>
        </p:txBody>
      </p:sp>
    </p:spTree>
    <p:extLst>
      <p:ext uri="{BB962C8B-B14F-4D97-AF65-F5344CB8AC3E}">
        <p14:creationId xmlns:p14="http://schemas.microsoft.com/office/powerpoint/2010/main" val="124183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dge-To-Edge Picture">
    <p:spTree>
      <p:nvGrpSpPr>
        <p:cNvPr id="1" name=""/>
        <p:cNvGrpSpPr/>
        <p:nvPr/>
      </p:nvGrpSpPr>
      <p:grpSpPr>
        <a:xfrm>
          <a:off x="0" y="0"/>
          <a:ext cx="0" cy="0"/>
          <a:chOff x="0" y="0"/>
          <a:chExt cx="0" cy="0"/>
        </a:xfrm>
      </p:grpSpPr>
      <p:sp>
        <p:nvSpPr>
          <p:cNvPr id="15" name="Picture Placeholder"/>
          <p:cNvSpPr>
            <a:spLocks noGrp="1"/>
          </p:cNvSpPr>
          <p:nvPr>
            <p:ph type="pic" sz="quarter" idx="18" hasCustomPrompt="1"/>
          </p:nvPr>
        </p:nvSpPr>
        <p:spPr>
          <a:xfrm>
            <a:off x="0" y="0"/>
            <a:ext cx="12192000" cy="6858000"/>
          </a:xfrm>
          <a:ln>
            <a:noFill/>
            <a:miter lim="800000"/>
          </a:ln>
        </p:spPr>
        <p:txBody>
          <a:bodyPr anchor="ctr"/>
          <a:lstStyle>
            <a:lvl1pPr marL="0" indent="0" algn="ctr">
              <a:buNone/>
              <a:defRPr>
                <a:latin typeface="+mn-lt"/>
              </a:defRPr>
            </a:lvl1pPr>
          </a:lstStyle>
          <a:p>
            <a:r>
              <a:rPr lang="en-US" dirty="0"/>
              <a:t>Click to add picture</a:t>
            </a:r>
          </a:p>
        </p:txBody>
      </p:sp>
    </p:spTree>
    <p:extLst>
      <p:ext uri="{BB962C8B-B14F-4D97-AF65-F5344CB8AC3E}">
        <p14:creationId xmlns:p14="http://schemas.microsoft.com/office/powerpoint/2010/main" val="49170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ype As Art, Single Line">
    <p:bg>
      <p:bgRef idx="1001">
        <a:schemeClr val="bg1"/>
      </p:bgRef>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E308CDED-96CC-443C-B3E3-675A1C4732F9}"/>
              </a:ext>
            </a:extLst>
          </p:cNvPr>
          <p:cNvSpPr>
            <a:spLocks noGrp="1"/>
          </p:cNvSpPr>
          <p:nvPr>
            <p:ph type="title" hasCustomPrompt="1"/>
          </p:nvPr>
        </p:nvSpPr>
        <p:spPr>
          <a:xfrm>
            <a:off x="380999" y="685800"/>
            <a:ext cx="11430001" cy="5517572"/>
          </a:xfrm>
          <a:prstGeom prst="rect">
            <a:avLst/>
          </a:prstGeom>
          <a:ln w="57150">
            <a:noFill/>
            <a:miter lim="800000"/>
          </a:ln>
        </p:spPr>
        <p:txBody>
          <a:bodyPr vert="horz" lIns="0" tIns="432000" rIns="0" bIns="0" rtlCol="0" anchor="ctr" anchorCtr="0">
            <a:normAutofit/>
          </a:bodyPr>
          <a:lstStyle>
            <a:lvl1pPr algn="ctr">
              <a:lnSpc>
                <a:spcPct val="75000"/>
              </a:lnSpc>
              <a:defRPr sz="17000">
                <a:blipFill dpi="0" rotWithShape="1">
                  <a:blip r:embed="rId2"/>
                  <a:srcRect/>
                  <a:tile tx="0" ty="0" sx="100000" sy="100000" flip="xy" algn="l"/>
                </a:blipFill>
              </a:defRPr>
            </a:lvl1pPr>
          </a:lstStyle>
          <a:p>
            <a:r>
              <a:rPr lang="en-US" dirty="0"/>
              <a:t>Single line</a:t>
            </a:r>
          </a:p>
        </p:txBody>
      </p:sp>
    </p:spTree>
    <p:extLst>
      <p:ext uri="{BB962C8B-B14F-4D97-AF65-F5344CB8AC3E}">
        <p14:creationId xmlns:p14="http://schemas.microsoft.com/office/powerpoint/2010/main" val="1607677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ype As Art, Multiple Lines">
    <p:bg>
      <p:bgRef idx="1001">
        <a:schemeClr val="bg1"/>
      </p:bgRef>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E308CDED-96CC-443C-B3E3-675A1C4732F9}"/>
              </a:ext>
            </a:extLst>
          </p:cNvPr>
          <p:cNvSpPr>
            <a:spLocks noGrp="1"/>
          </p:cNvSpPr>
          <p:nvPr>
            <p:ph type="title" hasCustomPrompt="1"/>
          </p:nvPr>
        </p:nvSpPr>
        <p:spPr>
          <a:xfrm>
            <a:off x="380999" y="685800"/>
            <a:ext cx="11430001" cy="5517572"/>
          </a:xfrm>
          <a:prstGeom prst="rect">
            <a:avLst/>
          </a:prstGeom>
          <a:ln w="57150">
            <a:noFill/>
            <a:miter lim="800000"/>
          </a:ln>
        </p:spPr>
        <p:txBody>
          <a:bodyPr vert="horz" lIns="0" tIns="432000" rIns="0" bIns="0" rtlCol="0" anchor="ctr" anchorCtr="0">
            <a:normAutofit/>
          </a:bodyPr>
          <a:lstStyle>
            <a:lvl1pPr algn="l">
              <a:lnSpc>
                <a:spcPct val="65000"/>
              </a:lnSpc>
              <a:defRPr sz="12500">
                <a:blipFill dpi="0" rotWithShape="1">
                  <a:blip r:embed="rId2"/>
                  <a:srcRect/>
                  <a:tile tx="0" ty="0" sx="100000" sy="100000" flip="xy" algn="l"/>
                </a:blipFill>
              </a:defRPr>
            </a:lvl1pPr>
          </a:lstStyle>
          <a:p>
            <a:r>
              <a:rPr lang="en-US" dirty="0"/>
              <a:t>Multiple </a:t>
            </a:r>
            <a:br>
              <a:rPr lang="en-US" dirty="0"/>
            </a:br>
            <a:r>
              <a:rPr lang="en-US" dirty="0"/>
              <a:t>lines </a:t>
            </a:r>
          </a:p>
        </p:txBody>
      </p:sp>
    </p:spTree>
    <p:extLst>
      <p:ext uri="{BB962C8B-B14F-4D97-AF65-F5344CB8AC3E}">
        <p14:creationId xmlns:p14="http://schemas.microsoft.com/office/powerpoint/2010/main" val="42395208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44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5202D382-F177-4EDD-9E63-D410F58B207D}"/>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5D5BB30E-8FED-4853-AD8A-7BB93B3FF178}"/>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224814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Text Placeholder">
            <a:extLst>
              <a:ext uri="{FF2B5EF4-FFF2-40B4-BE49-F238E27FC236}">
                <a16:creationId xmlns:a16="http://schemas.microsoft.com/office/drawing/2014/main" id="{6BDD934D-C46A-42E7-82F9-E43F9A3604D0}"/>
              </a:ext>
            </a:extLst>
          </p:cNvPr>
          <p:cNvSpPr>
            <a:spLocks noGrp="1"/>
          </p:cNvSpPr>
          <p:nvPr>
            <p:ph type="body" sz="quarter" idx="13" hasCustomPrompt="1"/>
          </p:nvPr>
        </p:nvSpPr>
        <p:spPr>
          <a:xfrm>
            <a:off x="293442" y="3528820"/>
            <a:ext cx="11517557" cy="2055116"/>
          </a:xfrm>
        </p:spPr>
        <p:txBody>
          <a:bodyPr>
            <a:noAutofit/>
          </a:bodyPr>
          <a:lstStyle>
            <a:lvl1pPr marL="0" indent="0">
              <a:spcBef>
                <a:spcPts val="0"/>
              </a:spcBef>
              <a:buNone/>
              <a:defRPr sz="2200"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Speaker contact information</a:t>
            </a:r>
          </a:p>
        </p:txBody>
      </p:sp>
      <p:sp>
        <p:nvSpPr>
          <p:cNvPr id="16" name="Bar">
            <a:extLst>
              <a:ext uri="{FF2B5EF4-FFF2-40B4-BE49-F238E27FC236}">
                <a16:creationId xmlns:a16="http://schemas.microsoft.com/office/drawing/2014/main" id="{62127D76-909D-4C18-BB52-4DDB379ACAE3}"/>
              </a:ext>
            </a:extLst>
          </p:cNvPr>
          <p:cNvSpPr/>
          <p:nvPr userDrawn="1"/>
        </p:nvSpPr>
        <p:spPr>
          <a:xfrm>
            <a:off x="381000" y="3374136"/>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2" name="Title">
            <a:extLst>
              <a:ext uri="{FF2B5EF4-FFF2-40B4-BE49-F238E27FC236}">
                <a16:creationId xmlns:a16="http://schemas.microsoft.com/office/drawing/2014/main" id="{B56764AC-9C6B-4C1D-BE2B-C4E8A087CA75}"/>
              </a:ext>
            </a:extLst>
          </p:cNvPr>
          <p:cNvSpPr>
            <a:spLocks noGrp="1"/>
          </p:cNvSpPr>
          <p:nvPr>
            <p:ph type="title" hasCustomPrompt="1"/>
          </p:nvPr>
        </p:nvSpPr>
        <p:spPr>
          <a:xfrm>
            <a:off x="284749" y="521016"/>
            <a:ext cx="6195700" cy="2828660"/>
          </a:xfrm>
        </p:spPr>
        <p:txBody>
          <a:bodyPr anchor="b"/>
          <a:lstStyle>
            <a:lvl1pPr>
              <a:lnSpc>
                <a:spcPct val="85000"/>
              </a:lnSpc>
              <a:defRPr sz="4400"/>
            </a:lvl1pPr>
          </a:lstStyle>
          <a:p>
            <a:r>
              <a:rPr lang="en-US" dirty="0"/>
              <a:t>Click to add thank you message</a:t>
            </a:r>
          </a:p>
        </p:txBody>
      </p:sp>
      <p:sp>
        <p:nvSpPr>
          <p:cNvPr id="13" name="Footer Placeholder">
            <a:extLst>
              <a:ext uri="{FF2B5EF4-FFF2-40B4-BE49-F238E27FC236}">
                <a16:creationId xmlns:a16="http://schemas.microsoft.com/office/drawing/2014/main" id="{B08835D9-51EC-4CAD-A07F-93C2FF4161B9}"/>
              </a:ext>
            </a:extLst>
          </p:cNvPr>
          <p:cNvSpPr>
            <a:spLocks noGrp="1"/>
          </p:cNvSpPr>
          <p:nvPr>
            <p:ph type="ftr" sz="quarter" idx="3"/>
          </p:nvPr>
        </p:nvSpPr>
        <p:spPr>
          <a:xfrm>
            <a:off x="4374720" y="6129337"/>
            <a:ext cx="7481160" cy="411581"/>
          </a:xfrm>
          <a:prstGeom prst="rect">
            <a:avLst/>
          </a:prstGeom>
        </p:spPr>
        <p:txBody>
          <a:bodyPr vert="horz" lIns="90000" tIns="0" rIns="90000" bIns="0" rtlCol="0" anchor="b"/>
          <a:lstStyle>
            <a:lvl1pPr algn="r">
              <a:lnSpc>
                <a:spcPct val="90000"/>
              </a:lnSpc>
              <a:defRPr sz="1200" cap="all" baseline="0">
                <a:solidFill>
                  <a:schemeClr val="bg2"/>
                </a:solidFill>
                <a:latin typeface="+mn-lt"/>
              </a:defRPr>
            </a:lvl1pPr>
          </a:lstStyle>
          <a:p>
            <a:r>
              <a:rPr lang="en-US" dirty="0"/>
              <a:t>CONFIDENTIAL | AUTHORIZED </a:t>
            </a:r>
          </a:p>
        </p:txBody>
      </p:sp>
    </p:spTree>
    <p:extLst>
      <p:ext uri="{BB962C8B-B14F-4D97-AF65-F5344CB8AC3E}">
        <p14:creationId xmlns:p14="http://schemas.microsoft.com/office/powerpoint/2010/main" val="37456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P TOC">
    <p:spTree>
      <p:nvGrpSpPr>
        <p:cNvPr id="1" name=""/>
        <p:cNvGrpSpPr/>
        <p:nvPr/>
      </p:nvGrpSpPr>
      <p:grpSpPr>
        <a:xfrm>
          <a:off x="0" y="0"/>
          <a:ext cx="0" cy="0"/>
          <a:chOff x="0" y="0"/>
          <a:chExt cx="0" cy="0"/>
        </a:xfrm>
      </p:grpSpPr>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dirty="0"/>
              <a:t>This is the </a:t>
            </a:r>
            <a:r>
              <a:rPr lang="en-US" noProof="0" dirty="0" err="1"/>
              <a:t>SlideProof</a:t>
            </a:r>
            <a:r>
              <a:rPr lang="en-US" noProof="0" dirty="0"/>
              <a:t> Agenda Layout</a:t>
            </a:r>
          </a:p>
          <a:p>
            <a:pPr lvl="0"/>
            <a:r>
              <a:rPr lang="en-US" noProof="0" dirty="0"/>
              <a:t>http://www.veodin.com/slideproof/manual/agenda/</a:t>
            </a:r>
          </a:p>
          <a:p>
            <a:pPr lvl="0"/>
            <a:r>
              <a:rPr lang="en-US" noProof="0" dirty="0"/>
              <a:t>Use the Selection Pane (Alt+F10) to make the hidden shapes of the Agenda visible. Make sure you group them again after editing and rename them with </a:t>
            </a:r>
            <a:r>
              <a:rPr lang="en-US" noProof="0" dirty="0" err="1"/>
              <a:t>SlideProof</a:t>
            </a:r>
            <a:r>
              <a:rPr lang="en-US" noProof="0" dirty="0"/>
              <a:t> &gt; Agenda &gt; Rename Agenda Groups</a:t>
            </a:r>
          </a:p>
          <a:p>
            <a:pPr lvl="0"/>
            <a:r>
              <a:rPr lang="en-US" noProof="0" dirty="0"/>
              <a:t>Expected group names are:</a:t>
            </a:r>
          </a:p>
          <a:p>
            <a:pPr lvl="1"/>
            <a:endParaRPr lang="en-US" noProof="0" dirty="0"/>
          </a:p>
          <a:p>
            <a:pPr lvl="1"/>
            <a:r>
              <a:rPr lang="en-US" noProof="0" dirty="0"/>
              <a:t>SP Agenda Section - Mandatory</a:t>
            </a:r>
          </a:p>
          <a:p>
            <a:pPr lvl="1"/>
            <a:r>
              <a:rPr lang="en-US" noProof="0" dirty="0"/>
              <a:t>SP Agenda Section Highlight - Highlight the current section</a:t>
            </a:r>
          </a:p>
          <a:p>
            <a:pPr lvl="1"/>
            <a:r>
              <a:rPr lang="en-US" noProof="0" dirty="0"/>
              <a:t>SP Agenda Subsection - Mandatory if showing subsections</a:t>
            </a:r>
          </a:p>
          <a:p>
            <a:pPr lvl="1"/>
            <a:r>
              <a:rPr lang="en-US" noProof="0" dirty="0"/>
              <a:t>SP Agenda Subsection Highlight - Highlight the current subsection</a:t>
            </a:r>
          </a:p>
          <a:p>
            <a:pPr lvl="0"/>
            <a:r>
              <a:rPr lang="en-US" noProof="0" dirty="0"/>
              <a:t>Any shapes or images inside the groups will appear on the agenda pages. This notice (SP Agenda Notice) will not appear on the agenda pages.</a:t>
            </a:r>
          </a:p>
          <a:p>
            <a:pPr lvl="0"/>
            <a:r>
              <a:rPr lang="en-US" noProof="0" dirty="0"/>
              <a:t>Valid text placeholders are:</a:t>
            </a:r>
          </a:p>
          <a:p>
            <a:pPr lvl="1"/>
            <a:endParaRPr lang="en-US" noProof="0" dirty="0"/>
          </a:p>
          <a:p>
            <a:pPr lvl="1"/>
            <a:r>
              <a:rPr lang="en-US" noProof="0" dirty="0"/>
              <a:t>Section number:</a:t>
            </a:r>
          </a:p>
          <a:p>
            <a:pPr lvl="1"/>
            <a:r>
              <a:rPr lang="en-US" noProof="0" dirty="0"/>
              <a:t>&lt;N&gt; for Arabic number 1, 2, 3</a:t>
            </a:r>
          </a:p>
          <a:p>
            <a:pPr lvl="1"/>
            <a:r>
              <a:rPr lang="en-US" noProof="0" dirty="0"/>
              <a:t>&lt;R&gt; for Roman numeral I, II, III</a:t>
            </a:r>
          </a:p>
          <a:p>
            <a:pPr lvl="1"/>
            <a:r>
              <a:rPr lang="en-US" noProof="0" dirty="0"/>
              <a:t>&lt;RL&gt; for lower-case Roman numeral </a:t>
            </a:r>
            <a:r>
              <a:rPr lang="en-US" noProof="0" dirty="0" err="1"/>
              <a:t>i</a:t>
            </a:r>
            <a:r>
              <a:rPr lang="en-US" noProof="0" dirty="0"/>
              <a:t>, ii, iii</a:t>
            </a:r>
          </a:p>
          <a:p>
            <a:pPr lvl="1"/>
            <a:r>
              <a:rPr lang="en-US" noProof="0" dirty="0"/>
              <a:t>&lt;A&gt; for alphabetic character A, B, C</a:t>
            </a:r>
          </a:p>
          <a:p>
            <a:pPr lvl="1"/>
            <a:r>
              <a:rPr lang="en-US" noProof="0" dirty="0"/>
              <a:t>&lt;AL&gt; for lower-case Alphabetic character</a:t>
            </a:r>
          </a:p>
          <a:p>
            <a:pPr lvl="1"/>
            <a:r>
              <a:rPr lang="en-US" noProof="0" dirty="0"/>
              <a:t>&lt;TEXT&gt;</a:t>
            </a:r>
          </a:p>
          <a:p>
            <a:pPr lvl="1"/>
            <a:r>
              <a:rPr lang="en-US" noProof="0" dirty="0"/>
              <a:t>&lt;RESPONSIBLE&gt;</a:t>
            </a:r>
          </a:p>
          <a:p>
            <a:pPr lvl="1"/>
            <a:r>
              <a:rPr lang="en-US" noProof="0" dirty="0"/>
              <a:t>&lt;TIMESLOT&gt;</a:t>
            </a:r>
          </a:p>
          <a:p>
            <a:pPr lvl="1"/>
            <a:r>
              <a:rPr lang="en-US" noProof="0" dirty="0"/>
              <a:t>&lt;DURATION&gt; for duration</a:t>
            </a:r>
          </a:p>
          <a:p>
            <a:pPr lvl="1"/>
            <a:r>
              <a:rPr lang="en-US" noProof="0" dirty="0"/>
              <a:t>&lt;P&gt; for page number</a:t>
            </a:r>
          </a:p>
          <a:p>
            <a:pPr lvl="0"/>
            <a:r>
              <a:rPr lang="en-US" noProof="0" dirty="0"/>
              <a:t>If you want the agenda to be vertically centered on each Agenda slide, rename this layout to:</a:t>
            </a:r>
          </a:p>
          <a:p>
            <a:pPr lvl="1"/>
            <a:endParaRPr lang="en-US" noProof="0" dirty="0"/>
          </a:p>
          <a:p>
            <a:pPr lvl="1"/>
            <a:r>
              <a:rPr lang="en-US" noProof="0" dirty="0"/>
              <a:t>SP Agenda Vertical</a:t>
            </a:r>
          </a:p>
        </p:txBody>
      </p:sp>
      <p:grpSp>
        <p:nvGrpSpPr>
          <p:cNvPr id="3" name="SP Agenda Section" hidden="1"/>
          <p:cNvGrpSpPr/>
          <p:nvPr userDrawn="1"/>
        </p:nvGrpSpPr>
        <p:grpSpPr>
          <a:xfrm>
            <a:off x="385100" y="2085631"/>
            <a:ext cx="8657275" cy="369332"/>
            <a:chOff x="1797664" y="2085631"/>
            <a:chExt cx="8657274" cy="369332"/>
          </a:xfrm>
        </p:grpSpPr>
        <p:sp>
          <p:nvSpPr>
            <p:cNvPr id="20" name="Textbox"/>
            <p:cNvSpPr txBox="1">
              <a:spLocks/>
            </p:cNvSpPr>
            <p:nvPr userDrawn="1"/>
          </p:nvSpPr>
          <p:spPr>
            <a:xfrm>
              <a:off x="2267220" y="2085631"/>
              <a:ext cx="3843347" cy="369332"/>
            </a:xfrm>
            <a:prstGeom prst="rect">
              <a:avLst/>
            </a:prstGeom>
            <a:noFill/>
          </p:spPr>
          <p:txBody>
            <a:bodyPr wrap="square" rtlCol="0" anchor="ctr">
              <a:normAutofit/>
            </a:bodyPr>
            <a:lstStyle/>
            <a:p>
              <a:pPr defTabSz="9334267">
                <a:tabLst>
                  <a:tab pos="9512062" algn="l"/>
                </a:tabLst>
              </a:pPr>
              <a:r>
                <a:rPr lang="en-US" sz="1400" dirty="0">
                  <a:solidFill>
                    <a:schemeClr val="tx1"/>
                  </a:solidFill>
                </a:rPr>
                <a:t>&lt;TEXT&gt;</a:t>
              </a:r>
            </a:p>
          </p:txBody>
        </p:sp>
        <p:sp>
          <p:nvSpPr>
            <p:cNvPr id="21" name="Textbox"/>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1400" dirty="0">
                  <a:solidFill>
                    <a:schemeClr val="tx1"/>
                  </a:solidFill>
                </a:rPr>
                <a:t>&lt;N&gt;</a:t>
              </a:r>
            </a:p>
          </p:txBody>
        </p:sp>
        <p:sp>
          <p:nvSpPr>
            <p:cNvPr id="22" name="Textbox"/>
            <p:cNvSpPr txBox="1">
              <a:spLocks/>
            </p:cNvSpPr>
            <p:nvPr userDrawn="1"/>
          </p:nvSpPr>
          <p:spPr>
            <a:xfrm>
              <a:off x="9817944" y="2085631"/>
              <a:ext cx="636994" cy="369332"/>
            </a:xfrm>
            <a:prstGeom prst="rect">
              <a:avLst/>
            </a:prstGeom>
            <a:noFill/>
          </p:spPr>
          <p:txBody>
            <a:bodyPr wrap="none" rtlCol="0" anchor="ctr">
              <a:noAutofit/>
            </a:bodyPr>
            <a:lstStyle/>
            <a:p>
              <a:pPr algn="r"/>
              <a:r>
                <a:rPr lang="en-US" sz="1400" dirty="0">
                  <a:solidFill>
                    <a:schemeClr val="tx1"/>
                  </a:solidFill>
                </a:rPr>
                <a:t>&lt;P&gt;</a:t>
              </a:r>
            </a:p>
          </p:txBody>
        </p:sp>
        <p:sp>
          <p:nvSpPr>
            <p:cNvPr id="24" name="Textbox"/>
            <p:cNvSpPr txBox="1">
              <a:spLocks/>
            </p:cNvSpPr>
            <p:nvPr userDrawn="1"/>
          </p:nvSpPr>
          <p:spPr>
            <a:xfrm>
              <a:off x="7696160" y="2085631"/>
              <a:ext cx="1257061" cy="369332"/>
            </a:xfrm>
            <a:prstGeom prst="rect">
              <a:avLst/>
            </a:prstGeom>
            <a:noFill/>
          </p:spPr>
          <p:txBody>
            <a:bodyPr wrap="none" rtlCol="0" anchor="ctr">
              <a:noAutofit/>
            </a:bodyPr>
            <a:lstStyle/>
            <a:p>
              <a:pPr algn="l"/>
              <a:r>
                <a:rPr lang="en-US" sz="1400" dirty="0">
                  <a:solidFill>
                    <a:schemeClr val="tx1"/>
                  </a:solidFill>
                </a:rPr>
                <a:t>&lt;TIMESLOT&gt;</a:t>
              </a:r>
            </a:p>
          </p:txBody>
        </p:sp>
        <p:sp>
          <p:nvSpPr>
            <p:cNvPr id="28" name="Textbox"/>
            <p:cNvSpPr txBox="1">
              <a:spLocks/>
            </p:cNvSpPr>
            <p:nvPr userDrawn="1"/>
          </p:nvSpPr>
          <p:spPr>
            <a:xfrm>
              <a:off x="6209330" y="2085631"/>
              <a:ext cx="1388067" cy="369332"/>
            </a:xfrm>
            <a:prstGeom prst="rect">
              <a:avLst/>
            </a:prstGeom>
            <a:noFill/>
          </p:spPr>
          <p:txBody>
            <a:bodyPr wrap="none" rtlCol="0" anchor="ctr">
              <a:noAutofit/>
            </a:bodyPr>
            <a:lstStyle/>
            <a:p>
              <a:pPr algn="l"/>
              <a:r>
                <a:rPr lang="en-US" sz="1400" dirty="0">
                  <a:solidFill>
                    <a:schemeClr val="tx1"/>
                  </a:solidFill>
                </a:rPr>
                <a:t>&lt;RESPONSIBLE&gt;</a:t>
              </a:r>
            </a:p>
          </p:txBody>
        </p:sp>
        <p:sp>
          <p:nvSpPr>
            <p:cNvPr id="29" name="Textbox"/>
            <p:cNvSpPr txBox="1">
              <a:spLocks/>
            </p:cNvSpPr>
            <p:nvPr userDrawn="1"/>
          </p:nvSpPr>
          <p:spPr>
            <a:xfrm>
              <a:off x="9043221" y="2085631"/>
              <a:ext cx="684723" cy="369332"/>
            </a:xfrm>
            <a:prstGeom prst="rect">
              <a:avLst/>
            </a:prstGeom>
            <a:noFill/>
          </p:spPr>
          <p:txBody>
            <a:bodyPr wrap="none" rtlCol="0" anchor="ctr">
              <a:noAutofit/>
            </a:bodyPr>
            <a:lstStyle/>
            <a:p>
              <a:pPr algn="l"/>
              <a:r>
                <a:rPr lang="en-US" sz="1400" dirty="0">
                  <a:solidFill>
                    <a:schemeClr val="tx1"/>
                  </a:solidFill>
                </a:rPr>
                <a:t>&lt;DURATION&gt;</a:t>
              </a:r>
            </a:p>
          </p:txBody>
        </p:sp>
      </p:grpSp>
      <p:grpSp>
        <p:nvGrpSpPr>
          <p:cNvPr id="4" name="SP Agenda Section Highlight" hidden="1"/>
          <p:cNvGrpSpPr>
            <a:grpSpLocks/>
          </p:cNvGrpSpPr>
          <p:nvPr userDrawn="1"/>
        </p:nvGrpSpPr>
        <p:grpSpPr>
          <a:xfrm>
            <a:off x="385100" y="2616963"/>
            <a:ext cx="8657274" cy="369332"/>
            <a:chOff x="1797664" y="2616963"/>
            <a:chExt cx="8657274" cy="369332"/>
          </a:xfrm>
          <a:solidFill>
            <a:schemeClr val="accent1">
              <a:lumMod val="60000"/>
              <a:lumOff val="40000"/>
            </a:schemeClr>
          </a:solidFill>
        </p:grpSpPr>
        <p:sp>
          <p:nvSpPr>
            <p:cNvPr id="32" name="Textbox"/>
            <p:cNvSpPr txBox="1">
              <a:spLocks/>
            </p:cNvSpPr>
            <p:nvPr userDrawn="1"/>
          </p:nvSpPr>
          <p:spPr>
            <a:xfrm>
              <a:off x="2267220" y="2616963"/>
              <a:ext cx="3843347" cy="369332"/>
            </a:xfrm>
            <a:prstGeom prst="rect">
              <a:avLst/>
            </a:prstGeom>
            <a:noFill/>
          </p:spPr>
          <p:txBody>
            <a:bodyPr wrap="square" rtlCol="0" anchor="ctr">
              <a:normAutofit/>
            </a:bodyPr>
            <a:lstStyle/>
            <a:p>
              <a:pPr defTabSz="9334267">
                <a:tabLst>
                  <a:tab pos="9512062" algn="l"/>
                </a:tabLst>
              </a:pPr>
              <a:r>
                <a:rPr lang="en-US" sz="1400" b="1" dirty="0">
                  <a:solidFill>
                    <a:schemeClr val="tx1"/>
                  </a:solidFill>
                </a:rPr>
                <a:t>&lt;TEXT&gt;</a:t>
              </a:r>
            </a:p>
          </p:txBody>
        </p:sp>
        <p:sp>
          <p:nvSpPr>
            <p:cNvPr id="33" name="Textbox"/>
            <p:cNvSpPr txBox="1">
              <a:spLocks/>
            </p:cNvSpPr>
            <p:nvPr userDrawn="1"/>
          </p:nvSpPr>
          <p:spPr>
            <a:xfrm>
              <a:off x="1797664" y="2616963"/>
              <a:ext cx="379556" cy="369332"/>
            </a:xfrm>
            <a:prstGeom prst="rect">
              <a:avLst/>
            </a:prstGeom>
            <a:noFill/>
          </p:spPr>
          <p:txBody>
            <a:bodyPr wrap="none" rtlCol="0" anchor="ctr">
              <a:noAutofit/>
            </a:bodyPr>
            <a:lstStyle/>
            <a:p>
              <a:pPr algn="ctr"/>
              <a:r>
                <a:rPr lang="en-US" sz="1400" b="1" dirty="0">
                  <a:solidFill>
                    <a:schemeClr val="tx1"/>
                  </a:solidFill>
                </a:rPr>
                <a:t>&lt;N&gt;</a:t>
              </a:r>
            </a:p>
          </p:txBody>
        </p:sp>
        <p:sp>
          <p:nvSpPr>
            <p:cNvPr id="34" name="Textbox"/>
            <p:cNvSpPr txBox="1">
              <a:spLocks/>
            </p:cNvSpPr>
            <p:nvPr userDrawn="1"/>
          </p:nvSpPr>
          <p:spPr>
            <a:xfrm>
              <a:off x="9817944" y="2616963"/>
              <a:ext cx="636994" cy="369332"/>
            </a:xfrm>
            <a:prstGeom prst="rect">
              <a:avLst/>
            </a:prstGeom>
            <a:noFill/>
          </p:spPr>
          <p:txBody>
            <a:bodyPr wrap="none" rtlCol="0" anchor="ctr">
              <a:noAutofit/>
            </a:bodyPr>
            <a:lstStyle/>
            <a:p>
              <a:pPr algn="r"/>
              <a:r>
                <a:rPr lang="en-US" sz="1400" b="1" dirty="0">
                  <a:solidFill>
                    <a:schemeClr val="tx1"/>
                  </a:solidFill>
                </a:rPr>
                <a:t>&lt;P&gt;</a:t>
              </a:r>
            </a:p>
          </p:txBody>
        </p:sp>
        <p:sp>
          <p:nvSpPr>
            <p:cNvPr id="35" name="Textbox"/>
            <p:cNvSpPr txBox="1">
              <a:spLocks/>
            </p:cNvSpPr>
            <p:nvPr userDrawn="1"/>
          </p:nvSpPr>
          <p:spPr>
            <a:xfrm>
              <a:off x="7696160" y="2616963"/>
              <a:ext cx="1257061" cy="369332"/>
            </a:xfrm>
            <a:prstGeom prst="rect">
              <a:avLst/>
            </a:prstGeom>
            <a:noFill/>
          </p:spPr>
          <p:txBody>
            <a:bodyPr wrap="none" rtlCol="0" anchor="ctr">
              <a:noAutofit/>
            </a:bodyPr>
            <a:lstStyle/>
            <a:p>
              <a:pPr algn="l"/>
              <a:r>
                <a:rPr lang="en-US" sz="1400" b="1" dirty="0">
                  <a:solidFill>
                    <a:schemeClr val="tx1"/>
                  </a:solidFill>
                </a:rPr>
                <a:t>&lt;TIMESLOT&gt;</a:t>
              </a:r>
            </a:p>
          </p:txBody>
        </p:sp>
        <p:sp>
          <p:nvSpPr>
            <p:cNvPr id="36" name="Textbox"/>
            <p:cNvSpPr txBox="1">
              <a:spLocks/>
            </p:cNvSpPr>
            <p:nvPr userDrawn="1"/>
          </p:nvSpPr>
          <p:spPr>
            <a:xfrm>
              <a:off x="6209330" y="2616963"/>
              <a:ext cx="1388067" cy="369332"/>
            </a:xfrm>
            <a:prstGeom prst="rect">
              <a:avLst/>
            </a:prstGeom>
            <a:noFill/>
          </p:spPr>
          <p:txBody>
            <a:bodyPr wrap="none" rtlCol="0" anchor="ctr">
              <a:noAutofit/>
            </a:bodyPr>
            <a:lstStyle/>
            <a:p>
              <a:pPr algn="l"/>
              <a:r>
                <a:rPr lang="en-US" sz="1400" b="1" dirty="0">
                  <a:solidFill>
                    <a:schemeClr val="tx1"/>
                  </a:solidFill>
                </a:rPr>
                <a:t>&lt;RESPONSIBLE&gt;</a:t>
              </a:r>
            </a:p>
          </p:txBody>
        </p:sp>
        <p:sp>
          <p:nvSpPr>
            <p:cNvPr id="37" name="Textbox"/>
            <p:cNvSpPr txBox="1">
              <a:spLocks/>
            </p:cNvSpPr>
            <p:nvPr userDrawn="1"/>
          </p:nvSpPr>
          <p:spPr>
            <a:xfrm>
              <a:off x="9043221" y="2616963"/>
              <a:ext cx="684723" cy="369332"/>
            </a:xfrm>
            <a:prstGeom prst="rect">
              <a:avLst/>
            </a:prstGeom>
            <a:noFill/>
          </p:spPr>
          <p:txBody>
            <a:bodyPr wrap="none" rtlCol="0" anchor="ctr">
              <a:noAutofit/>
            </a:bodyPr>
            <a:lstStyle/>
            <a:p>
              <a:pPr algn="l"/>
              <a:r>
                <a:rPr lang="en-US" sz="1400" b="1" dirty="0">
                  <a:solidFill>
                    <a:schemeClr val="tx1"/>
                  </a:solidFill>
                </a:rPr>
                <a:t>&lt;DURATION&gt;</a:t>
              </a:r>
            </a:p>
          </p:txBody>
        </p:sp>
      </p:grpSp>
      <p:grpSp>
        <p:nvGrpSpPr>
          <p:cNvPr id="8" name="SP Agenda Subsection" hidden="1"/>
          <p:cNvGrpSpPr>
            <a:grpSpLocks/>
          </p:cNvGrpSpPr>
          <p:nvPr userDrawn="1"/>
        </p:nvGrpSpPr>
        <p:grpSpPr>
          <a:xfrm>
            <a:off x="853239" y="3148295"/>
            <a:ext cx="8189135" cy="369332"/>
            <a:chOff x="2265804" y="3155687"/>
            <a:chExt cx="8189134" cy="369332"/>
          </a:xfrm>
        </p:grpSpPr>
        <p:sp>
          <p:nvSpPr>
            <p:cNvPr id="39" name="Textbox"/>
            <p:cNvSpPr txBox="1">
              <a:spLocks/>
            </p:cNvSpPr>
            <p:nvPr userDrawn="1"/>
          </p:nvSpPr>
          <p:spPr>
            <a:xfrm>
              <a:off x="2744123" y="3155687"/>
              <a:ext cx="3366444" cy="369332"/>
            </a:xfrm>
            <a:prstGeom prst="rect">
              <a:avLst/>
            </a:prstGeom>
            <a:noFill/>
          </p:spPr>
          <p:txBody>
            <a:bodyPr wrap="square" rtlCol="0" anchor="ctr">
              <a:normAutofit/>
            </a:bodyPr>
            <a:lstStyle/>
            <a:p>
              <a:pPr defTabSz="9334267">
                <a:tabLst>
                  <a:tab pos="9512062" algn="l"/>
                </a:tabLst>
              </a:pPr>
              <a:r>
                <a:rPr lang="en-US" sz="1400" dirty="0">
                  <a:solidFill>
                    <a:schemeClr val="tx1"/>
                  </a:solidFill>
                </a:rPr>
                <a:t>&lt;TEXT&gt;</a:t>
              </a:r>
            </a:p>
          </p:txBody>
        </p:sp>
        <p:sp>
          <p:nvSpPr>
            <p:cNvPr id="40" name="Textbox"/>
            <p:cNvSpPr txBox="1">
              <a:spLocks/>
            </p:cNvSpPr>
            <p:nvPr userDrawn="1"/>
          </p:nvSpPr>
          <p:spPr>
            <a:xfrm>
              <a:off x="2265804" y="3155687"/>
              <a:ext cx="379556" cy="369332"/>
            </a:xfrm>
            <a:prstGeom prst="rect">
              <a:avLst/>
            </a:prstGeom>
            <a:noFill/>
          </p:spPr>
          <p:txBody>
            <a:bodyPr wrap="none" rtlCol="0" anchor="ctr">
              <a:noAutofit/>
            </a:bodyPr>
            <a:lstStyle/>
            <a:p>
              <a:pPr algn="ctr"/>
              <a:r>
                <a:rPr lang="en-US" sz="1400" dirty="0">
                  <a:solidFill>
                    <a:schemeClr val="tx1"/>
                  </a:solidFill>
                </a:rPr>
                <a:t>&lt;N&gt;</a:t>
              </a:r>
            </a:p>
          </p:txBody>
        </p:sp>
        <p:sp>
          <p:nvSpPr>
            <p:cNvPr id="41" name="Textbox"/>
            <p:cNvSpPr txBox="1">
              <a:spLocks/>
            </p:cNvSpPr>
            <p:nvPr userDrawn="1"/>
          </p:nvSpPr>
          <p:spPr>
            <a:xfrm>
              <a:off x="9817944" y="3155687"/>
              <a:ext cx="636994" cy="369332"/>
            </a:xfrm>
            <a:prstGeom prst="rect">
              <a:avLst/>
            </a:prstGeom>
            <a:noFill/>
          </p:spPr>
          <p:txBody>
            <a:bodyPr wrap="none" rtlCol="0" anchor="ctr">
              <a:noAutofit/>
            </a:bodyPr>
            <a:lstStyle/>
            <a:p>
              <a:pPr algn="r"/>
              <a:r>
                <a:rPr lang="en-US" sz="1400" dirty="0">
                  <a:solidFill>
                    <a:schemeClr val="tx1"/>
                  </a:solidFill>
                </a:rPr>
                <a:t>&lt;P&gt;</a:t>
              </a:r>
            </a:p>
          </p:txBody>
        </p:sp>
        <p:sp>
          <p:nvSpPr>
            <p:cNvPr id="42" name="Textbox"/>
            <p:cNvSpPr txBox="1">
              <a:spLocks/>
            </p:cNvSpPr>
            <p:nvPr userDrawn="1"/>
          </p:nvSpPr>
          <p:spPr>
            <a:xfrm>
              <a:off x="7696160" y="3155687"/>
              <a:ext cx="1257061" cy="369332"/>
            </a:xfrm>
            <a:prstGeom prst="rect">
              <a:avLst/>
            </a:prstGeom>
            <a:noFill/>
          </p:spPr>
          <p:txBody>
            <a:bodyPr wrap="none" rtlCol="0" anchor="ctr">
              <a:noAutofit/>
            </a:bodyPr>
            <a:lstStyle/>
            <a:p>
              <a:pPr algn="l"/>
              <a:r>
                <a:rPr lang="en-US" sz="1400" dirty="0">
                  <a:solidFill>
                    <a:schemeClr val="tx1"/>
                  </a:solidFill>
                </a:rPr>
                <a:t>&lt;TIMESLOT&gt;</a:t>
              </a:r>
            </a:p>
          </p:txBody>
        </p:sp>
        <p:sp>
          <p:nvSpPr>
            <p:cNvPr id="43" name="Textbox"/>
            <p:cNvSpPr txBox="1">
              <a:spLocks/>
            </p:cNvSpPr>
            <p:nvPr userDrawn="1"/>
          </p:nvSpPr>
          <p:spPr>
            <a:xfrm>
              <a:off x="6209330" y="3155687"/>
              <a:ext cx="1388067" cy="369332"/>
            </a:xfrm>
            <a:prstGeom prst="rect">
              <a:avLst/>
            </a:prstGeom>
            <a:noFill/>
          </p:spPr>
          <p:txBody>
            <a:bodyPr wrap="none" rtlCol="0" anchor="ctr">
              <a:noAutofit/>
            </a:bodyPr>
            <a:lstStyle/>
            <a:p>
              <a:pPr algn="l"/>
              <a:r>
                <a:rPr lang="en-US" sz="1400" dirty="0">
                  <a:solidFill>
                    <a:schemeClr val="tx1"/>
                  </a:solidFill>
                </a:rPr>
                <a:t>&lt;RESPONSIBLE&gt;</a:t>
              </a:r>
            </a:p>
          </p:txBody>
        </p:sp>
        <p:sp>
          <p:nvSpPr>
            <p:cNvPr id="44" name="Textbox"/>
            <p:cNvSpPr txBox="1">
              <a:spLocks/>
            </p:cNvSpPr>
            <p:nvPr userDrawn="1"/>
          </p:nvSpPr>
          <p:spPr>
            <a:xfrm>
              <a:off x="9043221" y="3155687"/>
              <a:ext cx="684723" cy="369332"/>
            </a:xfrm>
            <a:prstGeom prst="rect">
              <a:avLst/>
            </a:prstGeom>
            <a:noFill/>
          </p:spPr>
          <p:txBody>
            <a:bodyPr wrap="none" rtlCol="0" anchor="ctr">
              <a:noAutofit/>
            </a:bodyPr>
            <a:lstStyle/>
            <a:p>
              <a:pPr algn="l"/>
              <a:r>
                <a:rPr lang="en-US" sz="1400" dirty="0">
                  <a:solidFill>
                    <a:schemeClr val="tx1"/>
                  </a:solidFill>
                </a:rPr>
                <a:t>&lt;DURATION&gt;</a:t>
              </a:r>
            </a:p>
          </p:txBody>
        </p:sp>
      </p:grpSp>
      <p:grpSp>
        <p:nvGrpSpPr>
          <p:cNvPr id="9" name="SP Agenda Subsection Highlight" hidden="1"/>
          <p:cNvGrpSpPr>
            <a:grpSpLocks/>
          </p:cNvGrpSpPr>
          <p:nvPr userDrawn="1"/>
        </p:nvGrpSpPr>
        <p:grpSpPr>
          <a:xfrm>
            <a:off x="853240" y="3679627"/>
            <a:ext cx="8189134" cy="369332"/>
            <a:chOff x="2265804" y="3694411"/>
            <a:chExt cx="8189134" cy="369332"/>
          </a:xfrm>
          <a:solidFill>
            <a:schemeClr val="accent1">
              <a:lumMod val="60000"/>
              <a:lumOff val="40000"/>
            </a:schemeClr>
          </a:solidFill>
        </p:grpSpPr>
        <p:sp>
          <p:nvSpPr>
            <p:cNvPr id="46" name="Textbox"/>
            <p:cNvSpPr txBox="1">
              <a:spLocks/>
            </p:cNvSpPr>
            <p:nvPr userDrawn="1"/>
          </p:nvSpPr>
          <p:spPr>
            <a:xfrm>
              <a:off x="2744123" y="3694411"/>
              <a:ext cx="3366444" cy="369332"/>
            </a:xfrm>
            <a:prstGeom prst="rect">
              <a:avLst/>
            </a:prstGeom>
            <a:noFill/>
          </p:spPr>
          <p:txBody>
            <a:bodyPr wrap="square" rtlCol="0" anchor="ctr">
              <a:normAutofit/>
            </a:bodyPr>
            <a:lstStyle/>
            <a:p>
              <a:pPr defTabSz="9334267">
                <a:tabLst>
                  <a:tab pos="9512062" algn="l"/>
                </a:tabLst>
              </a:pPr>
              <a:r>
                <a:rPr lang="en-US" sz="1400" b="1" dirty="0">
                  <a:solidFill>
                    <a:schemeClr val="tx1"/>
                  </a:solidFill>
                </a:rPr>
                <a:t>&lt;TEXT&gt;</a:t>
              </a:r>
            </a:p>
          </p:txBody>
        </p:sp>
        <p:sp>
          <p:nvSpPr>
            <p:cNvPr id="47" name="Textbox"/>
            <p:cNvSpPr txBox="1">
              <a:spLocks/>
            </p:cNvSpPr>
            <p:nvPr userDrawn="1"/>
          </p:nvSpPr>
          <p:spPr>
            <a:xfrm>
              <a:off x="2265804" y="3694411"/>
              <a:ext cx="379556" cy="369332"/>
            </a:xfrm>
            <a:prstGeom prst="rect">
              <a:avLst/>
            </a:prstGeom>
            <a:noFill/>
          </p:spPr>
          <p:txBody>
            <a:bodyPr wrap="none" rtlCol="0" anchor="ctr">
              <a:noAutofit/>
            </a:bodyPr>
            <a:lstStyle/>
            <a:p>
              <a:pPr algn="ctr"/>
              <a:r>
                <a:rPr lang="en-US" sz="1400" b="1" dirty="0">
                  <a:solidFill>
                    <a:schemeClr val="tx1"/>
                  </a:solidFill>
                </a:rPr>
                <a:t>&lt;N&gt;</a:t>
              </a:r>
            </a:p>
          </p:txBody>
        </p:sp>
        <p:sp>
          <p:nvSpPr>
            <p:cNvPr id="48" name="Textbox"/>
            <p:cNvSpPr txBox="1">
              <a:spLocks/>
            </p:cNvSpPr>
            <p:nvPr userDrawn="1"/>
          </p:nvSpPr>
          <p:spPr>
            <a:xfrm>
              <a:off x="9817944" y="3694411"/>
              <a:ext cx="636994" cy="369332"/>
            </a:xfrm>
            <a:prstGeom prst="rect">
              <a:avLst/>
            </a:prstGeom>
            <a:noFill/>
          </p:spPr>
          <p:txBody>
            <a:bodyPr wrap="none" rtlCol="0" anchor="ctr">
              <a:noAutofit/>
            </a:bodyPr>
            <a:lstStyle/>
            <a:p>
              <a:pPr algn="r"/>
              <a:r>
                <a:rPr lang="en-US" sz="1400" b="1" dirty="0">
                  <a:solidFill>
                    <a:schemeClr val="tx1"/>
                  </a:solidFill>
                </a:rPr>
                <a:t>&lt;P&gt;</a:t>
              </a:r>
            </a:p>
          </p:txBody>
        </p:sp>
        <p:sp>
          <p:nvSpPr>
            <p:cNvPr id="49" name="Textbox"/>
            <p:cNvSpPr txBox="1">
              <a:spLocks/>
            </p:cNvSpPr>
            <p:nvPr userDrawn="1"/>
          </p:nvSpPr>
          <p:spPr>
            <a:xfrm>
              <a:off x="7696160" y="3694411"/>
              <a:ext cx="1257061" cy="369332"/>
            </a:xfrm>
            <a:prstGeom prst="rect">
              <a:avLst/>
            </a:prstGeom>
            <a:noFill/>
          </p:spPr>
          <p:txBody>
            <a:bodyPr wrap="none" rtlCol="0" anchor="ctr">
              <a:noAutofit/>
            </a:bodyPr>
            <a:lstStyle/>
            <a:p>
              <a:pPr algn="l"/>
              <a:r>
                <a:rPr lang="en-US" sz="1400" b="1" dirty="0">
                  <a:solidFill>
                    <a:schemeClr val="tx1"/>
                  </a:solidFill>
                </a:rPr>
                <a:t>&lt;TIMESLOT&gt;</a:t>
              </a:r>
            </a:p>
          </p:txBody>
        </p:sp>
        <p:sp>
          <p:nvSpPr>
            <p:cNvPr id="50" name="Textbox"/>
            <p:cNvSpPr txBox="1">
              <a:spLocks/>
            </p:cNvSpPr>
            <p:nvPr userDrawn="1"/>
          </p:nvSpPr>
          <p:spPr>
            <a:xfrm>
              <a:off x="6209330" y="3694411"/>
              <a:ext cx="1388067" cy="369332"/>
            </a:xfrm>
            <a:prstGeom prst="rect">
              <a:avLst/>
            </a:prstGeom>
            <a:noFill/>
          </p:spPr>
          <p:txBody>
            <a:bodyPr wrap="none" rtlCol="0" anchor="ctr">
              <a:noAutofit/>
            </a:bodyPr>
            <a:lstStyle/>
            <a:p>
              <a:pPr algn="l"/>
              <a:r>
                <a:rPr lang="en-US" sz="1400" b="1" dirty="0">
                  <a:solidFill>
                    <a:schemeClr val="tx1"/>
                  </a:solidFill>
                </a:rPr>
                <a:t>&lt;RESPONSIBLE&gt;</a:t>
              </a:r>
            </a:p>
          </p:txBody>
        </p:sp>
        <p:sp>
          <p:nvSpPr>
            <p:cNvPr id="51" name="Textbox"/>
            <p:cNvSpPr txBox="1">
              <a:spLocks/>
            </p:cNvSpPr>
            <p:nvPr userDrawn="1"/>
          </p:nvSpPr>
          <p:spPr>
            <a:xfrm>
              <a:off x="9043221" y="3694411"/>
              <a:ext cx="684723" cy="369332"/>
            </a:xfrm>
            <a:prstGeom prst="rect">
              <a:avLst/>
            </a:prstGeom>
            <a:noFill/>
          </p:spPr>
          <p:txBody>
            <a:bodyPr wrap="none" rtlCol="0" anchor="ctr">
              <a:noAutofit/>
            </a:bodyPr>
            <a:lstStyle/>
            <a:p>
              <a:pPr algn="l"/>
              <a:r>
                <a:rPr lang="en-US" sz="1400" b="1" dirty="0">
                  <a:solidFill>
                    <a:schemeClr val="tx1"/>
                  </a:solidFill>
                </a:rPr>
                <a:t>&lt;DURATION&gt;</a:t>
              </a:r>
            </a:p>
          </p:txBody>
        </p:sp>
      </p:grpSp>
      <p:sp>
        <p:nvSpPr>
          <p:cNvPr id="2" name="Title">
            <a:extLst>
              <a:ext uri="{FF2B5EF4-FFF2-40B4-BE49-F238E27FC236}">
                <a16:creationId xmlns:a16="http://schemas.microsoft.com/office/drawing/2014/main" id="{AD3FC5EF-E69D-4618-8443-A903DF0604E7}"/>
              </a:ext>
            </a:extLst>
          </p:cNvPr>
          <p:cNvSpPr>
            <a:spLocks noGrp="1"/>
          </p:cNvSpPr>
          <p:nvPr>
            <p:ph type="title" idx="14" hasCustomPrompt="1"/>
          </p:nvPr>
        </p:nvSpPr>
        <p:spPr/>
        <p:txBody>
          <a:bodyPr/>
          <a:lstStyle/>
          <a:p>
            <a:r>
              <a:rPr lang="en-US" dirty="0"/>
              <a:t>Agenda</a:t>
            </a:r>
          </a:p>
        </p:txBody>
      </p:sp>
      <p:sp>
        <p:nvSpPr>
          <p:cNvPr id="38" name="Bar">
            <a:extLst>
              <a:ext uri="{FF2B5EF4-FFF2-40B4-BE49-F238E27FC236}">
                <a16:creationId xmlns:a16="http://schemas.microsoft.com/office/drawing/2014/main" id="{138C5D1F-7025-4361-82C0-442529977361}"/>
              </a:ext>
            </a:extLst>
          </p:cNvP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Tree>
    <p:extLst>
      <p:ext uri="{BB962C8B-B14F-4D97-AF65-F5344CB8AC3E}">
        <p14:creationId xmlns:p14="http://schemas.microsoft.com/office/powerpoint/2010/main" val="29954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P Divider 1">
    <p:bg>
      <p:bgPr>
        <a:solidFill>
          <a:schemeClr val="bg1"/>
        </a:solidFill>
        <a:effectLst/>
      </p:bgPr>
    </p:bg>
    <p:spTree>
      <p:nvGrpSpPr>
        <p:cNvPr id="1" name=""/>
        <p:cNvGrpSpPr/>
        <p:nvPr/>
      </p:nvGrpSpPr>
      <p:grpSpPr>
        <a:xfrm>
          <a:off x="0" y="0"/>
          <a:ext cx="0" cy="0"/>
          <a:chOff x="0" y="0"/>
          <a:chExt cx="0" cy="0"/>
        </a:xfrm>
      </p:grpSpPr>
      <p:grpSp>
        <p:nvGrpSpPr>
          <p:cNvPr id="71" name="SP Agenda Section" hidden="1">
            <a:extLst>
              <a:ext uri="{FF2B5EF4-FFF2-40B4-BE49-F238E27FC236}">
                <a16:creationId xmlns:a16="http://schemas.microsoft.com/office/drawing/2014/main" id="{91D61CFA-1A29-4B89-8F49-1E216E25DD2B}"/>
              </a:ext>
            </a:extLst>
          </p:cNvPr>
          <p:cNvGrpSpPr>
            <a:grpSpLocks/>
          </p:cNvGrpSpPr>
          <p:nvPr userDrawn="1"/>
        </p:nvGrpSpPr>
        <p:grpSpPr>
          <a:xfrm>
            <a:off x="381000" y="4096092"/>
            <a:ext cx="10080000" cy="369332"/>
            <a:chOff x="1797664" y="2085631"/>
            <a:chExt cx="5940745" cy="369332"/>
          </a:xfrm>
        </p:grpSpPr>
        <p:sp>
          <p:nvSpPr>
            <p:cNvPr id="72" name="Textbox">
              <a:extLst>
                <a:ext uri="{FF2B5EF4-FFF2-40B4-BE49-F238E27FC236}">
                  <a16:creationId xmlns:a16="http://schemas.microsoft.com/office/drawing/2014/main" id="{8BF45C0E-D24F-4800-98B2-20E0A3AC8C3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dirty="0">
                  <a:solidFill>
                    <a:schemeClr val="tx1"/>
                  </a:solidFill>
                </a:rPr>
                <a:t>&lt;TEXT&gt;</a:t>
              </a:r>
            </a:p>
          </p:txBody>
        </p:sp>
        <p:sp>
          <p:nvSpPr>
            <p:cNvPr id="73" name="Textbox">
              <a:extLst>
                <a:ext uri="{FF2B5EF4-FFF2-40B4-BE49-F238E27FC236}">
                  <a16:creationId xmlns:a16="http://schemas.microsoft.com/office/drawing/2014/main" id="{B36140C3-09D5-4D3F-906D-270C63E34027}"/>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dirty="0">
                  <a:solidFill>
                    <a:schemeClr val="tx1"/>
                  </a:solidFill>
                </a:rPr>
                <a:t>&lt;N&gt;</a:t>
              </a:r>
            </a:p>
          </p:txBody>
        </p:sp>
        <p:sp>
          <p:nvSpPr>
            <p:cNvPr id="74" name="Textbox">
              <a:extLst>
                <a:ext uri="{FF2B5EF4-FFF2-40B4-BE49-F238E27FC236}">
                  <a16:creationId xmlns:a16="http://schemas.microsoft.com/office/drawing/2014/main" id="{871FFF1F-6558-47A3-B57A-1327C25BF06E}"/>
                </a:ext>
              </a:extLst>
            </p:cNvPr>
            <p:cNvSpPr txBox="1">
              <a:spLocks/>
            </p:cNvSpPr>
            <p:nvPr userDrawn="1"/>
          </p:nvSpPr>
          <p:spPr>
            <a:xfrm>
              <a:off x="6912263" y="2085631"/>
              <a:ext cx="0" cy="0"/>
            </a:xfrm>
            <a:prstGeom prst="rect">
              <a:avLst/>
            </a:prstGeom>
            <a:noFill/>
          </p:spPr>
          <p:txBody>
            <a:bodyPr wrap="none" rtlCol="0" anchor="ctr">
              <a:noAutofit/>
            </a:bodyPr>
            <a:lstStyle/>
            <a:p>
              <a:pPr algn="r"/>
              <a:r>
                <a:rPr lang="en-US" sz="1000" dirty="0">
                  <a:solidFill>
                    <a:schemeClr val="bg1"/>
                  </a:solidFill>
                </a:rPr>
                <a:t>&lt;P&gt;</a:t>
              </a:r>
            </a:p>
          </p:txBody>
        </p:sp>
        <p:sp>
          <p:nvSpPr>
            <p:cNvPr id="75" name="Textbox">
              <a:extLst>
                <a:ext uri="{FF2B5EF4-FFF2-40B4-BE49-F238E27FC236}">
                  <a16:creationId xmlns:a16="http://schemas.microsoft.com/office/drawing/2014/main" id="{98FFC8B2-AAEA-4B46-BACD-C8587958201A}"/>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&lt;TIMESLOT&gt;</a:t>
              </a:r>
            </a:p>
          </p:txBody>
        </p:sp>
        <p:sp>
          <p:nvSpPr>
            <p:cNvPr id="76" name="Textbox">
              <a:extLst>
                <a:ext uri="{FF2B5EF4-FFF2-40B4-BE49-F238E27FC236}">
                  <a16:creationId xmlns:a16="http://schemas.microsoft.com/office/drawing/2014/main" id="{0E8F7A35-E5F6-48B1-BC2B-4D8D2886AA71}"/>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&lt;RESPONSIBLE&gt;</a:t>
              </a:r>
            </a:p>
          </p:txBody>
        </p:sp>
        <p:sp>
          <p:nvSpPr>
            <p:cNvPr id="77" name="Textbox">
              <a:extLst>
                <a:ext uri="{FF2B5EF4-FFF2-40B4-BE49-F238E27FC236}">
                  <a16:creationId xmlns:a16="http://schemas.microsoft.com/office/drawing/2014/main" id="{D42D33A2-C40A-44B6-BE0C-4D7653C496BC}"/>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&lt;DURATION&gt;</a:t>
              </a:r>
            </a:p>
          </p:txBody>
        </p:sp>
      </p:grpSp>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dirty="0"/>
              <a:t>This is the </a:t>
            </a:r>
            <a:r>
              <a:rPr lang="en-US" noProof="0" dirty="0" err="1"/>
              <a:t>SlideProof</a:t>
            </a:r>
            <a:r>
              <a:rPr lang="en-US" noProof="0" dirty="0"/>
              <a:t> Agenda Layout</a:t>
            </a:r>
          </a:p>
          <a:p>
            <a:pPr lvl="0"/>
            <a:r>
              <a:rPr lang="en-US" noProof="0" dirty="0"/>
              <a:t>http://www.veodin.com/slideproof/manual/agenda/</a:t>
            </a:r>
          </a:p>
          <a:p>
            <a:pPr lvl="0"/>
            <a:r>
              <a:rPr lang="en-US" noProof="0" dirty="0"/>
              <a:t>Use the Selection Pane (Alt+F10) to make the hidden shapes of the Agenda visible. Make sure you group them again after editing and rename them with </a:t>
            </a:r>
            <a:r>
              <a:rPr lang="en-US" noProof="0" dirty="0" err="1"/>
              <a:t>SlideProof</a:t>
            </a:r>
            <a:r>
              <a:rPr lang="en-US" noProof="0" dirty="0"/>
              <a:t> &gt; Agenda &gt; Rename Agenda Groups</a:t>
            </a:r>
          </a:p>
          <a:p>
            <a:pPr lvl="0"/>
            <a:r>
              <a:rPr lang="en-US" noProof="0" dirty="0"/>
              <a:t>Expected group names are:</a:t>
            </a:r>
          </a:p>
          <a:p>
            <a:pPr lvl="1"/>
            <a:endParaRPr lang="en-US" noProof="0" dirty="0"/>
          </a:p>
          <a:p>
            <a:pPr lvl="1"/>
            <a:r>
              <a:rPr lang="en-US" noProof="0" dirty="0"/>
              <a:t>SP Agenda Section - Mandatory</a:t>
            </a:r>
          </a:p>
          <a:p>
            <a:pPr lvl="1"/>
            <a:r>
              <a:rPr lang="en-US" noProof="0" dirty="0"/>
              <a:t>SP Agenda Section Highlight - Highlight the current section</a:t>
            </a:r>
          </a:p>
          <a:p>
            <a:pPr lvl="1"/>
            <a:r>
              <a:rPr lang="en-US" noProof="0" dirty="0"/>
              <a:t>SP Agenda Subsection - Mandatory if showing subsections</a:t>
            </a:r>
          </a:p>
          <a:p>
            <a:pPr lvl="1"/>
            <a:r>
              <a:rPr lang="en-US" noProof="0" dirty="0"/>
              <a:t>SP Agenda Subsection Highlight - Highlight the current subsection</a:t>
            </a:r>
          </a:p>
          <a:p>
            <a:pPr lvl="0"/>
            <a:r>
              <a:rPr lang="en-US" noProof="0" dirty="0"/>
              <a:t>Any shapes or images inside the groups will appear on the agenda pages. This notice (SP Agenda Notice) will not appear on the agenda pages.</a:t>
            </a:r>
          </a:p>
          <a:p>
            <a:pPr lvl="0"/>
            <a:r>
              <a:rPr lang="en-US" noProof="0" dirty="0"/>
              <a:t>Valid text placeholders are:</a:t>
            </a:r>
          </a:p>
          <a:p>
            <a:pPr lvl="1"/>
            <a:endParaRPr lang="en-US" noProof="0" dirty="0"/>
          </a:p>
          <a:p>
            <a:pPr lvl="1"/>
            <a:r>
              <a:rPr lang="en-US" noProof="0" dirty="0"/>
              <a:t>Section number:</a:t>
            </a:r>
          </a:p>
          <a:p>
            <a:pPr lvl="1"/>
            <a:r>
              <a:rPr lang="en-US" noProof="0" dirty="0"/>
              <a:t>&lt;N&gt; for Arabic number 1, 2, 3</a:t>
            </a:r>
          </a:p>
          <a:p>
            <a:pPr lvl="1"/>
            <a:r>
              <a:rPr lang="en-US" noProof="0" dirty="0"/>
              <a:t>&lt;R&gt; for Roman numeral I, II, III</a:t>
            </a:r>
          </a:p>
          <a:p>
            <a:pPr lvl="1"/>
            <a:r>
              <a:rPr lang="en-US" noProof="0" dirty="0"/>
              <a:t>&lt;RL&gt; for lower-case Roman numeral </a:t>
            </a:r>
            <a:r>
              <a:rPr lang="en-US" noProof="0" dirty="0" err="1"/>
              <a:t>i</a:t>
            </a:r>
            <a:r>
              <a:rPr lang="en-US" noProof="0" dirty="0"/>
              <a:t>, ii, iii</a:t>
            </a:r>
          </a:p>
          <a:p>
            <a:pPr lvl="1"/>
            <a:r>
              <a:rPr lang="en-US" noProof="0" dirty="0"/>
              <a:t>&lt;A&gt; for alphabetic character A, B, C</a:t>
            </a:r>
          </a:p>
          <a:p>
            <a:pPr lvl="1"/>
            <a:r>
              <a:rPr lang="en-US" noProof="0" dirty="0"/>
              <a:t>&lt;AL&gt; for lower-case Alphabetic character</a:t>
            </a:r>
          </a:p>
          <a:p>
            <a:pPr lvl="1"/>
            <a:r>
              <a:rPr lang="en-US" noProof="0" dirty="0"/>
              <a:t>&lt;TEXT&gt;</a:t>
            </a:r>
          </a:p>
          <a:p>
            <a:pPr lvl="1"/>
            <a:r>
              <a:rPr lang="en-US" noProof="0" dirty="0"/>
              <a:t>&lt;RESPONSIBLE&gt;</a:t>
            </a:r>
          </a:p>
          <a:p>
            <a:pPr lvl="1"/>
            <a:r>
              <a:rPr lang="en-US" noProof="0" dirty="0"/>
              <a:t>&lt;TIMESLOT&gt;</a:t>
            </a:r>
          </a:p>
          <a:p>
            <a:pPr lvl="1"/>
            <a:r>
              <a:rPr lang="en-US" noProof="0" dirty="0"/>
              <a:t>&lt;DURATION&gt; for duration</a:t>
            </a:r>
          </a:p>
          <a:p>
            <a:pPr lvl="1"/>
            <a:r>
              <a:rPr lang="en-US" noProof="0" dirty="0"/>
              <a:t>&lt;P&gt; for page number</a:t>
            </a:r>
          </a:p>
          <a:p>
            <a:pPr lvl="0"/>
            <a:r>
              <a:rPr lang="en-US" noProof="0" dirty="0"/>
              <a:t>If you want the agenda to be vertically centered on each Agenda slide, rename this layout to:</a:t>
            </a:r>
          </a:p>
          <a:p>
            <a:pPr lvl="1"/>
            <a:endParaRPr lang="en-US" noProof="0" dirty="0"/>
          </a:p>
          <a:p>
            <a:pPr lvl="1"/>
            <a:r>
              <a:rPr lang="en-US" noProof="0" dirty="0"/>
              <a:t>SP Agenda Vertical</a:t>
            </a:r>
          </a:p>
        </p:txBody>
      </p:sp>
      <p:grpSp>
        <p:nvGrpSpPr>
          <p:cNvPr id="78" name="SP Agenda Subsection" hidden="1">
            <a:extLst>
              <a:ext uri="{FF2B5EF4-FFF2-40B4-BE49-F238E27FC236}">
                <a16:creationId xmlns:a16="http://schemas.microsoft.com/office/drawing/2014/main" id="{3CDEAECC-3C3D-40DC-8048-05157150AD6E}"/>
              </a:ext>
            </a:extLst>
          </p:cNvPr>
          <p:cNvGrpSpPr>
            <a:grpSpLocks/>
          </p:cNvGrpSpPr>
          <p:nvPr userDrawn="1"/>
        </p:nvGrpSpPr>
        <p:grpSpPr>
          <a:xfrm>
            <a:off x="381000" y="4096092"/>
            <a:ext cx="10080000" cy="369332"/>
            <a:chOff x="1797664" y="2085631"/>
            <a:chExt cx="5940745" cy="369332"/>
          </a:xfrm>
        </p:grpSpPr>
        <p:sp>
          <p:nvSpPr>
            <p:cNvPr id="79" name="Textbox">
              <a:extLst>
                <a:ext uri="{FF2B5EF4-FFF2-40B4-BE49-F238E27FC236}">
                  <a16:creationId xmlns:a16="http://schemas.microsoft.com/office/drawing/2014/main" id="{584D4FFB-892A-49C8-973F-893B258E19B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dirty="0">
                  <a:solidFill>
                    <a:schemeClr val="tx1"/>
                  </a:solidFill>
                </a:rPr>
                <a:t>&lt;TEXT&gt;</a:t>
              </a:r>
            </a:p>
          </p:txBody>
        </p:sp>
        <p:sp>
          <p:nvSpPr>
            <p:cNvPr id="80" name="Textbox">
              <a:extLst>
                <a:ext uri="{FF2B5EF4-FFF2-40B4-BE49-F238E27FC236}">
                  <a16:creationId xmlns:a16="http://schemas.microsoft.com/office/drawing/2014/main" id="{BB144044-4B4E-495D-8D8D-9D01BCCA9A24}"/>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dirty="0">
                  <a:solidFill>
                    <a:schemeClr val="tx1"/>
                  </a:solidFill>
                </a:rPr>
                <a:t>&lt;N&gt;</a:t>
              </a:r>
            </a:p>
          </p:txBody>
        </p:sp>
        <p:sp>
          <p:nvSpPr>
            <p:cNvPr id="81" name="Textbox">
              <a:extLst>
                <a:ext uri="{FF2B5EF4-FFF2-40B4-BE49-F238E27FC236}">
                  <a16:creationId xmlns:a16="http://schemas.microsoft.com/office/drawing/2014/main" id="{72849E41-8C22-4F28-A058-02BC25DF49BB}"/>
                </a:ext>
              </a:extLst>
            </p:cNvPr>
            <p:cNvSpPr txBox="1">
              <a:spLocks/>
            </p:cNvSpPr>
            <p:nvPr userDrawn="1"/>
          </p:nvSpPr>
          <p:spPr>
            <a:xfrm>
              <a:off x="6912263" y="2086339"/>
              <a:ext cx="0" cy="0"/>
            </a:xfrm>
            <a:prstGeom prst="rect">
              <a:avLst/>
            </a:prstGeom>
            <a:noFill/>
          </p:spPr>
          <p:txBody>
            <a:bodyPr wrap="none" rtlCol="0" anchor="ctr">
              <a:noAutofit/>
            </a:bodyPr>
            <a:lstStyle/>
            <a:p>
              <a:pPr algn="r"/>
              <a:r>
                <a:rPr lang="en-US" sz="1000" b="1" dirty="0">
                  <a:solidFill>
                    <a:schemeClr val="bg1"/>
                  </a:solidFill>
                </a:rPr>
                <a:t>&lt;P&gt;</a:t>
              </a:r>
            </a:p>
          </p:txBody>
        </p:sp>
        <p:sp>
          <p:nvSpPr>
            <p:cNvPr id="82" name="Textbox">
              <a:extLst>
                <a:ext uri="{FF2B5EF4-FFF2-40B4-BE49-F238E27FC236}">
                  <a16:creationId xmlns:a16="http://schemas.microsoft.com/office/drawing/2014/main" id="{CA1BEB0B-B88B-4782-BF66-3BC90122CA1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&lt;TIMESLOT&gt;</a:t>
              </a:r>
            </a:p>
          </p:txBody>
        </p:sp>
        <p:sp>
          <p:nvSpPr>
            <p:cNvPr id="83" name="Textbox">
              <a:extLst>
                <a:ext uri="{FF2B5EF4-FFF2-40B4-BE49-F238E27FC236}">
                  <a16:creationId xmlns:a16="http://schemas.microsoft.com/office/drawing/2014/main" id="{2488CE60-C0C7-4375-8E28-316DE55D3DE1}"/>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&lt;RESPONSIBLE&gt;</a:t>
              </a:r>
            </a:p>
          </p:txBody>
        </p:sp>
        <p:sp>
          <p:nvSpPr>
            <p:cNvPr id="84" name="Textbox">
              <a:extLst>
                <a:ext uri="{FF2B5EF4-FFF2-40B4-BE49-F238E27FC236}">
                  <a16:creationId xmlns:a16="http://schemas.microsoft.com/office/drawing/2014/main" id="{FDCF7982-797D-46DB-BA8C-F96B93FBBFA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&lt;DURATION&gt;</a:t>
              </a:r>
            </a:p>
          </p:txBody>
        </p:sp>
      </p:grpSp>
    </p:spTree>
    <p:extLst>
      <p:ext uri="{BB962C8B-B14F-4D97-AF65-F5344CB8AC3E}">
        <p14:creationId xmlns:p14="http://schemas.microsoft.com/office/powerpoint/2010/main" val="42442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Picture Placeholder">
            <a:extLst>
              <a:ext uri="{FF2B5EF4-FFF2-40B4-BE49-F238E27FC236}">
                <a16:creationId xmlns:a16="http://schemas.microsoft.com/office/drawing/2014/main" id="{5837C125-1DBF-4F22-925B-D8481E8BC23A}"/>
              </a:ext>
            </a:extLst>
          </p:cNvPr>
          <p:cNvSpPr>
            <a:spLocks noGrp="1"/>
          </p:cNvSpPr>
          <p:nvPr>
            <p:ph type="pic" sz="quarter" idx="15" hasCustomPrompt="1"/>
          </p:nvPr>
        </p:nvSpPr>
        <p:spPr>
          <a:xfrm>
            <a:off x="0" y="0"/>
            <a:ext cx="12192000" cy="6858000"/>
          </a:xfrm>
        </p:spPr>
        <p:txBody>
          <a:bodyPr rIns="1828800" bIns="90000" anchor="ctr"/>
          <a:lstStyle>
            <a:lvl1pPr marL="0" indent="0" algn="r">
              <a:buNone/>
              <a:defRPr>
                <a:latin typeface="+mn-lt"/>
              </a:defRPr>
            </a:lvl1pPr>
          </a:lstStyle>
          <a:p>
            <a:r>
              <a:rPr lang="en-US" dirty="0"/>
              <a:t>Click to add picture</a:t>
            </a:r>
          </a:p>
        </p:txBody>
      </p:sp>
      <p:sp>
        <p:nvSpPr>
          <p:cNvPr id="8" name="Title">
            <a:extLst>
              <a:ext uri="{FF2B5EF4-FFF2-40B4-BE49-F238E27FC236}">
                <a16:creationId xmlns:a16="http://schemas.microsoft.com/office/drawing/2014/main" id="{1D8D4E77-E0A3-4D09-ACAE-F1308CF36BFA}"/>
              </a:ext>
            </a:extLst>
          </p:cNvPr>
          <p:cNvSpPr>
            <a:spLocks noGrp="1"/>
          </p:cNvSpPr>
          <p:nvPr>
            <p:ph type="title" hasCustomPrompt="1"/>
          </p:nvPr>
        </p:nvSpPr>
        <p:spPr>
          <a:xfrm>
            <a:off x="292839" y="2743510"/>
            <a:ext cx="5923811" cy="1485280"/>
          </a:xfrm>
        </p:spPr>
        <p:txBody>
          <a:bodyPr lIns="91440" tIns="91440" rIns="91440" bIns="91440" anchor="t"/>
          <a:lstStyle>
            <a:lvl1pPr>
              <a:defRPr sz="3200" baseline="0"/>
            </a:lvl1pPr>
          </a:lstStyle>
          <a:p>
            <a:r>
              <a:rPr lang="en-US" dirty="0"/>
              <a:t>Click to add section header</a:t>
            </a:r>
            <a:br>
              <a:rPr lang="en-US" dirty="0"/>
            </a:br>
            <a:r>
              <a:rPr lang="en-US" dirty="0"/>
              <a:t>or big idea statement</a:t>
            </a:r>
          </a:p>
        </p:txBody>
      </p:sp>
      <p:sp>
        <p:nvSpPr>
          <p:cNvPr id="3" name="Slide Number Placeholder">
            <a:extLst>
              <a:ext uri="{FF2B5EF4-FFF2-40B4-BE49-F238E27FC236}">
                <a16:creationId xmlns:a16="http://schemas.microsoft.com/office/drawing/2014/main" id="{8809E328-E168-4AEC-AD9B-18A4ACAAA4FA}"/>
              </a:ext>
            </a:extLst>
          </p:cNvPr>
          <p:cNvSpPr>
            <a:spLocks noGrp="1"/>
          </p:cNvSpPr>
          <p:nvPr>
            <p:ph type="sldNum" sz="quarter" idx="17"/>
          </p:nvPr>
        </p:nvSpPr>
        <p:spPr/>
        <p:txBody>
          <a:body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
        <p:nvSpPr>
          <p:cNvPr id="2" name="Footer Placeholder">
            <a:extLst>
              <a:ext uri="{FF2B5EF4-FFF2-40B4-BE49-F238E27FC236}">
                <a16:creationId xmlns:a16="http://schemas.microsoft.com/office/drawing/2014/main" id="{D456EB42-66C6-4FC9-8A72-F78974DE8485}"/>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137847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Edge to Edge Picture">
    <p:bg>
      <p:bgPr>
        <a:solidFill>
          <a:schemeClr val="tx1"/>
        </a:solidFill>
        <a:effectLst/>
      </p:bgPr>
    </p:bg>
    <p:spTree>
      <p:nvGrpSpPr>
        <p:cNvPr id="1" name=""/>
        <p:cNvGrpSpPr/>
        <p:nvPr/>
      </p:nvGrpSpPr>
      <p:grpSpPr>
        <a:xfrm>
          <a:off x="0" y="0"/>
          <a:ext cx="0" cy="0"/>
          <a:chOff x="0" y="0"/>
          <a:chExt cx="0" cy="0"/>
        </a:xfrm>
      </p:grpSpPr>
      <p:sp>
        <p:nvSpPr>
          <p:cNvPr id="14" name="Picture Placeholder">
            <a:extLst>
              <a:ext uri="{FF2B5EF4-FFF2-40B4-BE49-F238E27FC236}">
                <a16:creationId xmlns:a16="http://schemas.microsoft.com/office/drawing/2014/main" id="{3B62DF6E-A83A-4117-A2ED-B4864BA8330A}"/>
              </a:ext>
            </a:extLst>
          </p:cNvPr>
          <p:cNvSpPr>
            <a:spLocks noGrp="1"/>
          </p:cNvSpPr>
          <p:nvPr>
            <p:ph type="pic" sz="quarter" idx="15" hasCustomPrompt="1"/>
          </p:nvPr>
        </p:nvSpPr>
        <p:spPr>
          <a:xfrm>
            <a:off x="0" y="0"/>
            <a:ext cx="12192000" cy="6858000"/>
          </a:xfrm>
          <a:solidFill>
            <a:schemeClr val="tx1"/>
          </a:solidFill>
        </p:spPr>
        <p:txBody>
          <a:bodyPr rIns="90000" bIns="360000" anchor="b"/>
          <a:lstStyle>
            <a:lvl1pPr marL="0" indent="0" algn="ctr">
              <a:buNone/>
              <a:defRPr>
                <a:solidFill>
                  <a:schemeClr val="bg1"/>
                </a:solidFill>
                <a:latin typeface="+mn-lt"/>
              </a:defRPr>
            </a:lvl1pPr>
          </a:lstStyle>
          <a:p>
            <a:r>
              <a:rPr lang="en-US" dirty="0"/>
              <a:t>Picture placeholder</a:t>
            </a:r>
          </a:p>
        </p:txBody>
      </p:sp>
      <p:sp>
        <p:nvSpPr>
          <p:cNvPr id="10" name="Title"/>
          <p:cNvSpPr>
            <a:spLocks noGrp="1"/>
          </p:cNvSpPr>
          <p:nvPr>
            <p:ph type="title" hasCustomPrompt="1"/>
          </p:nvPr>
        </p:nvSpPr>
        <p:spPr>
          <a:xfrm>
            <a:off x="1414463" y="685801"/>
            <a:ext cx="9363075" cy="5480050"/>
          </a:xfrm>
        </p:spPr>
        <p:txBody>
          <a:bodyPr lIns="91440" tIns="91440" rIns="91440" bIns="91440" anchor="ctr" anchorCtr="0"/>
          <a:lstStyle>
            <a:lvl1pPr algn="ctr">
              <a:defRPr sz="4000" baseline="0">
                <a:solidFill>
                  <a:schemeClr val="bg1"/>
                </a:solidFill>
              </a:defRPr>
            </a:lvl1pPr>
          </a:lstStyle>
          <a:p>
            <a:r>
              <a:rPr lang="en-US" dirty="0"/>
              <a:t>Click to add section header</a:t>
            </a:r>
          </a:p>
        </p:txBody>
      </p:sp>
    </p:spTree>
    <p:extLst>
      <p:ext uri="{BB962C8B-B14F-4D97-AF65-F5344CB8AC3E}">
        <p14:creationId xmlns:p14="http://schemas.microsoft.com/office/powerpoint/2010/main" val="291923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ith Picture">
    <p:spTree>
      <p:nvGrpSpPr>
        <p:cNvPr id="1" name=""/>
        <p:cNvGrpSpPr/>
        <p:nvPr/>
      </p:nvGrpSpPr>
      <p:grpSpPr>
        <a:xfrm>
          <a:off x="0" y="0"/>
          <a:ext cx="0" cy="0"/>
          <a:chOff x="0" y="0"/>
          <a:chExt cx="0" cy="0"/>
        </a:xfrm>
      </p:grpSpPr>
      <p:sp>
        <p:nvSpPr>
          <p:cNvPr id="14" name="Picture Placeholder">
            <a:extLst>
              <a:ext uri="{FF2B5EF4-FFF2-40B4-BE49-F238E27FC236}">
                <a16:creationId xmlns:a16="http://schemas.microsoft.com/office/drawing/2014/main" id="{3B62DF6E-A83A-4117-A2ED-B4864BA8330A}"/>
              </a:ext>
            </a:extLst>
          </p:cNvPr>
          <p:cNvSpPr>
            <a:spLocks noGrp="1"/>
          </p:cNvSpPr>
          <p:nvPr>
            <p:ph type="pic" sz="quarter" idx="15" hasCustomPrompt="1"/>
          </p:nvPr>
        </p:nvSpPr>
        <p:spPr>
          <a:xfrm>
            <a:off x="0" y="1504950"/>
            <a:ext cx="12192000" cy="3295651"/>
          </a:xfrm>
          <a:solidFill>
            <a:schemeClr val="tx1"/>
          </a:solidFill>
        </p:spPr>
        <p:txBody>
          <a:bodyPr rIns="1828800" bIns="90000" anchor="ctr"/>
          <a:lstStyle>
            <a:lvl1pPr marL="0" indent="0" algn="r">
              <a:buNone/>
              <a:defRPr>
                <a:solidFill>
                  <a:schemeClr val="bg1"/>
                </a:solidFill>
                <a:latin typeface="+mn-lt"/>
              </a:defRPr>
            </a:lvl1pPr>
          </a:lstStyle>
          <a:p>
            <a:r>
              <a:rPr lang="en-US" dirty="0"/>
              <a:t>Picture placeholder</a:t>
            </a:r>
          </a:p>
        </p:txBody>
      </p:sp>
      <p:sp>
        <p:nvSpPr>
          <p:cNvPr id="11" name="Subtitle"/>
          <p:cNvSpPr>
            <a:spLocks noGrp="1"/>
          </p:cNvSpPr>
          <p:nvPr>
            <p:ph type="body" sz="quarter" idx="14"/>
          </p:nvPr>
        </p:nvSpPr>
        <p:spPr>
          <a:xfrm>
            <a:off x="292100" y="3258636"/>
            <a:ext cx="8228011" cy="533400"/>
          </a:xfrm>
        </p:spPr>
        <p:txBody>
          <a:bodyPr lIns="91440" tIns="91440" rIns="91440" bIns="91440">
            <a:noAutofit/>
          </a:bodyPr>
          <a:lstStyle>
            <a:lvl1pPr marL="0" indent="0">
              <a:spcBef>
                <a:spcPts val="0"/>
              </a:spcBef>
              <a:buFontTx/>
              <a:buNone/>
              <a:defRPr sz="2600">
                <a:solidFill>
                  <a:schemeClr val="bg1"/>
                </a:solidFill>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0" name="Title"/>
          <p:cNvSpPr>
            <a:spLocks noGrp="1"/>
          </p:cNvSpPr>
          <p:nvPr>
            <p:ph type="title" hasCustomPrompt="1"/>
          </p:nvPr>
        </p:nvSpPr>
        <p:spPr>
          <a:xfrm>
            <a:off x="292101" y="2686713"/>
            <a:ext cx="8522208" cy="499365"/>
          </a:xfrm>
        </p:spPr>
        <p:txBody>
          <a:bodyPr lIns="91440" tIns="91440" rIns="91440" bIns="91440" anchor="b" anchorCtr="0"/>
          <a:lstStyle>
            <a:lvl1pPr>
              <a:defRPr sz="3200" baseline="0">
                <a:solidFill>
                  <a:schemeClr val="bg1"/>
                </a:solidFill>
              </a:defRPr>
            </a:lvl1pPr>
          </a:lstStyle>
          <a:p>
            <a:r>
              <a:rPr lang="en-US" dirty="0"/>
              <a:t>Click to add section header</a:t>
            </a:r>
          </a:p>
        </p:txBody>
      </p:sp>
      <p:sp>
        <p:nvSpPr>
          <p:cNvPr id="4" name="Slide Number Placeholder">
            <a:extLst>
              <a:ext uri="{FF2B5EF4-FFF2-40B4-BE49-F238E27FC236}">
                <a16:creationId xmlns:a16="http://schemas.microsoft.com/office/drawing/2014/main" id="{C8CDE3DB-5BD1-43F6-94A6-D47A00235D79}"/>
              </a:ext>
            </a:extLst>
          </p:cNvPr>
          <p:cNvSpPr>
            <a:spLocks noGrp="1"/>
          </p:cNvSpPr>
          <p:nvPr>
            <p:ph type="sldNum" sz="quarter" idx="17"/>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EEEF92A3-A948-430A-BA72-93EBB9877D77}"/>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en Frame Divider">
    <p:spTree>
      <p:nvGrpSpPr>
        <p:cNvPr id="1" name=""/>
        <p:cNvGrpSpPr/>
        <p:nvPr/>
      </p:nvGrpSpPr>
      <p:grpSpPr>
        <a:xfrm>
          <a:off x="0" y="0"/>
          <a:ext cx="0" cy="0"/>
          <a:chOff x="0" y="0"/>
          <a:chExt cx="0" cy="0"/>
        </a:xfrm>
      </p:grpSpPr>
      <p:sp>
        <p:nvSpPr>
          <p:cNvPr id="17" name="Text"/>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8" name="Bar"/>
          <p:cNvSpPr/>
          <p:nvPr userDrawn="1"/>
        </p:nvSpPr>
        <p:spPr>
          <a:xfrm>
            <a:off x="377894" y="2716146"/>
            <a:ext cx="8522208"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6" name="Title"/>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5" name="Slide Number Placeholder">
            <a:extLst>
              <a:ext uri="{FF2B5EF4-FFF2-40B4-BE49-F238E27FC236}">
                <a16:creationId xmlns:a16="http://schemas.microsoft.com/office/drawing/2014/main" id="{B699D1C6-DBB0-43D0-BC06-19A6E62C1986}"/>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CAA7B61-F2C7-43C9-A11F-B48C4ED2EBCF}"/>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rple Frame Divider">
    <p:spTree>
      <p:nvGrpSpPr>
        <p:cNvPr id="1" name=""/>
        <p:cNvGrpSpPr/>
        <p:nvPr/>
      </p:nvGrpSpPr>
      <p:grpSpPr>
        <a:xfrm>
          <a:off x="0" y="0"/>
          <a:ext cx="0" cy="0"/>
          <a:chOff x="0" y="0"/>
          <a:chExt cx="0" cy="0"/>
        </a:xfrm>
      </p:grpSpPr>
      <p:sp>
        <p:nvSpPr>
          <p:cNvPr id="13" name="Text">
            <a:extLst>
              <a:ext uri="{FF2B5EF4-FFF2-40B4-BE49-F238E27FC236}">
                <a16:creationId xmlns:a16="http://schemas.microsoft.com/office/drawing/2014/main" id="{B6844C8B-60DD-4EDB-AF8B-41A6695EFCF6}"/>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2CE5726B-4E9B-428F-B8BF-52038F1B0EF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0B94C82C-D24B-4532-B992-AD884CD16A94}"/>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6B49B78C-62D9-4CBC-82AE-117CC49AA73F}"/>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lide Number Placeholder">
            <a:extLst>
              <a:ext uri="{FF2B5EF4-FFF2-40B4-BE49-F238E27FC236}">
                <a16:creationId xmlns:a16="http://schemas.microsoft.com/office/drawing/2014/main" id="{F759ED98-483C-42F4-AA52-F2F638877580}"/>
              </a:ext>
            </a:extLst>
          </p:cNvPr>
          <p:cNvSpPr>
            <a:spLocks noGrp="1"/>
          </p:cNvSpPr>
          <p:nvPr>
            <p:ph type="sldNum" sz="quarter" idx="4"/>
          </p:nvPr>
        </p:nvSpPr>
        <p:spPr>
          <a:xfrm>
            <a:off x="11202856" y="6301811"/>
            <a:ext cx="684344" cy="365125"/>
          </a:xfrm>
          <a:prstGeom prst="rect">
            <a:avLst/>
          </a:prstGeom>
        </p:spPr>
        <p:txBody>
          <a:bodyPr vert="horz" lIns="91440" tIns="45720" rIns="91440" bIns="45720" rtlCol="0" anchor="ctr"/>
          <a:lstStyle>
            <a:lvl1pPr marL="205699" indent="-205699" algn="l">
              <a:lnSpc>
                <a:spcPct val="90000"/>
              </a:lnSpc>
              <a:buSzPct val="120000"/>
              <a:buFontTx/>
              <a:buBlip>
                <a:blip r:embed="rId50"/>
              </a:buBlip>
              <a:defRPr sz="2000" kern="1200" cap="all" normalizeH="0" baseline="10000">
                <a:solidFill>
                  <a:schemeClr val="bg2"/>
                </a:solidFill>
                <a:latin typeface="+mn-lt"/>
              </a:defRPr>
            </a:lvl1pPr>
          </a:lstStyle>
          <a:p>
            <a:pPr defTabSz="1088421"/>
            <a:fld id="{104FC826-72BB-4AF1-BA01-A94F7396A7DC}" type="slidenum">
              <a:rPr lang="en-US" smtClean="0"/>
              <a:pPr defTabSz="1088421"/>
              <a:t>‹#›</a:t>
            </a:fld>
            <a:endParaRPr lang="en-US" dirty="0"/>
          </a:p>
        </p:txBody>
      </p:sp>
      <p:sp>
        <p:nvSpPr>
          <p:cNvPr id="8" name="Footer Placeholder">
            <a:extLst>
              <a:ext uri="{FF2B5EF4-FFF2-40B4-BE49-F238E27FC236}">
                <a16:creationId xmlns:a16="http://schemas.microsoft.com/office/drawing/2014/main" id="{58400D4D-D383-483A-A797-47C73BC11038}"/>
              </a:ext>
            </a:extLst>
          </p:cNvPr>
          <p:cNvSpPr>
            <a:spLocks noGrp="1"/>
          </p:cNvSpPr>
          <p:nvPr>
            <p:ph type="ftr" sz="quarter" idx="3"/>
          </p:nvPr>
        </p:nvSpPr>
        <p:spPr>
          <a:xfrm>
            <a:off x="3721696" y="6129337"/>
            <a:ext cx="7481160" cy="411581"/>
          </a:xfrm>
          <a:prstGeom prst="rect">
            <a:avLst/>
          </a:prstGeom>
        </p:spPr>
        <p:txBody>
          <a:bodyPr vert="horz" lIns="90000" tIns="0" rIns="90000" bIns="0" rtlCol="0" anchor="b"/>
          <a:lstStyle>
            <a:lvl1pPr algn="r">
              <a:lnSpc>
                <a:spcPct val="90000"/>
              </a:lnSpc>
              <a:defRPr sz="1200" cap="all" baseline="0">
                <a:solidFill>
                  <a:schemeClr val="bg2"/>
                </a:solidFill>
                <a:latin typeface="+mn-lt"/>
              </a:defRPr>
            </a:lvl1pPr>
          </a:lstStyle>
          <a:p>
            <a:r>
              <a:rPr lang="en-US" dirty="0"/>
              <a:t>CONFIDENTIAL | AUTHORIZED </a:t>
            </a:r>
          </a:p>
        </p:txBody>
      </p:sp>
      <p:sp>
        <p:nvSpPr>
          <p:cNvPr id="17" name="Element">
            <a:extLst>
              <a:ext uri="{FF2B5EF4-FFF2-40B4-BE49-F238E27FC236}">
                <a16:creationId xmlns:a16="http://schemas.microsoft.com/office/drawing/2014/main" id="{C38F67B8-84E4-471A-83C2-5829945DB925}"/>
              </a:ext>
            </a:extLst>
          </p:cNvPr>
          <p:cNvSpPr>
            <a:spLocks noChangeAspect="1"/>
          </p:cNvSpPr>
          <p:nvPr/>
        </p:nvSpPr>
        <p:spPr>
          <a:xfrm>
            <a:off x="381000" y="6246577"/>
            <a:ext cx="951511" cy="272927"/>
          </a:xfrm>
          <a:custGeom>
            <a:avLst/>
            <a:gdLst>
              <a:gd name="connsiteX0" fmla="*/ 0 w 951511"/>
              <a:gd name="connsiteY0" fmla="*/ 0 h 272927"/>
              <a:gd name="connsiteX1" fmla="*/ 0 w 951511"/>
              <a:gd name="connsiteY1" fmla="*/ 272927 h 272927"/>
              <a:gd name="connsiteX2" fmla="*/ 0 w 951511"/>
              <a:gd name="connsiteY2" fmla="*/ 272927 h 272927"/>
              <a:gd name="connsiteX3" fmla="*/ 951511 w 951511"/>
              <a:gd name="connsiteY3" fmla="*/ 272927 h 272927"/>
              <a:gd name="connsiteX4" fmla="*/ 951511 w 951511"/>
              <a:gd name="connsiteY4" fmla="*/ 0 h 272927"/>
              <a:gd name="connsiteX5" fmla="*/ 0 w 951511"/>
              <a:gd name="connsiteY5" fmla="*/ 0 h 272927"/>
              <a:gd name="connsiteX6" fmla="*/ 891783 w 951511"/>
              <a:gd name="connsiteY6" fmla="*/ 214028 h 272927"/>
              <a:gd name="connsiteX7" fmla="*/ 59729 w 951511"/>
              <a:gd name="connsiteY7" fmla="*/ 214028 h 272927"/>
              <a:gd name="connsiteX8" fmla="*/ 59729 w 951511"/>
              <a:gd name="connsiteY8" fmla="*/ 59729 h 272927"/>
              <a:gd name="connsiteX9" fmla="*/ 892612 w 951511"/>
              <a:gd name="connsiteY9" fmla="*/ 59729 h 272927"/>
              <a:gd name="connsiteX10" fmla="*/ 892612 w 951511"/>
              <a:gd name="connsiteY10" fmla="*/ 214028 h 27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1511" h="272927">
                <a:moveTo>
                  <a:pt x="0" y="0"/>
                </a:moveTo>
                <a:lnTo>
                  <a:pt x="0" y="272927"/>
                </a:lnTo>
                <a:lnTo>
                  <a:pt x="0" y="272927"/>
                </a:lnTo>
                <a:lnTo>
                  <a:pt x="951511" y="272927"/>
                </a:lnTo>
                <a:lnTo>
                  <a:pt x="951511" y="0"/>
                </a:lnTo>
                <a:lnTo>
                  <a:pt x="0" y="0"/>
                </a:lnTo>
                <a:close/>
                <a:moveTo>
                  <a:pt x="891783" y="214028"/>
                </a:moveTo>
                <a:lnTo>
                  <a:pt x="59729" y="214028"/>
                </a:lnTo>
                <a:lnTo>
                  <a:pt x="59729" y="59729"/>
                </a:lnTo>
                <a:lnTo>
                  <a:pt x="892612" y="59729"/>
                </a:lnTo>
                <a:lnTo>
                  <a:pt x="892612" y="214028"/>
                </a:lnTo>
                <a:close/>
              </a:path>
            </a:pathLst>
          </a:custGeom>
          <a:solidFill>
            <a:srgbClr val="01A982"/>
          </a:solidFill>
          <a:ln w="8283" cap="flat">
            <a:noFill/>
            <a:prstDash val="solid"/>
            <a:miter/>
          </a:ln>
        </p:spPr>
        <p:txBody>
          <a:bodyPr rtlCol="0" anchor="ctr"/>
          <a:lstStyle/>
          <a:p>
            <a:endParaRPr lang="en-US" dirty="0"/>
          </a:p>
        </p:txBody>
      </p:sp>
      <p:sp>
        <p:nvSpPr>
          <p:cNvPr id="3" name="Text Placeholder"/>
          <p:cNvSpPr>
            <a:spLocks noGrp="1"/>
          </p:cNvSpPr>
          <p:nvPr>
            <p:ph type="body" idx="1"/>
          </p:nvPr>
        </p:nvSpPr>
        <p:spPr>
          <a:xfrm>
            <a:off x="285909" y="998682"/>
            <a:ext cx="11498104" cy="4571999"/>
          </a:xfrm>
          <a:prstGeom prst="rect">
            <a:avLst/>
          </a:prstGeom>
          <a:ln w="57150">
            <a:noFill/>
            <a:miter lim="800000"/>
          </a:ln>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p:cNvSpPr>
            <a:spLocks noGrp="1"/>
          </p:cNvSpPr>
          <p:nvPr>
            <p:ph type="title"/>
          </p:nvPr>
        </p:nvSpPr>
        <p:spPr>
          <a:xfrm>
            <a:off x="285743" y="391852"/>
            <a:ext cx="11498270" cy="401362"/>
          </a:xfrm>
          <a:prstGeom prst="rect">
            <a:avLst/>
          </a:prstGeom>
          <a:ln w="57150">
            <a:noFill/>
            <a:miter lim="800000"/>
          </a:ln>
        </p:spPr>
        <p:txBody>
          <a:bodyPr vert="horz" lIns="91440" tIns="91440" rIns="91440" bIns="9144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60" r:id="rId1"/>
    <p:sldLayoutId id="2147483696" r:id="rId2"/>
    <p:sldLayoutId id="2147483695" r:id="rId3"/>
    <p:sldLayoutId id="2147483702" r:id="rId4"/>
    <p:sldLayoutId id="2147483701" r:id="rId5"/>
    <p:sldLayoutId id="2147483705" r:id="rId6"/>
    <p:sldLayoutId id="2147483661" r:id="rId7"/>
    <p:sldLayoutId id="2147483662" r:id="rId8"/>
    <p:sldLayoutId id="2147483663" r:id="rId9"/>
    <p:sldLayoutId id="2147483685" r:id="rId10"/>
    <p:sldLayoutId id="2147483686" r:id="rId11"/>
    <p:sldLayoutId id="2147483666" r:id="rId12"/>
    <p:sldLayoutId id="2147483756" r:id="rId13"/>
    <p:sldLayoutId id="2147483668" r:id="rId14"/>
    <p:sldLayoutId id="2147483669" r:id="rId15"/>
    <p:sldLayoutId id="2147483652" r:id="rId16"/>
    <p:sldLayoutId id="2147483698" r:id="rId17"/>
    <p:sldLayoutId id="2147483755" r:id="rId18"/>
    <p:sldLayoutId id="2147483670" r:id="rId19"/>
    <p:sldLayoutId id="2147483671" r:id="rId20"/>
    <p:sldLayoutId id="2147483699" r:id="rId21"/>
    <p:sldLayoutId id="2147483672" r:id="rId22"/>
    <p:sldLayoutId id="2147483673" r:id="rId23"/>
    <p:sldLayoutId id="2147483654" r:id="rId24"/>
    <p:sldLayoutId id="2147483679" r:id="rId25"/>
    <p:sldLayoutId id="2147483688" r:id="rId26"/>
    <p:sldLayoutId id="2147483689" r:id="rId27"/>
    <p:sldLayoutId id="2147483690" r:id="rId28"/>
    <p:sldLayoutId id="2147483691" r:id="rId29"/>
    <p:sldLayoutId id="2147483692" r:id="rId30"/>
    <p:sldLayoutId id="2147483693" r:id="rId31"/>
    <p:sldLayoutId id="2147483694" r:id="rId32"/>
    <p:sldLayoutId id="2147483656" r:id="rId33"/>
    <p:sldLayoutId id="2147483657" r:id="rId34"/>
    <p:sldLayoutId id="2147483758" r:id="rId35"/>
    <p:sldLayoutId id="2147483697" r:id="rId36"/>
    <p:sldLayoutId id="2147483676" r:id="rId37"/>
    <p:sldLayoutId id="2147483677" r:id="rId38"/>
    <p:sldLayoutId id="2147483706" r:id="rId39"/>
    <p:sldLayoutId id="2147483707" r:id="rId40"/>
    <p:sldLayoutId id="2147483704" r:id="rId41"/>
    <p:sldLayoutId id="2147483752" r:id="rId42"/>
    <p:sldLayoutId id="2147483753" r:id="rId43"/>
    <p:sldLayoutId id="2147483703" r:id="rId44"/>
    <p:sldLayoutId id="2147483757" r:id="rId45"/>
    <p:sldLayoutId id="2147483700" r:id="rId46"/>
    <p:sldLayoutId id="2147483759" r:id="rId47"/>
    <p:sldLayoutId id="2147483760"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cap="all" baseline="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n-lt"/>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n-lt"/>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17" userDrawn="1">
          <p15:clr>
            <a:srgbClr val="F26B43"/>
          </p15:clr>
        </p15:guide>
        <p15:guide id="3" pos="240" userDrawn="1">
          <p15:clr>
            <a:srgbClr val="F26B43"/>
          </p15:clr>
        </p15:guide>
        <p15:guide id="4" pos="7423" userDrawn="1">
          <p15:clr>
            <a:srgbClr val="F26B43"/>
          </p15:clr>
        </p15:guide>
        <p15:guide id="5" orient="horz" pos="432" userDrawn="1">
          <p15:clr>
            <a:srgbClr val="F26B43"/>
          </p15:clr>
        </p15:guide>
        <p15:guide id="6" orient="horz" pos="3884" userDrawn="1">
          <p15:clr>
            <a:srgbClr val="F26B43"/>
          </p15:clr>
        </p15:guide>
        <p15:guide id="7" orient="horz" pos="1440" userDrawn="1">
          <p15:clr>
            <a:srgbClr val="F26B43"/>
          </p15:clr>
        </p15:guide>
        <p15:guide id="8" orient="horz" pos="2880" userDrawn="1">
          <p15:clr>
            <a:srgbClr val="F26B43"/>
          </p15:clr>
        </p15:guide>
        <p15:guide id="9" pos="2568" userDrawn="1">
          <p15:clr>
            <a:srgbClr val="F26B43"/>
          </p15:clr>
        </p15:guide>
        <p15:guide id="10" pos="5112" userDrawn="1">
          <p15:clr>
            <a:srgbClr val="F26B43"/>
          </p15:clr>
        </p15:guide>
        <p15:guide id="11"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2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F05E50B2-AB22-4A7A-83F4-EBD278039190}"/>
              </a:ext>
            </a:extLst>
          </p:cNvPr>
          <p:cNvSpPr>
            <a:spLocks noGrp="1"/>
          </p:cNvSpPr>
          <p:nvPr>
            <p:ph type="body" sz="quarter" idx="13"/>
          </p:nvPr>
        </p:nvSpPr>
        <p:spPr>
          <a:xfrm>
            <a:off x="290747" y="5227207"/>
            <a:ext cx="5489578" cy="339214"/>
          </a:xfrm>
        </p:spPr>
        <p:txBody>
          <a:bodyPr/>
          <a:lstStyle/>
          <a:p>
            <a:r>
              <a:rPr lang="en-US" dirty="0"/>
              <a:t>Month DD, 20YY</a:t>
            </a:r>
          </a:p>
        </p:txBody>
      </p:sp>
      <p:sp>
        <p:nvSpPr>
          <p:cNvPr id="3" name="Subtitle">
            <a:extLst>
              <a:ext uri="{FF2B5EF4-FFF2-40B4-BE49-F238E27FC236}">
                <a16:creationId xmlns:a16="http://schemas.microsoft.com/office/drawing/2014/main" id="{940F81D8-5C7D-4F33-A461-CA45B169FF0D}"/>
              </a:ext>
            </a:extLst>
          </p:cNvPr>
          <p:cNvSpPr>
            <a:spLocks noGrp="1"/>
          </p:cNvSpPr>
          <p:nvPr>
            <p:ph type="subTitle" idx="1"/>
          </p:nvPr>
        </p:nvSpPr>
        <p:spPr/>
        <p:txBody>
          <a:bodyPr/>
          <a:lstStyle/>
          <a:p>
            <a:endParaRPr lang="en-US" dirty="0"/>
          </a:p>
        </p:txBody>
      </p:sp>
      <p:sp>
        <p:nvSpPr>
          <p:cNvPr id="2" name="Title">
            <a:extLst>
              <a:ext uri="{FF2B5EF4-FFF2-40B4-BE49-F238E27FC236}">
                <a16:creationId xmlns:a16="http://schemas.microsoft.com/office/drawing/2014/main" id="{6D650731-F75D-4A00-8A26-A472193D371A}"/>
              </a:ext>
            </a:extLst>
          </p:cNvPr>
          <p:cNvSpPr>
            <a:spLocks noGrp="1"/>
          </p:cNvSpPr>
          <p:nvPr>
            <p:ph type="title"/>
          </p:nvPr>
        </p:nvSpPr>
        <p:spPr/>
        <p:txBody>
          <a:bodyPr/>
          <a:lstStyle/>
          <a:p>
            <a:r>
              <a:rPr lang="en-US" dirty="0"/>
              <a:t>Module 4: DISTRIBUTED DEEP LEARNING</a:t>
            </a:r>
          </a:p>
        </p:txBody>
      </p:sp>
      <p:sp>
        <p:nvSpPr>
          <p:cNvPr id="11" name="Footer Placeholder">
            <a:extLst>
              <a:ext uri="{FF2B5EF4-FFF2-40B4-BE49-F238E27FC236}">
                <a16:creationId xmlns:a16="http://schemas.microsoft.com/office/drawing/2014/main" id="{858929A1-E479-4363-A36E-66B1064CC20C}"/>
              </a:ext>
            </a:extLst>
          </p:cNvPr>
          <p:cNvSpPr>
            <a:spLocks noGrp="1"/>
          </p:cNvSpPr>
          <p:nvPr>
            <p:ph type="ftr" sz="quarter" idx="14"/>
          </p:nvPr>
        </p:nvSpPr>
        <p:spPr/>
        <p:txBody>
          <a:bodyPr/>
          <a:lstStyle/>
          <a:p>
            <a:r>
              <a:rPr lang="en-US" dirty="0"/>
              <a:t>CONFIDENTIAL | AUTHORIZED </a:t>
            </a:r>
          </a:p>
        </p:txBody>
      </p:sp>
    </p:spTree>
    <p:extLst>
      <p:ext uri="{BB962C8B-B14F-4D97-AF65-F5344CB8AC3E}">
        <p14:creationId xmlns:p14="http://schemas.microsoft.com/office/powerpoint/2010/main" val="223694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31E578-324E-4879-A531-297D02AE9618}"/>
              </a:ext>
            </a:extLst>
          </p:cNvPr>
          <p:cNvSpPr>
            <a:spLocks noGrp="1"/>
          </p:cNvSpPr>
          <p:nvPr>
            <p:ph type="ftr" sz="quarter" idx="18"/>
          </p:nvPr>
        </p:nvSpPr>
        <p:spPr/>
        <p:txBody>
          <a:bodyPr/>
          <a:lstStyle/>
          <a:p>
            <a:r>
              <a:rPr lang="en-US" dirty="0"/>
              <a:t>CONFIDENTIAL | AUTHORIZED</a:t>
            </a:r>
          </a:p>
        </p:txBody>
      </p:sp>
      <p:sp>
        <p:nvSpPr>
          <p:cNvPr id="3" name="Slide Number Placeholder 2">
            <a:extLst>
              <a:ext uri="{FF2B5EF4-FFF2-40B4-BE49-F238E27FC236}">
                <a16:creationId xmlns:a16="http://schemas.microsoft.com/office/drawing/2014/main" id="{790A6EC2-41D8-4635-B021-74D8091C5DA6}"/>
              </a:ext>
            </a:extLst>
          </p:cNvPr>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10</a:t>
            </a:fld>
            <a:endParaRPr lang="en-US" dirty="0"/>
          </a:p>
        </p:txBody>
      </p:sp>
      <p:sp>
        <p:nvSpPr>
          <p:cNvPr id="5" name="Title 4">
            <a:extLst>
              <a:ext uri="{FF2B5EF4-FFF2-40B4-BE49-F238E27FC236}">
                <a16:creationId xmlns:a16="http://schemas.microsoft.com/office/drawing/2014/main" id="{C907C730-8FFA-4227-9621-B58CB52807BF}"/>
              </a:ext>
            </a:extLst>
          </p:cNvPr>
          <p:cNvSpPr>
            <a:spLocks noGrp="1"/>
          </p:cNvSpPr>
          <p:nvPr>
            <p:ph type="title"/>
          </p:nvPr>
        </p:nvSpPr>
        <p:spPr/>
        <p:txBody>
          <a:bodyPr/>
          <a:lstStyle/>
          <a:p>
            <a:r>
              <a:rPr lang="en-US" dirty="0"/>
              <a:t>Local Training</a:t>
            </a:r>
          </a:p>
        </p:txBody>
      </p:sp>
      <p:pic>
        <p:nvPicPr>
          <p:cNvPr id="7" name="Picture 6">
            <a:extLst>
              <a:ext uri="{FF2B5EF4-FFF2-40B4-BE49-F238E27FC236}">
                <a16:creationId xmlns:a16="http://schemas.microsoft.com/office/drawing/2014/main" id="{C566AF0C-006B-4A06-957F-D5CF99356938}"/>
              </a:ext>
            </a:extLst>
          </p:cNvPr>
          <p:cNvPicPr>
            <a:picLocks noChangeAspect="1"/>
          </p:cNvPicPr>
          <p:nvPr/>
        </p:nvPicPr>
        <p:blipFill rotWithShape="1">
          <a:blip r:embed="rId3"/>
          <a:srcRect l="2860" r="3428" b="12462"/>
          <a:stretch/>
        </p:blipFill>
        <p:spPr>
          <a:xfrm>
            <a:off x="876855" y="1794682"/>
            <a:ext cx="4656012" cy="3251341"/>
          </a:xfrm>
          <a:prstGeom prst="rect">
            <a:avLst/>
          </a:prstGeom>
        </p:spPr>
      </p:pic>
      <p:sp>
        <p:nvSpPr>
          <p:cNvPr id="8" name="Arrow: Right 7">
            <a:extLst>
              <a:ext uri="{FF2B5EF4-FFF2-40B4-BE49-F238E27FC236}">
                <a16:creationId xmlns:a16="http://schemas.microsoft.com/office/drawing/2014/main" id="{F21C4D1D-3FC5-44DA-A1AC-96C8C4917766}"/>
              </a:ext>
            </a:extLst>
          </p:cNvPr>
          <p:cNvSpPr/>
          <p:nvPr/>
        </p:nvSpPr>
        <p:spPr bwMode="ltGray">
          <a:xfrm>
            <a:off x="5831042" y="3010799"/>
            <a:ext cx="1252331" cy="536713"/>
          </a:xfrm>
          <a:prstGeom prst="rightArrow">
            <a:avLst/>
          </a:prstGeom>
          <a:solidFill>
            <a:srgbClr val="32DAC8"/>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grpSp>
        <p:nvGrpSpPr>
          <p:cNvPr id="4" name="Group 3">
            <a:extLst>
              <a:ext uri="{FF2B5EF4-FFF2-40B4-BE49-F238E27FC236}">
                <a16:creationId xmlns:a16="http://schemas.microsoft.com/office/drawing/2014/main" id="{9B59A1BB-A6EC-47B8-BC8B-F2D374FFAE47}"/>
              </a:ext>
            </a:extLst>
          </p:cNvPr>
          <p:cNvGrpSpPr/>
          <p:nvPr/>
        </p:nvGrpSpPr>
        <p:grpSpPr>
          <a:xfrm>
            <a:off x="7520608" y="1500809"/>
            <a:ext cx="3342640" cy="2849377"/>
            <a:chOff x="7520608" y="1500809"/>
            <a:chExt cx="3342640" cy="2849377"/>
          </a:xfrm>
        </p:grpSpPr>
        <p:pic>
          <p:nvPicPr>
            <p:cNvPr id="2050" name="Picture 2" descr="Amazon Virtual Workstation (G4ad) | AMD">
              <a:extLst>
                <a:ext uri="{FF2B5EF4-FFF2-40B4-BE49-F238E27FC236}">
                  <a16:creationId xmlns:a16="http://schemas.microsoft.com/office/drawing/2014/main" id="{97EE1051-FD4E-4E5F-B95B-7BA532B281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0608" y="2126513"/>
              <a:ext cx="3342640" cy="2223673"/>
            </a:xfrm>
            <a:prstGeom prst="rect">
              <a:avLst/>
            </a:prstGeom>
            <a:noFill/>
            <a:ln w="1270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D8283D8-55A2-4F5B-A51E-7C5BD572B8CB}"/>
                </a:ext>
              </a:extLst>
            </p:cNvPr>
            <p:cNvSpPr txBox="1"/>
            <p:nvPr/>
          </p:nvSpPr>
          <p:spPr>
            <a:xfrm>
              <a:off x="8179904" y="1500809"/>
              <a:ext cx="2206487" cy="625704"/>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sz="2400" dirty="0"/>
                <a:t>Machine </a:t>
              </a:r>
            </a:p>
          </p:txBody>
        </p:sp>
      </p:grpSp>
      <p:sp>
        <p:nvSpPr>
          <p:cNvPr id="10" name="TextBox 9">
            <a:extLst>
              <a:ext uri="{FF2B5EF4-FFF2-40B4-BE49-F238E27FC236}">
                <a16:creationId xmlns:a16="http://schemas.microsoft.com/office/drawing/2014/main" id="{9A53524C-0DBE-4BE8-A0A9-691F72F0809F}"/>
              </a:ext>
            </a:extLst>
          </p:cNvPr>
          <p:cNvSpPr txBox="1"/>
          <p:nvPr/>
        </p:nvSpPr>
        <p:spPr>
          <a:xfrm>
            <a:off x="1490869" y="1383101"/>
            <a:ext cx="3210340" cy="411581"/>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sz="2200" dirty="0"/>
              <a:t>Deep Learning Network</a:t>
            </a:r>
          </a:p>
        </p:txBody>
      </p:sp>
    </p:spTree>
    <p:extLst>
      <p:ext uri="{BB962C8B-B14F-4D97-AF65-F5344CB8AC3E}">
        <p14:creationId xmlns:p14="http://schemas.microsoft.com/office/powerpoint/2010/main" val="269490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11</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Distributed Training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pPr algn="just"/>
            <a:r>
              <a:rPr lang="en-US" dirty="0"/>
              <a:t>Used to share the computations involved in the deep learning models for reducing the training time.</a:t>
            </a:r>
          </a:p>
          <a:p>
            <a:pPr marL="0" indent="0" algn="just">
              <a:buNone/>
            </a:pPr>
            <a:endParaRPr lang="en-US" dirty="0"/>
          </a:p>
          <a:p>
            <a:pPr algn="just"/>
            <a:r>
              <a:rPr lang="en-US" b="1" dirty="0"/>
              <a:t>Distributed Training:</a:t>
            </a:r>
            <a:r>
              <a:rPr lang="en-US" dirty="0"/>
              <a:t> In this technique the data and the model are stored or distributed across multiple machines.</a:t>
            </a:r>
          </a:p>
          <a:p>
            <a:pPr marL="0" indent="0" algn="just">
              <a:buNone/>
            </a:pPr>
            <a:endParaRPr lang="en-US" dirty="0"/>
          </a:p>
        </p:txBody>
      </p:sp>
      <p:graphicFrame>
        <p:nvGraphicFramePr>
          <p:cNvPr id="2" name="Diagram 1">
            <a:extLst>
              <a:ext uri="{FF2B5EF4-FFF2-40B4-BE49-F238E27FC236}">
                <a16:creationId xmlns:a16="http://schemas.microsoft.com/office/drawing/2014/main" id="{C085AE93-11F2-4900-9AFD-5DA14D76FFC7}"/>
              </a:ext>
            </a:extLst>
          </p:cNvPr>
          <p:cNvGraphicFramePr/>
          <p:nvPr>
            <p:extLst>
              <p:ext uri="{D42A27DB-BD31-4B8C-83A1-F6EECF244321}">
                <p14:modId xmlns:p14="http://schemas.microsoft.com/office/powerpoint/2010/main" val="2735069034"/>
              </p:ext>
            </p:extLst>
          </p:nvPr>
        </p:nvGraphicFramePr>
        <p:xfrm>
          <a:off x="2032000" y="2916859"/>
          <a:ext cx="8128000" cy="2188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77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31E578-324E-4879-A531-297D02AE9618}"/>
              </a:ext>
            </a:extLst>
          </p:cNvPr>
          <p:cNvSpPr>
            <a:spLocks noGrp="1"/>
          </p:cNvSpPr>
          <p:nvPr>
            <p:ph type="ftr" sz="quarter" idx="18"/>
          </p:nvPr>
        </p:nvSpPr>
        <p:spPr/>
        <p:txBody>
          <a:bodyPr/>
          <a:lstStyle/>
          <a:p>
            <a:r>
              <a:rPr lang="en-US" dirty="0"/>
              <a:t>CONFIDENTIAL | AUTHORIZED</a:t>
            </a:r>
          </a:p>
        </p:txBody>
      </p:sp>
      <p:sp>
        <p:nvSpPr>
          <p:cNvPr id="3" name="Slide Number Placeholder 2">
            <a:extLst>
              <a:ext uri="{FF2B5EF4-FFF2-40B4-BE49-F238E27FC236}">
                <a16:creationId xmlns:a16="http://schemas.microsoft.com/office/drawing/2014/main" id="{790A6EC2-41D8-4635-B021-74D8091C5DA6}"/>
              </a:ext>
            </a:extLst>
          </p:cNvPr>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12</a:t>
            </a:fld>
            <a:endParaRPr lang="en-US" dirty="0"/>
          </a:p>
        </p:txBody>
      </p:sp>
      <p:sp>
        <p:nvSpPr>
          <p:cNvPr id="5" name="Title 4">
            <a:extLst>
              <a:ext uri="{FF2B5EF4-FFF2-40B4-BE49-F238E27FC236}">
                <a16:creationId xmlns:a16="http://schemas.microsoft.com/office/drawing/2014/main" id="{C907C730-8FFA-4227-9621-B58CB52807BF}"/>
              </a:ext>
            </a:extLst>
          </p:cNvPr>
          <p:cNvSpPr>
            <a:spLocks noGrp="1"/>
          </p:cNvSpPr>
          <p:nvPr>
            <p:ph type="title"/>
          </p:nvPr>
        </p:nvSpPr>
        <p:spPr/>
        <p:txBody>
          <a:bodyPr/>
          <a:lstStyle/>
          <a:p>
            <a:r>
              <a:rPr lang="en-US" dirty="0"/>
              <a:t>Distributed Training</a:t>
            </a:r>
          </a:p>
        </p:txBody>
      </p:sp>
      <p:pic>
        <p:nvPicPr>
          <p:cNvPr id="7" name="Picture 6">
            <a:extLst>
              <a:ext uri="{FF2B5EF4-FFF2-40B4-BE49-F238E27FC236}">
                <a16:creationId xmlns:a16="http://schemas.microsoft.com/office/drawing/2014/main" id="{C566AF0C-006B-4A06-957F-D5CF99356938}"/>
              </a:ext>
            </a:extLst>
          </p:cNvPr>
          <p:cNvPicPr>
            <a:picLocks noChangeAspect="1"/>
          </p:cNvPicPr>
          <p:nvPr/>
        </p:nvPicPr>
        <p:blipFill rotWithShape="1">
          <a:blip r:embed="rId3"/>
          <a:srcRect l="2860" r="3428" b="12462"/>
          <a:stretch/>
        </p:blipFill>
        <p:spPr>
          <a:xfrm>
            <a:off x="4069567" y="2301624"/>
            <a:ext cx="4656012" cy="3251341"/>
          </a:xfrm>
          <a:prstGeom prst="rect">
            <a:avLst/>
          </a:prstGeom>
        </p:spPr>
      </p:pic>
      <p:sp>
        <p:nvSpPr>
          <p:cNvPr id="28" name="TextBox 27">
            <a:extLst>
              <a:ext uri="{FF2B5EF4-FFF2-40B4-BE49-F238E27FC236}">
                <a16:creationId xmlns:a16="http://schemas.microsoft.com/office/drawing/2014/main" id="{6F04AD2E-A329-4301-AA62-1C6C371B35A4}"/>
              </a:ext>
            </a:extLst>
          </p:cNvPr>
          <p:cNvSpPr txBox="1"/>
          <p:nvPr/>
        </p:nvSpPr>
        <p:spPr>
          <a:xfrm>
            <a:off x="4490830" y="1810657"/>
            <a:ext cx="3210340" cy="411581"/>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sz="2000" dirty="0"/>
              <a:t>Deep Learning Network</a:t>
            </a:r>
          </a:p>
        </p:txBody>
      </p:sp>
      <p:grpSp>
        <p:nvGrpSpPr>
          <p:cNvPr id="8" name="Group 7">
            <a:extLst>
              <a:ext uri="{FF2B5EF4-FFF2-40B4-BE49-F238E27FC236}">
                <a16:creationId xmlns:a16="http://schemas.microsoft.com/office/drawing/2014/main" id="{0EF0EE88-DF60-41C9-A11E-EC2CBCB8DE12}"/>
              </a:ext>
            </a:extLst>
          </p:cNvPr>
          <p:cNvGrpSpPr/>
          <p:nvPr/>
        </p:nvGrpSpPr>
        <p:grpSpPr>
          <a:xfrm>
            <a:off x="7172907" y="1054942"/>
            <a:ext cx="4278208" cy="2074882"/>
            <a:chOff x="7172907" y="1054942"/>
            <a:chExt cx="4278208" cy="2074882"/>
          </a:xfrm>
        </p:grpSpPr>
        <p:grpSp>
          <p:nvGrpSpPr>
            <p:cNvPr id="22" name="Group 21">
              <a:extLst>
                <a:ext uri="{FF2B5EF4-FFF2-40B4-BE49-F238E27FC236}">
                  <a16:creationId xmlns:a16="http://schemas.microsoft.com/office/drawing/2014/main" id="{E3868687-508C-462F-B402-395BF220A236}"/>
                </a:ext>
              </a:extLst>
            </p:cNvPr>
            <p:cNvGrpSpPr/>
            <p:nvPr/>
          </p:nvGrpSpPr>
          <p:grpSpPr>
            <a:xfrm>
              <a:off x="8416985" y="1054942"/>
              <a:ext cx="3034130" cy="2074882"/>
              <a:chOff x="7520608" y="1500809"/>
              <a:chExt cx="3342640" cy="2849377"/>
            </a:xfrm>
          </p:grpSpPr>
          <p:pic>
            <p:nvPicPr>
              <p:cNvPr id="23" name="Picture 2" descr="Amazon Virtual Workstation (G4ad) | AMD">
                <a:extLst>
                  <a:ext uri="{FF2B5EF4-FFF2-40B4-BE49-F238E27FC236}">
                    <a16:creationId xmlns:a16="http://schemas.microsoft.com/office/drawing/2014/main" id="{4475C406-AF23-438B-B76B-069F785271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0608" y="2126513"/>
                <a:ext cx="3342640" cy="2223673"/>
              </a:xfrm>
              <a:prstGeom prst="rect">
                <a:avLst/>
              </a:prstGeom>
              <a:noFill/>
              <a:ln w="1270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C6983B5-4D88-497A-B146-DC96BD6D93D4}"/>
                  </a:ext>
                </a:extLst>
              </p:cNvPr>
              <p:cNvSpPr txBox="1"/>
              <p:nvPr/>
            </p:nvSpPr>
            <p:spPr>
              <a:xfrm>
                <a:off x="8179904" y="1500809"/>
                <a:ext cx="2206487" cy="625704"/>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sz="2000" dirty="0"/>
                  <a:t>Machine </a:t>
                </a:r>
              </a:p>
            </p:txBody>
          </p:sp>
        </p:grpSp>
        <p:sp>
          <p:nvSpPr>
            <p:cNvPr id="29" name="Arrow: Right 28">
              <a:extLst>
                <a:ext uri="{FF2B5EF4-FFF2-40B4-BE49-F238E27FC236}">
                  <a16:creationId xmlns:a16="http://schemas.microsoft.com/office/drawing/2014/main" id="{88523FD7-B069-4C06-85CE-BD65E38038D9}"/>
                </a:ext>
              </a:extLst>
            </p:cNvPr>
            <p:cNvSpPr/>
            <p:nvPr/>
          </p:nvSpPr>
          <p:spPr bwMode="ltGray">
            <a:xfrm rot="19229528">
              <a:off x="7172907" y="2569530"/>
              <a:ext cx="1305254" cy="536713"/>
            </a:xfrm>
            <a:prstGeom prst="rightArrow">
              <a:avLst/>
            </a:prstGeom>
            <a:solidFill>
              <a:srgbClr val="32DAC8"/>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4E62452B-F392-4831-AD28-DD968EE5EA89}"/>
              </a:ext>
            </a:extLst>
          </p:cNvPr>
          <p:cNvGrpSpPr/>
          <p:nvPr/>
        </p:nvGrpSpPr>
        <p:grpSpPr>
          <a:xfrm>
            <a:off x="7142039" y="3792727"/>
            <a:ext cx="4391876" cy="2074882"/>
            <a:chOff x="7142039" y="3792727"/>
            <a:chExt cx="4391876" cy="2074882"/>
          </a:xfrm>
        </p:grpSpPr>
        <p:grpSp>
          <p:nvGrpSpPr>
            <p:cNvPr id="25" name="Group 24">
              <a:extLst>
                <a:ext uri="{FF2B5EF4-FFF2-40B4-BE49-F238E27FC236}">
                  <a16:creationId xmlns:a16="http://schemas.microsoft.com/office/drawing/2014/main" id="{AEA04D19-5A24-4643-91BA-34B018E6638D}"/>
                </a:ext>
              </a:extLst>
            </p:cNvPr>
            <p:cNvGrpSpPr/>
            <p:nvPr/>
          </p:nvGrpSpPr>
          <p:grpSpPr>
            <a:xfrm>
              <a:off x="8499785" y="3792727"/>
              <a:ext cx="3034130" cy="2074882"/>
              <a:chOff x="7520608" y="1500809"/>
              <a:chExt cx="3342640" cy="2849377"/>
            </a:xfrm>
          </p:grpSpPr>
          <p:pic>
            <p:nvPicPr>
              <p:cNvPr id="26" name="Picture 2" descr="Amazon Virtual Workstation (G4ad) | AMD">
                <a:extLst>
                  <a:ext uri="{FF2B5EF4-FFF2-40B4-BE49-F238E27FC236}">
                    <a16:creationId xmlns:a16="http://schemas.microsoft.com/office/drawing/2014/main" id="{608723C0-DC2F-44DD-8F8A-1E5F8A523F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0608" y="2126513"/>
                <a:ext cx="3342640" cy="2223673"/>
              </a:xfrm>
              <a:prstGeom prst="rect">
                <a:avLst/>
              </a:prstGeom>
              <a:noFill/>
              <a:ln w="1270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41C7B7EC-B376-46A2-8342-64EA211CC410}"/>
                  </a:ext>
                </a:extLst>
              </p:cNvPr>
              <p:cNvSpPr txBox="1"/>
              <p:nvPr/>
            </p:nvSpPr>
            <p:spPr>
              <a:xfrm>
                <a:off x="8179904" y="1500809"/>
                <a:ext cx="2206487" cy="625704"/>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sz="2000" dirty="0"/>
                  <a:t>Machine </a:t>
                </a:r>
              </a:p>
            </p:txBody>
          </p:sp>
        </p:grpSp>
        <p:sp>
          <p:nvSpPr>
            <p:cNvPr id="30" name="Arrow: Right 29">
              <a:extLst>
                <a:ext uri="{FF2B5EF4-FFF2-40B4-BE49-F238E27FC236}">
                  <a16:creationId xmlns:a16="http://schemas.microsoft.com/office/drawing/2014/main" id="{99541EED-3F4F-4FE9-BA9F-C5BC4F0E5542}"/>
                </a:ext>
              </a:extLst>
            </p:cNvPr>
            <p:cNvSpPr/>
            <p:nvPr/>
          </p:nvSpPr>
          <p:spPr bwMode="ltGray">
            <a:xfrm rot="1208156">
              <a:off x="7142039" y="4700178"/>
              <a:ext cx="1305254" cy="536713"/>
            </a:xfrm>
            <a:prstGeom prst="rightArrow">
              <a:avLst/>
            </a:prstGeom>
            <a:solidFill>
              <a:srgbClr val="32DAC8"/>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grpSp>
      <p:grpSp>
        <p:nvGrpSpPr>
          <p:cNvPr id="11" name="Group 10">
            <a:extLst>
              <a:ext uri="{FF2B5EF4-FFF2-40B4-BE49-F238E27FC236}">
                <a16:creationId xmlns:a16="http://schemas.microsoft.com/office/drawing/2014/main" id="{6A64BF14-4AAF-4D9B-9539-3421FA1854A6}"/>
              </a:ext>
            </a:extLst>
          </p:cNvPr>
          <p:cNvGrpSpPr/>
          <p:nvPr/>
        </p:nvGrpSpPr>
        <p:grpSpPr>
          <a:xfrm>
            <a:off x="823685" y="3792727"/>
            <a:ext cx="4340651" cy="2074882"/>
            <a:chOff x="823685" y="3792727"/>
            <a:chExt cx="4340651" cy="2074882"/>
          </a:xfrm>
        </p:grpSpPr>
        <p:grpSp>
          <p:nvGrpSpPr>
            <p:cNvPr id="19" name="Group 18">
              <a:extLst>
                <a:ext uri="{FF2B5EF4-FFF2-40B4-BE49-F238E27FC236}">
                  <a16:creationId xmlns:a16="http://schemas.microsoft.com/office/drawing/2014/main" id="{E8D8A03F-EC5C-437A-B655-226C7DE70AA1}"/>
                </a:ext>
              </a:extLst>
            </p:cNvPr>
            <p:cNvGrpSpPr/>
            <p:nvPr/>
          </p:nvGrpSpPr>
          <p:grpSpPr>
            <a:xfrm>
              <a:off x="823685" y="3792727"/>
              <a:ext cx="3034130" cy="2074882"/>
              <a:chOff x="7520608" y="1500809"/>
              <a:chExt cx="3342640" cy="2849377"/>
            </a:xfrm>
          </p:grpSpPr>
          <p:pic>
            <p:nvPicPr>
              <p:cNvPr id="20" name="Picture 2" descr="Amazon Virtual Workstation (G4ad) | AMD">
                <a:extLst>
                  <a:ext uri="{FF2B5EF4-FFF2-40B4-BE49-F238E27FC236}">
                    <a16:creationId xmlns:a16="http://schemas.microsoft.com/office/drawing/2014/main" id="{5A23447A-D406-45D6-9A7D-40AB542877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0608" y="2126513"/>
                <a:ext cx="3342640" cy="2223673"/>
              </a:xfrm>
              <a:prstGeom prst="rect">
                <a:avLst/>
              </a:prstGeom>
              <a:noFill/>
              <a:ln w="1270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AEAF0A5-B23A-42E9-B386-35C42B524920}"/>
                  </a:ext>
                </a:extLst>
              </p:cNvPr>
              <p:cNvSpPr txBox="1"/>
              <p:nvPr/>
            </p:nvSpPr>
            <p:spPr>
              <a:xfrm>
                <a:off x="8179904" y="1500809"/>
                <a:ext cx="2206487" cy="625704"/>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sz="2000" dirty="0"/>
                  <a:t>Machine </a:t>
                </a:r>
              </a:p>
            </p:txBody>
          </p:sp>
        </p:grpSp>
        <p:sp>
          <p:nvSpPr>
            <p:cNvPr id="31" name="Arrow: Right 30">
              <a:extLst>
                <a:ext uri="{FF2B5EF4-FFF2-40B4-BE49-F238E27FC236}">
                  <a16:creationId xmlns:a16="http://schemas.microsoft.com/office/drawing/2014/main" id="{F2FEE4F0-E6E4-42CB-A9DD-D031EEDAAD40}"/>
                </a:ext>
              </a:extLst>
            </p:cNvPr>
            <p:cNvSpPr/>
            <p:nvPr/>
          </p:nvSpPr>
          <p:spPr bwMode="ltGray">
            <a:xfrm rot="9199532">
              <a:off x="3908337" y="4893755"/>
              <a:ext cx="1255999" cy="536713"/>
            </a:xfrm>
            <a:prstGeom prst="rightArrow">
              <a:avLst/>
            </a:prstGeom>
            <a:solidFill>
              <a:srgbClr val="32DAC8"/>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grpSp>
      <p:grpSp>
        <p:nvGrpSpPr>
          <p:cNvPr id="9" name="Group 8">
            <a:extLst>
              <a:ext uri="{FF2B5EF4-FFF2-40B4-BE49-F238E27FC236}">
                <a16:creationId xmlns:a16="http://schemas.microsoft.com/office/drawing/2014/main" id="{911D0181-1F85-42EE-931B-87C5492B7CE6}"/>
              </a:ext>
            </a:extLst>
          </p:cNvPr>
          <p:cNvGrpSpPr/>
          <p:nvPr/>
        </p:nvGrpSpPr>
        <p:grpSpPr>
          <a:xfrm>
            <a:off x="740885" y="1151366"/>
            <a:ext cx="4384311" cy="2074882"/>
            <a:chOff x="740885" y="1151366"/>
            <a:chExt cx="4384311" cy="2074882"/>
          </a:xfrm>
        </p:grpSpPr>
        <p:grpSp>
          <p:nvGrpSpPr>
            <p:cNvPr id="4" name="Group 3">
              <a:extLst>
                <a:ext uri="{FF2B5EF4-FFF2-40B4-BE49-F238E27FC236}">
                  <a16:creationId xmlns:a16="http://schemas.microsoft.com/office/drawing/2014/main" id="{8C5646CC-C953-4FC0-B0C6-6E798B63EDA0}"/>
                </a:ext>
              </a:extLst>
            </p:cNvPr>
            <p:cNvGrpSpPr/>
            <p:nvPr/>
          </p:nvGrpSpPr>
          <p:grpSpPr>
            <a:xfrm>
              <a:off x="740885" y="1151366"/>
              <a:ext cx="3034130" cy="2074882"/>
              <a:chOff x="7520608" y="1500809"/>
              <a:chExt cx="3342640" cy="2849377"/>
            </a:xfrm>
          </p:grpSpPr>
          <p:pic>
            <p:nvPicPr>
              <p:cNvPr id="2050" name="Picture 2" descr="Amazon Virtual Workstation (G4ad) | AMD">
                <a:extLst>
                  <a:ext uri="{FF2B5EF4-FFF2-40B4-BE49-F238E27FC236}">
                    <a16:creationId xmlns:a16="http://schemas.microsoft.com/office/drawing/2014/main" id="{97EE1051-FD4E-4E5F-B95B-7BA532B281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0608" y="2126513"/>
                <a:ext cx="3342640" cy="2223673"/>
              </a:xfrm>
              <a:prstGeom prst="rect">
                <a:avLst/>
              </a:prstGeom>
              <a:noFill/>
              <a:ln w="1270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D8283D8-55A2-4F5B-A51E-7C5BD572B8CB}"/>
                  </a:ext>
                </a:extLst>
              </p:cNvPr>
              <p:cNvSpPr txBox="1"/>
              <p:nvPr/>
            </p:nvSpPr>
            <p:spPr>
              <a:xfrm>
                <a:off x="8179904" y="1500809"/>
                <a:ext cx="2206487" cy="625704"/>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sz="2000" dirty="0"/>
                  <a:t>Machine </a:t>
                </a:r>
              </a:p>
            </p:txBody>
          </p:sp>
        </p:grpSp>
        <p:sp>
          <p:nvSpPr>
            <p:cNvPr id="32" name="Arrow: Right 31">
              <a:extLst>
                <a:ext uri="{FF2B5EF4-FFF2-40B4-BE49-F238E27FC236}">
                  <a16:creationId xmlns:a16="http://schemas.microsoft.com/office/drawing/2014/main" id="{2945F5DB-8C16-46EE-B70D-165F87BDFCF7}"/>
                </a:ext>
              </a:extLst>
            </p:cNvPr>
            <p:cNvSpPr/>
            <p:nvPr/>
          </p:nvSpPr>
          <p:spPr bwMode="ltGray">
            <a:xfrm rot="11873196">
              <a:off x="3819942" y="2228653"/>
              <a:ext cx="1305254" cy="536713"/>
            </a:xfrm>
            <a:prstGeom prst="rightArrow">
              <a:avLst/>
            </a:prstGeom>
            <a:solidFill>
              <a:srgbClr val="32DAC8"/>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grpSp>
    </p:spTree>
    <p:extLst>
      <p:ext uri="{BB962C8B-B14F-4D97-AF65-F5344CB8AC3E}">
        <p14:creationId xmlns:p14="http://schemas.microsoft.com/office/powerpoint/2010/main" val="367941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par>
                          <p:cTn id="8" fill="hold">
                            <p:stCondLst>
                              <p:cond delay="2500"/>
                            </p:stCondLst>
                            <p:childTnLst>
                              <p:par>
                                <p:cTn id="9" presetID="10" presetClass="entr" presetSubtype="0" fill="hold"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500"/>
                                        <p:tgtEl>
                                          <p:spTgt spid="8"/>
                                        </p:tgtEl>
                                      </p:cBhvr>
                                    </p:animEffect>
                                  </p:childTnLst>
                                </p:cTn>
                              </p:par>
                            </p:childTnLst>
                          </p:cTn>
                        </p:par>
                        <p:par>
                          <p:cTn id="12" fill="hold">
                            <p:stCondLst>
                              <p:cond delay="5000"/>
                            </p:stCondLst>
                            <p:childTnLst>
                              <p:par>
                                <p:cTn id="13" presetID="10" presetClass="entr" presetSubtype="0" fill="hold" nodeType="afterEffect">
                                  <p:stCondLst>
                                    <p:cond delay="10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500"/>
                                        <p:tgtEl>
                                          <p:spTgt spid="10"/>
                                        </p:tgtEl>
                                      </p:cBhvr>
                                    </p:animEffect>
                                  </p:childTnLst>
                                </p:cTn>
                              </p:par>
                            </p:childTnLst>
                          </p:cTn>
                        </p:par>
                        <p:par>
                          <p:cTn id="16" fill="hold">
                            <p:stCondLst>
                              <p:cond delay="7500"/>
                            </p:stCondLst>
                            <p:childTnLst>
                              <p:par>
                                <p:cTn id="17" presetID="10" presetClass="entr" presetSubtype="0" fill="hold" nodeType="after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4671BC8-8FA6-4AC1-9F3F-7FDA2251B890}"/>
              </a:ext>
            </a:extLst>
          </p:cNvPr>
          <p:cNvSpPr>
            <a:spLocks noGrp="1"/>
          </p:cNvSpPr>
          <p:nvPr>
            <p:ph type="title"/>
          </p:nvPr>
        </p:nvSpPr>
        <p:spPr>
          <a:xfrm>
            <a:off x="304800" y="5304180"/>
            <a:ext cx="6222209" cy="1030947"/>
          </a:xfrm>
        </p:spPr>
        <p:txBody>
          <a:bodyPr/>
          <a:lstStyle/>
          <a:p>
            <a:r>
              <a:rPr lang="en-US" dirty="0"/>
              <a:t>Lesson-1</a:t>
            </a:r>
            <a:br>
              <a:rPr lang="en-US" dirty="0"/>
            </a:br>
            <a:br>
              <a:rPr lang="en-US" dirty="0"/>
            </a:br>
            <a:r>
              <a:rPr lang="en-US" dirty="0"/>
              <a:t>Architecture</a:t>
            </a:r>
            <a:br>
              <a:rPr lang="en-US" dirty="0"/>
            </a:br>
            <a:br>
              <a:rPr lang="en-US" dirty="0"/>
            </a:br>
            <a:br>
              <a:rPr lang="en-US" dirty="0"/>
            </a:br>
            <a:br>
              <a:rPr lang="en-US" dirty="0"/>
            </a:br>
            <a:br>
              <a:rPr lang="en-US" dirty="0"/>
            </a:br>
            <a:endParaRPr lang="en-US" dirty="0"/>
          </a:p>
        </p:txBody>
      </p:sp>
      <p:sp>
        <p:nvSpPr>
          <p:cNvPr id="9" name="Slide Number Placeholder 8">
            <a:extLst>
              <a:ext uri="{FF2B5EF4-FFF2-40B4-BE49-F238E27FC236}">
                <a16:creationId xmlns:a16="http://schemas.microsoft.com/office/drawing/2014/main" id="{F81CB4CF-1525-4D0C-BA5D-8B500167C950}"/>
              </a:ext>
            </a:extLst>
          </p:cNvPr>
          <p:cNvSpPr>
            <a:spLocks noGrp="1"/>
          </p:cNvSpPr>
          <p:nvPr>
            <p:ph type="sldNum" sz="quarter" idx="11"/>
          </p:nvPr>
        </p:nvSpPr>
        <p:spPr/>
        <p:txBody>
          <a:bodyPr/>
          <a:lstStyle/>
          <a:p>
            <a:pPr defTabSz="1088421"/>
            <a:fld id="{104FC826-72BB-4AF1-BA01-A94F7396A7DC}" type="slidenum">
              <a:rPr lang="en-US" smtClean="0"/>
              <a:pPr defTabSz="1088421"/>
              <a:t>13</a:t>
            </a:fld>
            <a:endParaRPr lang="en-US" dirty="0"/>
          </a:p>
        </p:txBody>
      </p:sp>
      <p:sp>
        <p:nvSpPr>
          <p:cNvPr id="10" name="Footer Placeholder 9">
            <a:extLst>
              <a:ext uri="{FF2B5EF4-FFF2-40B4-BE49-F238E27FC236}">
                <a16:creationId xmlns:a16="http://schemas.microsoft.com/office/drawing/2014/main" id="{77B4ED77-EE60-4DC4-82BF-1577D73E33FC}"/>
              </a:ext>
            </a:extLst>
          </p:cNvPr>
          <p:cNvSpPr>
            <a:spLocks noGrp="1"/>
          </p:cNvSpPr>
          <p:nvPr>
            <p:ph type="ftr" sz="quarter" idx="10"/>
          </p:nvPr>
        </p:nvSpPr>
        <p:spPr/>
        <p:txBody>
          <a:bodyPr/>
          <a:lstStyle/>
          <a:p>
            <a:r>
              <a:rPr lang="en-US"/>
              <a:t>CONFIDENTIAL | AUTHORIZED </a:t>
            </a:r>
            <a:endParaRPr lang="en-US" dirty="0"/>
          </a:p>
        </p:txBody>
      </p:sp>
    </p:spTree>
    <p:extLst>
      <p:ext uri="{BB962C8B-B14F-4D97-AF65-F5344CB8AC3E}">
        <p14:creationId xmlns:p14="http://schemas.microsoft.com/office/powerpoint/2010/main" val="423615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77A74E-9388-4543-86F5-2F68087EF146}"/>
              </a:ext>
            </a:extLst>
          </p:cNvPr>
          <p:cNvSpPr>
            <a:spLocks noGrp="1"/>
          </p:cNvSpPr>
          <p:nvPr>
            <p:ph type="body" sz="quarter" idx="13"/>
          </p:nvPr>
        </p:nvSpPr>
        <p:spPr/>
        <p:txBody>
          <a:bodyPr/>
          <a:lstStyle/>
          <a:p>
            <a:r>
              <a:rPr lang="en-US" dirty="0"/>
              <a:t>Architecture </a:t>
            </a:r>
          </a:p>
        </p:txBody>
      </p:sp>
      <p:sp>
        <p:nvSpPr>
          <p:cNvPr id="3" name="Title 2">
            <a:extLst>
              <a:ext uri="{FF2B5EF4-FFF2-40B4-BE49-F238E27FC236}">
                <a16:creationId xmlns:a16="http://schemas.microsoft.com/office/drawing/2014/main" id="{58CA012F-2B9C-4660-82A7-92A3A0732814}"/>
              </a:ext>
            </a:extLst>
          </p:cNvPr>
          <p:cNvSpPr>
            <a:spLocks noGrp="1"/>
          </p:cNvSpPr>
          <p:nvPr>
            <p:ph type="title"/>
          </p:nvPr>
        </p:nvSpPr>
        <p:spPr/>
        <p:txBody>
          <a:bodyPr/>
          <a:lstStyle/>
          <a:p>
            <a:r>
              <a:rPr lang="en-US" dirty="0"/>
              <a:t>Lesson 1:</a:t>
            </a:r>
          </a:p>
        </p:txBody>
      </p:sp>
      <p:sp>
        <p:nvSpPr>
          <p:cNvPr id="4" name="Footer Placeholder 3">
            <a:extLst>
              <a:ext uri="{FF2B5EF4-FFF2-40B4-BE49-F238E27FC236}">
                <a16:creationId xmlns:a16="http://schemas.microsoft.com/office/drawing/2014/main" id="{ADCE0792-9994-4B1E-85DC-A648C3E3BD54}"/>
              </a:ext>
            </a:extLst>
          </p:cNvPr>
          <p:cNvSpPr>
            <a:spLocks noGrp="1"/>
          </p:cNvSpPr>
          <p:nvPr>
            <p:ph type="ftr" sz="quarter" idx="14"/>
          </p:nvPr>
        </p:nvSpPr>
        <p:spPr/>
        <p:txBody>
          <a:bodyPr/>
          <a:lstStyle/>
          <a:p>
            <a:r>
              <a:rPr lang="en-US"/>
              <a:t>CONFIDENTIAL | AUTHORIZED </a:t>
            </a:r>
            <a:endParaRPr lang="en-US" dirty="0"/>
          </a:p>
        </p:txBody>
      </p:sp>
      <p:sp>
        <p:nvSpPr>
          <p:cNvPr id="5" name="Slide Number Placeholder 4">
            <a:extLst>
              <a:ext uri="{FF2B5EF4-FFF2-40B4-BE49-F238E27FC236}">
                <a16:creationId xmlns:a16="http://schemas.microsoft.com/office/drawing/2014/main" id="{177D9554-8262-4E8F-BC3F-335777051535}"/>
              </a:ext>
            </a:extLst>
          </p:cNvPr>
          <p:cNvSpPr>
            <a:spLocks noGrp="1"/>
          </p:cNvSpPr>
          <p:nvPr>
            <p:ph type="sldNum" sz="quarter" idx="15"/>
          </p:nvPr>
        </p:nvSpPr>
        <p:spPr/>
        <p:txBody>
          <a:bodyPr/>
          <a:lstStyle/>
          <a:p>
            <a:pPr defTabSz="1088421"/>
            <a:fld id="{104FC826-72BB-4AF1-BA01-A94F7396A7DC}" type="slidenum">
              <a:rPr lang="en-US" smtClean="0"/>
              <a:pPr defTabSz="1088421"/>
              <a:t>14</a:t>
            </a:fld>
            <a:endParaRPr lang="en-US" dirty="0"/>
          </a:p>
        </p:txBody>
      </p:sp>
      <p:pic>
        <p:nvPicPr>
          <p:cNvPr id="9" name="Picture 8">
            <a:extLst>
              <a:ext uri="{FF2B5EF4-FFF2-40B4-BE49-F238E27FC236}">
                <a16:creationId xmlns:a16="http://schemas.microsoft.com/office/drawing/2014/main" id="{BDEB27FC-A7F3-4EEB-B7B7-4BC96BA7D7C5}"/>
              </a:ext>
            </a:extLst>
          </p:cNvPr>
          <p:cNvPicPr>
            <a:picLocks noChangeAspect="1"/>
          </p:cNvPicPr>
          <p:nvPr/>
        </p:nvPicPr>
        <p:blipFill>
          <a:blip r:embed="rId2"/>
          <a:stretch>
            <a:fillRect/>
          </a:stretch>
        </p:blipFill>
        <p:spPr>
          <a:xfrm>
            <a:off x="7212563" y="2017552"/>
            <a:ext cx="1172309" cy="1297664"/>
          </a:xfrm>
          <a:prstGeom prst="rect">
            <a:avLst/>
          </a:prstGeom>
        </p:spPr>
      </p:pic>
      <p:sp>
        <p:nvSpPr>
          <p:cNvPr id="10" name="Flowchart: Internal Storage 9">
            <a:extLst>
              <a:ext uri="{FF2B5EF4-FFF2-40B4-BE49-F238E27FC236}">
                <a16:creationId xmlns:a16="http://schemas.microsoft.com/office/drawing/2014/main" id="{B83C37F2-47F6-446C-9466-F6617817C2B6}"/>
              </a:ext>
            </a:extLst>
          </p:cNvPr>
          <p:cNvSpPr/>
          <p:nvPr/>
        </p:nvSpPr>
        <p:spPr bwMode="ltGray">
          <a:xfrm>
            <a:off x="3684884" y="1390818"/>
            <a:ext cx="4699988" cy="4605507"/>
          </a:xfrm>
          <a:prstGeom prst="flowChartInternalStorag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graphicFrame>
        <p:nvGraphicFramePr>
          <p:cNvPr id="11" name="Diagram 10">
            <a:extLst>
              <a:ext uri="{FF2B5EF4-FFF2-40B4-BE49-F238E27FC236}">
                <a16:creationId xmlns:a16="http://schemas.microsoft.com/office/drawing/2014/main" id="{308B4B9A-F1F1-47C5-9134-71E2CE380DEA}"/>
              </a:ext>
            </a:extLst>
          </p:cNvPr>
          <p:cNvGraphicFramePr/>
          <p:nvPr>
            <p:extLst>
              <p:ext uri="{D42A27DB-BD31-4B8C-83A1-F6EECF244321}">
                <p14:modId xmlns:p14="http://schemas.microsoft.com/office/powerpoint/2010/main" val="3855352717"/>
              </p:ext>
            </p:extLst>
          </p:nvPr>
        </p:nvGraphicFramePr>
        <p:xfrm>
          <a:off x="4404048" y="2360645"/>
          <a:ext cx="3620277" cy="3129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18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anim calcmode="lin" valueType="num">
                                      <p:cBhvr>
                                        <p:cTn id="8" dur="1500" fill="hold"/>
                                        <p:tgtEl>
                                          <p:spTgt spid="9"/>
                                        </p:tgtEl>
                                        <p:attrNameLst>
                                          <p:attrName>ppt_x</p:attrName>
                                        </p:attrNameLst>
                                      </p:cBhvr>
                                      <p:tavLst>
                                        <p:tav tm="0">
                                          <p:val>
                                            <p:strVal val="#ppt_x"/>
                                          </p:val>
                                        </p:tav>
                                        <p:tav tm="100000">
                                          <p:val>
                                            <p:strVal val="#ppt_x"/>
                                          </p:val>
                                        </p:tav>
                                      </p:tavLst>
                                    </p:anim>
                                    <p:anim calcmode="lin" valueType="num">
                                      <p:cBhvr>
                                        <p:cTn id="9" dur="1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10" presetClass="entr" presetSubtype="0" fill="hold" grpId="0" nodeType="afterEffect">
                                  <p:stCondLst>
                                    <p:cond delay="5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15</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Architecture for distributed deep learning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9" y="998681"/>
            <a:ext cx="5241961" cy="5097600"/>
          </a:xfrm>
        </p:spPr>
        <p:txBody>
          <a:bodyPr/>
          <a:lstStyle/>
          <a:p>
            <a:r>
              <a:rPr lang="en-US" b="1" dirty="0"/>
              <a:t>Model Parallelism</a:t>
            </a:r>
          </a:p>
        </p:txBody>
      </p:sp>
      <p:grpSp>
        <p:nvGrpSpPr>
          <p:cNvPr id="3" name="Group 2">
            <a:extLst>
              <a:ext uri="{FF2B5EF4-FFF2-40B4-BE49-F238E27FC236}">
                <a16:creationId xmlns:a16="http://schemas.microsoft.com/office/drawing/2014/main" id="{0FB45CAB-4904-47C8-8B6D-64E65FC3CAB8}"/>
              </a:ext>
            </a:extLst>
          </p:cNvPr>
          <p:cNvGrpSpPr/>
          <p:nvPr/>
        </p:nvGrpSpPr>
        <p:grpSpPr>
          <a:xfrm>
            <a:off x="6177697" y="1792224"/>
            <a:ext cx="5852160" cy="3738598"/>
            <a:chOff x="3169920" y="2115820"/>
            <a:chExt cx="5852160" cy="3180299"/>
          </a:xfrm>
        </p:grpSpPr>
        <p:graphicFrame>
          <p:nvGraphicFramePr>
            <p:cNvPr id="9" name="Diagram 8">
              <a:extLst>
                <a:ext uri="{FF2B5EF4-FFF2-40B4-BE49-F238E27FC236}">
                  <a16:creationId xmlns:a16="http://schemas.microsoft.com/office/drawing/2014/main" id="{F9097654-FA51-4029-902B-450FEF434736}"/>
                </a:ext>
              </a:extLst>
            </p:cNvPr>
            <p:cNvGraphicFramePr/>
            <p:nvPr>
              <p:extLst>
                <p:ext uri="{D42A27DB-BD31-4B8C-83A1-F6EECF244321}">
                  <p14:modId xmlns:p14="http://schemas.microsoft.com/office/powerpoint/2010/main" val="1375154587"/>
                </p:ext>
              </p:extLst>
            </p:nvPr>
          </p:nvGraphicFramePr>
          <p:xfrm>
            <a:off x="3169920" y="2115820"/>
            <a:ext cx="5852160" cy="2626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6429D34D-57BC-4143-A56B-C8B035F41EA2}"/>
                </a:ext>
              </a:extLst>
            </p:cNvPr>
            <p:cNvSpPr txBox="1"/>
            <p:nvPr/>
          </p:nvSpPr>
          <p:spPr>
            <a:xfrm>
              <a:off x="3169920" y="4865232"/>
              <a:ext cx="5852160" cy="430887"/>
            </a:xfrm>
            <a:prstGeom prst="rect">
              <a:avLst/>
            </a:prstGeom>
            <a:noFill/>
            <a:ln w="57150">
              <a:noFill/>
              <a:miter lim="800000"/>
            </a:ln>
          </p:spPr>
          <p:txBody>
            <a:bodyPr wrap="square">
              <a:spAutoFit/>
            </a:bodyPr>
            <a:lstStyle/>
            <a:p>
              <a:pPr algn="ctr"/>
              <a:r>
                <a:rPr lang="en-US" sz="2200" b="1" dirty="0">
                  <a:effectLst/>
                  <a:ea typeface="Carlito"/>
                  <a:cs typeface="Carlito"/>
                </a:rPr>
                <a:t>FIG.1 Model Parallelism</a:t>
              </a:r>
              <a:endParaRPr lang="en-US" sz="2200" dirty="0"/>
            </a:p>
          </p:txBody>
        </p:sp>
      </p:grpSp>
      <p:grpSp>
        <p:nvGrpSpPr>
          <p:cNvPr id="16" name="Group 15">
            <a:extLst>
              <a:ext uri="{FF2B5EF4-FFF2-40B4-BE49-F238E27FC236}">
                <a16:creationId xmlns:a16="http://schemas.microsoft.com/office/drawing/2014/main" id="{6BE5BFF7-94DB-4FEC-ADA6-6DF95B2321CD}"/>
              </a:ext>
            </a:extLst>
          </p:cNvPr>
          <p:cNvGrpSpPr/>
          <p:nvPr/>
        </p:nvGrpSpPr>
        <p:grpSpPr>
          <a:xfrm>
            <a:off x="475488" y="4023360"/>
            <a:ext cx="1152144" cy="1835959"/>
            <a:chOff x="2871216" y="3428999"/>
            <a:chExt cx="1417320" cy="2167125"/>
          </a:xfrm>
        </p:grpSpPr>
        <p:grpSp>
          <p:nvGrpSpPr>
            <p:cNvPr id="15" name="Group 14">
              <a:extLst>
                <a:ext uri="{FF2B5EF4-FFF2-40B4-BE49-F238E27FC236}">
                  <a16:creationId xmlns:a16="http://schemas.microsoft.com/office/drawing/2014/main" id="{18233DBB-4017-4A07-9406-FF6A1B371125}"/>
                </a:ext>
              </a:extLst>
            </p:cNvPr>
            <p:cNvGrpSpPr/>
            <p:nvPr/>
          </p:nvGrpSpPr>
          <p:grpSpPr>
            <a:xfrm>
              <a:off x="3369564" y="4908604"/>
              <a:ext cx="420624" cy="399288"/>
              <a:chOff x="1655064" y="4828032"/>
              <a:chExt cx="420624" cy="399288"/>
            </a:xfrm>
          </p:grpSpPr>
          <p:cxnSp>
            <p:nvCxnSpPr>
              <p:cNvPr id="11" name="Straight Connector 10">
                <a:extLst>
                  <a:ext uri="{FF2B5EF4-FFF2-40B4-BE49-F238E27FC236}">
                    <a16:creationId xmlns:a16="http://schemas.microsoft.com/office/drawing/2014/main" id="{1BD65527-D02D-43B0-AD0E-5B5C10D669A8}"/>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778B2F3-AAD3-4AFE-B500-32207AB95AD5}"/>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3B578A5-5331-4841-9315-47547A159A4E}"/>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Cube 13">
              <a:extLst>
                <a:ext uri="{FF2B5EF4-FFF2-40B4-BE49-F238E27FC236}">
                  <a16:creationId xmlns:a16="http://schemas.microsoft.com/office/drawing/2014/main" id="{6E2E7AC4-C142-48E3-92FF-EF9E9EA8B689}"/>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 – 3</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grpSp>
        <p:nvGrpSpPr>
          <p:cNvPr id="17" name="Group 16">
            <a:extLst>
              <a:ext uri="{FF2B5EF4-FFF2-40B4-BE49-F238E27FC236}">
                <a16:creationId xmlns:a16="http://schemas.microsoft.com/office/drawing/2014/main" id="{53069252-7733-419C-BF15-1B748DE30341}"/>
              </a:ext>
            </a:extLst>
          </p:cNvPr>
          <p:cNvGrpSpPr/>
          <p:nvPr/>
        </p:nvGrpSpPr>
        <p:grpSpPr>
          <a:xfrm>
            <a:off x="4297768" y="4023359"/>
            <a:ext cx="1152144" cy="1835959"/>
            <a:chOff x="2871216" y="3428999"/>
            <a:chExt cx="1417320" cy="2167125"/>
          </a:xfrm>
        </p:grpSpPr>
        <p:grpSp>
          <p:nvGrpSpPr>
            <p:cNvPr id="18" name="Group 17">
              <a:extLst>
                <a:ext uri="{FF2B5EF4-FFF2-40B4-BE49-F238E27FC236}">
                  <a16:creationId xmlns:a16="http://schemas.microsoft.com/office/drawing/2014/main" id="{205D5AFE-01DB-47AE-970A-A252AC24F6E3}"/>
                </a:ext>
              </a:extLst>
            </p:cNvPr>
            <p:cNvGrpSpPr/>
            <p:nvPr/>
          </p:nvGrpSpPr>
          <p:grpSpPr>
            <a:xfrm>
              <a:off x="3369564" y="4908604"/>
              <a:ext cx="420624" cy="399288"/>
              <a:chOff x="1655064" y="4828032"/>
              <a:chExt cx="420624" cy="399288"/>
            </a:xfrm>
          </p:grpSpPr>
          <p:cxnSp>
            <p:nvCxnSpPr>
              <p:cNvPr id="20" name="Straight Connector 19">
                <a:extLst>
                  <a:ext uri="{FF2B5EF4-FFF2-40B4-BE49-F238E27FC236}">
                    <a16:creationId xmlns:a16="http://schemas.microsoft.com/office/drawing/2014/main" id="{C07628EA-6F3B-471F-B99E-62CB84BF922C}"/>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9E7219-424B-4DC9-9AB8-7EF383D8FB87}"/>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66E7350-6437-4C12-A507-9D1002682099}"/>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9" name="Cube 18">
              <a:extLst>
                <a:ext uri="{FF2B5EF4-FFF2-40B4-BE49-F238E27FC236}">
                  <a16:creationId xmlns:a16="http://schemas.microsoft.com/office/drawing/2014/main" id="{C0915DEC-B284-4EB1-AA64-D3F61B1EDABE}"/>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 – 2</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grpSp>
        <p:nvGrpSpPr>
          <p:cNvPr id="23" name="Group 22">
            <a:extLst>
              <a:ext uri="{FF2B5EF4-FFF2-40B4-BE49-F238E27FC236}">
                <a16:creationId xmlns:a16="http://schemas.microsoft.com/office/drawing/2014/main" id="{B4765631-BBB8-4993-A765-10B2DB76B336}"/>
              </a:ext>
            </a:extLst>
          </p:cNvPr>
          <p:cNvGrpSpPr/>
          <p:nvPr/>
        </p:nvGrpSpPr>
        <p:grpSpPr>
          <a:xfrm>
            <a:off x="2527091" y="1369325"/>
            <a:ext cx="1152144" cy="1835959"/>
            <a:chOff x="2871216" y="3428999"/>
            <a:chExt cx="1417320" cy="2167125"/>
          </a:xfrm>
        </p:grpSpPr>
        <p:grpSp>
          <p:nvGrpSpPr>
            <p:cNvPr id="24" name="Group 23">
              <a:extLst>
                <a:ext uri="{FF2B5EF4-FFF2-40B4-BE49-F238E27FC236}">
                  <a16:creationId xmlns:a16="http://schemas.microsoft.com/office/drawing/2014/main" id="{34013CAC-B77D-40AD-A706-4B4F9365740E}"/>
                </a:ext>
              </a:extLst>
            </p:cNvPr>
            <p:cNvGrpSpPr/>
            <p:nvPr/>
          </p:nvGrpSpPr>
          <p:grpSpPr>
            <a:xfrm>
              <a:off x="3369564" y="4908604"/>
              <a:ext cx="420624" cy="399288"/>
              <a:chOff x="1655064" y="4828032"/>
              <a:chExt cx="420624" cy="399288"/>
            </a:xfrm>
          </p:grpSpPr>
          <p:cxnSp>
            <p:nvCxnSpPr>
              <p:cNvPr id="26" name="Straight Connector 25">
                <a:extLst>
                  <a:ext uri="{FF2B5EF4-FFF2-40B4-BE49-F238E27FC236}">
                    <a16:creationId xmlns:a16="http://schemas.microsoft.com/office/drawing/2014/main" id="{F86F1A71-F6DC-4891-900D-EB96E1F7562B}"/>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FF0B501-4FEC-428E-9F15-9F4E7ECADC69}"/>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42A258C-E3E8-4C8D-BEA8-97AB81B4772B}"/>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Cube 24">
              <a:extLst>
                <a:ext uri="{FF2B5EF4-FFF2-40B4-BE49-F238E27FC236}">
                  <a16:creationId xmlns:a16="http://schemas.microsoft.com/office/drawing/2014/main" id="{C7F727D6-0E88-404F-8CCC-EE2B1024A256}"/>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 – 1</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sp>
        <p:nvSpPr>
          <p:cNvPr id="29" name="Cloud 28">
            <a:extLst>
              <a:ext uri="{FF2B5EF4-FFF2-40B4-BE49-F238E27FC236}">
                <a16:creationId xmlns:a16="http://schemas.microsoft.com/office/drawing/2014/main" id="{8ED44E4C-250E-412E-A5D3-E423EC0603C4}"/>
              </a:ext>
            </a:extLst>
          </p:cNvPr>
          <p:cNvSpPr/>
          <p:nvPr/>
        </p:nvSpPr>
        <p:spPr bwMode="ltGray">
          <a:xfrm>
            <a:off x="2250349" y="4027621"/>
            <a:ext cx="1424702" cy="709975"/>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Network</a:t>
            </a:r>
          </a:p>
        </p:txBody>
      </p:sp>
      <p:cxnSp>
        <p:nvCxnSpPr>
          <p:cNvPr id="31" name="Straight Arrow Connector 30">
            <a:extLst>
              <a:ext uri="{FF2B5EF4-FFF2-40B4-BE49-F238E27FC236}">
                <a16:creationId xmlns:a16="http://schemas.microsoft.com/office/drawing/2014/main" id="{E7473480-3BCD-492E-9A72-2CFC28DF4BE2}"/>
              </a:ext>
            </a:extLst>
          </p:cNvPr>
          <p:cNvCxnSpPr>
            <a:stCxn id="29" idx="3"/>
            <a:endCxn id="25" idx="3"/>
          </p:cNvCxnSpPr>
          <p:nvPr/>
        </p:nvCxnSpPr>
        <p:spPr>
          <a:xfrm flipH="1" flipV="1">
            <a:off x="2959145" y="3205284"/>
            <a:ext cx="3555" cy="86293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74E949-8006-4B10-9D39-081B3E07214A}"/>
              </a:ext>
            </a:extLst>
          </p:cNvPr>
          <p:cNvCxnSpPr>
            <a:cxnSpLocks/>
            <a:stCxn id="14" idx="5"/>
            <a:endCxn id="29" idx="2"/>
          </p:cNvCxnSpPr>
          <p:nvPr/>
        </p:nvCxnSpPr>
        <p:spPr>
          <a:xfrm flipV="1">
            <a:off x="1627632" y="4382609"/>
            <a:ext cx="627136" cy="414713"/>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435F29F-076F-4BC6-A038-3EF35395A493}"/>
              </a:ext>
            </a:extLst>
          </p:cNvPr>
          <p:cNvCxnSpPr>
            <a:cxnSpLocks/>
            <a:endCxn id="29" idx="0"/>
          </p:cNvCxnSpPr>
          <p:nvPr/>
        </p:nvCxnSpPr>
        <p:spPr>
          <a:xfrm flipH="1" flipV="1">
            <a:off x="3673864" y="4382609"/>
            <a:ext cx="617490" cy="755022"/>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Flowchart: Magnetic Disk 33">
            <a:extLst>
              <a:ext uri="{FF2B5EF4-FFF2-40B4-BE49-F238E27FC236}">
                <a16:creationId xmlns:a16="http://schemas.microsoft.com/office/drawing/2014/main" id="{93B2190A-3C0E-4FF4-8114-2E09D1D0F107}"/>
              </a:ext>
            </a:extLst>
          </p:cNvPr>
          <p:cNvSpPr/>
          <p:nvPr/>
        </p:nvSpPr>
        <p:spPr bwMode="ltGray">
          <a:xfrm>
            <a:off x="1836396" y="3248421"/>
            <a:ext cx="406214" cy="638809"/>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35" name="Straight Arrow Connector 34">
            <a:extLst>
              <a:ext uri="{FF2B5EF4-FFF2-40B4-BE49-F238E27FC236}">
                <a16:creationId xmlns:a16="http://schemas.microsoft.com/office/drawing/2014/main" id="{5F021A5B-1B7A-4357-9358-309893FFF454}"/>
              </a:ext>
            </a:extLst>
          </p:cNvPr>
          <p:cNvCxnSpPr>
            <a:cxnSpLocks/>
            <a:stCxn id="34" idx="1"/>
            <a:endCxn id="25" idx="2"/>
          </p:cNvCxnSpPr>
          <p:nvPr/>
        </p:nvCxnSpPr>
        <p:spPr>
          <a:xfrm flipV="1">
            <a:off x="2039503" y="2431323"/>
            <a:ext cx="487588" cy="817098"/>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42A227-46D3-4A38-9CF6-8D308F8B3E25}"/>
              </a:ext>
            </a:extLst>
          </p:cNvPr>
          <p:cNvCxnSpPr>
            <a:cxnSpLocks/>
            <a:stCxn id="14" idx="0"/>
            <a:endCxn id="34" idx="2"/>
          </p:cNvCxnSpPr>
          <p:nvPr/>
        </p:nvCxnSpPr>
        <p:spPr>
          <a:xfrm flipV="1">
            <a:off x="1195578" y="3567826"/>
            <a:ext cx="640818" cy="455534"/>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3C9BB38-4F28-42E8-84AC-CA173BE71E18}"/>
              </a:ext>
            </a:extLst>
          </p:cNvPr>
          <p:cNvCxnSpPr>
            <a:cxnSpLocks/>
            <a:stCxn id="34" idx="4"/>
          </p:cNvCxnSpPr>
          <p:nvPr/>
        </p:nvCxnSpPr>
        <p:spPr>
          <a:xfrm>
            <a:off x="2242610" y="3567826"/>
            <a:ext cx="2221380" cy="611532"/>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16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500"/>
                                        <p:tgtEl>
                                          <p:spTgt spid="16"/>
                                        </p:tgtEl>
                                      </p:cBhvr>
                                    </p:animEffect>
                                  </p:childTnLst>
                                </p:cTn>
                              </p:par>
                              <p:par>
                                <p:cTn id="8" presetID="10" presetClass="entr" presetSubtype="0"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500"/>
                                        <p:tgtEl>
                                          <p:spTgt spid="1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500"/>
                                        <p:tgtEl>
                                          <p:spTgt spid="29"/>
                                        </p:tgtEl>
                                      </p:cBhvr>
                                    </p:animEffect>
                                  </p:childTnLst>
                                </p:cTn>
                              </p:par>
                              <p:par>
                                <p:cTn id="14" presetID="10" presetClass="entr" presetSubtype="0" fill="hold" nodeType="withEffect">
                                  <p:stCondLst>
                                    <p:cond delay="5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1500"/>
                                        <p:tgtEl>
                                          <p:spTgt spid="31"/>
                                        </p:tgtEl>
                                      </p:cBhvr>
                                    </p:animEffect>
                                  </p:childTnLst>
                                </p:cTn>
                              </p:par>
                              <p:par>
                                <p:cTn id="17" presetID="10" presetClass="entr" presetSubtype="0" fill="hold" nodeType="withEffect">
                                  <p:stCondLst>
                                    <p:cond delay="50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500"/>
                                        <p:tgtEl>
                                          <p:spTgt spid="32"/>
                                        </p:tgtEl>
                                      </p:cBhvr>
                                    </p:animEffect>
                                  </p:childTnLst>
                                </p:cTn>
                              </p:par>
                              <p:par>
                                <p:cTn id="20" presetID="10" presetClass="entr" presetSubtype="0" fill="hold" nodeType="withEffect">
                                  <p:stCondLst>
                                    <p:cond delay="50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500"/>
                                        <p:tgtEl>
                                          <p:spTgt spid="33"/>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1500"/>
                                        <p:tgtEl>
                                          <p:spTgt spid="34"/>
                                        </p:tgtEl>
                                      </p:cBhvr>
                                    </p:animEffect>
                                  </p:childTnLst>
                                </p:cTn>
                              </p:par>
                              <p:par>
                                <p:cTn id="26" presetID="10" presetClass="entr" presetSubtype="0" fill="hold" nodeType="withEffect">
                                  <p:stCondLst>
                                    <p:cond delay="50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500"/>
                                        <p:tgtEl>
                                          <p:spTgt spid="35"/>
                                        </p:tgtEl>
                                      </p:cBhvr>
                                    </p:animEffect>
                                  </p:childTnLst>
                                </p:cTn>
                              </p:par>
                              <p:par>
                                <p:cTn id="29" presetID="10" presetClass="entr" presetSubtype="0" fill="hold" nodeType="withEffect">
                                  <p:stCondLst>
                                    <p:cond delay="50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1500"/>
                                        <p:tgtEl>
                                          <p:spTgt spid="36"/>
                                        </p:tgtEl>
                                      </p:cBhvr>
                                    </p:animEffect>
                                  </p:childTnLst>
                                </p:cTn>
                              </p:par>
                              <p:par>
                                <p:cTn id="32" presetID="10" presetClass="entr" presetSubtype="0" fill="hold" nodeType="withEffect">
                                  <p:stCondLst>
                                    <p:cond delay="50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500"/>
                                        <p:tgtEl>
                                          <p:spTgt spid="38"/>
                                        </p:tgtEl>
                                      </p:cBhvr>
                                    </p:animEffect>
                                  </p:childTnLst>
                                </p:cTn>
                              </p:par>
                              <p:par>
                                <p:cTn id="35" presetID="10" presetClass="entr" presetSubtype="0" fill="hold" nodeType="withEffect">
                                  <p:stCondLst>
                                    <p:cond delay="5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500"/>
                                        <p:tgtEl>
                                          <p:spTgt spid="23"/>
                                        </p:tgtEl>
                                      </p:cBhvr>
                                    </p:animEffect>
                                  </p:childTnLst>
                                </p:cTn>
                              </p:par>
                            </p:childTnLst>
                          </p:cTn>
                        </p:par>
                        <p:par>
                          <p:cTn id="38" fill="hold">
                            <p:stCondLst>
                              <p:cond delay="2000"/>
                            </p:stCondLst>
                            <p:childTnLst>
                              <p:par>
                                <p:cTn id="39" presetID="10" presetClass="entr" presetSubtype="0" fill="hold" nodeType="afterEffect">
                                  <p:stCondLst>
                                    <p:cond delay="50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16</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Architecture for distributed deep learning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r>
              <a:rPr lang="en-US" b="1" dirty="0"/>
              <a:t>Model Parallelism</a:t>
            </a:r>
          </a:p>
          <a:p>
            <a:endParaRPr lang="en-US" dirty="0"/>
          </a:p>
          <a:p>
            <a:r>
              <a:rPr lang="en-US" dirty="0"/>
              <a:t>Each machine can be treated as a sever comprising multiple CPUs and GPUs.</a:t>
            </a:r>
          </a:p>
          <a:p>
            <a:endParaRPr lang="en-US" dirty="0"/>
          </a:p>
          <a:p>
            <a:r>
              <a:rPr lang="en-US" dirty="0"/>
              <a:t>The deep learning model to be trained is split and distributed across multiple machines. </a:t>
            </a:r>
          </a:p>
          <a:p>
            <a:endParaRPr lang="en-US" dirty="0"/>
          </a:p>
          <a:p>
            <a:r>
              <a:rPr lang="en-US" dirty="0"/>
              <a:t>The model is segmented such that each portion of the model can run concurrently.</a:t>
            </a:r>
          </a:p>
          <a:p>
            <a:endParaRPr lang="en-US" dirty="0"/>
          </a:p>
          <a:p>
            <a:r>
              <a:rPr lang="en-US" dirty="0"/>
              <a:t>Each portion of the model operates on the same data in different machines.</a:t>
            </a:r>
          </a:p>
        </p:txBody>
      </p:sp>
    </p:spTree>
    <p:extLst>
      <p:ext uri="{BB962C8B-B14F-4D97-AF65-F5344CB8AC3E}">
        <p14:creationId xmlns:p14="http://schemas.microsoft.com/office/powerpoint/2010/main" val="257853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17</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Architecture for distributed deep learning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9" y="998681"/>
            <a:ext cx="5394866" cy="5097600"/>
          </a:xfrm>
        </p:spPr>
        <p:txBody>
          <a:bodyPr vert="horz" lIns="0" tIns="91440" rIns="0" bIns="91440" rtlCol="0" anchor="t">
            <a:normAutofit/>
          </a:bodyPr>
          <a:lstStyle/>
          <a:p>
            <a:pPr marL="0" indent="0" algn="just">
              <a:buNone/>
            </a:pPr>
            <a:r>
              <a:rPr lang="en-US" b="1" dirty="0"/>
              <a:t>Data Parallelism – Decentralized</a:t>
            </a:r>
            <a:endParaRPr lang="en-US"/>
          </a:p>
          <a:p>
            <a:pPr algn="just"/>
            <a:endParaRPr lang="en-US" dirty="0"/>
          </a:p>
          <a:p>
            <a:pPr algn="just"/>
            <a:r>
              <a:rPr lang="en-US" dirty="0">
                <a:effectLst/>
                <a:ea typeface="Carlito"/>
                <a:cs typeface="Carlito"/>
              </a:rPr>
              <a:t>The deep learning model to be trained is replicated in each of the servers or machines. </a:t>
            </a:r>
          </a:p>
          <a:p>
            <a:pPr algn="just"/>
            <a:endParaRPr lang="en-US" dirty="0">
              <a:ea typeface="Carlito"/>
              <a:cs typeface="Carlito"/>
            </a:endParaRPr>
          </a:p>
          <a:p>
            <a:pPr algn="just"/>
            <a:r>
              <a:rPr lang="en-US" dirty="0">
                <a:effectLst/>
                <a:ea typeface="Carlito"/>
                <a:cs typeface="Carlito"/>
              </a:rPr>
              <a:t>The training data set is divided to smaller subsets. </a:t>
            </a:r>
          </a:p>
          <a:p>
            <a:pPr algn="just"/>
            <a:endParaRPr lang="en-US" dirty="0"/>
          </a:p>
          <a:p>
            <a:pPr algn="just"/>
            <a:r>
              <a:rPr lang="en-US" dirty="0"/>
              <a:t>Each machine or server trains the copy of the deep learning model stored in the memory with the subset of the training data.</a:t>
            </a:r>
          </a:p>
          <a:p>
            <a:pPr algn="just"/>
            <a:endParaRPr lang="en-US" dirty="0"/>
          </a:p>
          <a:p>
            <a:pPr algn="just"/>
            <a:r>
              <a:rPr lang="en-US" dirty="0"/>
              <a:t>Trained Parameters are shared with other servers in the cluster.</a:t>
            </a:r>
          </a:p>
        </p:txBody>
      </p:sp>
      <p:grpSp>
        <p:nvGrpSpPr>
          <p:cNvPr id="9" name="Group 8">
            <a:extLst>
              <a:ext uri="{FF2B5EF4-FFF2-40B4-BE49-F238E27FC236}">
                <a16:creationId xmlns:a16="http://schemas.microsoft.com/office/drawing/2014/main" id="{2459CBDF-7850-4624-B3BA-99E78D0C53D1}"/>
              </a:ext>
            </a:extLst>
          </p:cNvPr>
          <p:cNvGrpSpPr/>
          <p:nvPr/>
        </p:nvGrpSpPr>
        <p:grpSpPr>
          <a:xfrm>
            <a:off x="9515026" y="3647912"/>
            <a:ext cx="1152144" cy="1835959"/>
            <a:chOff x="2871216" y="3428999"/>
            <a:chExt cx="1417320" cy="2167125"/>
          </a:xfrm>
        </p:grpSpPr>
        <p:grpSp>
          <p:nvGrpSpPr>
            <p:cNvPr id="10" name="Group 9">
              <a:extLst>
                <a:ext uri="{FF2B5EF4-FFF2-40B4-BE49-F238E27FC236}">
                  <a16:creationId xmlns:a16="http://schemas.microsoft.com/office/drawing/2014/main" id="{90DF225F-6724-4A75-B6F7-32D528D38E80}"/>
                </a:ext>
              </a:extLst>
            </p:cNvPr>
            <p:cNvGrpSpPr/>
            <p:nvPr/>
          </p:nvGrpSpPr>
          <p:grpSpPr>
            <a:xfrm>
              <a:off x="3369564" y="4908604"/>
              <a:ext cx="420624" cy="399288"/>
              <a:chOff x="1655064" y="4828032"/>
              <a:chExt cx="420624" cy="399288"/>
            </a:xfrm>
          </p:grpSpPr>
          <p:cxnSp>
            <p:nvCxnSpPr>
              <p:cNvPr id="12" name="Straight Connector 11">
                <a:extLst>
                  <a:ext uri="{FF2B5EF4-FFF2-40B4-BE49-F238E27FC236}">
                    <a16:creationId xmlns:a16="http://schemas.microsoft.com/office/drawing/2014/main" id="{6C7F6792-5C57-4452-A9D4-F0A3186C4C95}"/>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F372C20-CDD4-4C08-8CA5-CCFCC1EBF343}"/>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6AAB61E-231B-4B2F-8A03-9A89417726A3}"/>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Cube 10">
              <a:extLst>
                <a:ext uri="{FF2B5EF4-FFF2-40B4-BE49-F238E27FC236}">
                  <a16:creationId xmlns:a16="http://schemas.microsoft.com/office/drawing/2014/main" id="{2336624B-3C4E-458F-91C7-980809E3685F}"/>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 – 3</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grpSp>
        <p:nvGrpSpPr>
          <p:cNvPr id="15" name="Group 14">
            <a:extLst>
              <a:ext uri="{FF2B5EF4-FFF2-40B4-BE49-F238E27FC236}">
                <a16:creationId xmlns:a16="http://schemas.microsoft.com/office/drawing/2014/main" id="{5A87EEF3-251D-4DAF-BC26-266D2CB44606}"/>
              </a:ext>
            </a:extLst>
          </p:cNvPr>
          <p:cNvGrpSpPr/>
          <p:nvPr/>
        </p:nvGrpSpPr>
        <p:grpSpPr>
          <a:xfrm>
            <a:off x="9685989" y="1016096"/>
            <a:ext cx="1152144" cy="1835959"/>
            <a:chOff x="2871216" y="3428999"/>
            <a:chExt cx="1417320" cy="2167125"/>
          </a:xfrm>
        </p:grpSpPr>
        <p:grpSp>
          <p:nvGrpSpPr>
            <p:cNvPr id="16" name="Group 15">
              <a:extLst>
                <a:ext uri="{FF2B5EF4-FFF2-40B4-BE49-F238E27FC236}">
                  <a16:creationId xmlns:a16="http://schemas.microsoft.com/office/drawing/2014/main" id="{0F18B899-D74E-47BB-82C6-EF7C4063E0CC}"/>
                </a:ext>
              </a:extLst>
            </p:cNvPr>
            <p:cNvGrpSpPr/>
            <p:nvPr/>
          </p:nvGrpSpPr>
          <p:grpSpPr>
            <a:xfrm>
              <a:off x="3369564" y="4908604"/>
              <a:ext cx="420624" cy="399288"/>
              <a:chOff x="1655064" y="4828032"/>
              <a:chExt cx="420624" cy="399288"/>
            </a:xfrm>
          </p:grpSpPr>
          <p:cxnSp>
            <p:nvCxnSpPr>
              <p:cNvPr id="18" name="Straight Connector 17">
                <a:extLst>
                  <a:ext uri="{FF2B5EF4-FFF2-40B4-BE49-F238E27FC236}">
                    <a16:creationId xmlns:a16="http://schemas.microsoft.com/office/drawing/2014/main" id="{D12E6B8B-48CF-4169-9643-76870619ACB7}"/>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ECD70C-97AD-4A16-9067-DFD8E876D1C0}"/>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8FD312E-DEC5-4059-A533-B1105EA7C7DF}"/>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Cube 16">
              <a:extLst>
                <a:ext uri="{FF2B5EF4-FFF2-40B4-BE49-F238E27FC236}">
                  <a16:creationId xmlns:a16="http://schemas.microsoft.com/office/drawing/2014/main" id="{9FA4A3DD-AAFF-475A-B8CE-5D5A66FC7E03}"/>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 – 2</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grpSp>
        <p:nvGrpSpPr>
          <p:cNvPr id="21" name="Group 20">
            <a:extLst>
              <a:ext uri="{FF2B5EF4-FFF2-40B4-BE49-F238E27FC236}">
                <a16:creationId xmlns:a16="http://schemas.microsoft.com/office/drawing/2014/main" id="{4413D30A-AAD3-4829-98A4-5314AF097F22}"/>
              </a:ext>
            </a:extLst>
          </p:cNvPr>
          <p:cNvGrpSpPr/>
          <p:nvPr/>
        </p:nvGrpSpPr>
        <p:grpSpPr>
          <a:xfrm>
            <a:off x="6035040" y="1048218"/>
            <a:ext cx="1152144" cy="1835959"/>
            <a:chOff x="2871216" y="3428999"/>
            <a:chExt cx="1417320" cy="2167125"/>
          </a:xfrm>
        </p:grpSpPr>
        <p:grpSp>
          <p:nvGrpSpPr>
            <p:cNvPr id="22" name="Group 21">
              <a:extLst>
                <a:ext uri="{FF2B5EF4-FFF2-40B4-BE49-F238E27FC236}">
                  <a16:creationId xmlns:a16="http://schemas.microsoft.com/office/drawing/2014/main" id="{5BA2080B-98F6-435D-8D5A-128C53E2B848}"/>
                </a:ext>
              </a:extLst>
            </p:cNvPr>
            <p:cNvGrpSpPr/>
            <p:nvPr/>
          </p:nvGrpSpPr>
          <p:grpSpPr>
            <a:xfrm>
              <a:off x="3369564" y="4908604"/>
              <a:ext cx="420624" cy="399288"/>
              <a:chOff x="1655064" y="4828032"/>
              <a:chExt cx="420624" cy="399288"/>
            </a:xfrm>
          </p:grpSpPr>
          <p:cxnSp>
            <p:nvCxnSpPr>
              <p:cNvPr id="24" name="Straight Connector 23">
                <a:extLst>
                  <a:ext uri="{FF2B5EF4-FFF2-40B4-BE49-F238E27FC236}">
                    <a16:creationId xmlns:a16="http://schemas.microsoft.com/office/drawing/2014/main" id="{7ADABE36-08DB-4626-A79A-26E3305AEBE3}"/>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F47E596-83F2-4A27-AB4F-887D2C067CD8}"/>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62C79B-C1DF-4D78-B280-A9FA3DD4CC23}"/>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 name="Cube 22">
              <a:extLst>
                <a:ext uri="{FF2B5EF4-FFF2-40B4-BE49-F238E27FC236}">
                  <a16:creationId xmlns:a16="http://schemas.microsoft.com/office/drawing/2014/main" id="{EEAEDC53-BBDD-4ADC-9533-E5140BD1EFC5}"/>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 – 1</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cxnSp>
        <p:nvCxnSpPr>
          <p:cNvPr id="28" name="Straight Arrow Connector 27">
            <a:extLst>
              <a:ext uri="{FF2B5EF4-FFF2-40B4-BE49-F238E27FC236}">
                <a16:creationId xmlns:a16="http://schemas.microsoft.com/office/drawing/2014/main" id="{F7BF49B3-ECF3-4D07-8243-72286033A867}"/>
              </a:ext>
            </a:extLst>
          </p:cNvPr>
          <p:cNvCxnSpPr>
            <a:cxnSpLocks/>
          </p:cNvCxnSpPr>
          <p:nvPr/>
        </p:nvCxnSpPr>
        <p:spPr>
          <a:xfrm flipV="1">
            <a:off x="6627114" y="2884177"/>
            <a:ext cx="0" cy="816839"/>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DAA6688-445B-4A39-9BF6-E99CDCF49E93}"/>
              </a:ext>
            </a:extLst>
          </p:cNvPr>
          <p:cNvCxnSpPr>
            <a:cxnSpLocks/>
          </p:cNvCxnSpPr>
          <p:nvPr/>
        </p:nvCxnSpPr>
        <p:spPr>
          <a:xfrm flipH="1" flipV="1">
            <a:off x="7187184" y="4648714"/>
            <a:ext cx="2327842"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05C31E-43BF-4CFE-98EF-8FE305205CA7}"/>
              </a:ext>
            </a:extLst>
          </p:cNvPr>
          <p:cNvCxnSpPr>
            <a:cxnSpLocks/>
            <a:stCxn id="17" idx="3"/>
          </p:cNvCxnSpPr>
          <p:nvPr/>
        </p:nvCxnSpPr>
        <p:spPr>
          <a:xfrm flipH="1">
            <a:off x="10091098" y="2852055"/>
            <a:ext cx="0" cy="795857"/>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3B9E8805-260A-4AA8-906A-B67B0CD71969}"/>
              </a:ext>
            </a:extLst>
          </p:cNvPr>
          <p:cNvGrpSpPr/>
          <p:nvPr/>
        </p:nvGrpSpPr>
        <p:grpSpPr>
          <a:xfrm>
            <a:off x="6035040" y="3701016"/>
            <a:ext cx="1152144" cy="1835959"/>
            <a:chOff x="2871216" y="3428999"/>
            <a:chExt cx="1417320" cy="2167125"/>
          </a:xfrm>
        </p:grpSpPr>
        <p:grpSp>
          <p:nvGrpSpPr>
            <p:cNvPr id="35" name="Group 34">
              <a:extLst>
                <a:ext uri="{FF2B5EF4-FFF2-40B4-BE49-F238E27FC236}">
                  <a16:creationId xmlns:a16="http://schemas.microsoft.com/office/drawing/2014/main" id="{B537D465-08F2-4645-9317-514B8E1420B2}"/>
                </a:ext>
              </a:extLst>
            </p:cNvPr>
            <p:cNvGrpSpPr/>
            <p:nvPr/>
          </p:nvGrpSpPr>
          <p:grpSpPr>
            <a:xfrm>
              <a:off x="3369564" y="4908604"/>
              <a:ext cx="420624" cy="399288"/>
              <a:chOff x="1655064" y="4828032"/>
              <a:chExt cx="420624" cy="399288"/>
            </a:xfrm>
          </p:grpSpPr>
          <p:cxnSp>
            <p:nvCxnSpPr>
              <p:cNvPr id="37" name="Straight Connector 36">
                <a:extLst>
                  <a:ext uri="{FF2B5EF4-FFF2-40B4-BE49-F238E27FC236}">
                    <a16:creationId xmlns:a16="http://schemas.microsoft.com/office/drawing/2014/main" id="{7E38C726-0479-4973-940D-CFE7EDEE54FE}"/>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C1CF620-8261-44EE-A2EF-8BAA4B1AFA90}"/>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0F37BAD-328B-4222-BAD8-1897796FB67A}"/>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6" name="Cube 35">
              <a:extLst>
                <a:ext uri="{FF2B5EF4-FFF2-40B4-BE49-F238E27FC236}">
                  <a16:creationId xmlns:a16="http://schemas.microsoft.com/office/drawing/2014/main" id="{1CF803B5-1E4A-417B-AAC4-DB61CB0454CC}"/>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 – 4</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cxnSp>
        <p:nvCxnSpPr>
          <p:cNvPr id="46" name="Straight Arrow Connector 45">
            <a:extLst>
              <a:ext uri="{FF2B5EF4-FFF2-40B4-BE49-F238E27FC236}">
                <a16:creationId xmlns:a16="http://schemas.microsoft.com/office/drawing/2014/main" id="{41F78130-BA28-47C3-B26D-F860C65B9D9C}"/>
              </a:ext>
            </a:extLst>
          </p:cNvPr>
          <p:cNvCxnSpPr>
            <a:cxnSpLocks/>
          </p:cNvCxnSpPr>
          <p:nvPr/>
        </p:nvCxnSpPr>
        <p:spPr>
          <a:xfrm flipH="1">
            <a:off x="7187184" y="1829314"/>
            <a:ext cx="2498805"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5874874-4106-4333-96E8-703B4382C472}"/>
              </a:ext>
            </a:extLst>
          </p:cNvPr>
          <p:cNvCxnSpPr>
            <a:cxnSpLocks/>
          </p:cNvCxnSpPr>
          <p:nvPr/>
        </p:nvCxnSpPr>
        <p:spPr>
          <a:xfrm flipH="1">
            <a:off x="7187184" y="2852055"/>
            <a:ext cx="2498805" cy="848961"/>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7EDAA2-5B00-4F93-9CBF-6CDC47CD756B}"/>
              </a:ext>
            </a:extLst>
          </p:cNvPr>
          <p:cNvCxnSpPr>
            <a:cxnSpLocks/>
          </p:cNvCxnSpPr>
          <p:nvPr/>
        </p:nvCxnSpPr>
        <p:spPr>
          <a:xfrm flipH="1" flipV="1">
            <a:off x="7106841" y="2705895"/>
            <a:ext cx="2579148" cy="1107663"/>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Flowchart: Magnetic Disk 61">
            <a:extLst>
              <a:ext uri="{FF2B5EF4-FFF2-40B4-BE49-F238E27FC236}">
                <a16:creationId xmlns:a16="http://schemas.microsoft.com/office/drawing/2014/main" id="{9DC854E9-FB55-4721-88F2-B5A04FE17F21}"/>
              </a:ext>
            </a:extLst>
          </p:cNvPr>
          <p:cNvSpPr/>
          <p:nvPr/>
        </p:nvSpPr>
        <p:spPr bwMode="ltGray">
          <a:xfrm>
            <a:off x="11381858" y="1029925"/>
            <a:ext cx="406214" cy="638809"/>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63" name="Flowchart: Magnetic Disk 62">
            <a:extLst>
              <a:ext uri="{FF2B5EF4-FFF2-40B4-BE49-F238E27FC236}">
                <a16:creationId xmlns:a16="http://schemas.microsoft.com/office/drawing/2014/main" id="{1B2589E3-76E5-463E-83C8-BCBAA39CCD89}"/>
              </a:ext>
            </a:extLst>
          </p:cNvPr>
          <p:cNvSpPr/>
          <p:nvPr/>
        </p:nvSpPr>
        <p:spPr bwMode="ltGray">
          <a:xfrm>
            <a:off x="7944891" y="3813558"/>
            <a:ext cx="406214" cy="638809"/>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64" name="Flowchart: Magnetic Disk 63">
            <a:extLst>
              <a:ext uri="{FF2B5EF4-FFF2-40B4-BE49-F238E27FC236}">
                <a16:creationId xmlns:a16="http://schemas.microsoft.com/office/drawing/2014/main" id="{71EE66C1-5D69-47CE-8E75-6A8CB59D8E2A}"/>
              </a:ext>
            </a:extLst>
          </p:cNvPr>
          <p:cNvSpPr/>
          <p:nvPr/>
        </p:nvSpPr>
        <p:spPr bwMode="ltGray">
          <a:xfrm>
            <a:off x="7949400" y="1054023"/>
            <a:ext cx="406214" cy="638809"/>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65" name="Flowchart: Magnetic Disk 64">
            <a:extLst>
              <a:ext uri="{FF2B5EF4-FFF2-40B4-BE49-F238E27FC236}">
                <a16:creationId xmlns:a16="http://schemas.microsoft.com/office/drawing/2014/main" id="{B4E58152-987C-4E1E-A8AA-CC21655B4608}"/>
              </a:ext>
            </a:extLst>
          </p:cNvPr>
          <p:cNvSpPr/>
          <p:nvPr/>
        </p:nvSpPr>
        <p:spPr bwMode="ltGray">
          <a:xfrm>
            <a:off x="11381858" y="4280706"/>
            <a:ext cx="406214" cy="638809"/>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66" name="Straight Arrow Connector 65">
            <a:extLst>
              <a:ext uri="{FF2B5EF4-FFF2-40B4-BE49-F238E27FC236}">
                <a16:creationId xmlns:a16="http://schemas.microsoft.com/office/drawing/2014/main" id="{5BEDB273-D804-48A9-B6AA-E340F2A95E03}"/>
              </a:ext>
            </a:extLst>
          </p:cNvPr>
          <p:cNvCxnSpPr>
            <a:cxnSpLocks/>
            <a:stCxn id="62" idx="2"/>
          </p:cNvCxnSpPr>
          <p:nvPr/>
        </p:nvCxnSpPr>
        <p:spPr>
          <a:xfrm flipH="1" flipV="1">
            <a:off x="10838133" y="1346528"/>
            <a:ext cx="543725" cy="2802"/>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3418529-ECA3-434A-9F06-B756514FA2CF}"/>
              </a:ext>
            </a:extLst>
          </p:cNvPr>
          <p:cNvCxnSpPr>
            <a:cxnSpLocks/>
            <a:endCxn id="65" idx="2"/>
          </p:cNvCxnSpPr>
          <p:nvPr/>
        </p:nvCxnSpPr>
        <p:spPr>
          <a:xfrm flipV="1">
            <a:off x="10667170" y="4600111"/>
            <a:ext cx="714688"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C2359E9-ABE4-46D7-9ED6-1CB77A09FA8D}"/>
              </a:ext>
            </a:extLst>
          </p:cNvPr>
          <p:cNvCxnSpPr>
            <a:cxnSpLocks/>
            <a:endCxn id="63" idx="2"/>
          </p:cNvCxnSpPr>
          <p:nvPr/>
        </p:nvCxnSpPr>
        <p:spPr>
          <a:xfrm>
            <a:off x="7187184" y="4132962"/>
            <a:ext cx="757707" cy="1"/>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924DADC-622E-445C-A6B1-726F044D1193}"/>
              </a:ext>
            </a:extLst>
          </p:cNvPr>
          <p:cNvCxnSpPr>
            <a:cxnSpLocks/>
            <a:endCxn id="64" idx="2"/>
          </p:cNvCxnSpPr>
          <p:nvPr/>
        </p:nvCxnSpPr>
        <p:spPr>
          <a:xfrm>
            <a:off x="7187184" y="1373428"/>
            <a:ext cx="762216"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D7DB842-3B16-4601-99F4-B34F1E943B3D}"/>
              </a:ext>
            </a:extLst>
          </p:cNvPr>
          <p:cNvSpPr txBox="1"/>
          <p:nvPr/>
        </p:nvSpPr>
        <p:spPr>
          <a:xfrm>
            <a:off x="6034878" y="5726949"/>
            <a:ext cx="6094476" cy="430887"/>
          </a:xfrm>
          <a:prstGeom prst="rect">
            <a:avLst/>
          </a:prstGeom>
          <a:noFill/>
          <a:ln w="57150">
            <a:noFill/>
            <a:miter lim="800000"/>
          </a:ln>
        </p:spPr>
        <p:txBody>
          <a:bodyPr wrap="square">
            <a:spAutoFit/>
          </a:bodyPr>
          <a:lstStyle/>
          <a:p>
            <a:r>
              <a:rPr lang="en-US" sz="2200" b="1" dirty="0">
                <a:effectLst/>
                <a:ea typeface="Carlito"/>
                <a:cs typeface="Carlito"/>
              </a:rPr>
              <a:t>FIG. 2 Decentralized architecture in data parallelism</a:t>
            </a:r>
            <a:endParaRPr lang="en-US" sz="2200" dirty="0"/>
          </a:p>
        </p:txBody>
      </p:sp>
    </p:spTree>
    <p:extLst>
      <p:ext uri="{BB962C8B-B14F-4D97-AF65-F5344CB8AC3E}">
        <p14:creationId xmlns:p14="http://schemas.microsoft.com/office/powerpoint/2010/main" val="310159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5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50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50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50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50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1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50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5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1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50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1500"/>
                                        <p:tgtEl>
                                          <p:spTgt spid="6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50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15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50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1500"/>
                                        <p:tgtEl>
                                          <p:spTgt spid="6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50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1500"/>
                                        <p:tgtEl>
                                          <p:spTgt spid="6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50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1500"/>
                                        <p:tgtEl>
                                          <p:spTgt spid="6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500"/>
                                  </p:stCondLst>
                                  <p:childTnLst>
                                    <p:set>
                                      <p:cBhvr>
                                        <p:cTn id="81" dur="1" fill="hold">
                                          <p:stCondLst>
                                            <p:cond delay="0"/>
                                          </p:stCondLst>
                                        </p:cTn>
                                        <p:tgtEl>
                                          <p:spTgt spid="70"/>
                                        </p:tgtEl>
                                        <p:attrNameLst>
                                          <p:attrName>style.visibility</p:attrName>
                                        </p:attrNameLst>
                                      </p:cBhvr>
                                      <p:to>
                                        <p:strVal val="visible"/>
                                      </p:to>
                                    </p:set>
                                    <p:animEffect transition="in" filter="fade">
                                      <p:cBhvr>
                                        <p:cTn id="82" dur="1500"/>
                                        <p:tgtEl>
                                          <p:spTgt spid="7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500"/>
                                  </p:stCondLst>
                                  <p:childTnLst>
                                    <p:set>
                                      <p:cBhvr>
                                        <p:cTn id="86" dur="1" fill="hold">
                                          <p:stCondLst>
                                            <p:cond delay="0"/>
                                          </p:stCondLst>
                                        </p:cTn>
                                        <p:tgtEl>
                                          <p:spTgt spid="73"/>
                                        </p:tgtEl>
                                        <p:attrNameLst>
                                          <p:attrName>style.visibility</p:attrName>
                                        </p:attrNameLst>
                                      </p:cBhvr>
                                      <p:to>
                                        <p:strVal val="visible"/>
                                      </p:to>
                                    </p:set>
                                    <p:animEffect transition="in" filter="fade">
                                      <p:cBhvr>
                                        <p:cTn id="87" dur="1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500"/>
                                  </p:stCondLst>
                                  <p:childTnLst>
                                    <p:set>
                                      <p:cBhvr>
                                        <p:cTn id="91" dur="1" fill="hold">
                                          <p:stCondLst>
                                            <p:cond delay="0"/>
                                          </p:stCondLst>
                                        </p:cTn>
                                        <p:tgtEl>
                                          <p:spTgt spid="76"/>
                                        </p:tgtEl>
                                        <p:attrNameLst>
                                          <p:attrName>style.visibility</p:attrName>
                                        </p:attrNameLst>
                                      </p:cBhvr>
                                      <p:to>
                                        <p:strVal val="visible"/>
                                      </p:to>
                                    </p:set>
                                    <p:animEffect transition="in" filter="fade">
                                      <p:cBhvr>
                                        <p:cTn id="92" dur="1500"/>
                                        <p:tgtEl>
                                          <p:spTgt spid="7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500"/>
                                  </p:stCondLst>
                                  <p:childTnLst>
                                    <p:set>
                                      <p:cBhvr>
                                        <p:cTn id="96" dur="1" fill="hold">
                                          <p:stCondLst>
                                            <p:cond delay="0"/>
                                          </p:stCondLst>
                                        </p:cTn>
                                        <p:tgtEl>
                                          <p:spTgt spid="80"/>
                                        </p:tgtEl>
                                        <p:attrNameLst>
                                          <p:attrName>style.visibility</p:attrName>
                                        </p:attrNameLst>
                                      </p:cBhvr>
                                      <p:to>
                                        <p:strVal val="visible"/>
                                      </p:to>
                                    </p:set>
                                    <p:animEffect transition="in" filter="fade">
                                      <p:cBhvr>
                                        <p:cTn id="97" dur="1500"/>
                                        <p:tgtEl>
                                          <p:spTgt spid="80"/>
                                        </p:tgtEl>
                                      </p:cBhvr>
                                    </p:animEffect>
                                  </p:childTnLst>
                                </p:cTn>
                              </p:par>
                            </p:childTnLst>
                          </p:cTn>
                        </p:par>
                        <p:par>
                          <p:cTn id="98" fill="hold">
                            <p:stCondLst>
                              <p:cond delay="2000"/>
                            </p:stCondLst>
                            <p:childTnLst>
                              <p:par>
                                <p:cTn id="99" presetID="1" presetClass="entr" presetSubtype="0" fill="hold" grpId="0" nodeType="afterEffect">
                                  <p:stCondLst>
                                    <p:cond delay="500"/>
                                  </p:stCondLst>
                                  <p:childTnLst>
                                    <p:set>
                                      <p:cBhvr>
                                        <p:cTn id="100" dur="1" fill="hold">
                                          <p:stCondLst>
                                            <p:cond delay="0"/>
                                          </p:stCondLst>
                                        </p:cTn>
                                        <p:tgtEl>
                                          <p:spTgt spid="7">
                                            <p:txEl>
                                              <p:pRg st="0" end="0"/>
                                            </p:txEl>
                                          </p:spTgt>
                                        </p:tgtEl>
                                        <p:attrNameLst>
                                          <p:attrName>style.visibility</p:attrName>
                                        </p:attrNameLst>
                                      </p:cBhvr>
                                      <p:to>
                                        <p:strVal val="visible"/>
                                      </p:to>
                                    </p:set>
                                  </p:childTnLst>
                                </p:cTn>
                              </p:par>
                            </p:childTnLst>
                          </p:cTn>
                        </p:par>
                        <p:par>
                          <p:cTn id="101" fill="hold">
                            <p:stCondLst>
                              <p:cond delay="2500"/>
                            </p:stCondLst>
                            <p:childTnLst>
                              <p:par>
                                <p:cTn id="102" presetID="1" presetClass="entr" presetSubtype="0" fill="hold" grpId="0" nodeType="afterEffect">
                                  <p:stCondLst>
                                    <p:cond delay="500"/>
                                  </p:stCondLst>
                                  <p:childTnLst>
                                    <p:set>
                                      <p:cBhvr>
                                        <p:cTn id="103" dur="1" fill="hold">
                                          <p:stCondLst>
                                            <p:cond delay="0"/>
                                          </p:stCondLst>
                                        </p:cTn>
                                        <p:tgtEl>
                                          <p:spTgt spid="7">
                                            <p:txEl>
                                              <p:pRg st="2" end="2"/>
                                            </p:txEl>
                                          </p:spTgt>
                                        </p:tgtEl>
                                        <p:attrNameLst>
                                          <p:attrName>style.visibility</p:attrName>
                                        </p:attrNameLst>
                                      </p:cBhvr>
                                      <p:to>
                                        <p:strVal val="visible"/>
                                      </p:to>
                                    </p:set>
                                  </p:childTnLst>
                                </p:cTn>
                              </p:par>
                            </p:childTnLst>
                          </p:cTn>
                        </p:par>
                        <p:par>
                          <p:cTn id="104" fill="hold">
                            <p:stCondLst>
                              <p:cond delay="3000"/>
                            </p:stCondLst>
                            <p:childTnLst>
                              <p:par>
                                <p:cTn id="105" presetID="1" presetClass="entr" presetSubtype="0" fill="hold" grpId="0" nodeType="afterEffect">
                                  <p:stCondLst>
                                    <p:cond delay="500"/>
                                  </p:stCondLst>
                                  <p:childTnLst>
                                    <p:set>
                                      <p:cBhvr>
                                        <p:cTn id="106" dur="1" fill="hold">
                                          <p:stCondLst>
                                            <p:cond delay="0"/>
                                          </p:stCondLst>
                                        </p:cTn>
                                        <p:tgtEl>
                                          <p:spTgt spid="7">
                                            <p:txEl>
                                              <p:pRg st="4" end="4"/>
                                            </p:txEl>
                                          </p:spTgt>
                                        </p:tgtEl>
                                        <p:attrNameLst>
                                          <p:attrName>style.visibility</p:attrName>
                                        </p:attrNameLst>
                                      </p:cBhvr>
                                      <p:to>
                                        <p:strVal val="visible"/>
                                      </p:to>
                                    </p:set>
                                  </p:childTnLst>
                                </p:cTn>
                              </p:par>
                            </p:childTnLst>
                          </p:cTn>
                        </p:par>
                        <p:par>
                          <p:cTn id="107" fill="hold">
                            <p:stCondLst>
                              <p:cond delay="3500"/>
                            </p:stCondLst>
                            <p:childTnLst>
                              <p:par>
                                <p:cTn id="108" presetID="1" presetClass="entr" presetSubtype="0" fill="hold" grpId="0" nodeType="afterEffect">
                                  <p:stCondLst>
                                    <p:cond delay="500"/>
                                  </p:stCondLst>
                                  <p:childTnLst>
                                    <p:set>
                                      <p:cBhvr>
                                        <p:cTn id="109" dur="1" fill="hold">
                                          <p:stCondLst>
                                            <p:cond delay="0"/>
                                          </p:stCondLst>
                                        </p:cTn>
                                        <p:tgtEl>
                                          <p:spTgt spid="7">
                                            <p:txEl>
                                              <p:pRg st="6" end="6"/>
                                            </p:txEl>
                                          </p:spTgt>
                                        </p:tgtEl>
                                        <p:attrNameLst>
                                          <p:attrName>style.visibility</p:attrName>
                                        </p:attrNameLst>
                                      </p:cBhvr>
                                      <p:to>
                                        <p:strVal val="visible"/>
                                      </p:to>
                                    </p:set>
                                  </p:childTnLst>
                                </p:cTn>
                              </p:par>
                            </p:childTnLst>
                          </p:cTn>
                        </p:par>
                        <p:par>
                          <p:cTn id="110" fill="hold">
                            <p:stCondLst>
                              <p:cond delay="4000"/>
                            </p:stCondLst>
                            <p:childTnLst>
                              <p:par>
                                <p:cTn id="111" presetID="1" presetClass="entr" presetSubtype="0" fill="hold" grpId="0" nodeType="afterEffect">
                                  <p:stCondLst>
                                    <p:cond delay="500"/>
                                  </p:stCondLst>
                                  <p:childTnLst>
                                    <p:set>
                                      <p:cBhvr>
                                        <p:cTn id="11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2" grpId="0" animBg="1"/>
      <p:bldP spid="63" grpId="0" animBg="1"/>
      <p:bldP spid="64" grpId="0" animBg="1"/>
      <p:bldP spid="65" grpId="0" animBg="1"/>
      <p:bldP spid="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18</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Architectures for distributed deep learning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9" y="998681"/>
            <a:ext cx="5627743" cy="5097600"/>
          </a:xfrm>
        </p:spPr>
        <p:txBody>
          <a:bodyPr>
            <a:normAutofit lnSpcReduction="10000"/>
          </a:bodyPr>
          <a:lstStyle/>
          <a:p>
            <a:r>
              <a:rPr lang="en-US" b="1" dirty="0"/>
              <a:t>Data Parallelism – Centralized</a:t>
            </a:r>
          </a:p>
          <a:p>
            <a:endParaRPr lang="en-US" dirty="0"/>
          </a:p>
          <a:p>
            <a:pPr algn="just"/>
            <a:r>
              <a:rPr lang="en-US" dirty="0">
                <a:effectLst/>
                <a:ea typeface="Carlito"/>
                <a:cs typeface="Carlito"/>
              </a:rPr>
              <a:t>The deep learning model to be trained is replicated in each of the servers or machines. </a:t>
            </a:r>
          </a:p>
          <a:p>
            <a:pPr algn="just"/>
            <a:endParaRPr lang="en-US" dirty="0">
              <a:ea typeface="Carlito"/>
              <a:cs typeface="Carlito"/>
            </a:endParaRPr>
          </a:p>
          <a:p>
            <a:pPr algn="just"/>
            <a:r>
              <a:rPr lang="en-US" dirty="0">
                <a:effectLst/>
                <a:ea typeface="Carlito"/>
                <a:cs typeface="Carlito"/>
              </a:rPr>
              <a:t>The training data set is divided to smaller subsets. </a:t>
            </a:r>
          </a:p>
          <a:p>
            <a:pPr algn="just"/>
            <a:endParaRPr lang="en-US" dirty="0"/>
          </a:p>
          <a:p>
            <a:pPr algn="just"/>
            <a:r>
              <a:rPr lang="en-US" dirty="0"/>
              <a:t>Each machine or server trains the copy of the deep learning model stored in the memory with the subset of the training data.</a:t>
            </a:r>
          </a:p>
          <a:p>
            <a:pPr algn="just"/>
            <a:endParaRPr lang="en-US" dirty="0"/>
          </a:p>
          <a:p>
            <a:pPr algn="just"/>
            <a:r>
              <a:rPr lang="en-US" dirty="0"/>
              <a:t>Trained parameters are shared with the parameter server (PS). </a:t>
            </a:r>
          </a:p>
          <a:p>
            <a:pPr algn="just"/>
            <a:endParaRPr lang="en-US" dirty="0"/>
          </a:p>
          <a:p>
            <a:pPr algn="just"/>
            <a:r>
              <a:rPr lang="en-US" dirty="0"/>
              <a:t>The PS periodically shares the updated parameters with other severs.</a:t>
            </a:r>
          </a:p>
          <a:p>
            <a:endParaRPr lang="en-US" dirty="0"/>
          </a:p>
          <a:p>
            <a:endParaRPr lang="en-US" dirty="0"/>
          </a:p>
          <a:p>
            <a:endParaRPr lang="en-US" dirty="0"/>
          </a:p>
        </p:txBody>
      </p:sp>
      <p:grpSp>
        <p:nvGrpSpPr>
          <p:cNvPr id="8" name="Group 7">
            <a:extLst>
              <a:ext uri="{FF2B5EF4-FFF2-40B4-BE49-F238E27FC236}">
                <a16:creationId xmlns:a16="http://schemas.microsoft.com/office/drawing/2014/main" id="{5D390E9C-A845-41C7-8163-A6EBC8B3393C}"/>
              </a:ext>
            </a:extLst>
          </p:cNvPr>
          <p:cNvGrpSpPr/>
          <p:nvPr/>
        </p:nvGrpSpPr>
        <p:grpSpPr>
          <a:xfrm>
            <a:off x="9651149" y="3711920"/>
            <a:ext cx="1152144" cy="1835959"/>
            <a:chOff x="2871216" y="3428999"/>
            <a:chExt cx="1417320" cy="2167125"/>
          </a:xfrm>
        </p:grpSpPr>
        <p:grpSp>
          <p:nvGrpSpPr>
            <p:cNvPr id="9" name="Group 8">
              <a:extLst>
                <a:ext uri="{FF2B5EF4-FFF2-40B4-BE49-F238E27FC236}">
                  <a16:creationId xmlns:a16="http://schemas.microsoft.com/office/drawing/2014/main" id="{5F9BFC73-9A9F-4F30-8E0D-034385591842}"/>
                </a:ext>
              </a:extLst>
            </p:cNvPr>
            <p:cNvGrpSpPr/>
            <p:nvPr/>
          </p:nvGrpSpPr>
          <p:grpSpPr>
            <a:xfrm>
              <a:off x="3369564" y="4908604"/>
              <a:ext cx="420624" cy="399288"/>
              <a:chOff x="1655064" y="4828032"/>
              <a:chExt cx="420624" cy="399288"/>
            </a:xfrm>
          </p:grpSpPr>
          <p:cxnSp>
            <p:nvCxnSpPr>
              <p:cNvPr id="11" name="Straight Connector 10">
                <a:extLst>
                  <a:ext uri="{FF2B5EF4-FFF2-40B4-BE49-F238E27FC236}">
                    <a16:creationId xmlns:a16="http://schemas.microsoft.com/office/drawing/2014/main" id="{515FDAE5-DD4D-4B45-8C3E-0BBEC3A6185E}"/>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D87618-AC15-485C-9D99-C3F640FB27DD}"/>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1EA27A9-8C0B-480C-841E-4DC5CE3AF152}"/>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Cube 9">
              <a:extLst>
                <a:ext uri="{FF2B5EF4-FFF2-40B4-BE49-F238E27FC236}">
                  <a16:creationId xmlns:a16="http://schemas.microsoft.com/office/drawing/2014/main" id="{01E1EF74-E8AC-4EE7-B413-E3C18D2A4977}"/>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 – 3</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grpSp>
        <p:nvGrpSpPr>
          <p:cNvPr id="14" name="Group 13">
            <a:extLst>
              <a:ext uri="{FF2B5EF4-FFF2-40B4-BE49-F238E27FC236}">
                <a16:creationId xmlns:a16="http://schemas.microsoft.com/office/drawing/2014/main" id="{C14F5B3B-5440-4C26-B7BC-D9C71FB69577}"/>
              </a:ext>
            </a:extLst>
          </p:cNvPr>
          <p:cNvGrpSpPr/>
          <p:nvPr/>
        </p:nvGrpSpPr>
        <p:grpSpPr>
          <a:xfrm>
            <a:off x="9822112" y="1080104"/>
            <a:ext cx="1152144" cy="1835959"/>
            <a:chOff x="2871216" y="3428999"/>
            <a:chExt cx="1417320" cy="2167125"/>
          </a:xfrm>
        </p:grpSpPr>
        <p:grpSp>
          <p:nvGrpSpPr>
            <p:cNvPr id="15" name="Group 14">
              <a:extLst>
                <a:ext uri="{FF2B5EF4-FFF2-40B4-BE49-F238E27FC236}">
                  <a16:creationId xmlns:a16="http://schemas.microsoft.com/office/drawing/2014/main" id="{A052444D-E53E-45D8-AB67-2177294A43BA}"/>
                </a:ext>
              </a:extLst>
            </p:cNvPr>
            <p:cNvGrpSpPr/>
            <p:nvPr/>
          </p:nvGrpSpPr>
          <p:grpSpPr>
            <a:xfrm>
              <a:off x="3369564" y="4908604"/>
              <a:ext cx="420624" cy="399288"/>
              <a:chOff x="1655064" y="4828032"/>
              <a:chExt cx="420624" cy="399288"/>
            </a:xfrm>
          </p:grpSpPr>
          <p:cxnSp>
            <p:nvCxnSpPr>
              <p:cNvPr id="17" name="Straight Connector 16">
                <a:extLst>
                  <a:ext uri="{FF2B5EF4-FFF2-40B4-BE49-F238E27FC236}">
                    <a16:creationId xmlns:a16="http://schemas.microsoft.com/office/drawing/2014/main" id="{BC428DE2-BA86-46BD-B5CB-F0C4B450DC0D}"/>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3E8CB4E-E927-4B82-9AF0-4B9922AADA02}"/>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4885495-ECD2-444B-A7D5-C5D68C582101}"/>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Cube 15">
              <a:extLst>
                <a:ext uri="{FF2B5EF4-FFF2-40B4-BE49-F238E27FC236}">
                  <a16:creationId xmlns:a16="http://schemas.microsoft.com/office/drawing/2014/main" id="{C31F675E-42CC-4D51-BB4C-086BD2FA8772}"/>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 – 2</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grpSp>
        <p:nvGrpSpPr>
          <p:cNvPr id="20" name="Group 19">
            <a:extLst>
              <a:ext uri="{FF2B5EF4-FFF2-40B4-BE49-F238E27FC236}">
                <a16:creationId xmlns:a16="http://schemas.microsoft.com/office/drawing/2014/main" id="{80EF67DD-D64B-46ED-A5BE-D09FAA48A0DA}"/>
              </a:ext>
            </a:extLst>
          </p:cNvPr>
          <p:cNvGrpSpPr/>
          <p:nvPr/>
        </p:nvGrpSpPr>
        <p:grpSpPr>
          <a:xfrm>
            <a:off x="6171163" y="1112226"/>
            <a:ext cx="1152144" cy="1835959"/>
            <a:chOff x="2871216" y="3428999"/>
            <a:chExt cx="1417320" cy="2167125"/>
          </a:xfrm>
        </p:grpSpPr>
        <p:grpSp>
          <p:nvGrpSpPr>
            <p:cNvPr id="21" name="Group 20">
              <a:extLst>
                <a:ext uri="{FF2B5EF4-FFF2-40B4-BE49-F238E27FC236}">
                  <a16:creationId xmlns:a16="http://schemas.microsoft.com/office/drawing/2014/main" id="{58C07569-75B0-45E7-854B-C8509874C2EC}"/>
                </a:ext>
              </a:extLst>
            </p:cNvPr>
            <p:cNvGrpSpPr/>
            <p:nvPr/>
          </p:nvGrpSpPr>
          <p:grpSpPr>
            <a:xfrm>
              <a:off x="3369564" y="4908604"/>
              <a:ext cx="420624" cy="399288"/>
              <a:chOff x="1655064" y="4828032"/>
              <a:chExt cx="420624" cy="399288"/>
            </a:xfrm>
          </p:grpSpPr>
          <p:cxnSp>
            <p:nvCxnSpPr>
              <p:cNvPr id="23" name="Straight Connector 22">
                <a:extLst>
                  <a:ext uri="{FF2B5EF4-FFF2-40B4-BE49-F238E27FC236}">
                    <a16:creationId xmlns:a16="http://schemas.microsoft.com/office/drawing/2014/main" id="{F734216D-22AD-496C-9259-D5604CA8281F}"/>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94D5AF-7A1C-40CD-B652-85BD14351D6E}"/>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33BE5A-AD11-40C3-8400-0C107460DC92}"/>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Cube 21">
              <a:extLst>
                <a:ext uri="{FF2B5EF4-FFF2-40B4-BE49-F238E27FC236}">
                  <a16:creationId xmlns:a16="http://schemas.microsoft.com/office/drawing/2014/main" id="{15A1DAEF-08C8-4B31-878B-ED1021E97B91}"/>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 – 1</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grpSp>
        <p:nvGrpSpPr>
          <p:cNvPr id="29" name="Group 28">
            <a:extLst>
              <a:ext uri="{FF2B5EF4-FFF2-40B4-BE49-F238E27FC236}">
                <a16:creationId xmlns:a16="http://schemas.microsoft.com/office/drawing/2014/main" id="{D2C24940-AFD4-4D13-8E10-8BC1714E83DD}"/>
              </a:ext>
            </a:extLst>
          </p:cNvPr>
          <p:cNvGrpSpPr/>
          <p:nvPr/>
        </p:nvGrpSpPr>
        <p:grpSpPr>
          <a:xfrm>
            <a:off x="6171163" y="3765024"/>
            <a:ext cx="1152144" cy="1835959"/>
            <a:chOff x="2871216" y="3428999"/>
            <a:chExt cx="1417320" cy="2167125"/>
          </a:xfrm>
        </p:grpSpPr>
        <p:grpSp>
          <p:nvGrpSpPr>
            <p:cNvPr id="30" name="Group 29">
              <a:extLst>
                <a:ext uri="{FF2B5EF4-FFF2-40B4-BE49-F238E27FC236}">
                  <a16:creationId xmlns:a16="http://schemas.microsoft.com/office/drawing/2014/main" id="{6ECEAE9B-4D6C-445C-83AC-1D817459F599}"/>
                </a:ext>
              </a:extLst>
            </p:cNvPr>
            <p:cNvGrpSpPr/>
            <p:nvPr/>
          </p:nvGrpSpPr>
          <p:grpSpPr>
            <a:xfrm>
              <a:off x="3369564" y="4908604"/>
              <a:ext cx="420624" cy="399288"/>
              <a:chOff x="1655064" y="4828032"/>
              <a:chExt cx="420624" cy="399288"/>
            </a:xfrm>
          </p:grpSpPr>
          <p:cxnSp>
            <p:nvCxnSpPr>
              <p:cNvPr id="32" name="Straight Connector 31">
                <a:extLst>
                  <a:ext uri="{FF2B5EF4-FFF2-40B4-BE49-F238E27FC236}">
                    <a16:creationId xmlns:a16="http://schemas.microsoft.com/office/drawing/2014/main" id="{D5CA59AD-B5BC-40B7-81D0-EF117004D1CB}"/>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E501B95-0924-46A1-B0A3-DAD3333BC917}"/>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C4D4B5D-A631-4775-9DA2-9CAB9EF74322}"/>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1" name="Cube 30">
              <a:extLst>
                <a:ext uri="{FF2B5EF4-FFF2-40B4-BE49-F238E27FC236}">
                  <a16:creationId xmlns:a16="http://schemas.microsoft.com/office/drawing/2014/main" id="{5FC788AA-83EC-493B-863E-89A9D5B81ABC}"/>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S – 4</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grpSp>
        <p:nvGrpSpPr>
          <p:cNvPr id="38" name="Group 37">
            <a:extLst>
              <a:ext uri="{FF2B5EF4-FFF2-40B4-BE49-F238E27FC236}">
                <a16:creationId xmlns:a16="http://schemas.microsoft.com/office/drawing/2014/main" id="{8185E3FC-1AE7-45C9-B22B-06F393806697}"/>
              </a:ext>
            </a:extLst>
          </p:cNvPr>
          <p:cNvGrpSpPr/>
          <p:nvPr/>
        </p:nvGrpSpPr>
        <p:grpSpPr>
          <a:xfrm>
            <a:off x="7891342" y="2365727"/>
            <a:ext cx="1152144" cy="1835959"/>
            <a:chOff x="2871216" y="3428999"/>
            <a:chExt cx="1417320" cy="2167125"/>
          </a:xfrm>
        </p:grpSpPr>
        <p:grpSp>
          <p:nvGrpSpPr>
            <p:cNvPr id="39" name="Group 38">
              <a:extLst>
                <a:ext uri="{FF2B5EF4-FFF2-40B4-BE49-F238E27FC236}">
                  <a16:creationId xmlns:a16="http://schemas.microsoft.com/office/drawing/2014/main" id="{D6C6D977-87E3-46A4-97A4-756020AED371}"/>
                </a:ext>
              </a:extLst>
            </p:cNvPr>
            <p:cNvGrpSpPr/>
            <p:nvPr/>
          </p:nvGrpSpPr>
          <p:grpSpPr>
            <a:xfrm>
              <a:off x="3369564" y="4908604"/>
              <a:ext cx="420624" cy="399288"/>
              <a:chOff x="1655064" y="4828032"/>
              <a:chExt cx="420624" cy="399288"/>
            </a:xfrm>
          </p:grpSpPr>
          <p:cxnSp>
            <p:nvCxnSpPr>
              <p:cNvPr id="41" name="Straight Connector 40">
                <a:extLst>
                  <a:ext uri="{FF2B5EF4-FFF2-40B4-BE49-F238E27FC236}">
                    <a16:creationId xmlns:a16="http://schemas.microsoft.com/office/drawing/2014/main" id="{28F6A2D3-526F-4A6B-BD02-8F486CE312C6}"/>
                  </a:ext>
                </a:extLst>
              </p:cNvPr>
              <p:cNvCxnSpPr/>
              <p:nvPr/>
            </p:nvCxnSpPr>
            <p:spPr>
              <a:xfrm>
                <a:off x="1655064" y="482803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C87C77D-6C97-4E9A-9C45-4431AA7FC0CB}"/>
                  </a:ext>
                </a:extLst>
              </p:cNvPr>
              <p:cNvCxnSpPr/>
              <p:nvPr/>
            </p:nvCxnSpPr>
            <p:spPr>
              <a:xfrm>
                <a:off x="1655064" y="5026152"/>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A38952-08A5-4624-940F-B3361FCBDCB4}"/>
                  </a:ext>
                </a:extLst>
              </p:cNvPr>
              <p:cNvCxnSpPr/>
              <p:nvPr/>
            </p:nvCxnSpPr>
            <p:spPr>
              <a:xfrm>
                <a:off x="1655064" y="5227320"/>
                <a:ext cx="420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0" name="Cube 39">
              <a:extLst>
                <a:ext uri="{FF2B5EF4-FFF2-40B4-BE49-F238E27FC236}">
                  <a16:creationId xmlns:a16="http://schemas.microsoft.com/office/drawing/2014/main" id="{1CD3A582-D5D7-446E-94D0-920D9FE6C8E6}"/>
                </a:ext>
              </a:extLst>
            </p:cNvPr>
            <p:cNvSpPr/>
            <p:nvPr/>
          </p:nvSpPr>
          <p:spPr bwMode="ltGray">
            <a:xfrm>
              <a:off x="2871216" y="3428999"/>
              <a:ext cx="1417320" cy="2167125"/>
            </a:xfrm>
            <a:prstGeom prst="cub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dirty="0">
                  <a:solidFill>
                    <a:schemeClr val="tx1"/>
                  </a:solidFill>
                </a:rPr>
                <a:t>PS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cxnSp>
        <p:nvCxnSpPr>
          <p:cNvPr id="44" name="Straight Arrow Connector 43">
            <a:extLst>
              <a:ext uri="{FF2B5EF4-FFF2-40B4-BE49-F238E27FC236}">
                <a16:creationId xmlns:a16="http://schemas.microsoft.com/office/drawing/2014/main" id="{67233390-9E98-4C20-80D1-4BDCFA5C4D0E}"/>
              </a:ext>
            </a:extLst>
          </p:cNvPr>
          <p:cNvCxnSpPr>
            <a:cxnSpLocks/>
          </p:cNvCxnSpPr>
          <p:nvPr/>
        </p:nvCxnSpPr>
        <p:spPr>
          <a:xfrm flipH="1" flipV="1">
            <a:off x="7323308" y="1893323"/>
            <a:ext cx="692956" cy="640248"/>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45F026-6AEE-4E1A-BFAA-1945C4DB80DE}"/>
              </a:ext>
            </a:extLst>
          </p:cNvPr>
          <p:cNvCxnSpPr>
            <a:cxnSpLocks/>
            <a:stCxn id="40" idx="5"/>
            <a:endCxn id="16" idx="2"/>
          </p:cNvCxnSpPr>
          <p:nvPr/>
        </p:nvCxnSpPr>
        <p:spPr>
          <a:xfrm flipV="1">
            <a:off x="9043486" y="2142102"/>
            <a:ext cx="778626" cy="997587"/>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F74AF73-DD11-41A3-AA6F-C4C571FD074B}"/>
              </a:ext>
            </a:extLst>
          </p:cNvPr>
          <p:cNvCxnSpPr>
            <a:cxnSpLocks/>
            <a:stCxn id="40" idx="4"/>
            <a:endCxn id="10" idx="2"/>
          </p:cNvCxnSpPr>
          <p:nvPr/>
        </p:nvCxnSpPr>
        <p:spPr>
          <a:xfrm>
            <a:off x="8755450" y="3427725"/>
            <a:ext cx="895699" cy="1346193"/>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827F852-BBA4-4452-9D24-DB54850F54DB}"/>
              </a:ext>
            </a:extLst>
          </p:cNvPr>
          <p:cNvCxnSpPr>
            <a:cxnSpLocks/>
            <a:stCxn id="31" idx="5"/>
            <a:endCxn id="40" idx="2"/>
          </p:cNvCxnSpPr>
          <p:nvPr/>
        </p:nvCxnSpPr>
        <p:spPr>
          <a:xfrm flipV="1">
            <a:off x="7323307" y="3427725"/>
            <a:ext cx="568035" cy="1111261"/>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4" name="Flowchart: Magnetic Disk 53">
            <a:extLst>
              <a:ext uri="{FF2B5EF4-FFF2-40B4-BE49-F238E27FC236}">
                <a16:creationId xmlns:a16="http://schemas.microsoft.com/office/drawing/2014/main" id="{9B80F6CB-C4F8-4F02-BBB5-B4302E5167E8}"/>
              </a:ext>
            </a:extLst>
          </p:cNvPr>
          <p:cNvSpPr/>
          <p:nvPr/>
        </p:nvSpPr>
        <p:spPr bwMode="ltGray">
          <a:xfrm>
            <a:off x="8101933" y="1154686"/>
            <a:ext cx="406214" cy="638809"/>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55" name="Straight Arrow Connector 54">
            <a:extLst>
              <a:ext uri="{FF2B5EF4-FFF2-40B4-BE49-F238E27FC236}">
                <a16:creationId xmlns:a16="http://schemas.microsoft.com/office/drawing/2014/main" id="{5248F064-F433-48E3-9C90-71CD2EABF5B8}"/>
              </a:ext>
            </a:extLst>
          </p:cNvPr>
          <p:cNvCxnSpPr>
            <a:cxnSpLocks/>
            <a:endCxn id="54" idx="2"/>
          </p:cNvCxnSpPr>
          <p:nvPr/>
        </p:nvCxnSpPr>
        <p:spPr>
          <a:xfrm>
            <a:off x="7339717" y="1474091"/>
            <a:ext cx="762216"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Flowchart: Magnetic Disk 55">
            <a:extLst>
              <a:ext uri="{FF2B5EF4-FFF2-40B4-BE49-F238E27FC236}">
                <a16:creationId xmlns:a16="http://schemas.microsoft.com/office/drawing/2014/main" id="{40E4FE68-3521-4FD1-9EF9-B8379700B805}"/>
              </a:ext>
            </a:extLst>
          </p:cNvPr>
          <p:cNvSpPr/>
          <p:nvPr/>
        </p:nvSpPr>
        <p:spPr bwMode="ltGray">
          <a:xfrm>
            <a:off x="8096807" y="4627536"/>
            <a:ext cx="406214" cy="638809"/>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57" name="Straight Arrow Connector 56">
            <a:extLst>
              <a:ext uri="{FF2B5EF4-FFF2-40B4-BE49-F238E27FC236}">
                <a16:creationId xmlns:a16="http://schemas.microsoft.com/office/drawing/2014/main" id="{145A7DAD-CE53-41CA-913C-E4AAF3EAB972}"/>
              </a:ext>
            </a:extLst>
          </p:cNvPr>
          <p:cNvCxnSpPr>
            <a:cxnSpLocks/>
            <a:endCxn id="56" idx="2"/>
          </p:cNvCxnSpPr>
          <p:nvPr/>
        </p:nvCxnSpPr>
        <p:spPr>
          <a:xfrm>
            <a:off x="7334591" y="4946941"/>
            <a:ext cx="762216"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8" name="Flowchart: Magnetic Disk 57">
            <a:extLst>
              <a:ext uri="{FF2B5EF4-FFF2-40B4-BE49-F238E27FC236}">
                <a16:creationId xmlns:a16="http://schemas.microsoft.com/office/drawing/2014/main" id="{5D8D544D-D1C5-479B-B161-AECCA706C182}"/>
              </a:ext>
            </a:extLst>
          </p:cNvPr>
          <p:cNvSpPr/>
          <p:nvPr/>
        </p:nvSpPr>
        <p:spPr bwMode="ltGray">
          <a:xfrm>
            <a:off x="11714737" y="1280445"/>
            <a:ext cx="406214" cy="638809"/>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59" name="Straight Arrow Connector 58">
            <a:extLst>
              <a:ext uri="{FF2B5EF4-FFF2-40B4-BE49-F238E27FC236}">
                <a16:creationId xmlns:a16="http://schemas.microsoft.com/office/drawing/2014/main" id="{D8379CF3-106A-431D-94E5-D1B218855745}"/>
              </a:ext>
            </a:extLst>
          </p:cNvPr>
          <p:cNvCxnSpPr>
            <a:cxnSpLocks/>
            <a:endCxn id="58" idx="2"/>
          </p:cNvCxnSpPr>
          <p:nvPr/>
        </p:nvCxnSpPr>
        <p:spPr>
          <a:xfrm>
            <a:off x="10952521" y="1599850"/>
            <a:ext cx="762216"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0" name="Flowchart: Magnetic Disk 59">
            <a:extLst>
              <a:ext uri="{FF2B5EF4-FFF2-40B4-BE49-F238E27FC236}">
                <a16:creationId xmlns:a16="http://schemas.microsoft.com/office/drawing/2014/main" id="{13FE01D6-14BD-433F-BD94-8F8CBB8B2730}"/>
              </a:ext>
            </a:extLst>
          </p:cNvPr>
          <p:cNvSpPr/>
          <p:nvPr/>
        </p:nvSpPr>
        <p:spPr bwMode="ltGray">
          <a:xfrm>
            <a:off x="11557186" y="3900177"/>
            <a:ext cx="406214" cy="638809"/>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cxnSp>
        <p:nvCxnSpPr>
          <p:cNvPr id="61" name="Straight Arrow Connector 60">
            <a:extLst>
              <a:ext uri="{FF2B5EF4-FFF2-40B4-BE49-F238E27FC236}">
                <a16:creationId xmlns:a16="http://schemas.microsoft.com/office/drawing/2014/main" id="{DAE1F7C3-6D02-44B6-8257-A09A36BA15FC}"/>
              </a:ext>
            </a:extLst>
          </p:cNvPr>
          <p:cNvCxnSpPr>
            <a:cxnSpLocks/>
            <a:endCxn id="60" idx="2"/>
          </p:cNvCxnSpPr>
          <p:nvPr/>
        </p:nvCxnSpPr>
        <p:spPr>
          <a:xfrm>
            <a:off x="10794970" y="4219582"/>
            <a:ext cx="762216" cy="0"/>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7E50A69-0279-4F43-8FDA-9A283FEF5BA4}"/>
              </a:ext>
            </a:extLst>
          </p:cNvPr>
          <p:cNvSpPr txBox="1"/>
          <p:nvPr/>
        </p:nvSpPr>
        <p:spPr>
          <a:xfrm>
            <a:off x="6034878" y="5689223"/>
            <a:ext cx="6094476" cy="430887"/>
          </a:xfrm>
          <a:prstGeom prst="rect">
            <a:avLst/>
          </a:prstGeom>
          <a:noFill/>
          <a:ln w="57150">
            <a:noFill/>
            <a:miter lim="800000"/>
          </a:ln>
        </p:spPr>
        <p:txBody>
          <a:bodyPr wrap="square">
            <a:spAutoFit/>
          </a:bodyPr>
          <a:lstStyle/>
          <a:p>
            <a:pPr algn="ctr"/>
            <a:r>
              <a:rPr lang="en-US" sz="2200" b="1" dirty="0"/>
              <a:t>FIG. 3 Centralized architecture in data parallelism</a:t>
            </a:r>
          </a:p>
        </p:txBody>
      </p:sp>
    </p:spTree>
    <p:extLst>
      <p:ext uri="{BB962C8B-B14F-4D97-AF65-F5344CB8AC3E}">
        <p14:creationId xmlns:p14="http://schemas.microsoft.com/office/powerpoint/2010/main" val="92489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5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50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50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1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50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50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50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1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50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1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50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1500"/>
                                        <p:tgtEl>
                                          <p:spTgt spid="5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50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1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50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15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50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1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50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15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500"/>
                                  </p:stCondLst>
                                  <p:childTnLst>
                                    <p:set>
                                      <p:cBhvr>
                                        <p:cTn id="76" dur="1" fill="hold">
                                          <p:stCondLst>
                                            <p:cond delay="0"/>
                                          </p:stCondLst>
                                        </p:cTn>
                                        <p:tgtEl>
                                          <p:spTgt spid="59"/>
                                        </p:tgtEl>
                                        <p:attrNameLst>
                                          <p:attrName>style.visibility</p:attrName>
                                        </p:attrNameLst>
                                      </p:cBhvr>
                                      <p:to>
                                        <p:strVal val="visible"/>
                                      </p:to>
                                    </p:set>
                                    <p:animEffect transition="in" filter="fade">
                                      <p:cBhvr>
                                        <p:cTn id="77" dur="1500"/>
                                        <p:tgtEl>
                                          <p:spTgt spid="5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500"/>
                                  </p:stCondLst>
                                  <p:childTnLst>
                                    <p:set>
                                      <p:cBhvr>
                                        <p:cTn id="81" dur="1" fill="hold">
                                          <p:stCondLst>
                                            <p:cond delay="0"/>
                                          </p:stCondLst>
                                        </p:cTn>
                                        <p:tgtEl>
                                          <p:spTgt spid="60"/>
                                        </p:tgtEl>
                                        <p:attrNameLst>
                                          <p:attrName>style.visibility</p:attrName>
                                        </p:attrNameLst>
                                      </p:cBhvr>
                                      <p:to>
                                        <p:strVal val="visible"/>
                                      </p:to>
                                    </p:set>
                                    <p:animEffect transition="in" filter="fade">
                                      <p:cBhvr>
                                        <p:cTn id="82" dur="1500"/>
                                        <p:tgtEl>
                                          <p:spTgt spid="6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50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1500"/>
                                        <p:tgtEl>
                                          <p:spTgt spid="6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500"/>
                                  </p:stCondLst>
                                  <p:childTnLst>
                                    <p:set>
                                      <p:cBhvr>
                                        <p:cTn id="91" dur="1" fill="hold">
                                          <p:stCondLst>
                                            <p:cond delay="0"/>
                                          </p:stCondLst>
                                        </p:cTn>
                                        <p:tgtEl>
                                          <p:spTgt spid="65"/>
                                        </p:tgtEl>
                                        <p:attrNameLst>
                                          <p:attrName>style.visibility</p:attrName>
                                        </p:attrNameLst>
                                      </p:cBhvr>
                                      <p:to>
                                        <p:strVal val="visible"/>
                                      </p:to>
                                    </p:set>
                                    <p:animEffect transition="in" filter="fade">
                                      <p:cBhvr>
                                        <p:cTn id="92" dur="1500"/>
                                        <p:tgtEl>
                                          <p:spTgt spid="6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500"/>
                                  </p:stCondLst>
                                  <p:childTnLst>
                                    <p:set>
                                      <p:cBhvr>
                                        <p:cTn id="96" dur="1" fill="hold">
                                          <p:stCondLst>
                                            <p:cond delay="0"/>
                                          </p:stCondLst>
                                        </p:cTn>
                                        <p:tgtEl>
                                          <p:spTgt spid="7">
                                            <p:txEl>
                                              <p:pRg st="0" end="0"/>
                                            </p:txEl>
                                          </p:spTgt>
                                        </p:tgtEl>
                                        <p:attrNameLst>
                                          <p:attrName>style.visibility</p:attrName>
                                        </p:attrNameLst>
                                      </p:cBhvr>
                                      <p:to>
                                        <p:strVal val="visible"/>
                                      </p:to>
                                    </p:set>
                                    <p:animEffect transition="in" filter="fade">
                                      <p:cBhvr>
                                        <p:cTn id="97" dur="1500"/>
                                        <p:tgtEl>
                                          <p:spTgt spid="7">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50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fade">
                                      <p:cBhvr>
                                        <p:cTn id="102" dur="150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500"/>
                                  </p:stCondLst>
                                  <p:childTnLst>
                                    <p:set>
                                      <p:cBhvr>
                                        <p:cTn id="106" dur="1" fill="hold">
                                          <p:stCondLst>
                                            <p:cond delay="0"/>
                                          </p:stCondLst>
                                        </p:cTn>
                                        <p:tgtEl>
                                          <p:spTgt spid="7">
                                            <p:txEl>
                                              <p:pRg st="4" end="4"/>
                                            </p:txEl>
                                          </p:spTgt>
                                        </p:tgtEl>
                                        <p:attrNameLst>
                                          <p:attrName>style.visibility</p:attrName>
                                        </p:attrNameLst>
                                      </p:cBhvr>
                                      <p:to>
                                        <p:strVal val="visible"/>
                                      </p:to>
                                    </p:set>
                                    <p:animEffect transition="in" filter="fade">
                                      <p:cBhvr>
                                        <p:cTn id="107" dur="1500"/>
                                        <p:tgtEl>
                                          <p:spTgt spid="7">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500"/>
                                  </p:stCondLst>
                                  <p:childTnLst>
                                    <p:set>
                                      <p:cBhvr>
                                        <p:cTn id="111" dur="1" fill="hold">
                                          <p:stCondLst>
                                            <p:cond delay="0"/>
                                          </p:stCondLst>
                                        </p:cTn>
                                        <p:tgtEl>
                                          <p:spTgt spid="7">
                                            <p:txEl>
                                              <p:pRg st="6" end="6"/>
                                            </p:txEl>
                                          </p:spTgt>
                                        </p:tgtEl>
                                        <p:attrNameLst>
                                          <p:attrName>style.visibility</p:attrName>
                                        </p:attrNameLst>
                                      </p:cBhvr>
                                      <p:to>
                                        <p:strVal val="visible"/>
                                      </p:to>
                                    </p:set>
                                    <p:animEffect transition="in" filter="fade">
                                      <p:cBhvr>
                                        <p:cTn id="112" dur="1500"/>
                                        <p:tgtEl>
                                          <p:spTgt spid="7">
                                            <p:txEl>
                                              <p:pRg st="6" end="6"/>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500"/>
                                  </p:stCondLst>
                                  <p:childTnLst>
                                    <p:set>
                                      <p:cBhvr>
                                        <p:cTn id="116" dur="1" fill="hold">
                                          <p:stCondLst>
                                            <p:cond delay="0"/>
                                          </p:stCondLst>
                                        </p:cTn>
                                        <p:tgtEl>
                                          <p:spTgt spid="7">
                                            <p:txEl>
                                              <p:pRg st="8" end="8"/>
                                            </p:txEl>
                                          </p:spTgt>
                                        </p:tgtEl>
                                        <p:attrNameLst>
                                          <p:attrName>style.visibility</p:attrName>
                                        </p:attrNameLst>
                                      </p:cBhvr>
                                      <p:to>
                                        <p:strVal val="visible"/>
                                      </p:to>
                                    </p:set>
                                    <p:animEffect transition="in" filter="fade">
                                      <p:cBhvr>
                                        <p:cTn id="117" dur="1500"/>
                                        <p:tgtEl>
                                          <p:spTgt spid="7">
                                            <p:txEl>
                                              <p:pRg st="8" end="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500"/>
                                  </p:stCondLst>
                                  <p:childTnLst>
                                    <p:set>
                                      <p:cBhvr>
                                        <p:cTn id="121" dur="1" fill="hold">
                                          <p:stCondLst>
                                            <p:cond delay="0"/>
                                          </p:stCondLst>
                                        </p:cTn>
                                        <p:tgtEl>
                                          <p:spTgt spid="7">
                                            <p:txEl>
                                              <p:pRg st="10" end="10"/>
                                            </p:txEl>
                                          </p:spTgt>
                                        </p:tgtEl>
                                        <p:attrNameLst>
                                          <p:attrName>style.visibility</p:attrName>
                                        </p:attrNameLst>
                                      </p:cBhvr>
                                      <p:to>
                                        <p:strVal val="visible"/>
                                      </p:to>
                                    </p:set>
                                    <p:animEffect transition="in" filter="fade">
                                      <p:cBhvr>
                                        <p:cTn id="122" dur="1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4" grpId="0" animBg="1"/>
      <p:bldP spid="56" grpId="0" animBg="1"/>
      <p:bldP spid="58" grpId="0" animBg="1"/>
      <p:bldP spid="60" grpId="0" animBg="1"/>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4671BC8-8FA6-4AC1-9F3F-7FDA2251B890}"/>
              </a:ext>
            </a:extLst>
          </p:cNvPr>
          <p:cNvSpPr>
            <a:spLocks noGrp="1"/>
          </p:cNvSpPr>
          <p:nvPr>
            <p:ph type="title"/>
          </p:nvPr>
        </p:nvSpPr>
        <p:spPr>
          <a:xfrm>
            <a:off x="304800" y="5714727"/>
            <a:ext cx="6222209" cy="1030947"/>
          </a:xfrm>
        </p:spPr>
        <p:txBody>
          <a:bodyPr/>
          <a:lstStyle/>
          <a:p>
            <a:r>
              <a:rPr lang="en-US" dirty="0"/>
              <a:t>Lesson-2</a:t>
            </a:r>
            <a:br>
              <a:rPr lang="en-US" dirty="0"/>
            </a:br>
            <a:br>
              <a:rPr lang="en-US" dirty="0"/>
            </a:br>
            <a:r>
              <a:rPr lang="en-US" dirty="0"/>
              <a:t>Training</a:t>
            </a:r>
            <a:br>
              <a:rPr lang="en-US" dirty="0"/>
            </a:br>
            <a:br>
              <a:rPr lang="en-US" dirty="0"/>
            </a:br>
            <a:br>
              <a:rPr lang="en-US" dirty="0"/>
            </a:br>
            <a:br>
              <a:rPr lang="en-US" dirty="0"/>
            </a:br>
            <a:br>
              <a:rPr lang="en-US" dirty="0"/>
            </a:br>
            <a:br>
              <a:rPr lang="en-US" dirty="0"/>
            </a:br>
            <a:endParaRPr lang="en-US" dirty="0"/>
          </a:p>
        </p:txBody>
      </p:sp>
      <p:sp>
        <p:nvSpPr>
          <p:cNvPr id="9" name="Slide Number Placeholder 8">
            <a:extLst>
              <a:ext uri="{FF2B5EF4-FFF2-40B4-BE49-F238E27FC236}">
                <a16:creationId xmlns:a16="http://schemas.microsoft.com/office/drawing/2014/main" id="{F81CB4CF-1525-4D0C-BA5D-8B500167C950}"/>
              </a:ext>
            </a:extLst>
          </p:cNvPr>
          <p:cNvSpPr>
            <a:spLocks noGrp="1"/>
          </p:cNvSpPr>
          <p:nvPr>
            <p:ph type="sldNum" sz="quarter" idx="11"/>
          </p:nvPr>
        </p:nvSpPr>
        <p:spPr/>
        <p:txBody>
          <a:bodyPr/>
          <a:lstStyle/>
          <a:p>
            <a:pPr defTabSz="1088421"/>
            <a:fld id="{104FC826-72BB-4AF1-BA01-A94F7396A7DC}" type="slidenum">
              <a:rPr lang="en-US" smtClean="0"/>
              <a:pPr defTabSz="1088421"/>
              <a:t>19</a:t>
            </a:fld>
            <a:endParaRPr lang="en-US" dirty="0"/>
          </a:p>
        </p:txBody>
      </p:sp>
      <p:sp>
        <p:nvSpPr>
          <p:cNvPr id="10" name="Footer Placeholder 9">
            <a:extLst>
              <a:ext uri="{FF2B5EF4-FFF2-40B4-BE49-F238E27FC236}">
                <a16:creationId xmlns:a16="http://schemas.microsoft.com/office/drawing/2014/main" id="{77B4ED77-EE60-4DC4-82BF-1577D73E33FC}"/>
              </a:ext>
            </a:extLst>
          </p:cNvPr>
          <p:cNvSpPr>
            <a:spLocks noGrp="1"/>
          </p:cNvSpPr>
          <p:nvPr>
            <p:ph type="ftr" sz="quarter" idx="10"/>
          </p:nvPr>
        </p:nvSpPr>
        <p:spPr/>
        <p:txBody>
          <a:bodyPr/>
          <a:lstStyle/>
          <a:p>
            <a:r>
              <a:rPr lang="en-US"/>
              <a:t>CONFIDENTIAL | AUTHORIZED </a:t>
            </a:r>
            <a:endParaRPr lang="en-US" dirty="0"/>
          </a:p>
        </p:txBody>
      </p:sp>
    </p:spTree>
    <p:extLst>
      <p:ext uri="{BB962C8B-B14F-4D97-AF65-F5344CB8AC3E}">
        <p14:creationId xmlns:p14="http://schemas.microsoft.com/office/powerpoint/2010/main" val="355019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C2867CB-E8C9-4915-BC98-8385C0C76AE7}"/>
              </a:ext>
            </a:extLst>
          </p:cNvPr>
          <p:cNvSpPr>
            <a:spLocks noGrp="1"/>
          </p:cNvSpPr>
          <p:nvPr>
            <p:ph sz="quarter" idx="22"/>
          </p:nvPr>
        </p:nvSpPr>
        <p:spPr>
          <a:xfrm>
            <a:off x="8146122" y="1812813"/>
            <a:ext cx="3628710" cy="4718635"/>
          </a:xfrm>
        </p:spPr>
        <p:txBody>
          <a:bodyPr/>
          <a:lstStyle/>
          <a:p>
            <a:r>
              <a:rPr lang="en-US" dirty="0"/>
              <a:t>Synchronous update</a:t>
            </a:r>
          </a:p>
          <a:p>
            <a:r>
              <a:rPr lang="en-US" dirty="0"/>
              <a:t>Asynchronous update</a:t>
            </a:r>
          </a:p>
          <a:p>
            <a:r>
              <a:rPr lang="en-US" dirty="0"/>
              <a:t>Comparison between the two approaches</a:t>
            </a:r>
          </a:p>
          <a:p>
            <a:endParaRPr lang="en-US" dirty="0"/>
          </a:p>
          <a:p>
            <a:endParaRPr lang="en-US" dirty="0"/>
          </a:p>
          <a:p>
            <a:endParaRPr lang="en-US" dirty="0"/>
          </a:p>
          <a:p>
            <a:r>
              <a:rPr lang="en-US" dirty="0"/>
              <a:t>Advantages</a:t>
            </a:r>
          </a:p>
          <a:p>
            <a:r>
              <a:rPr lang="en-US" dirty="0"/>
              <a:t>Applications</a:t>
            </a:r>
          </a:p>
        </p:txBody>
      </p:sp>
      <p:sp>
        <p:nvSpPr>
          <p:cNvPr id="6" name="Text Placeholder 5">
            <a:extLst>
              <a:ext uri="{FF2B5EF4-FFF2-40B4-BE49-F238E27FC236}">
                <a16:creationId xmlns:a16="http://schemas.microsoft.com/office/drawing/2014/main" id="{63D777B2-E26D-4400-89FB-244EBCEAC0A9}"/>
              </a:ext>
            </a:extLst>
          </p:cNvPr>
          <p:cNvSpPr>
            <a:spLocks noGrp="1"/>
          </p:cNvSpPr>
          <p:nvPr>
            <p:ph type="body" sz="quarter" idx="21"/>
          </p:nvPr>
        </p:nvSpPr>
        <p:spPr>
          <a:xfrm>
            <a:off x="8058013" y="1359792"/>
            <a:ext cx="3726000" cy="381000"/>
          </a:xfrm>
        </p:spPr>
        <p:txBody>
          <a:bodyPr/>
          <a:lstStyle/>
          <a:p>
            <a:r>
              <a:rPr lang="en-US" sz="2400" dirty="0"/>
              <a:t>Aggregation</a:t>
            </a:r>
            <a:endParaRPr lang="en-US" dirty="0"/>
          </a:p>
        </p:txBody>
      </p:sp>
      <p:sp>
        <p:nvSpPr>
          <p:cNvPr id="5" name="Content Placeholder 4">
            <a:extLst>
              <a:ext uri="{FF2B5EF4-FFF2-40B4-BE49-F238E27FC236}">
                <a16:creationId xmlns:a16="http://schemas.microsoft.com/office/drawing/2014/main" id="{95A24848-6DB7-4A14-A3BC-DE3362271C57}"/>
              </a:ext>
            </a:extLst>
          </p:cNvPr>
          <p:cNvSpPr>
            <a:spLocks noGrp="1"/>
          </p:cNvSpPr>
          <p:nvPr>
            <p:ph sz="quarter" idx="18"/>
          </p:nvPr>
        </p:nvSpPr>
        <p:spPr>
          <a:xfrm>
            <a:off x="4168321" y="1809386"/>
            <a:ext cx="3628710" cy="4718635"/>
          </a:xfrm>
        </p:spPr>
        <p:txBody>
          <a:bodyPr/>
          <a:lstStyle/>
          <a:p>
            <a:r>
              <a:rPr lang="en-US" dirty="0"/>
              <a:t>Data distribution in the cluster </a:t>
            </a:r>
          </a:p>
          <a:p>
            <a:r>
              <a:rPr lang="en-US" dirty="0"/>
              <a:t>Model distribution in the cluster</a:t>
            </a:r>
          </a:p>
          <a:p>
            <a:r>
              <a:rPr lang="en-US" dirty="0"/>
              <a:t>Concurrent training</a:t>
            </a:r>
          </a:p>
          <a:p>
            <a:endParaRPr lang="en-US" dirty="0"/>
          </a:p>
          <a:p>
            <a:endParaRPr lang="en-US" dirty="0"/>
          </a:p>
          <a:p>
            <a:endParaRPr lang="en-US" dirty="0"/>
          </a:p>
          <a:p>
            <a:endParaRPr lang="en-US" dirty="0"/>
          </a:p>
          <a:p>
            <a:r>
              <a:rPr lang="en-US" dirty="0"/>
              <a:t>Use of ensemble learning approach</a:t>
            </a:r>
          </a:p>
          <a:p>
            <a:r>
              <a:rPr lang="en-US" dirty="0"/>
              <a:t>Use of knowledge distillation techniques</a:t>
            </a:r>
          </a:p>
          <a:p>
            <a:pPr marL="0" indent="0">
              <a:buNone/>
            </a:pPr>
            <a:endParaRPr lang="en-US" dirty="0"/>
          </a:p>
        </p:txBody>
      </p:sp>
      <p:sp>
        <p:nvSpPr>
          <p:cNvPr id="8" name="Text Placeholder 7">
            <a:extLst>
              <a:ext uri="{FF2B5EF4-FFF2-40B4-BE49-F238E27FC236}">
                <a16:creationId xmlns:a16="http://schemas.microsoft.com/office/drawing/2014/main" id="{BEB9D3DB-2A92-4AC5-A0A6-0F9FC9B1AFDF}"/>
              </a:ext>
            </a:extLst>
          </p:cNvPr>
          <p:cNvSpPr>
            <a:spLocks noGrp="1"/>
          </p:cNvSpPr>
          <p:nvPr>
            <p:ph type="body" sz="quarter" idx="23"/>
          </p:nvPr>
        </p:nvSpPr>
        <p:spPr>
          <a:xfrm>
            <a:off x="4168321" y="1365696"/>
            <a:ext cx="3726000" cy="381000"/>
          </a:xfrm>
        </p:spPr>
        <p:txBody>
          <a:bodyPr/>
          <a:lstStyle/>
          <a:p>
            <a:r>
              <a:rPr lang="en-US" sz="2400" dirty="0"/>
              <a:t>Training</a:t>
            </a:r>
            <a:endParaRPr lang="en-US" dirty="0"/>
          </a:p>
        </p:txBody>
      </p:sp>
      <p:sp>
        <p:nvSpPr>
          <p:cNvPr id="3" name="Subtitle">
            <a:extLst>
              <a:ext uri="{FF2B5EF4-FFF2-40B4-BE49-F238E27FC236}">
                <a16:creationId xmlns:a16="http://schemas.microsoft.com/office/drawing/2014/main" id="{940F81D8-5C7D-4F33-A461-CA45B169FF0D}"/>
              </a:ext>
            </a:extLst>
          </p:cNvPr>
          <p:cNvSpPr>
            <a:spLocks noGrp="1"/>
          </p:cNvSpPr>
          <p:nvPr>
            <p:ph sz="quarter" idx="17"/>
          </p:nvPr>
        </p:nvSpPr>
        <p:spPr>
          <a:xfrm>
            <a:off x="385100" y="1809387"/>
            <a:ext cx="3628710" cy="4718635"/>
          </a:xfrm>
        </p:spPr>
        <p:txBody>
          <a:bodyPr/>
          <a:lstStyle/>
          <a:p>
            <a:r>
              <a:rPr lang="en-US" dirty="0"/>
              <a:t>Introduction</a:t>
            </a:r>
          </a:p>
          <a:p>
            <a:r>
              <a:rPr lang="en-US" dirty="0"/>
              <a:t>Need for distributed training</a:t>
            </a:r>
          </a:p>
          <a:p>
            <a:r>
              <a:rPr lang="en-US" dirty="0"/>
              <a:t>Data Parallelism</a:t>
            </a:r>
          </a:p>
          <a:p>
            <a:r>
              <a:rPr lang="en-US" dirty="0"/>
              <a:t>Model Parallelism</a:t>
            </a:r>
          </a:p>
          <a:p>
            <a:endParaRPr lang="en-US" dirty="0"/>
          </a:p>
          <a:p>
            <a:endParaRPr lang="en-US" dirty="0"/>
          </a:p>
          <a:p>
            <a:endParaRPr lang="en-US" dirty="0"/>
          </a:p>
          <a:p>
            <a:r>
              <a:rPr lang="en-US" dirty="0"/>
              <a:t>Additional Metrics to be considered in distributed training </a:t>
            </a:r>
          </a:p>
          <a:p>
            <a:r>
              <a:rPr lang="en-US" dirty="0"/>
              <a:t>Examples for some performance metrics.</a:t>
            </a:r>
          </a:p>
          <a:p>
            <a:endParaRPr lang="en-US" dirty="0"/>
          </a:p>
        </p:txBody>
      </p:sp>
      <p:sp>
        <p:nvSpPr>
          <p:cNvPr id="4" name="Text Placeholder">
            <a:extLst>
              <a:ext uri="{FF2B5EF4-FFF2-40B4-BE49-F238E27FC236}">
                <a16:creationId xmlns:a16="http://schemas.microsoft.com/office/drawing/2014/main" id="{F05E50B2-AB22-4A7A-83F4-EBD278039190}"/>
              </a:ext>
            </a:extLst>
          </p:cNvPr>
          <p:cNvSpPr>
            <a:spLocks noGrp="1"/>
          </p:cNvSpPr>
          <p:nvPr>
            <p:ph type="body" sz="quarter" idx="19"/>
          </p:nvPr>
        </p:nvSpPr>
        <p:spPr>
          <a:xfrm>
            <a:off x="316037" y="1365696"/>
            <a:ext cx="3726383" cy="381000"/>
          </a:xfrm>
        </p:spPr>
        <p:txBody>
          <a:bodyPr/>
          <a:lstStyle/>
          <a:p>
            <a:r>
              <a:rPr lang="en-US" dirty="0"/>
              <a:t>Architecture</a:t>
            </a:r>
          </a:p>
        </p:txBody>
      </p:sp>
      <p:sp>
        <p:nvSpPr>
          <p:cNvPr id="2" name="Title">
            <a:extLst>
              <a:ext uri="{FF2B5EF4-FFF2-40B4-BE49-F238E27FC236}">
                <a16:creationId xmlns:a16="http://schemas.microsoft.com/office/drawing/2014/main" id="{6D650731-F75D-4A00-8A26-A472193D371A}"/>
              </a:ext>
            </a:extLst>
          </p:cNvPr>
          <p:cNvSpPr>
            <a:spLocks noGrp="1"/>
          </p:cNvSpPr>
          <p:nvPr>
            <p:ph type="title"/>
          </p:nvPr>
        </p:nvSpPr>
        <p:spPr/>
        <p:txBody>
          <a:bodyPr/>
          <a:lstStyle/>
          <a:p>
            <a:r>
              <a:rPr lang="en-US" dirty="0"/>
              <a:t>Lessons:</a:t>
            </a:r>
          </a:p>
        </p:txBody>
      </p:sp>
      <p:sp>
        <p:nvSpPr>
          <p:cNvPr id="11" name="Footer Placeholder">
            <a:extLst>
              <a:ext uri="{FF2B5EF4-FFF2-40B4-BE49-F238E27FC236}">
                <a16:creationId xmlns:a16="http://schemas.microsoft.com/office/drawing/2014/main" id="{858929A1-E479-4363-A36E-66B1064CC20C}"/>
              </a:ext>
            </a:extLst>
          </p:cNvPr>
          <p:cNvSpPr>
            <a:spLocks noGrp="1"/>
          </p:cNvSpPr>
          <p:nvPr>
            <p:ph type="ftr" sz="quarter" idx="24"/>
          </p:nvPr>
        </p:nvSpPr>
        <p:spPr/>
        <p:txBody>
          <a:bodyPr/>
          <a:lstStyle/>
          <a:p>
            <a:r>
              <a:rPr lang="en-US" dirty="0"/>
              <a:t>CONFIDENTIAL | AUTHORIZED </a:t>
            </a:r>
          </a:p>
        </p:txBody>
      </p:sp>
      <p:sp>
        <p:nvSpPr>
          <p:cNvPr id="10" name="Text Placeholder 7">
            <a:extLst>
              <a:ext uri="{FF2B5EF4-FFF2-40B4-BE49-F238E27FC236}">
                <a16:creationId xmlns:a16="http://schemas.microsoft.com/office/drawing/2014/main" id="{2C3B61B0-1C58-45AA-83C2-ADAD72447628}"/>
              </a:ext>
            </a:extLst>
          </p:cNvPr>
          <p:cNvSpPr txBox="1">
            <a:spLocks/>
          </p:cNvSpPr>
          <p:nvPr/>
        </p:nvSpPr>
        <p:spPr>
          <a:xfrm>
            <a:off x="4168321" y="3868686"/>
            <a:ext cx="3726000"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sz="2400" dirty="0"/>
              <a:t>Inference</a:t>
            </a:r>
          </a:p>
          <a:p>
            <a:endParaRPr lang="en-US" dirty="0"/>
          </a:p>
        </p:txBody>
      </p:sp>
      <p:sp>
        <p:nvSpPr>
          <p:cNvPr id="12" name="Text Placeholder">
            <a:extLst>
              <a:ext uri="{FF2B5EF4-FFF2-40B4-BE49-F238E27FC236}">
                <a16:creationId xmlns:a16="http://schemas.microsoft.com/office/drawing/2014/main" id="{7EFF3C53-9F05-429C-8B2E-AC02E85D1845}"/>
              </a:ext>
            </a:extLst>
          </p:cNvPr>
          <p:cNvSpPr txBox="1">
            <a:spLocks/>
          </p:cNvSpPr>
          <p:nvPr/>
        </p:nvSpPr>
        <p:spPr>
          <a:xfrm>
            <a:off x="384717" y="3868686"/>
            <a:ext cx="3726383"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dirty="0"/>
              <a:t>Evaluation</a:t>
            </a:r>
          </a:p>
        </p:txBody>
      </p:sp>
      <p:sp>
        <p:nvSpPr>
          <p:cNvPr id="13" name="Text Placeholder 5">
            <a:extLst>
              <a:ext uri="{FF2B5EF4-FFF2-40B4-BE49-F238E27FC236}">
                <a16:creationId xmlns:a16="http://schemas.microsoft.com/office/drawing/2014/main" id="{C328E070-EB32-4FD0-9C95-23AA8C89269A}"/>
              </a:ext>
            </a:extLst>
          </p:cNvPr>
          <p:cNvSpPr txBox="1">
            <a:spLocks/>
          </p:cNvSpPr>
          <p:nvPr/>
        </p:nvSpPr>
        <p:spPr>
          <a:xfrm>
            <a:off x="8048832" y="3868686"/>
            <a:ext cx="3726000"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sz="2400" dirty="0"/>
              <a:t>Conclusion</a:t>
            </a:r>
            <a:endParaRPr lang="en-US" dirty="0"/>
          </a:p>
        </p:txBody>
      </p:sp>
      <p:sp>
        <p:nvSpPr>
          <p:cNvPr id="14" name="Text Placeholder">
            <a:extLst>
              <a:ext uri="{FF2B5EF4-FFF2-40B4-BE49-F238E27FC236}">
                <a16:creationId xmlns:a16="http://schemas.microsoft.com/office/drawing/2014/main" id="{C753EE6E-8231-423B-BE62-C45A94183751}"/>
              </a:ext>
            </a:extLst>
          </p:cNvPr>
          <p:cNvSpPr txBox="1">
            <a:spLocks/>
          </p:cNvSpPr>
          <p:nvPr/>
        </p:nvSpPr>
        <p:spPr>
          <a:xfrm>
            <a:off x="316037" y="922005"/>
            <a:ext cx="3726383"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dirty="0"/>
              <a:t>Lesson-1</a:t>
            </a:r>
          </a:p>
        </p:txBody>
      </p:sp>
      <p:cxnSp>
        <p:nvCxnSpPr>
          <p:cNvPr id="15" name="Straight Connector 14">
            <a:extLst>
              <a:ext uri="{FF2B5EF4-FFF2-40B4-BE49-F238E27FC236}">
                <a16:creationId xmlns:a16="http://schemas.microsoft.com/office/drawing/2014/main" id="{D3730A8A-D95B-4D14-ACDC-775F13CCA637}"/>
              </a:ext>
            </a:extLst>
          </p:cNvPr>
          <p:cNvCxnSpPr>
            <a:cxnSpLocks/>
          </p:cNvCxnSpPr>
          <p:nvPr/>
        </p:nvCxnSpPr>
        <p:spPr>
          <a:xfrm>
            <a:off x="431533" y="1413176"/>
            <a:ext cx="733530"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a:extLst>
              <a:ext uri="{FF2B5EF4-FFF2-40B4-BE49-F238E27FC236}">
                <a16:creationId xmlns:a16="http://schemas.microsoft.com/office/drawing/2014/main" id="{DDEF1698-7B3C-4073-A345-3F76A9DA9F4D}"/>
              </a:ext>
            </a:extLst>
          </p:cNvPr>
          <p:cNvSpPr txBox="1">
            <a:spLocks/>
          </p:cNvSpPr>
          <p:nvPr/>
        </p:nvSpPr>
        <p:spPr>
          <a:xfrm>
            <a:off x="4111100" y="922005"/>
            <a:ext cx="3726383"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dirty="0"/>
              <a:t>Lesson-2</a:t>
            </a:r>
          </a:p>
        </p:txBody>
      </p:sp>
      <p:cxnSp>
        <p:nvCxnSpPr>
          <p:cNvPr id="17" name="Straight Connector 16">
            <a:extLst>
              <a:ext uri="{FF2B5EF4-FFF2-40B4-BE49-F238E27FC236}">
                <a16:creationId xmlns:a16="http://schemas.microsoft.com/office/drawing/2014/main" id="{D938AB84-938F-433E-BE7F-3BADF99694C3}"/>
              </a:ext>
            </a:extLst>
          </p:cNvPr>
          <p:cNvCxnSpPr>
            <a:cxnSpLocks/>
          </p:cNvCxnSpPr>
          <p:nvPr/>
        </p:nvCxnSpPr>
        <p:spPr>
          <a:xfrm>
            <a:off x="4226596" y="1413176"/>
            <a:ext cx="733530"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a:extLst>
              <a:ext uri="{FF2B5EF4-FFF2-40B4-BE49-F238E27FC236}">
                <a16:creationId xmlns:a16="http://schemas.microsoft.com/office/drawing/2014/main" id="{9B3F1FCA-8926-41C3-AA42-FDC1BA370B1D}"/>
              </a:ext>
            </a:extLst>
          </p:cNvPr>
          <p:cNvSpPr txBox="1">
            <a:spLocks/>
          </p:cNvSpPr>
          <p:nvPr/>
        </p:nvSpPr>
        <p:spPr>
          <a:xfrm>
            <a:off x="8146122" y="931467"/>
            <a:ext cx="3726383"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dirty="0"/>
              <a:t>Lesson-3</a:t>
            </a:r>
          </a:p>
        </p:txBody>
      </p:sp>
      <p:cxnSp>
        <p:nvCxnSpPr>
          <p:cNvPr id="19" name="Straight Connector 18">
            <a:extLst>
              <a:ext uri="{FF2B5EF4-FFF2-40B4-BE49-F238E27FC236}">
                <a16:creationId xmlns:a16="http://schemas.microsoft.com/office/drawing/2014/main" id="{5CC77217-EF09-4A12-9A79-23106CD861C9}"/>
              </a:ext>
            </a:extLst>
          </p:cNvPr>
          <p:cNvCxnSpPr>
            <a:cxnSpLocks/>
          </p:cNvCxnSpPr>
          <p:nvPr/>
        </p:nvCxnSpPr>
        <p:spPr>
          <a:xfrm>
            <a:off x="8261618" y="1422638"/>
            <a:ext cx="733530"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a:extLst>
              <a:ext uri="{FF2B5EF4-FFF2-40B4-BE49-F238E27FC236}">
                <a16:creationId xmlns:a16="http://schemas.microsoft.com/office/drawing/2014/main" id="{F9FEAC35-0F29-41F2-BD5C-BE34ADCDC8C2}"/>
              </a:ext>
            </a:extLst>
          </p:cNvPr>
          <p:cNvSpPr txBox="1">
            <a:spLocks/>
          </p:cNvSpPr>
          <p:nvPr/>
        </p:nvSpPr>
        <p:spPr>
          <a:xfrm>
            <a:off x="364682" y="3424995"/>
            <a:ext cx="3726383"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dirty="0"/>
              <a:t>Lesson-4</a:t>
            </a:r>
          </a:p>
        </p:txBody>
      </p:sp>
      <p:cxnSp>
        <p:nvCxnSpPr>
          <p:cNvPr id="21" name="Straight Connector 20">
            <a:extLst>
              <a:ext uri="{FF2B5EF4-FFF2-40B4-BE49-F238E27FC236}">
                <a16:creationId xmlns:a16="http://schemas.microsoft.com/office/drawing/2014/main" id="{9830426C-1829-48B0-B6EC-BCE36E684554}"/>
              </a:ext>
            </a:extLst>
          </p:cNvPr>
          <p:cNvCxnSpPr>
            <a:cxnSpLocks/>
          </p:cNvCxnSpPr>
          <p:nvPr/>
        </p:nvCxnSpPr>
        <p:spPr>
          <a:xfrm>
            <a:off x="480178" y="3916166"/>
            <a:ext cx="733530"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a:extLst>
              <a:ext uri="{FF2B5EF4-FFF2-40B4-BE49-F238E27FC236}">
                <a16:creationId xmlns:a16="http://schemas.microsoft.com/office/drawing/2014/main" id="{F535520D-F381-409E-B88C-ED2F0CC28DF1}"/>
              </a:ext>
            </a:extLst>
          </p:cNvPr>
          <p:cNvSpPr txBox="1">
            <a:spLocks/>
          </p:cNvSpPr>
          <p:nvPr/>
        </p:nvSpPr>
        <p:spPr>
          <a:xfrm>
            <a:off x="4091065" y="3424995"/>
            <a:ext cx="3726383"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dirty="0"/>
              <a:t>Lesson-5</a:t>
            </a:r>
          </a:p>
        </p:txBody>
      </p:sp>
      <p:cxnSp>
        <p:nvCxnSpPr>
          <p:cNvPr id="23" name="Straight Connector 22">
            <a:extLst>
              <a:ext uri="{FF2B5EF4-FFF2-40B4-BE49-F238E27FC236}">
                <a16:creationId xmlns:a16="http://schemas.microsoft.com/office/drawing/2014/main" id="{AA989464-A5BA-4893-BEA7-543104A15865}"/>
              </a:ext>
            </a:extLst>
          </p:cNvPr>
          <p:cNvCxnSpPr>
            <a:cxnSpLocks/>
          </p:cNvCxnSpPr>
          <p:nvPr/>
        </p:nvCxnSpPr>
        <p:spPr>
          <a:xfrm>
            <a:off x="4206561" y="3916166"/>
            <a:ext cx="733530"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a:extLst>
              <a:ext uri="{FF2B5EF4-FFF2-40B4-BE49-F238E27FC236}">
                <a16:creationId xmlns:a16="http://schemas.microsoft.com/office/drawing/2014/main" id="{364CAEFB-26C9-48A5-BD87-000099FE984A}"/>
              </a:ext>
            </a:extLst>
          </p:cNvPr>
          <p:cNvSpPr txBox="1">
            <a:spLocks/>
          </p:cNvSpPr>
          <p:nvPr/>
        </p:nvSpPr>
        <p:spPr>
          <a:xfrm>
            <a:off x="7971959" y="3424995"/>
            <a:ext cx="3726383" cy="381000"/>
          </a:xfrm>
          <a:prstGeom prst="rect">
            <a:avLst/>
          </a:prstGeom>
          <a:ln w="57150">
            <a:noFill/>
            <a:miter lim="800000"/>
          </a:ln>
        </p:spPr>
        <p:txBody>
          <a:bodyPr vert="horz" lIns="91440" tIns="91440" rIns="91440" bIns="91440" rtlCol="0">
            <a:noAutofit/>
          </a:bodyPr>
          <a:lstStyle>
            <a:lvl1pPr marL="0" indent="0" algn="l" defTabSz="914400" rtl="0" eaLnBrk="1" latinLnBrk="0" hangingPunct="1">
              <a:lnSpc>
                <a:spcPct val="90000"/>
              </a:lnSpc>
              <a:spcBef>
                <a:spcPts val="0"/>
              </a:spcBef>
              <a:buClrTx/>
              <a:buFont typeface="" panose="020B0303030202060203" pitchFamily="34" charset="0"/>
              <a:buNone/>
              <a:defRPr sz="2200" b="1" kern="1200" baseline="0">
                <a:solidFill>
                  <a:schemeClr val="tx1"/>
                </a:solidFill>
                <a:latin typeface="+mn-lt"/>
                <a:ea typeface="+mn-ea"/>
                <a:cs typeface="+mn-cs"/>
              </a:defRPr>
            </a:lvl1pPr>
            <a:lvl2pPr marL="0" indent="0" algn="l" defTabSz="914400" rtl="0" eaLnBrk="1" latinLnBrk="0" hangingPunct="1">
              <a:lnSpc>
                <a:spcPct val="90000"/>
              </a:lnSpc>
              <a:spcBef>
                <a:spcPts val="0"/>
              </a:spcBef>
              <a:buClrTx/>
              <a:buSzPct val="90000"/>
              <a:buFont typeface="" panose="020B0303030202060203" pitchFamily="34" charset="0"/>
              <a:buNone/>
              <a:defRPr sz="2400" kern="1200">
                <a:solidFill>
                  <a:schemeClr val="tx1"/>
                </a:solidFill>
                <a:latin typeface="+mn-lt"/>
                <a:ea typeface="+mn-ea"/>
                <a:cs typeface="+mn-cs"/>
              </a:defRPr>
            </a:lvl2pPr>
            <a:lvl3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3pPr>
            <a:lvl4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4pPr>
            <a:lvl5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5pPr>
            <a:lvl6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6pPr>
            <a:lvl7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7pPr>
            <a:lvl8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8pPr>
            <a:lvl9pPr marL="0" indent="0" algn="l" defTabSz="914400" rtl="0" eaLnBrk="1" latinLnBrk="0" hangingPunct="1">
              <a:lnSpc>
                <a:spcPct val="90000"/>
              </a:lnSpc>
              <a:spcBef>
                <a:spcPts val="0"/>
              </a:spcBef>
              <a:buClrTx/>
              <a:buFont typeface="" panose="020B0303030202060203" pitchFamily="34" charset="0"/>
              <a:buNone/>
              <a:defRPr sz="2400" kern="1200">
                <a:solidFill>
                  <a:schemeClr val="tx1"/>
                </a:solidFill>
                <a:latin typeface="+mn-lt"/>
                <a:ea typeface="+mn-ea"/>
                <a:cs typeface="+mn-cs"/>
              </a:defRPr>
            </a:lvl9pPr>
          </a:lstStyle>
          <a:p>
            <a:r>
              <a:rPr lang="en-US" dirty="0"/>
              <a:t>Lesson-6</a:t>
            </a:r>
          </a:p>
        </p:txBody>
      </p:sp>
      <p:cxnSp>
        <p:nvCxnSpPr>
          <p:cNvPr id="25" name="Straight Connector 24">
            <a:extLst>
              <a:ext uri="{FF2B5EF4-FFF2-40B4-BE49-F238E27FC236}">
                <a16:creationId xmlns:a16="http://schemas.microsoft.com/office/drawing/2014/main" id="{66018726-1BBC-4C00-A4CC-A9EF3EB63760}"/>
              </a:ext>
            </a:extLst>
          </p:cNvPr>
          <p:cNvCxnSpPr>
            <a:cxnSpLocks/>
          </p:cNvCxnSpPr>
          <p:nvPr/>
        </p:nvCxnSpPr>
        <p:spPr>
          <a:xfrm>
            <a:off x="8087455" y="3916166"/>
            <a:ext cx="733530"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2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3D8C6F-850F-4A4D-BFD7-E0FAAD5EB6D9}"/>
              </a:ext>
            </a:extLst>
          </p:cNvPr>
          <p:cNvPicPr>
            <a:picLocks noChangeAspect="1"/>
          </p:cNvPicPr>
          <p:nvPr/>
        </p:nvPicPr>
        <p:blipFill rotWithShape="1">
          <a:blip r:embed="rId2"/>
          <a:srcRect l="2860" r="3428" b="12462"/>
          <a:stretch/>
        </p:blipFill>
        <p:spPr>
          <a:xfrm>
            <a:off x="1324947" y="1397812"/>
            <a:ext cx="9675845" cy="4439407"/>
          </a:xfrm>
          <a:prstGeom prst="rect">
            <a:avLst/>
          </a:prstGeom>
        </p:spPr>
      </p:pic>
      <p:sp>
        <p:nvSpPr>
          <p:cNvPr id="2" name="Text Placeholder 1">
            <a:extLst>
              <a:ext uri="{FF2B5EF4-FFF2-40B4-BE49-F238E27FC236}">
                <a16:creationId xmlns:a16="http://schemas.microsoft.com/office/drawing/2014/main" id="{BD77A74E-9388-4543-86F5-2F68087EF146}"/>
              </a:ext>
            </a:extLst>
          </p:cNvPr>
          <p:cNvSpPr>
            <a:spLocks noGrp="1"/>
          </p:cNvSpPr>
          <p:nvPr>
            <p:ph type="body" sz="quarter" idx="13"/>
          </p:nvPr>
        </p:nvSpPr>
        <p:spPr/>
        <p:txBody>
          <a:bodyPr/>
          <a:lstStyle/>
          <a:p>
            <a:r>
              <a:rPr lang="en-US" dirty="0"/>
              <a:t>Training</a:t>
            </a:r>
          </a:p>
        </p:txBody>
      </p:sp>
      <p:sp>
        <p:nvSpPr>
          <p:cNvPr id="3" name="Title 2">
            <a:extLst>
              <a:ext uri="{FF2B5EF4-FFF2-40B4-BE49-F238E27FC236}">
                <a16:creationId xmlns:a16="http://schemas.microsoft.com/office/drawing/2014/main" id="{58CA012F-2B9C-4660-82A7-92A3A0732814}"/>
              </a:ext>
            </a:extLst>
          </p:cNvPr>
          <p:cNvSpPr>
            <a:spLocks noGrp="1"/>
          </p:cNvSpPr>
          <p:nvPr>
            <p:ph type="title"/>
          </p:nvPr>
        </p:nvSpPr>
        <p:spPr/>
        <p:txBody>
          <a:bodyPr/>
          <a:lstStyle/>
          <a:p>
            <a:r>
              <a:rPr lang="en-US" dirty="0"/>
              <a:t>Lesson 2:</a:t>
            </a:r>
          </a:p>
        </p:txBody>
      </p:sp>
      <p:sp>
        <p:nvSpPr>
          <p:cNvPr id="4" name="Footer Placeholder 3">
            <a:extLst>
              <a:ext uri="{FF2B5EF4-FFF2-40B4-BE49-F238E27FC236}">
                <a16:creationId xmlns:a16="http://schemas.microsoft.com/office/drawing/2014/main" id="{ADCE0792-9994-4B1E-85DC-A648C3E3BD54}"/>
              </a:ext>
            </a:extLst>
          </p:cNvPr>
          <p:cNvSpPr>
            <a:spLocks noGrp="1"/>
          </p:cNvSpPr>
          <p:nvPr>
            <p:ph type="ftr" sz="quarter" idx="14"/>
          </p:nvPr>
        </p:nvSpPr>
        <p:spPr/>
        <p:txBody>
          <a:bodyPr/>
          <a:lstStyle/>
          <a:p>
            <a:r>
              <a:rPr lang="en-US"/>
              <a:t>CONFIDENTIAL | AUTHORIZED </a:t>
            </a:r>
            <a:endParaRPr lang="en-US" dirty="0"/>
          </a:p>
        </p:txBody>
      </p:sp>
      <p:sp>
        <p:nvSpPr>
          <p:cNvPr id="5" name="Slide Number Placeholder 4">
            <a:extLst>
              <a:ext uri="{FF2B5EF4-FFF2-40B4-BE49-F238E27FC236}">
                <a16:creationId xmlns:a16="http://schemas.microsoft.com/office/drawing/2014/main" id="{177D9554-8262-4E8F-BC3F-335777051535}"/>
              </a:ext>
            </a:extLst>
          </p:cNvPr>
          <p:cNvSpPr>
            <a:spLocks noGrp="1"/>
          </p:cNvSpPr>
          <p:nvPr>
            <p:ph type="sldNum" sz="quarter" idx="15"/>
          </p:nvPr>
        </p:nvSpPr>
        <p:spPr/>
        <p:txBody>
          <a:bodyPr/>
          <a:lstStyle/>
          <a:p>
            <a:pPr defTabSz="1088421"/>
            <a:fld id="{104FC826-72BB-4AF1-BA01-A94F7396A7DC}" type="slidenum">
              <a:rPr lang="en-US" smtClean="0"/>
              <a:pPr defTabSz="1088421"/>
              <a:t>20</a:t>
            </a:fld>
            <a:endParaRPr lang="en-US" dirty="0"/>
          </a:p>
        </p:txBody>
      </p:sp>
      <p:graphicFrame>
        <p:nvGraphicFramePr>
          <p:cNvPr id="6" name="Diagram 5">
            <a:extLst>
              <a:ext uri="{FF2B5EF4-FFF2-40B4-BE49-F238E27FC236}">
                <a16:creationId xmlns:a16="http://schemas.microsoft.com/office/drawing/2014/main" id="{F1909A81-07F8-4586-9C61-83C13E1C1082}"/>
              </a:ext>
            </a:extLst>
          </p:cNvPr>
          <p:cNvGraphicFramePr/>
          <p:nvPr>
            <p:extLst>
              <p:ext uri="{D42A27DB-BD31-4B8C-83A1-F6EECF244321}">
                <p14:modId xmlns:p14="http://schemas.microsoft.com/office/powerpoint/2010/main" val="3974776861"/>
              </p:ext>
            </p:extLst>
          </p:nvPr>
        </p:nvGraphicFramePr>
        <p:xfrm>
          <a:off x="4085048" y="2412164"/>
          <a:ext cx="3547394" cy="2410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080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par>
                          <p:cTn id="8" fill="hold">
                            <p:stCondLst>
                              <p:cond delay="2500"/>
                            </p:stCondLst>
                            <p:childTnLst>
                              <p:par>
                                <p:cTn id="9" presetID="8" presetClass="emph" presetSubtype="0" fill="hold" grpId="1" nodeType="afterEffect">
                                  <p:stCondLst>
                                    <p:cond delay="1000"/>
                                  </p:stCondLst>
                                  <p:childTnLst>
                                    <p:animRot by="43200000">
                                      <p:cBhvr>
                                        <p:cTn id="10" dur="3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6" grpId="1">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21</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Training in distributed deep learning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normAutofit/>
          </a:bodyPr>
          <a:lstStyle/>
          <a:p>
            <a:pPr algn="just"/>
            <a:r>
              <a:rPr lang="en-US" dirty="0">
                <a:effectLst/>
                <a:ea typeface="Carlito"/>
                <a:cs typeface="Carlito"/>
              </a:rPr>
              <a:t>With Model Parallelism</a:t>
            </a:r>
          </a:p>
          <a:p>
            <a:pPr algn="just"/>
            <a:endParaRPr lang="en-US" dirty="0">
              <a:effectLst/>
              <a:ea typeface="Carlito"/>
              <a:cs typeface="Carlito"/>
            </a:endParaRPr>
          </a:p>
          <a:p>
            <a:pPr algn="just"/>
            <a:r>
              <a:rPr lang="en-US" dirty="0">
                <a:effectLst/>
                <a:ea typeface="Carlito"/>
                <a:cs typeface="Carlito"/>
              </a:rPr>
              <a:t>All the 3 machines execute a mini batch concurrently and update the trained parameters. </a:t>
            </a:r>
          </a:p>
          <a:p>
            <a:pPr algn="just"/>
            <a:endParaRPr lang="en-US" dirty="0">
              <a:ea typeface="Carlito"/>
              <a:cs typeface="Carlito"/>
            </a:endParaRPr>
          </a:p>
          <a:p>
            <a:pPr algn="just"/>
            <a:r>
              <a:rPr lang="en-US" dirty="0">
                <a:effectLst/>
                <a:ea typeface="Carlito"/>
                <a:cs typeface="Carlito"/>
              </a:rPr>
              <a:t>Further, only the dependent parameters are shared among the machines.</a:t>
            </a:r>
            <a:endParaRPr lang="en-US" dirty="0"/>
          </a:p>
        </p:txBody>
      </p:sp>
      <p:grpSp>
        <p:nvGrpSpPr>
          <p:cNvPr id="82" name="Group 81">
            <a:extLst>
              <a:ext uri="{FF2B5EF4-FFF2-40B4-BE49-F238E27FC236}">
                <a16:creationId xmlns:a16="http://schemas.microsoft.com/office/drawing/2014/main" id="{EFC1B394-2394-4D05-8EF3-874862D39A7B}"/>
              </a:ext>
            </a:extLst>
          </p:cNvPr>
          <p:cNvGrpSpPr/>
          <p:nvPr/>
        </p:nvGrpSpPr>
        <p:grpSpPr>
          <a:xfrm>
            <a:off x="637984" y="3108515"/>
            <a:ext cx="3393973" cy="2478467"/>
            <a:chOff x="0" y="0"/>
            <a:chExt cx="2467317" cy="2049584"/>
          </a:xfrm>
        </p:grpSpPr>
        <p:sp>
          <p:nvSpPr>
            <p:cNvPr id="83" name="Rectangle 82">
              <a:extLst>
                <a:ext uri="{FF2B5EF4-FFF2-40B4-BE49-F238E27FC236}">
                  <a16:creationId xmlns:a16="http://schemas.microsoft.com/office/drawing/2014/main" id="{1044E6B7-F99D-4226-BD71-0FA6A69D59DB}"/>
                </a:ext>
              </a:extLst>
            </p:cNvPr>
            <p:cNvSpPr/>
            <p:nvPr/>
          </p:nvSpPr>
          <p:spPr>
            <a:xfrm>
              <a:off x="756139" y="0"/>
              <a:ext cx="1031240" cy="24892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Data</a:t>
              </a:r>
            </a:p>
          </p:txBody>
        </p:sp>
        <p:sp>
          <p:nvSpPr>
            <p:cNvPr id="84" name="Rectangle 83">
              <a:extLst>
                <a:ext uri="{FF2B5EF4-FFF2-40B4-BE49-F238E27FC236}">
                  <a16:creationId xmlns:a16="http://schemas.microsoft.com/office/drawing/2014/main" id="{8CA4EB17-1147-44B9-B784-D158EEF36A76}"/>
                </a:ext>
              </a:extLst>
            </p:cNvPr>
            <p:cNvSpPr/>
            <p:nvPr/>
          </p:nvSpPr>
          <p:spPr>
            <a:xfrm>
              <a:off x="756139" y="504092"/>
              <a:ext cx="1031240" cy="2794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Layer - 1</a:t>
              </a:r>
            </a:p>
          </p:txBody>
        </p:sp>
        <p:sp>
          <p:nvSpPr>
            <p:cNvPr id="85" name="Rectangle 84">
              <a:extLst>
                <a:ext uri="{FF2B5EF4-FFF2-40B4-BE49-F238E27FC236}">
                  <a16:creationId xmlns:a16="http://schemas.microsoft.com/office/drawing/2014/main" id="{3D8E2EAD-C8FB-4FBA-A486-61015D7A45F4}"/>
                </a:ext>
              </a:extLst>
            </p:cNvPr>
            <p:cNvSpPr/>
            <p:nvPr/>
          </p:nvSpPr>
          <p:spPr>
            <a:xfrm>
              <a:off x="0" y="1178169"/>
              <a:ext cx="1031240" cy="2794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Layer – 2a</a:t>
              </a:r>
            </a:p>
          </p:txBody>
        </p:sp>
        <p:sp>
          <p:nvSpPr>
            <p:cNvPr id="86" name="Rectangle 85">
              <a:extLst>
                <a:ext uri="{FF2B5EF4-FFF2-40B4-BE49-F238E27FC236}">
                  <a16:creationId xmlns:a16="http://schemas.microsoft.com/office/drawing/2014/main" id="{163CC1E6-5C40-45A8-AE23-F23C8D357349}"/>
                </a:ext>
              </a:extLst>
            </p:cNvPr>
            <p:cNvSpPr/>
            <p:nvPr/>
          </p:nvSpPr>
          <p:spPr>
            <a:xfrm>
              <a:off x="1436077" y="1166446"/>
              <a:ext cx="1031240" cy="2794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Layer – 2b</a:t>
              </a:r>
            </a:p>
          </p:txBody>
        </p:sp>
        <p:sp>
          <p:nvSpPr>
            <p:cNvPr id="87" name="Rectangle 86">
              <a:extLst>
                <a:ext uri="{FF2B5EF4-FFF2-40B4-BE49-F238E27FC236}">
                  <a16:creationId xmlns:a16="http://schemas.microsoft.com/office/drawing/2014/main" id="{0F7F2532-2B5E-4CD4-AC90-E9147BFC5642}"/>
                </a:ext>
              </a:extLst>
            </p:cNvPr>
            <p:cNvSpPr/>
            <p:nvPr/>
          </p:nvSpPr>
          <p:spPr>
            <a:xfrm>
              <a:off x="5862" y="1758461"/>
              <a:ext cx="1031240" cy="2794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Prediction - 1</a:t>
              </a:r>
            </a:p>
          </p:txBody>
        </p:sp>
        <p:sp>
          <p:nvSpPr>
            <p:cNvPr id="88" name="Rectangle 87">
              <a:extLst>
                <a:ext uri="{FF2B5EF4-FFF2-40B4-BE49-F238E27FC236}">
                  <a16:creationId xmlns:a16="http://schemas.microsoft.com/office/drawing/2014/main" id="{A71BEC4E-9F08-4599-9C98-64EEAAE32D6A}"/>
                </a:ext>
              </a:extLst>
            </p:cNvPr>
            <p:cNvSpPr/>
            <p:nvPr/>
          </p:nvSpPr>
          <p:spPr>
            <a:xfrm>
              <a:off x="1430216" y="1770184"/>
              <a:ext cx="1031240" cy="2794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Prediction - 2</a:t>
              </a:r>
            </a:p>
          </p:txBody>
        </p:sp>
        <p:cxnSp>
          <p:nvCxnSpPr>
            <p:cNvPr id="89" name="Straight Arrow Connector 88">
              <a:extLst>
                <a:ext uri="{FF2B5EF4-FFF2-40B4-BE49-F238E27FC236}">
                  <a16:creationId xmlns:a16="http://schemas.microsoft.com/office/drawing/2014/main" id="{C824EC4E-9E61-4D25-9A94-5F4F52DC75D3}"/>
                </a:ext>
              </a:extLst>
            </p:cNvPr>
            <p:cNvCxnSpPr/>
            <p:nvPr/>
          </p:nvCxnSpPr>
          <p:spPr>
            <a:xfrm>
              <a:off x="1277816" y="252046"/>
              <a:ext cx="0" cy="264160"/>
            </a:xfrm>
            <a:prstGeom prst="straightConnector1">
              <a:avLst/>
            </a:prstGeom>
            <a:noFill/>
            <a:ln w="12700" cap="flat" cmpd="sng" algn="ctr">
              <a:solidFill>
                <a:srgbClr val="4472C4"/>
              </a:solidFill>
              <a:prstDash val="solid"/>
              <a:miter lim="800000"/>
              <a:tailEnd type="triangle"/>
            </a:ln>
            <a:effectLst/>
          </p:spPr>
        </p:cxnSp>
        <p:cxnSp>
          <p:nvCxnSpPr>
            <p:cNvPr id="90" name="Straight Arrow Connector 89">
              <a:extLst>
                <a:ext uri="{FF2B5EF4-FFF2-40B4-BE49-F238E27FC236}">
                  <a16:creationId xmlns:a16="http://schemas.microsoft.com/office/drawing/2014/main" id="{91FC331E-CEFA-4EE3-9322-80220F105005}"/>
                </a:ext>
              </a:extLst>
            </p:cNvPr>
            <p:cNvCxnSpPr/>
            <p:nvPr/>
          </p:nvCxnSpPr>
          <p:spPr>
            <a:xfrm>
              <a:off x="515816" y="1453661"/>
              <a:ext cx="0" cy="314960"/>
            </a:xfrm>
            <a:prstGeom prst="straightConnector1">
              <a:avLst/>
            </a:prstGeom>
            <a:noFill/>
            <a:ln w="12700" cap="flat" cmpd="sng" algn="ctr">
              <a:solidFill>
                <a:srgbClr val="4472C4"/>
              </a:solidFill>
              <a:prstDash val="solid"/>
              <a:miter lim="800000"/>
              <a:tailEnd type="triangle"/>
            </a:ln>
            <a:effectLst/>
          </p:spPr>
        </p:cxnSp>
        <p:cxnSp>
          <p:nvCxnSpPr>
            <p:cNvPr id="91" name="Straight Arrow Connector 90">
              <a:extLst>
                <a:ext uri="{FF2B5EF4-FFF2-40B4-BE49-F238E27FC236}">
                  <a16:creationId xmlns:a16="http://schemas.microsoft.com/office/drawing/2014/main" id="{0974885C-4941-4C40-ADED-57C7C0FF4FFD}"/>
                </a:ext>
              </a:extLst>
            </p:cNvPr>
            <p:cNvCxnSpPr/>
            <p:nvPr/>
          </p:nvCxnSpPr>
          <p:spPr>
            <a:xfrm flipH="1">
              <a:off x="1934308" y="1447800"/>
              <a:ext cx="0" cy="330200"/>
            </a:xfrm>
            <a:prstGeom prst="straightConnector1">
              <a:avLst/>
            </a:prstGeom>
            <a:noFill/>
            <a:ln w="12700" cap="flat" cmpd="sng" algn="ctr">
              <a:solidFill>
                <a:srgbClr val="4472C4"/>
              </a:solidFill>
              <a:prstDash val="solid"/>
              <a:miter lim="800000"/>
              <a:tailEnd type="triangle"/>
            </a:ln>
            <a:effectLst/>
          </p:spPr>
        </p:cxnSp>
        <p:cxnSp>
          <p:nvCxnSpPr>
            <p:cNvPr id="92" name="Straight Arrow Connector 91">
              <a:extLst>
                <a:ext uri="{FF2B5EF4-FFF2-40B4-BE49-F238E27FC236}">
                  <a16:creationId xmlns:a16="http://schemas.microsoft.com/office/drawing/2014/main" id="{CF4EF97E-4947-4E3D-98BD-326F0CC91334}"/>
                </a:ext>
              </a:extLst>
            </p:cNvPr>
            <p:cNvCxnSpPr/>
            <p:nvPr/>
          </p:nvCxnSpPr>
          <p:spPr>
            <a:xfrm>
              <a:off x="527539" y="908538"/>
              <a:ext cx="0" cy="264160"/>
            </a:xfrm>
            <a:prstGeom prst="straightConnector1">
              <a:avLst/>
            </a:prstGeom>
            <a:noFill/>
            <a:ln w="12700" cap="flat" cmpd="sng" algn="ctr">
              <a:solidFill>
                <a:srgbClr val="4472C4"/>
              </a:solidFill>
              <a:prstDash val="solid"/>
              <a:miter lim="800000"/>
              <a:tailEnd type="triangle"/>
            </a:ln>
            <a:effectLst/>
          </p:spPr>
        </p:cxnSp>
        <p:cxnSp>
          <p:nvCxnSpPr>
            <p:cNvPr id="93" name="Straight Arrow Connector 92">
              <a:extLst>
                <a:ext uri="{FF2B5EF4-FFF2-40B4-BE49-F238E27FC236}">
                  <a16:creationId xmlns:a16="http://schemas.microsoft.com/office/drawing/2014/main" id="{8598D5AD-4800-45DA-9FA5-882905B19C5C}"/>
                </a:ext>
              </a:extLst>
            </p:cNvPr>
            <p:cNvCxnSpPr/>
            <p:nvPr/>
          </p:nvCxnSpPr>
          <p:spPr>
            <a:xfrm>
              <a:off x="1928447" y="902677"/>
              <a:ext cx="0" cy="264160"/>
            </a:xfrm>
            <a:prstGeom prst="straightConnector1">
              <a:avLst/>
            </a:prstGeom>
            <a:noFill/>
            <a:ln w="12700" cap="flat" cmpd="sng" algn="ctr">
              <a:solidFill>
                <a:srgbClr val="4472C4"/>
              </a:solidFill>
              <a:prstDash val="solid"/>
              <a:miter lim="800000"/>
              <a:tailEnd type="triangle"/>
            </a:ln>
            <a:effectLst/>
          </p:spPr>
        </p:cxnSp>
        <p:cxnSp>
          <p:nvCxnSpPr>
            <p:cNvPr id="94" name="Straight Connector 93">
              <a:extLst>
                <a:ext uri="{FF2B5EF4-FFF2-40B4-BE49-F238E27FC236}">
                  <a16:creationId xmlns:a16="http://schemas.microsoft.com/office/drawing/2014/main" id="{E276241E-1530-44D3-97CC-04E59B9F8E9E}"/>
                </a:ext>
              </a:extLst>
            </p:cNvPr>
            <p:cNvCxnSpPr/>
            <p:nvPr/>
          </p:nvCxnSpPr>
          <p:spPr>
            <a:xfrm>
              <a:off x="527539" y="908538"/>
              <a:ext cx="1412240" cy="0"/>
            </a:xfrm>
            <a:prstGeom prst="line">
              <a:avLst/>
            </a:prstGeom>
            <a:noFill/>
            <a:ln w="12700" cap="flat" cmpd="sng" algn="ctr">
              <a:solidFill>
                <a:srgbClr val="4472C4"/>
              </a:solidFill>
              <a:prstDash val="solid"/>
              <a:miter lim="800000"/>
            </a:ln>
            <a:effectLst/>
          </p:spPr>
        </p:cxnSp>
        <p:cxnSp>
          <p:nvCxnSpPr>
            <p:cNvPr id="95" name="Straight Connector 94">
              <a:extLst>
                <a:ext uri="{FF2B5EF4-FFF2-40B4-BE49-F238E27FC236}">
                  <a16:creationId xmlns:a16="http://schemas.microsoft.com/office/drawing/2014/main" id="{ADD8C87B-67B8-4D6E-9920-32EFC76B91A5}"/>
                </a:ext>
              </a:extLst>
            </p:cNvPr>
            <p:cNvCxnSpPr/>
            <p:nvPr/>
          </p:nvCxnSpPr>
          <p:spPr>
            <a:xfrm>
              <a:off x="1277816" y="785446"/>
              <a:ext cx="0" cy="132080"/>
            </a:xfrm>
            <a:prstGeom prst="line">
              <a:avLst/>
            </a:prstGeom>
            <a:noFill/>
            <a:ln w="12700" cap="flat" cmpd="sng" algn="ctr">
              <a:solidFill>
                <a:srgbClr val="4472C4"/>
              </a:solidFill>
              <a:prstDash val="solid"/>
              <a:miter lim="800000"/>
            </a:ln>
            <a:effectLst/>
          </p:spPr>
        </p:cxnSp>
      </p:grpSp>
      <p:grpSp>
        <p:nvGrpSpPr>
          <p:cNvPr id="96" name="Group 95">
            <a:extLst>
              <a:ext uri="{FF2B5EF4-FFF2-40B4-BE49-F238E27FC236}">
                <a16:creationId xmlns:a16="http://schemas.microsoft.com/office/drawing/2014/main" id="{4F20881D-B875-4F79-8414-0D4CE71A3961}"/>
              </a:ext>
            </a:extLst>
          </p:cNvPr>
          <p:cNvGrpSpPr/>
          <p:nvPr/>
        </p:nvGrpSpPr>
        <p:grpSpPr>
          <a:xfrm>
            <a:off x="5983195" y="3108515"/>
            <a:ext cx="4861280" cy="2464290"/>
            <a:chOff x="0" y="0"/>
            <a:chExt cx="2804160" cy="2201203"/>
          </a:xfrm>
        </p:grpSpPr>
        <p:sp>
          <p:nvSpPr>
            <p:cNvPr id="97" name="Rectangle: Rounded Corners 96">
              <a:extLst>
                <a:ext uri="{FF2B5EF4-FFF2-40B4-BE49-F238E27FC236}">
                  <a16:creationId xmlns:a16="http://schemas.microsoft.com/office/drawing/2014/main" id="{3B63520B-43E9-45F9-A99E-E1AE512FA49C}"/>
                </a:ext>
              </a:extLst>
            </p:cNvPr>
            <p:cNvSpPr/>
            <p:nvPr/>
          </p:nvSpPr>
          <p:spPr>
            <a:xfrm>
              <a:off x="0" y="1154723"/>
              <a:ext cx="1397000" cy="1046480"/>
            </a:xfrm>
            <a:prstGeom prst="round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effectLst/>
                  <a:uLnTx/>
                  <a:uFillTx/>
                  <a:ea typeface="Carlito"/>
                  <a:cs typeface="Carlito"/>
                </a:rPr>
                <a:t>Machine -2</a:t>
              </a:r>
            </a:p>
          </p:txBody>
        </p:sp>
        <p:sp>
          <p:nvSpPr>
            <p:cNvPr id="98" name="Rectangle: Rounded Corners 97">
              <a:extLst>
                <a:ext uri="{FF2B5EF4-FFF2-40B4-BE49-F238E27FC236}">
                  <a16:creationId xmlns:a16="http://schemas.microsoft.com/office/drawing/2014/main" id="{9E63E28D-015E-4CAE-BDC1-B9AFEE1985BB}"/>
                </a:ext>
              </a:extLst>
            </p:cNvPr>
            <p:cNvSpPr/>
            <p:nvPr/>
          </p:nvSpPr>
          <p:spPr>
            <a:xfrm>
              <a:off x="1447800" y="1154723"/>
              <a:ext cx="1356360" cy="1046480"/>
            </a:xfrm>
            <a:prstGeom prst="round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effectLst/>
                  <a:uLnTx/>
                  <a:uFillTx/>
                  <a:ea typeface="Carlito"/>
                  <a:cs typeface="Carlito"/>
                </a:rPr>
                <a:t>Machine -3</a:t>
              </a:r>
            </a:p>
          </p:txBody>
        </p:sp>
        <p:sp>
          <p:nvSpPr>
            <p:cNvPr id="99" name="Rectangle: Rounded Corners 98">
              <a:extLst>
                <a:ext uri="{FF2B5EF4-FFF2-40B4-BE49-F238E27FC236}">
                  <a16:creationId xmlns:a16="http://schemas.microsoft.com/office/drawing/2014/main" id="{170C8254-195F-4764-9E20-849E8EDE96B4}"/>
                </a:ext>
              </a:extLst>
            </p:cNvPr>
            <p:cNvSpPr/>
            <p:nvPr/>
          </p:nvSpPr>
          <p:spPr>
            <a:xfrm>
              <a:off x="644769" y="0"/>
              <a:ext cx="1559560" cy="939800"/>
            </a:xfrm>
            <a:prstGeom prst="round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effectLst/>
                  <a:uLnTx/>
                  <a:uFillTx/>
                  <a:ea typeface="Carlito"/>
                  <a:cs typeface="Carlito"/>
                </a:rPr>
                <a:t>Machine -1</a:t>
              </a:r>
            </a:p>
          </p:txBody>
        </p:sp>
        <p:sp>
          <p:nvSpPr>
            <p:cNvPr id="100" name="Rectangle 99">
              <a:extLst>
                <a:ext uri="{FF2B5EF4-FFF2-40B4-BE49-F238E27FC236}">
                  <a16:creationId xmlns:a16="http://schemas.microsoft.com/office/drawing/2014/main" id="{B4D87960-69AA-4A63-BA2C-73F958056CA1}"/>
                </a:ext>
              </a:extLst>
            </p:cNvPr>
            <p:cNvSpPr/>
            <p:nvPr/>
          </p:nvSpPr>
          <p:spPr>
            <a:xfrm>
              <a:off x="826477" y="76200"/>
              <a:ext cx="1031240" cy="24892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Data</a:t>
              </a:r>
            </a:p>
          </p:txBody>
        </p:sp>
        <p:sp>
          <p:nvSpPr>
            <p:cNvPr id="101" name="Rectangle 100">
              <a:extLst>
                <a:ext uri="{FF2B5EF4-FFF2-40B4-BE49-F238E27FC236}">
                  <a16:creationId xmlns:a16="http://schemas.microsoft.com/office/drawing/2014/main" id="{997F8B3A-799D-4903-A4A8-B48BC5981F63}"/>
                </a:ext>
              </a:extLst>
            </p:cNvPr>
            <p:cNvSpPr/>
            <p:nvPr/>
          </p:nvSpPr>
          <p:spPr>
            <a:xfrm>
              <a:off x="826477" y="586153"/>
              <a:ext cx="1031240" cy="2794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Layer - 1</a:t>
              </a:r>
            </a:p>
          </p:txBody>
        </p:sp>
        <p:sp>
          <p:nvSpPr>
            <p:cNvPr id="102" name="Rectangle 101">
              <a:extLst>
                <a:ext uri="{FF2B5EF4-FFF2-40B4-BE49-F238E27FC236}">
                  <a16:creationId xmlns:a16="http://schemas.microsoft.com/office/drawing/2014/main" id="{0C07519D-294A-48D6-9C7E-4D55120E6853}"/>
                </a:ext>
              </a:extLst>
            </p:cNvPr>
            <p:cNvSpPr/>
            <p:nvPr/>
          </p:nvSpPr>
          <p:spPr>
            <a:xfrm>
              <a:off x="70339" y="1254369"/>
              <a:ext cx="1031240" cy="2794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ea typeface="Carlito"/>
                <a:cs typeface="Carlito"/>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Layer – 2a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 </a:t>
              </a:r>
            </a:p>
          </p:txBody>
        </p:sp>
        <p:sp>
          <p:nvSpPr>
            <p:cNvPr id="103" name="Rectangle 102">
              <a:extLst>
                <a:ext uri="{FF2B5EF4-FFF2-40B4-BE49-F238E27FC236}">
                  <a16:creationId xmlns:a16="http://schemas.microsoft.com/office/drawing/2014/main" id="{8739AD07-5B88-4E1A-93BF-2DF7508041B9}"/>
                </a:ext>
              </a:extLst>
            </p:cNvPr>
            <p:cNvSpPr/>
            <p:nvPr/>
          </p:nvSpPr>
          <p:spPr>
            <a:xfrm>
              <a:off x="1506416" y="1248507"/>
              <a:ext cx="1031240" cy="2794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ea typeface="Carlito"/>
                <a:cs typeface="Carlito"/>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Layer – 2b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 </a:t>
              </a:r>
            </a:p>
          </p:txBody>
        </p:sp>
        <p:sp>
          <p:nvSpPr>
            <p:cNvPr id="104" name="Rectangle 103">
              <a:extLst>
                <a:ext uri="{FF2B5EF4-FFF2-40B4-BE49-F238E27FC236}">
                  <a16:creationId xmlns:a16="http://schemas.microsoft.com/office/drawing/2014/main" id="{F8B8C338-EC23-4389-B2B7-C0C76C2EC5BD}"/>
                </a:ext>
              </a:extLst>
            </p:cNvPr>
            <p:cNvSpPr/>
            <p:nvPr/>
          </p:nvSpPr>
          <p:spPr>
            <a:xfrm>
              <a:off x="76200" y="1834661"/>
              <a:ext cx="1031240" cy="2794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ea typeface="Carlito"/>
                <a:cs typeface="Carlito"/>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Prediction - 1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 </a:t>
              </a:r>
            </a:p>
          </p:txBody>
        </p:sp>
        <p:sp>
          <p:nvSpPr>
            <p:cNvPr id="105" name="Rectangle 104">
              <a:extLst>
                <a:ext uri="{FF2B5EF4-FFF2-40B4-BE49-F238E27FC236}">
                  <a16:creationId xmlns:a16="http://schemas.microsoft.com/office/drawing/2014/main" id="{06DAA6A2-2F44-4E33-A75C-B468ABFBF35F}"/>
                </a:ext>
              </a:extLst>
            </p:cNvPr>
            <p:cNvSpPr/>
            <p:nvPr/>
          </p:nvSpPr>
          <p:spPr>
            <a:xfrm>
              <a:off x="1500554" y="1846384"/>
              <a:ext cx="1031240" cy="2794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Prediction - 2</a:t>
              </a:r>
            </a:p>
          </p:txBody>
        </p:sp>
        <p:cxnSp>
          <p:nvCxnSpPr>
            <p:cNvPr id="106" name="Straight Arrow Connector 105">
              <a:extLst>
                <a:ext uri="{FF2B5EF4-FFF2-40B4-BE49-F238E27FC236}">
                  <a16:creationId xmlns:a16="http://schemas.microsoft.com/office/drawing/2014/main" id="{09F4B7E8-3944-49B4-81E3-A18FCB924FEF}"/>
                </a:ext>
              </a:extLst>
            </p:cNvPr>
            <p:cNvCxnSpPr/>
            <p:nvPr/>
          </p:nvCxnSpPr>
          <p:spPr>
            <a:xfrm>
              <a:off x="1348154" y="328246"/>
              <a:ext cx="0" cy="264160"/>
            </a:xfrm>
            <a:prstGeom prst="straightConnector1">
              <a:avLst/>
            </a:prstGeom>
            <a:noFill/>
            <a:ln w="12700" cap="flat" cmpd="sng" algn="ctr">
              <a:solidFill>
                <a:srgbClr val="4472C4"/>
              </a:solidFill>
              <a:prstDash val="solid"/>
              <a:miter lim="800000"/>
              <a:tailEnd type="triangle"/>
            </a:ln>
            <a:effectLst/>
          </p:spPr>
        </p:cxnSp>
        <p:cxnSp>
          <p:nvCxnSpPr>
            <p:cNvPr id="107" name="Straight Arrow Connector 106">
              <a:extLst>
                <a:ext uri="{FF2B5EF4-FFF2-40B4-BE49-F238E27FC236}">
                  <a16:creationId xmlns:a16="http://schemas.microsoft.com/office/drawing/2014/main" id="{74AB8642-60ED-40B8-BF06-E5ED0A20D02A}"/>
                </a:ext>
              </a:extLst>
            </p:cNvPr>
            <p:cNvCxnSpPr/>
            <p:nvPr/>
          </p:nvCxnSpPr>
          <p:spPr>
            <a:xfrm>
              <a:off x="586154" y="1535723"/>
              <a:ext cx="0" cy="314960"/>
            </a:xfrm>
            <a:prstGeom prst="straightConnector1">
              <a:avLst/>
            </a:prstGeom>
            <a:noFill/>
            <a:ln w="12700" cap="flat" cmpd="sng" algn="ctr">
              <a:solidFill>
                <a:srgbClr val="4472C4"/>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0D213FED-9A6D-483F-8447-6AAF6605C5B2}"/>
                </a:ext>
              </a:extLst>
            </p:cNvPr>
            <p:cNvCxnSpPr/>
            <p:nvPr/>
          </p:nvCxnSpPr>
          <p:spPr>
            <a:xfrm flipH="1">
              <a:off x="2004646" y="1524000"/>
              <a:ext cx="0" cy="330200"/>
            </a:xfrm>
            <a:prstGeom prst="straightConnector1">
              <a:avLst/>
            </a:prstGeom>
            <a:noFill/>
            <a:ln w="12700" cap="flat" cmpd="sng" algn="ctr">
              <a:solidFill>
                <a:srgbClr val="4472C4"/>
              </a:solidFill>
              <a:prstDash val="solid"/>
              <a:miter lim="800000"/>
              <a:tailEnd type="triangle"/>
            </a:ln>
            <a:effectLst/>
          </p:spPr>
        </p:cxnSp>
        <p:cxnSp>
          <p:nvCxnSpPr>
            <p:cNvPr id="109" name="Straight Arrow Connector 108">
              <a:extLst>
                <a:ext uri="{FF2B5EF4-FFF2-40B4-BE49-F238E27FC236}">
                  <a16:creationId xmlns:a16="http://schemas.microsoft.com/office/drawing/2014/main" id="{B7D066B8-3EBD-4BFA-9179-E1A6D86CE2F6}"/>
                </a:ext>
              </a:extLst>
            </p:cNvPr>
            <p:cNvCxnSpPr/>
            <p:nvPr/>
          </p:nvCxnSpPr>
          <p:spPr>
            <a:xfrm>
              <a:off x="597877" y="984738"/>
              <a:ext cx="0" cy="264160"/>
            </a:xfrm>
            <a:prstGeom prst="straightConnector1">
              <a:avLst/>
            </a:prstGeom>
            <a:noFill/>
            <a:ln w="12700" cap="flat" cmpd="sng" algn="ctr">
              <a:solidFill>
                <a:srgbClr val="4472C4"/>
              </a:solidFill>
              <a:prstDash val="solid"/>
              <a:miter lim="800000"/>
              <a:tailEnd type="triangle"/>
            </a:ln>
            <a:effectLst/>
          </p:spPr>
        </p:cxnSp>
        <p:cxnSp>
          <p:nvCxnSpPr>
            <p:cNvPr id="110" name="Straight Arrow Connector 109">
              <a:extLst>
                <a:ext uri="{FF2B5EF4-FFF2-40B4-BE49-F238E27FC236}">
                  <a16:creationId xmlns:a16="http://schemas.microsoft.com/office/drawing/2014/main" id="{6846F624-A74C-48E5-A37B-C1445C504064}"/>
                </a:ext>
              </a:extLst>
            </p:cNvPr>
            <p:cNvCxnSpPr/>
            <p:nvPr/>
          </p:nvCxnSpPr>
          <p:spPr>
            <a:xfrm>
              <a:off x="2004646" y="978876"/>
              <a:ext cx="0" cy="264160"/>
            </a:xfrm>
            <a:prstGeom prst="straightConnector1">
              <a:avLst/>
            </a:prstGeom>
            <a:noFill/>
            <a:ln w="12700" cap="flat" cmpd="sng" algn="ctr">
              <a:solidFill>
                <a:srgbClr val="4472C4"/>
              </a:solidFill>
              <a:prstDash val="solid"/>
              <a:miter lim="800000"/>
              <a:tailEnd type="triangle"/>
            </a:ln>
            <a:effectLst/>
          </p:spPr>
        </p:cxnSp>
        <p:cxnSp>
          <p:nvCxnSpPr>
            <p:cNvPr id="111" name="Straight Connector 110">
              <a:extLst>
                <a:ext uri="{FF2B5EF4-FFF2-40B4-BE49-F238E27FC236}">
                  <a16:creationId xmlns:a16="http://schemas.microsoft.com/office/drawing/2014/main" id="{3A9F4DF0-AC0F-412B-904A-7CE49CD3A613}"/>
                </a:ext>
              </a:extLst>
            </p:cNvPr>
            <p:cNvCxnSpPr/>
            <p:nvPr/>
          </p:nvCxnSpPr>
          <p:spPr>
            <a:xfrm>
              <a:off x="597877" y="984738"/>
              <a:ext cx="1412240" cy="0"/>
            </a:xfrm>
            <a:prstGeom prst="line">
              <a:avLst/>
            </a:prstGeom>
            <a:noFill/>
            <a:ln w="12700" cap="flat" cmpd="sng" algn="ctr">
              <a:solidFill>
                <a:srgbClr val="4472C4"/>
              </a:solidFill>
              <a:prstDash val="solid"/>
              <a:miter lim="800000"/>
            </a:ln>
            <a:effectLst/>
          </p:spPr>
        </p:cxnSp>
        <p:cxnSp>
          <p:nvCxnSpPr>
            <p:cNvPr id="112" name="Straight Connector 111">
              <a:extLst>
                <a:ext uri="{FF2B5EF4-FFF2-40B4-BE49-F238E27FC236}">
                  <a16:creationId xmlns:a16="http://schemas.microsoft.com/office/drawing/2014/main" id="{E47B0561-1B03-4AC9-9472-7900E82B651E}"/>
                </a:ext>
              </a:extLst>
            </p:cNvPr>
            <p:cNvCxnSpPr/>
            <p:nvPr/>
          </p:nvCxnSpPr>
          <p:spPr>
            <a:xfrm>
              <a:off x="1348154" y="861646"/>
              <a:ext cx="0" cy="132080"/>
            </a:xfrm>
            <a:prstGeom prst="line">
              <a:avLst/>
            </a:prstGeom>
            <a:noFill/>
            <a:ln w="12700" cap="flat" cmpd="sng" algn="ctr">
              <a:solidFill>
                <a:srgbClr val="4472C4"/>
              </a:solidFill>
              <a:prstDash val="solid"/>
              <a:miter lim="800000"/>
            </a:ln>
            <a:effectLst/>
          </p:spPr>
        </p:cxnSp>
      </p:grpSp>
      <p:sp>
        <p:nvSpPr>
          <p:cNvPr id="114" name="TextBox 113">
            <a:extLst>
              <a:ext uri="{FF2B5EF4-FFF2-40B4-BE49-F238E27FC236}">
                <a16:creationId xmlns:a16="http://schemas.microsoft.com/office/drawing/2014/main" id="{BF910551-8240-472D-85CE-95E7C0330BF4}"/>
              </a:ext>
            </a:extLst>
          </p:cNvPr>
          <p:cNvSpPr txBox="1"/>
          <p:nvPr/>
        </p:nvSpPr>
        <p:spPr>
          <a:xfrm>
            <a:off x="1760371" y="5730730"/>
            <a:ext cx="6094476" cy="400110"/>
          </a:xfrm>
          <a:prstGeom prst="rect">
            <a:avLst/>
          </a:prstGeom>
          <a:noFill/>
          <a:ln w="57150">
            <a:noFill/>
            <a:miter lim="800000"/>
          </a:ln>
        </p:spPr>
        <p:txBody>
          <a:bodyPr wrap="square">
            <a:spAutoFit/>
          </a:bodyPr>
          <a:lstStyle/>
          <a:p>
            <a:r>
              <a:rPr lang="en-US" sz="2000" b="1" dirty="0">
                <a:effectLst/>
                <a:ea typeface="Carlito"/>
                <a:cs typeface="Carlito"/>
              </a:rPr>
              <a:t>FIG. 4a</a:t>
            </a:r>
            <a:r>
              <a:rPr lang="en-US" sz="2000" dirty="0">
                <a:effectLst/>
                <a:ea typeface="Carlito"/>
                <a:cs typeface="Carlito"/>
              </a:rPr>
              <a:t> </a:t>
            </a:r>
            <a:endParaRPr lang="en-US" sz="2000" dirty="0"/>
          </a:p>
        </p:txBody>
      </p:sp>
      <p:sp>
        <p:nvSpPr>
          <p:cNvPr id="116" name="TextBox 115">
            <a:extLst>
              <a:ext uri="{FF2B5EF4-FFF2-40B4-BE49-F238E27FC236}">
                <a16:creationId xmlns:a16="http://schemas.microsoft.com/office/drawing/2014/main" id="{7E9D0873-D365-4C0D-B64A-A537EDF3EFEF}"/>
              </a:ext>
            </a:extLst>
          </p:cNvPr>
          <p:cNvSpPr txBox="1"/>
          <p:nvPr/>
        </p:nvSpPr>
        <p:spPr>
          <a:xfrm>
            <a:off x="6156487" y="5731501"/>
            <a:ext cx="6094476" cy="400110"/>
          </a:xfrm>
          <a:prstGeom prst="rect">
            <a:avLst/>
          </a:prstGeom>
          <a:noFill/>
          <a:ln w="57150">
            <a:noFill/>
            <a:miter lim="800000"/>
          </a:ln>
        </p:spPr>
        <p:txBody>
          <a:bodyPr wrap="square">
            <a:spAutoFit/>
          </a:bodyPr>
          <a:lstStyle/>
          <a:p>
            <a:r>
              <a:rPr lang="en-US" sz="2000" b="1" dirty="0">
                <a:effectLst/>
                <a:ea typeface="Carlito"/>
                <a:cs typeface="Carlito"/>
              </a:rPr>
              <a:t>FIG.4b Example of training using  model parallelism</a:t>
            </a:r>
            <a:endParaRPr lang="en-US" sz="2000" dirty="0"/>
          </a:p>
        </p:txBody>
      </p:sp>
    </p:spTree>
    <p:extLst>
      <p:ext uri="{BB962C8B-B14F-4D97-AF65-F5344CB8AC3E}">
        <p14:creationId xmlns:p14="http://schemas.microsoft.com/office/powerpoint/2010/main" val="313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500"/>
                                        <p:tgtEl>
                                          <p:spTgt spid="8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1500"/>
                                        <p:tgtEl>
                                          <p:spTgt spid="1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50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1500"/>
                                        <p:tgtEl>
                                          <p:spTgt spid="96"/>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16"/>
                                        </p:tgtEl>
                                        <p:attrNameLst>
                                          <p:attrName>style.visibility</p:attrName>
                                        </p:attrNameLst>
                                      </p:cBhvr>
                                      <p:to>
                                        <p:strVal val="visible"/>
                                      </p:to>
                                    </p:set>
                                    <p:animEffect transition="in" filter="fade">
                                      <p:cBhvr>
                                        <p:cTn id="18" dur="1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22</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Training in distributed deep learning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9" y="998681"/>
            <a:ext cx="5827176" cy="5097600"/>
          </a:xfrm>
        </p:spPr>
        <p:txBody>
          <a:bodyPr>
            <a:normAutofit/>
          </a:bodyPr>
          <a:lstStyle/>
          <a:p>
            <a:pPr algn="just"/>
            <a:r>
              <a:rPr lang="en-US" dirty="0"/>
              <a:t>With Data Parallelism</a:t>
            </a:r>
          </a:p>
          <a:p>
            <a:pPr algn="just"/>
            <a:endParaRPr lang="en-US" dirty="0"/>
          </a:p>
          <a:p>
            <a:pPr algn="just"/>
            <a:r>
              <a:rPr lang="en-US" dirty="0"/>
              <a:t>The deep learning model is replicated in all the 3 machines with random initializations.</a:t>
            </a:r>
          </a:p>
          <a:p>
            <a:pPr algn="just"/>
            <a:endParaRPr lang="en-US" dirty="0"/>
          </a:p>
          <a:p>
            <a:pPr algn="just"/>
            <a:r>
              <a:rPr lang="en-US" dirty="0"/>
              <a:t>Each of the deep learning model is trained with the corresponding subsets concurrently for each mini batch.</a:t>
            </a:r>
          </a:p>
          <a:p>
            <a:pPr algn="just"/>
            <a:endParaRPr lang="en-US" dirty="0"/>
          </a:p>
          <a:p>
            <a:pPr algn="just"/>
            <a:r>
              <a:rPr lang="en-US" dirty="0">
                <a:effectLst/>
                <a:ea typeface="Carlito"/>
                <a:cs typeface="Carlito"/>
              </a:rPr>
              <a:t>The trained parameters are combined and distributed to the 3 machines for training the subsequent mini batch.</a:t>
            </a:r>
            <a:endParaRPr lang="en-US" dirty="0"/>
          </a:p>
        </p:txBody>
      </p:sp>
      <p:grpSp>
        <p:nvGrpSpPr>
          <p:cNvPr id="20" name="Group 19">
            <a:extLst>
              <a:ext uri="{FF2B5EF4-FFF2-40B4-BE49-F238E27FC236}">
                <a16:creationId xmlns:a16="http://schemas.microsoft.com/office/drawing/2014/main" id="{B56BE98E-90DB-4F72-B278-C18C0A114C91}"/>
              </a:ext>
            </a:extLst>
          </p:cNvPr>
          <p:cNvGrpSpPr/>
          <p:nvPr/>
        </p:nvGrpSpPr>
        <p:grpSpPr>
          <a:xfrm>
            <a:off x="6390259" y="1643443"/>
            <a:ext cx="5613210" cy="1785557"/>
            <a:chOff x="0" y="0"/>
            <a:chExt cx="4916658" cy="1450144"/>
          </a:xfrm>
        </p:grpSpPr>
        <p:sp>
          <p:nvSpPr>
            <p:cNvPr id="21" name="Rectangle 20">
              <a:extLst>
                <a:ext uri="{FF2B5EF4-FFF2-40B4-BE49-F238E27FC236}">
                  <a16:creationId xmlns:a16="http://schemas.microsoft.com/office/drawing/2014/main" id="{6658118A-5781-47B7-9EE9-FA2A99F1B9A7}"/>
                </a:ext>
              </a:extLst>
            </p:cNvPr>
            <p:cNvSpPr/>
            <p:nvPr/>
          </p:nvSpPr>
          <p:spPr>
            <a:xfrm>
              <a:off x="0" y="29308"/>
              <a:ext cx="1036320" cy="3810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 lastClr="FFFFFF"/>
                  </a:solidFill>
                  <a:effectLst/>
                  <a:uLnTx/>
                  <a:uFillTx/>
                  <a:ea typeface="Carlito"/>
                  <a:cs typeface="Carlito"/>
                </a:rPr>
                <a:t>Machine -1</a:t>
              </a:r>
            </a:p>
          </p:txBody>
        </p:sp>
        <p:sp>
          <p:nvSpPr>
            <p:cNvPr id="22" name="Rectangle 21">
              <a:extLst>
                <a:ext uri="{FF2B5EF4-FFF2-40B4-BE49-F238E27FC236}">
                  <a16:creationId xmlns:a16="http://schemas.microsoft.com/office/drawing/2014/main" id="{ADC09BA7-B793-4B08-98C7-0CDF40D1192C}"/>
                </a:ext>
              </a:extLst>
            </p:cNvPr>
            <p:cNvSpPr/>
            <p:nvPr/>
          </p:nvSpPr>
          <p:spPr>
            <a:xfrm>
              <a:off x="1987061" y="23446"/>
              <a:ext cx="1036320" cy="3810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 lastClr="FFFFFF"/>
                  </a:solidFill>
                  <a:effectLst/>
                  <a:uLnTx/>
                  <a:uFillTx/>
                  <a:ea typeface="Carlito"/>
                  <a:cs typeface="Carlito"/>
                </a:rPr>
                <a:t>Machine -2</a:t>
              </a:r>
            </a:p>
          </p:txBody>
        </p:sp>
        <p:sp>
          <p:nvSpPr>
            <p:cNvPr id="23" name="Rectangle 22">
              <a:extLst>
                <a:ext uri="{FF2B5EF4-FFF2-40B4-BE49-F238E27FC236}">
                  <a16:creationId xmlns:a16="http://schemas.microsoft.com/office/drawing/2014/main" id="{D87B42BA-AC97-4B67-82AC-1B9EAB075093}"/>
                </a:ext>
              </a:extLst>
            </p:cNvPr>
            <p:cNvSpPr/>
            <p:nvPr/>
          </p:nvSpPr>
          <p:spPr>
            <a:xfrm>
              <a:off x="3880338" y="0"/>
              <a:ext cx="1036320" cy="38100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 lastClr="FFFFFF"/>
                  </a:solidFill>
                  <a:effectLst/>
                  <a:uLnTx/>
                  <a:uFillTx/>
                  <a:ea typeface="Carlito"/>
                  <a:cs typeface="Carlito"/>
                </a:rPr>
                <a:t>Machine -3</a:t>
              </a:r>
            </a:p>
          </p:txBody>
        </p:sp>
        <p:sp>
          <p:nvSpPr>
            <p:cNvPr id="24" name="Flowchart: Magnetic Disk 23">
              <a:extLst>
                <a:ext uri="{FF2B5EF4-FFF2-40B4-BE49-F238E27FC236}">
                  <a16:creationId xmlns:a16="http://schemas.microsoft.com/office/drawing/2014/main" id="{ED9BB353-1E15-4875-8783-1A2CC88BD253}"/>
                </a:ext>
              </a:extLst>
            </p:cNvPr>
            <p:cNvSpPr/>
            <p:nvPr/>
          </p:nvSpPr>
          <p:spPr>
            <a:xfrm>
              <a:off x="281353" y="896815"/>
              <a:ext cx="441960" cy="518160"/>
            </a:xfrm>
            <a:prstGeom prst="flowChartMagneticDisk">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ysClr val="window" lastClr="FFFFFF"/>
                </a:solidFill>
                <a:effectLst/>
                <a:uLnTx/>
                <a:uFillTx/>
                <a:ea typeface="Carlito"/>
                <a:cs typeface="Carlito"/>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 lastClr="FFFFFF"/>
                  </a:solidFill>
                  <a:effectLst/>
                  <a:uLnTx/>
                  <a:uFillTx/>
                  <a:ea typeface="Carlito"/>
                  <a:cs typeface="Carlito"/>
                </a:rPr>
                <a:t>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 lastClr="FFFFFF"/>
                  </a:solidFill>
                  <a:effectLst/>
                  <a:uLnTx/>
                  <a:uFillTx/>
                  <a:ea typeface="Carlito"/>
                  <a:cs typeface="Carlito"/>
                </a:rPr>
                <a:t> </a:t>
              </a:r>
            </a:p>
          </p:txBody>
        </p:sp>
        <p:cxnSp>
          <p:nvCxnSpPr>
            <p:cNvPr id="25" name="Straight Arrow Connector 24">
              <a:extLst>
                <a:ext uri="{FF2B5EF4-FFF2-40B4-BE49-F238E27FC236}">
                  <a16:creationId xmlns:a16="http://schemas.microsoft.com/office/drawing/2014/main" id="{D13BE8C1-076B-4DA7-B353-619810CE9654}"/>
                </a:ext>
              </a:extLst>
            </p:cNvPr>
            <p:cNvCxnSpPr/>
            <p:nvPr/>
          </p:nvCxnSpPr>
          <p:spPr>
            <a:xfrm rot="5400000" flipH="1" flipV="1">
              <a:off x="274026" y="635977"/>
              <a:ext cx="457200" cy="0"/>
            </a:xfrm>
            <a:prstGeom prst="straightConnector1">
              <a:avLst/>
            </a:prstGeom>
            <a:noFill/>
            <a:ln w="28575" cap="flat" cmpd="sng" algn="ctr">
              <a:solidFill>
                <a:srgbClr val="4472C4"/>
              </a:solidFill>
              <a:prstDash val="solid"/>
              <a:miter lim="800000"/>
              <a:tailEnd type="triangle" w="lg" len="lg"/>
            </a:ln>
            <a:effectLst/>
          </p:spPr>
        </p:cxnSp>
        <p:cxnSp>
          <p:nvCxnSpPr>
            <p:cNvPr id="26" name="Straight Arrow Connector 25">
              <a:extLst>
                <a:ext uri="{FF2B5EF4-FFF2-40B4-BE49-F238E27FC236}">
                  <a16:creationId xmlns:a16="http://schemas.microsoft.com/office/drawing/2014/main" id="{963C5727-3817-4FFB-A9F6-151B5EFA3CD3}"/>
                </a:ext>
              </a:extLst>
            </p:cNvPr>
            <p:cNvCxnSpPr/>
            <p:nvPr/>
          </p:nvCxnSpPr>
          <p:spPr>
            <a:xfrm rot="5400000" flipH="1" flipV="1">
              <a:off x="2237642" y="641838"/>
              <a:ext cx="457200" cy="0"/>
            </a:xfrm>
            <a:prstGeom prst="straightConnector1">
              <a:avLst/>
            </a:prstGeom>
            <a:noFill/>
            <a:ln w="28575" cap="flat" cmpd="sng" algn="ctr">
              <a:solidFill>
                <a:srgbClr val="4472C4"/>
              </a:solidFill>
              <a:prstDash val="solid"/>
              <a:miter lim="800000"/>
              <a:tailEnd type="triangle" w="lg" len="lg"/>
            </a:ln>
            <a:effectLst/>
          </p:spPr>
        </p:cxnSp>
        <p:cxnSp>
          <p:nvCxnSpPr>
            <p:cNvPr id="27" name="Straight Arrow Connector 26">
              <a:extLst>
                <a:ext uri="{FF2B5EF4-FFF2-40B4-BE49-F238E27FC236}">
                  <a16:creationId xmlns:a16="http://schemas.microsoft.com/office/drawing/2014/main" id="{510AC1D6-FEFD-493E-9BDB-FA7AFDC79DA7}"/>
                </a:ext>
              </a:extLst>
            </p:cNvPr>
            <p:cNvCxnSpPr/>
            <p:nvPr/>
          </p:nvCxnSpPr>
          <p:spPr>
            <a:xfrm rot="5400000" flipH="1" flipV="1">
              <a:off x="4166088" y="630115"/>
              <a:ext cx="457200" cy="0"/>
            </a:xfrm>
            <a:prstGeom prst="straightConnector1">
              <a:avLst/>
            </a:prstGeom>
            <a:noFill/>
            <a:ln w="28575" cap="flat" cmpd="sng" algn="ctr">
              <a:solidFill>
                <a:srgbClr val="4472C4"/>
              </a:solidFill>
              <a:prstDash val="solid"/>
              <a:miter lim="800000"/>
              <a:tailEnd type="triangle" w="lg" len="lg"/>
            </a:ln>
            <a:effectLst/>
          </p:spPr>
        </p:cxnSp>
        <p:sp>
          <p:nvSpPr>
            <p:cNvPr id="28" name="Flowchart: Magnetic Disk 27">
              <a:extLst>
                <a:ext uri="{FF2B5EF4-FFF2-40B4-BE49-F238E27FC236}">
                  <a16:creationId xmlns:a16="http://schemas.microsoft.com/office/drawing/2014/main" id="{4F941029-490E-4B73-9F3A-912D5539747B}"/>
                </a:ext>
              </a:extLst>
            </p:cNvPr>
            <p:cNvSpPr/>
            <p:nvPr/>
          </p:nvSpPr>
          <p:spPr>
            <a:xfrm>
              <a:off x="2244969" y="931984"/>
              <a:ext cx="441960" cy="518160"/>
            </a:xfrm>
            <a:prstGeom prst="flowChartMagneticDisk">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ysClr val="window" lastClr="FFFFFF"/>
                </a:solidFill>
                <a:effectLst/>
                <a:uLnTx/>
                <a:uFillTx/>
                <a:ea typeface="Carlito"/>
                <a:cs typeface="Carlito"/>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 lastClr="FFFFFF"/>
                  </a:solidFill>
                  <a:effectLst/>
                  <a:uLnTx/>
                  <a:uFillTx/>
                  <a:ea typeface="Carlito"/>
                  <a:cs typeface="Carlito"/>
                </a:rPr>
                <a:t>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 lastClr="FFFFFF"/>
                  </a:solidFill>
                  <a:effectLst/>
                  <a:uLnTx/>
                  <a:uFillTx/>
                  <a:ea typeface="Carlito"/>
                  <a:cs typeface="Carlito"/>
                </a:rPr>
                <a:t> </a:t>
              </a:r>
            </a:p>
          </p:txBody>
        </p:sp>
        <p:sp>
          <p:nvSpPr>
            <p:cNvPr id="29" name="Flowchart: Magnetic Disk 28">
              <a:extLst>
                <a:ext uri="{FF2B5EF4-FFF2-40B4-BE49-F238E27FC236}">
                  <a16:creationId xmlns:a16="http://schemas.microsoft.com/office/drawing/2014/main" id="{F2A5F833-A96B-4715-A782-0D05AAD7A8F5}"/>
                </a:ext>
              </a:extLst>
            </p:cNvPr>
            <p:cNvSpPr/>
            <p:nvPr/>
          </p:nvSpPr>
          <p:spPr>
            <a:xfrm>
              <a:off x="4173415" y="920261"/>
              <a:ext cx="441960" cy="518160"/>
            </a:xfrm>
            <a:prstGeom prst="flowChartMagneticDisk">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ysClr val="window" lastClr="FFFFFF"/>
                </a:solidFill>
                <a:effectLst/>
                <a:uLnTx/>
                <a:uFillTx/>
                <a:ea typeface="Carlito"/>
                <a:cs typeface="Carlito"/>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 lastClr="FFFFFF"/>
                  </a:solidFill>
                  <a:effectLst/>
                  <a:uLnTx/>
                  <a:uFillTx/>
                  <a:ea typeface="Carlito"/>
                  <a:cs typeface="Carlito"/>
                </a:rPr>
                <a:t>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 lastClr="FFFFFF"/>
                  </a:solidFill>
                  <a:effectLst/>
                  <a:uLnTx/>
                  <a:uFillTx/>
                  <a:ea typeface="Carlito"/>
                  <a:cs typeface="Carlito"/>
                </a:rPr>
                <a:t> </a:t>
              </a:r>
            </a:p>
          </p:txBody>
        </p:sp>
        <p:cxnSp>
          <p:nvCxnSpPr>
            <p:cNvPr id="30" name="Straight Arrow Connector 29">
              <a:extLst>
                <a:ext uri="{FF2B5EF4-FFF2-40B4-BE49-F238E27FC236}">
                  <a16:creationId xmlns:a16="http://schemas.microsoft.com/office/drawing/2014/main" id="{2325E54C-3EFC-4E39-AB03-F54C740EEB5E}"/>
                </a:ext>
              </a:extLst>
            </p:cNvPr>
            <p:cNvCxnSpPr/>
            <p:nvPr/>
          </p:nvCxnSpPr>
          <p:spPr>
            <a:xfrm rot="10800000" flipH="1" flipV="1">
              <a:off x="1037492" y="213946"/>
              <a:ext cx="933450" cy="0"/>
            </a:xfrm>
            <a:prstGeom prst="straightConnector1">
              <a:avLst/>
            </a:prstGeom>
            <a:noFill/>
            <a:ln w="28575" cap="flat" cmpd="sng" algn="ctr">
              <a:solidFill>
                <a:srgbClr val="4472C4"/>
              </a:solidFill>
              <a:prstDash val="solid"/>
              <a:miter lim="800000"/>
              <a:headEnd type="triangle" w="lg" len="lg"/>
              <a:tailEnd type="triangle" w="lg" len="lg"/>
            </a:ln>
            <a:effectLst/>
          </p:spPr>
        </p:cxnSp>
        <p:cxnSp>
          <p:nvCxnSpPr>
            <p:cNvPr id="31" name="Straight Arrow Connector 30">
              <a:extLst>
                <a:ext uri="{FF2B5EF4-FFF2-40B4-BE49-F238E27FC236}">
                  <a16:creationId xmlns:a16="http://schemas.microsoft.com/office/drawing/2014/main" id="{80AB4B9C-B721-434E-8098-EACE91DE4A0B}"/>
                </a:ext>
              </a:extLst>
            </p:cNvPr>
            <p:cNvCxnSpPr/>
            <p:nvPr/>
          </p:nvCxnSpPr>
          <p:spPr>
            <a:xfrm rot="10800000" flipH="1">
              <a:off x="3006969" y="196361"/>
              <a:ext cx="882650" cy="0"/>
            </a:xfrm>
            <a:prstGeom prst="straightConnector1">
              <a:avLst/>
            </a:prstGeom>
            <a:noFill/>
            <a:ln w="28575" cap="flat" cmpd="sng" algn="ctr">
              <a:solidFill>
                <a:srgbClr val="4472C4"/>
              </a:solidFill>
              <a:prstDash val="solid"/>
              <a:miter lim="800000"/>
              <a:headEnd type="triangle" w="lg" len="lg"/>
              <a:tailEnd type="triangle" w="lg" len="lg"/>
            </a:ln>
            <a:effectLst/>
          </p:spPr>
        </p:cxnSp>
      </p:grpSp>
      <p:sp>
        <p:nvSpPr>
          <p:cNvPr id="32" name="Rectangle: Rounded Corners 31">
            <a:extLst>
              <a:ext uri="{FF2B5EF4-FFF2-40B4-BE49-F238E27FC236}">
                <a16:creationId xmlns:a16="http://schemas.microsoft.com/office/drawing/2014/main" id="{ED61054E-63A6-48DA-B584-1EDA70FC5218}"/>
              </a:ext>
            </a:extLst>
          </p:cNvPr>
          <p:cNvSpPr/>
          <p:nvPr/>
        </p:nvSpPr>
        <p:spPr>
          <a:xfrm>
            <a:off x="6443794" y="3723169"/>
            <a:ext cx="5613210" cy="547542"/>
          </a:xfrm>
          <a:prstGeom prst="round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 lastClr="FFFFFF"/>
                </a:solidFill>
                <a:effectLst/>
                <a:uLnTx/>
                <a:uFillTx/>
                <a:ea typeface="Carlito"/>
                <a:cs typeface="Carlito"/>
              </a:rPr>
              <a:t>Training Dataset</a:t>
            </a:r>
          </a:p>
        </p:txBody>
      </p:sp>
      <p:cxnSp>
        <p:nvCxnSpPr>
          <p:cNvPr id="33" name="Straight Connector 32">
            <a:extLst>
              <a:ext uri="{FF2B5EF4-FFF2-40B4-BE49-F238E27FC236}">
                <a16:creationId xmlns:a16="http://schemas.microsoft.com/office/drawing/2014/main" id="{0E38B148-E48F-4ED7-BBFF-7B80C4C86533}"/>
              </a:ext>
            </a:extLst>
          </p:cNvPr>
          <p:cNvCxnSpPr/>
          <p:nvPr/>
        </p:nvCxnSpPr>
        <p:spPr>
          <a:xfrm>
            <a:off x="8001000" y="3547481"/>
            <a:ext cx="0" cy="896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7554855-65AD-43C5-93BA-F34E4B1B1DC5}"/>
              </a:ext>
            </a:extLst>
          </p:cNvPr>
          <p:cNvCxnSpPr/>
          <p:nvPr/>
        </p:nvCxnSpPr>
        <p:spPr>
          <a:xfrm>
            <a:off x="10421112" y="3547480"/>
            <a:ext cx="0" cy="896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0D50074-247F-4FFA-8C59-8690D6C69D96}"/>
              </a:ext>
            </a:extLst>
          </p:cNvPr>
          <p:cNvSpPr txBox="1"/>
          <p:nvPr/>
        </p:nvSpPr>
        <p:spPr>
          <a:xfrm>
            <a:off x="6443792" y="4721925"/>
            <a:ext cx="5613210" cy="400110"/>
          </a:xfrm>
          <a:prstGeom prst="rect">
            <a:avLst/>
          </a:prstGeom>
          <a:noFill/>
          <a:ln w="57150">
            <a:noFill/>
            <a:miter lim="800000"/>
          </a:ln>
        </p:spPr>
        <p:txBody>
          <a:bodyPr wrap="square">
            <a:spAutoFit/>
          </a:bodyPr>
          <a:lstStyle/>
          <a:p>
            <a:pPr marL="457200" marR="0" algn="ctr">
              <a:spcBef>
                <a:spcPts val="0"/>
              </a:spcBef>
              <a:spcAft>
                <a:spcPts val="0"/>
              </a:spcAft>
            </a:pPr>
            <a:r>
              <a:rPr lang="en-US" sz="2000" b="1" dirty="0">
                <a:effectLst/>
                <a:ea typeface="Carlito"/>
                <a:cs typeface="Carlito"/>
              </a:rPr>
              <a:t>FIG. 5 Example of training using data parallelism</a:t>
            </a:r>
            <a:endParaRPr lang="en-US" sz="2000" dirty="0">
              <a:effectLst/>
              <a:ea typeface="Carlito"/>
              <a:cs typeface="Carlito"/>
            </a:endParaRPr>
          </a:p>
        </p:txBody>
      </p:sp>
    </p:spTree>
    <p:extLst>
      <p:ext uri="{BB962C8B-B14F-4D97-AF65-F5344CB8AC3E}">
        <p14:creationId xmlns:p14="http://schemas.microsoft.com/office/powerpoint/2010/main" val="417035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500"/>
                                        <p:tgtEl>
                                          <p:spTgt spid="20"/>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1500"/>
                                        <p:tgtEl>
                                          <p:spTgt spid="32"/>
                                        </p:tgtEl>
                                      </p:cBhvr>
                                    </p:animEffect>
                                  </p:childTnLst>
                                </p:cTn>
                              </p:par>
                              <p:par>
                                <p:cTn id="11" presetID="10" presetClass="entr" presetSubtype="0" fill="hold" nodeType="withEffect">
                                  <p:stCondLst>
                                    <p:cond delay="5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500"/>
                                        <p:tgtEl>
                                          <p:spTgt spid="33"/>
                                        </p:tgtEl>
                                      </p:cBhvr>
                                    </p:animEffect>
                                  </p:childTnLst>
                                </p:cTn>
                              </p:par>
                              <p:par>
                                <p:cTn id="14" presetID="10" presetClass="entr" presetSubtype="0" fill="hold" nodeType="withEffect">
                                  <p:stCondLst>
                                    <p:cond delay="5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500"/>
                                        <p:tgtEl>
                                          <p:spTgt spid="34"/>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500"/>
                                        <p:tgtEl>
                                          <p:spTgt spid="36"/>
                                        </p:tgtEl>
                                      </p:cBhvr>
                                    </p:animEffect>
                                  </p:childTnLst>
                                </p:cTn>
                              </p:par>
                            </p:childTnLst>
                          </p:cTn>
                        </p:par>
                        <p:par>
                          <p:cTn id="20" fill="hold">
                            <p:stCondLst>
                              <p:cond delay="2000"/>
                            </p:stCondLst>
                            <p:childTnLst>
                              <p:par>
                                <p:cTn id="21" presetID="10" presetClass="entr" presetSubtype="0" fill="hold" grpId="0" nodeType="afterEffect">
                                  <p:stCondLst>
                                    <p:cond delay="50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1500"/>
                                        <p:tgtEl>
                                          <p:spTgt spid="7">
                                            <p:txEl>
                                              <p:pRg st="0" end="0"/>
                                            </p:txEl>
                                          </p:spTgt>
                                        </p:tgtEl>
                                      </p:cBhvr>
                                    </p:animEffect>
                                  </p:childTnLst>
                                </p:cTn>
                              </p:par>
                            </p:childTnLst>
                          </p:cTn>
                        </p:par>
                        <p:par>
                          <p:cTn id="24" fill="hold">
                            <p:stCondLst>
                              <p:cond delay="4000"/>
                            </p:stCondLst>
                            <p:childTnLst>
                              <p:par>
                                <p:cTn id="25" presetID="10" presetClass="entr" presetSubtype="0" fill="hold" grpId="0" nodeType="afterEffect">
                                  <p:stCondLst>
                                    <p:cond delay="50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1500"/>
                                        <p:tgtEl>
                                          <p:spTgt spid="7">
                                            <p:txEl>
                                              <p:pRg st="2" end="2"/>
                                            </p:txEl>
                                          </p:spTgt>
                                        </p:tgtEl>
                                      </p:cBhvr>
                                    </p:animEffect>
                                  </p:childTnLst>
                                </p:cTn>
                              </p:par>
                            </p:childTnLst>
                          </p:cTn>
                        </p:par>
                        <p:par>
                          <p:cTn id="28" fill="hold">
                            <p:stCondLst>
                              <p:cond delay="6000"/>
                            </p:stCondLst>
                            <p:childTnLst>
                              <p:par>
                                <p:cTn id="29" presetID="10" presetClass="entr" presetSubtype="0" fill="hold" grpId="0" nodeType="afterEffect">
                                  <p:stCondLst>
                                    <p:cond delay="50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1500"/>
                                        <p:tgtEl>
                                          <p:spTgt spid="7">
                                            <p:txEl>
                                              <p:pRg st="4" end="4"/>
                                            </p:txEl>
                                          </p:spTgt>
                                        </p:tgtEl>
                                      </p:cBhvr>
                                    </p:animEffect>
                                  </p:childTnLst>
                                </p:cTn>
                              </p:par>
                            </p:childTnLst>
                          </p:cTn>
                        </p:par>
                        <p:par>
                          <p:cTn id="32" fill="hold">
                            <p:stCondLst>
                              <p:cond delay="8000"/>
                            </p:stCondLst>
                            <p:childTnLst>
                              <p:par>
                                <p:cTn id="33" presetID="10" presetClass="entr" presetSubtype="0" fill="hold" grpId="0" nodeType="afterEffect">
                                  <p:stCondLst>
                                    <p:cond delay="50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1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2" grpId="0" animBg="1"/>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4671BC8-8FA6-4AC1-9F3F-7FDA2251B890}"/>
              </a:ext>
            </a:extLst>
          </p:cNvPr>
          <p:cNvSpPr>
            <a:spLocks noGrp="1"/>
          </p:cNvSpPr>
          <p:nvPr>
            <p:ph type="title"/>
          </p:nvPr>
        </p:nvSpPr>
        <p:spPr>
          <a:xfrm>
            <a:off x="304800" y="6129337"/>
            <a:ext cx="6222209" cy="1030947"/>
          </a:xfrm>
        </p:spPr>
        <p:txBody>
          <a:bodyPr/>
          <a:lstStyle/>
          <a:p>
            <a:r>
              <a:rPr lang="en-US" dirty="0"/>
              <a:t>Lesson-3</a:t>
            </a:r>
            <a:br>
              <a:rPr lang="en-US" dirty="0"/>
            </a:br>
            <a:br>
              <a:rPr lang="en-US" dirty="0"/>
            </a:br>
            <a:r>
              <a:rPr lang="en-US" dirty="0"/>
              <a:t>Aggregation</a:t>
            </a:r>
            <a:br>
              <a:rPr lang="en-US" dirty="0"/>
            </a:br>
            <a:br>
              <a:rPr lang="en-US" dirty="0"/>
            </a:br>
            <a:br>
              <a:rPr lang="en-US" dirty="0"/>
            </a:br>
            <a:br>
              <a:rPr lang="en-US" dirty="0"/>
            </a:br>
            <a:br>
              <a:rPr lang="en-US" dirty="0"/>
            </a:br>
            <a:br>
              <a:rPr lang="en-US" dirty="0"/>
            </a:br>
            <a:br>
              <a:rPr lang="en-US" dirty="0"/>
            </a:br>
            <a:endParaRPr lang="en-US" dirty="0"/>
          </a:p>
        </p:txBody>
      </p:sp>
      <p:sp>
        <p:nvSpPr>
          <p:cNvPr id="9" name="Slide Number Placeholder 8">
            <a:extLst>
              <a:ext uri="{FF2B5EF4-FFF2-40B4-BE49-F238E27FC236}">
                <a16:creationId xmlns:a16="http://schemas.microsoft.com/office/drawing/2014/main" id="{F81CB4CF-1525-4D0C-BA5D-8B500167C950}"/>
              </a:ext>
            </a:extLst>
          </p:cNvPr>
          <p:cNvSpPr>
            <a:spLocks noGrp="1"/>
          </p:cNvSpPr>
          <p:nvPr>
            <p:ph type="sldNum" sz="quarter" idx="11"/>
          </p:nvPr>
        </p:nvSpPr>
        <p:spPr/>
        <p:txBody>
          <a:bodyPr/>
          <a:lstStyle/>
          <a:p>
            <a:pPr defTabSz="1088421"/>
            <a:fld id="{104FC826-72BB-4AF1-BA01-A94F7396A7DC}" type="slidenum">
              <a:rPr lang="en-US" smtClean="0"/>
              <a:pPr defTabSz="1088421"/>
              <a:t>23</a:t>
            </a:fld>
            <a:endParaRPr lang="en-US" dirty="0"/>
          </a:p>
        </p:txBody>
      </p:sp>
      <p:sp>
        <p:nvSpPr>
          <p:cNvPr id="10" name="Footer Placeholder 9">
            <a:extLst>
              <a:ext uri="{FF2B5EF4-FFF2-40B4-BE49-F238E27FC236}">
                <a16:creationId xmlns:a16="http://schemas.microsoft.com/office/drawing/2014/main" id="{77B4ED77-EE60-4DC4-82BF-1577D73E33FC}"/>
              </a:ext>
            </a:extLst>
          </p:cNvPr>
          <p:cNvSpPr>
            <a:spLocks noGrp="1"/>
          </p:cNvSpPr>
          <p:nvPr>
            <p:ph type="ftr" sz="quarter" idx="10"/>
          </p:nvPr>
        </p:nvSpPr>
        <p:spPr/>
        <p:txBody>
          <a:bodyPr/>
          <a:lstStyle/>
          <a:p>
            <a:r>
              <a:rPr lang="en-US"/>
              <a:t>CONFIDENTIAL | AUTHORIZED </a:t>
            </a:r>
            <a:endParaRPr lang="en-US" dirty="0"/>
          </a:p>
        </p:txBody>
      </p:sp>
    </p:spTree>
    <p:extLst>
      <p:ext uri="{BB962C8B-B14F-4D97-AF65-F5344CB8AC3E}">
        <p14:creationId xmlns:p14="http://schemas.microsoft.com/office/powerpoint/2010/main" val="190363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77A74E-9388-4543-86F5-2F68087EF146}"/>
              </a:ext>
            </a:extLst>
          </p:cNvPr>
          <p:cNvSpPr>
            <a:spLocks noGrp="1"/>
          </p:cNvSpPr>
          <p:nvPr>
            <p:ph type="body" sz="quarter" idx="13"/>
          </p:nvPr>
        </p:nvSpPr>
        <p:spPr/>
        <p:txBody>
          <a:bodyPr/>
          <a:lstStyle/>
          <a:p>
            <a:r>
              <a:rPr lang="en-US" dirty="0"/>
              <a:t>Aggregation</a:t>
            </a:r>
          </a:p>
        </p:txBody>
      </p:sp>
      <p:sp>
        <p:nvSpPr>
          <p:cNvPr id="3" name="Title 2">
            <a:extLst>
              <a:ext uri="{FF2B5EF4-FFF2-40B4-BE49-F238E27FC236}">
                <a16:creationId xmlns:a16="http://schemas.microsoft.com/office/drawing/2014/main" id="{58CA012F-2B9C-4660-82A7-92A3A0732814}"/>
              </a:ext>
            </a:extLst>
          </p:cNvPr>
          <p:cNvSpPr>
            <a:spLocks noGrp="1"/>
          </p:cNvSpPr>
          <p:nvPr>
            <p:ph type="title"/>
          </p:nvPr>
        </p:nvSpPr>
        <p:spPr/>
        <p:txBody>
          <a:bodyPr/>
          <a:lstStyle/>
          <a:p>
            <a:r>
              <a:rPr lang="en-US" dirty="0"/>
              <a:t>Lesson 3:</a:t>
            </a:r>
          </a:p>
        </p:txBody>
      </p:sp>
      <p:sp>
        <p:nvSpPr>
          <p:cNvPr id="4" name="Footer Placeholder 3">
            <a:extLst>
              <a:ext uri="{FF2B5EF4-FFF2-40B4-BE49-F238E27FC236}">
                <a16:creationId xmlns:a16="http://schemas.microsoft.com/office/drawing/2014/main" id="{ADCE0792-9994-4B1E-85DC-A648C3E3BD54}"/>
              </a:ext>
            </a:extLst>
          </p:cNvPr>
          <p:cNvSpPr>
            <a:spLocks noGrp="1"/>
          </p:cNvSpPr>
          <p:nvPr>
            <p:ph type="ftr" sz="quarter" idx="14"/>
          </p:nvPr>
        </p:nvSpPr>
        <p:spPr/>
        <p:txBody>
          <a:bodyPr/>
          <a:lstStyle/>
          <a:p>
            <a:r>
              <a:rPr lang="en-US"/>
              <a:t>CONFIDENTIAL | AUTHORIZED </a:t>
            </a:r>
            <a:endParaRPr lang="en-US" dirty="0"/>
          </a:p>
        </p:txBody>
      </p:sp>
      <p:sp>
        <p:nvSpPr>
          <p:cNvPr id="5" name="Slide Number Placeholder 4">
            <a:extLst>
              <a:ext uri="{FF2B5EF4-FFF2-40B4-BE49-F238E27FC236}">
                <a16:creationId xmlns:a16="http://schemas.microsoft.com/office/drawing/2014/main" id="{177D9554-8262-4E8F-BC3F-335777051535}"/>
              </a:ext>
            </a:extLst>
          </p:cNvPr>
          <p:cNvSpPr>
            <a:spLocks noGrp="1"/>
          </p:cNvSpPr>
          <p:nvPr>
            <p:ph type="sldNum" sz="quarter" idx="15"/>
          </p:nvPr>
        </p:nvSpPr>
        <p:spPr/>
        <p:txBody>
          <a:bodyPr/>
          <a:lstStyle/>
          <a:p>
            <a:pPr defTabSz="1088421"/>
            <a:fld id="{104FC826-72BB-4AF1-BA01-A94F7396A7DC}" type="slidenum">
              <a:rPr lang="en-US" smtClean="0"/>
              <a:pPr defTabSz="1088421"/>
              <a:t>24</a:t>
            </a:fld>
            <a:endParaRPr lang="en-US" dirty="0"/>
          </a:p>
        </p:txBody>
      </p:sp>
      <p:graphicFrame>
        <p:nvGraphicFramePr>
          <p:cNvPr id="6" name="Diagram 5">
            <a:extLst>
              <a:ext uri="{FF2B5EF4-FFF2-40B4-BE49-F238E27FC236}">
                <a16:creationId xmlns:a16="http://schemas.microsoft.com/office/drawing/2014/main" id="{8C378CA9-7F33-4918-BE67-A89632684553}"/>
              </a:ext>
            </a:extLst>
          </p:cNvPr>
          <p:cNvGraphicFramePr/>
          <p:nvPr>
            <p:extLst>
              <p:ext uri="{D42A27DB-BD31-4B8C-83A1-F6EECF244321}">
                <p14:modId xmlns:p14="http://schemas.microsoft.com/office/powerpoint/2010/main" val="2825395089"/>
              </p:ext>
            </p:extLst>
          </p:nvPr>
        </p:nvGraphicFramePr>
        <p:xfrm>
          <a:off x="2032000" y="1397813"/>
          <a:ext cx="8128000" cy="4518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227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graphicEl>
                                              <a:dgm id="{8B8F5F62-CFDD-43A9-82A3-C128070C2448}"/>
                                            </p:graphicEl>
                                          </p:spTgt>
                                        </p:tgtEl>
                                        <p:attrNameLst>
                                          <p:attrName>style.visibility</p:attrName>
                                        </p:attrNameLst>
                                      </p:cBhvr>
                                      <p:to>
                                        <p:strVal val="visible"/>
                                      </p:to>
                                    </p:set>
                                    <p:anim calcmode="lin" valueType="num">
                                      <p:cBhvr additive="base">
                                        <p:cTn id="7" dur="2250" fill="hold"/>
                                        <p:tgtEl>
                                          <p:spTgt spid="6">
                                            <p:graphicEl>
                                              <a:dgm id="{8B8F5F62-CFDD-43A9-82A3-C128070C2448}"/>
                                            </p:graphicEl>
                                          </p:spTgt>
                                        </p:tgtEl>
                                        <p:attrNameLst>
                                          <p:attrName>ppt_x</p:attrName>
                                        </p:attrNameLst>
                                      </p:cBhvr>
                                      <p:tavLst>
                                        <p:tav tm="0">
                                          <p:val>
                                            <p:strVal val="#ppt_x"/>
                                          </p:val>
                                        </p:tav>
                                        <p:tav tm="100000">
                                          <p:val>
                                            <p:strVal val="#ppt_x"/>
                                          </p:val>
                                        </p:tav>
                                      </p:tavLst>
                                    </p:anim>
                                    <p:anim calcmode="lin" valueType="num">
                                      <p:cBhvr additive="base">
                                        <p:cTn id="8" dur="2250" fill="hold"/>
                                        <p:tgtEl>
                                          <p:spTgt spid="6">
                                            <p:graphicEl>
                                              <a:dgm id="{8B8F5F62-CFDD-43A9-82A3-C128070C2448}"/>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graphicEl>
                                              <a:dgm id="{9855D831-1E7D-4EA3-A9F0-3E8AA77E9122}"/>
                                            </p:graphicEl>
                                          </p:spTgt>
                                        </p:tgtEl>
                                        <p:attrNameLst>
                                          <p:attrName>style.visibility</p:attrName>
                                        </p:attrNameLst>
                                      </p:cBhvr>
                                      <p:to>
                                        <p:strVal val="visible"/>
                                      </p:to>
                                    </p:set>
                                    <p:anim calcmode="lin" valueType="num">
                                      <p:cBhvr additive="base">
                                        <p:cTn id="11" dur="2500" fill="hold"/>
                                        <p:tgtEl>
                                          <p:spTgt spid="6">
                                            <p:graphicEl>
                                              <a:dgm id="{9855D831-1E7D-4EA3-A9F0-3E8AA77E9122}"/>
                                            </p:graphicEl>
                                          </p:spTgt>
                                        </p:tgtEl>
                                        <p:attrNameLst>
                                          <p:attrName>ppt_x</p:attrName>
                                        </p:attrNameLst>
                                      </p:cBhvr>
                                      <p:tavLst>
                                        <p:tav tm="0">
                                          <p:val>
                                            <p:strVal val="#ppt_x"/>
                                          </p:val>
                                        </p:tav>
                                        <p:tav tm="100000">
                                          <p:val>
                                            <p:strVal val="#ppt_x"/>
                                          </p:val>
                                        </p:tav>
                                      </p:tavLst>
                                    </p:anim>
                                    <p:anim calcmode="lin" valueType="num">
                                      <p:cBhvr additive="base">
                                        <p:cTn id="12" dur="2500" fill="hold"/>
                                        <p:tgtEl>
                                          <p:spTgt spid="6">
                                            <p:graphicEl>
                                              <a:dgm id="{9855D831-1E7D-4EA3-A9F0-3E8AA77E9122}"/>
                                            </p:graphic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
                                            <p:graphicEl>
                                              <a:dgm id="{78ECFC33-6B26-4027-9981-C27FEFFC0B18}"/>
                                            </p:graphicEl>
                                          </p:spTgt>
                                        </p:tgtEl>
                                        <p:attrNameLst>
                                          <p:attrName>style.visibility</p:attrName>
                                        </p:attrNameLst>
                                      </p:cBhvr>
                                      <p:to>
                                        <p:strVal val="visible"/>
                                      </p:to>
                                    </p:set>
                                    <p:anim calcmode="lin" valueType="num">
                                      <p:cBhvr additive="base">
                                        <p:cTn id="15" dur="2500" fill="hold"/>
                                        <p:tgtEl>
                                          <p:spTgt spid="6">
                                            <p:graphicEl>
                                              <a:dgm id="{78ECFC33-6B26-4027-9981-C27FEFFC0B18}"/>
                                            </p:graphicEl>
                                          </p:spTgt>
                                        </p:tgtEl>
                                        <p:attrNameLst>
                                          <p:attrName>ppt_x</p:attrName>
                                        </p:attrNameLst>
                                      </p:cBhvr>
                                      <p:tavLst>
                                        <p:tav tm="0">
                                          <p:val>
                                            <p:strVal val="#ppt_x"/>
                                          </p:val>
                                        </p:tav>
                                        <p:tav tm="100000">
                                          <p:val>
                                            <p:strVal val="#ppt_x"/>
                                          </p:val>
                                        </p:tav>
                                      </p:tavLst>
                                    </p:anim>
                                    <p:anim calcmode="lin" valueType="num">
                                      <p:cBhvr additive="base">
                                        <p:cTn id="16" dur="2500" fill="hold"/>
                                        <p:tgtEl>
                                          <p:spTgt spid="6">
                                            <p:graphicEl>
                                              <a:dgm id="{78ECFC33-6B26-4027-9981-C27FEFFC0B18}"/>
                                            </p:graphicEl>
                                          </p:spTgt>
                                        </p:tgtEl>
                                        <p:attrNameLst>
                                          <p:attrName>ppt_y</p:attrName>
                                        </p:attrNameLst>
                                      </p:cBhvr>
                                      <p:tavLst>
                                        <p:tav tm="0">
                                          <p:val>
                                            <p:strVal val="0-#ppt_h/2"/>
                                          </p:val>
                                        </p:tav>
                                        <p:tav tm="100000">
                                          <p:val>
                                            <p:strVal val="#ppt_y"/>
                                          </p:val>
                                        </p:tav>
                                      </p:tavLst>
                                    </p:anim>
                                  </p:childTnLst>
                                </p:cTn>
                              </p:par>
                            </p:childTnLst>
                          </p:cTn>
                        </p:par>
                        <p:par>
                          <p:cTn id="17" fill="hold">
                            <p:stCondLst>
                              <p:cond delay="2500"/>
                            </p:stCondLst>
                            <p:childTnLst>
                              <p:par>
                                <p:cTn id="18" presetID="2" presetClass="entr" presetSubtype="1" fill="hold" grpId="0" nodeType="afterEffect">
                                  <p:stCondLst>
                                    <p:cond delay="0"/>
                                  </p:stCondLst>
                                  <p:childTnLst>
                                    <p:set>
                                      <p:cBhvr>
                                        <p:cTn id="19" dur="1" fill="hold">
                                          <p:stCondLst>
                                            <p:cond delay="0"/>
                                          </p:stCondLst>
                                        </p:cTn>
                                        <p:tgtEl>
                                          <p:spTgt spid="6">
                                            <p:graphicEl>
                                              <a:dgm id="{8A5790D6-1EAD-4638-BFB2-76CF4940AF2B}"/>
                                            </p:graphicEl>
                                          </p:spTgt>
                                        </p:tgtEl>
                                        <p:attrNameLst>
                                          <p:attrName>style.visibility</p:attrName>
                                        </p:attrNameLst>
                                      </p:cBhvr>
                                      <p:to>
                                        <p:strVal val="visible"/>
                                      </p:to>
                                    </p:set>
                                    <p:anim calcmode="lin" valueType="num">
                                      <p:cBhvr additive="base">
                                        <p:cTn id="20" dur="2500" fill="hold"/>
                                        <p:tgtEl>
                                          <p:spTgt spid="6">
                                            <p:graphicEl>
                                              <a:dgm id="{8A5790D6-1EAD-4638-BFB2-76CF4940AF2B}"/>
                                            </p:graphicEl>
                                          </p:spTgt>
                                        </p:tgtEl>
                                        <p:attrNameLst>
                                          <p:attrName>ppt_x</p:attrName>
                                        </p:attrNameLst>
                                      </p:cBhvr>
                                      <p:tavLst>
                                        <p:tav tm="0">
                                          <p:val>
                                            <p:strVal val="#ppt_x"/>
                                          </p:val>
                                        </p:tav>
                                        <p:tav tm="100000">
                                          <p:val>
                                            <p:strVal val="#ppt_x"/>
                                          </p:val>
                                        </p:tav>
                                      </p:tavLst>
                                    </p:anim>
                                    <p:anim calcmode="lin" valueType="num">
                                      <p:cBhvr additive="base">
                                        <p:cTn id="21" dur="2500" fill="hold"/>
                                        <p:tgtEl>
                                          <p:spTgt spid="6">
                                            <p:graphicEl>
                                              <a:dgm id="{8A5790D6-1EAD-4638-BFB2-76CF4940AF2B}"/>
                                            </p:graphicEl>
                                          </p:spTgt>
                                        </p:tgtEl>
                                        <p:attrNameLst>
                                          <p:attrName>ppt_y</p:attrName>
                                        </p:attrNameLst>
                                      </p:cBhvr>
                                      <p:tavLst>
                                        <p:tav tm="0">
                                          <p:val>
                                            <p:strVal val="0-#ppt_h/2"/>
                                          </p:val>
                                        </p:tav>
                                        <p:tav tm="100000">
                                          <p:val>
                                            <p:strVal val="#ppt_y"/>
                                          </p:val>
                                        </p:tav>
                                      </p:tavLst>
                                    </p:anim>
                                  </p:childTnLst>
                                </p:cTn>
                              </p:par>
                            </p:childTnLst>
                          </p:cTn>
                        </p:par>
                        <p:par>
                          <p:cTn id="22" fill="hold">
                            <p:stCondLst>
                              <p:cond delay="5000"/>
                            </p:stCondLst>
                            <p:childTnLst>
                              <p:par>
                                <p:cTn id="23" presetID="2" presetClass="entr" presetSubtype="1" fill="hold" grpId="0" nodeType="afterEffect">
                                  <p:stCondLst>
                                    <p:cond delay="0"/>
                                  </p:stCondLst>
                                  <p:childTnLst>
                                    <p:set>
                                      <p:cBhvr>
                                        <p:cTn id="24" dur="1" fill="hold">
                                          <p:stCondLst>
                                            <p:cond delay="0"/>
                                          </p:stCondLst>
                                        </p:cTn>
                                        <p:tgtEl>
                                          <p:spTgt spid="6">
                                            <p:graphicEl>
                                              <a:dgm id="{713D9097-5F88-40C8-B66B-13F3445136A0}"/>
                                            </p:graphicEl>
                                          </p:spTgt>
                                        </p:tgtEl>
                                        <p:attrNameLst>
                                          <p:attrName>style.visibility</p:attrName>
                                        </p:attrNameLst>
                                      </p:cBhvr>
                                      <p:to>
                                        <p:strVal val="visible"/>
                                      </p:to>
                                    </p:set>
                                    <p:anim calcmode="lin" valueType="num">
                                      <p:cBhvr additive="base">
                                        <p:cTn id="25" dur="2500" fill="hold"/>
                                        <p:tgtEl>
                                          <p:spTgt spid="6">
                                            <p:graphicEl>
                                              <a:dgm id="{713D9097-5F88-40C8-B66B-13F3445136A0}"/>
                                            </p:graphicEl>
                                          </p:spTgt>
                                        </p:tgtEl>
                                        <p:attrNameLst>
                                          <p:attrName>ppt_x</p:attrName>
                                        </p:attrNameLst>
                                      </p:cBhvr>
                                      <p:tavLst>
                                        <p:tav tm="0">
                                          <p:val>
                                            <p:strVal val="#ppt_x"/>
                                          </p:val>
                                        </p:tav>
                                        <p:tav tm="100000">
                                          <p:val>
                                            <p:strVal val="#ppt_x"/>
                                          </p:val>
                                        </p:tav>
                                      </p:tavLst>
                                    </p:anim>
                                    <p:anim calcmode="lin" valueType="num">
                                      <p:cBhvr additive="base">
                                        <p:cTn id="26" dur="2500" fill="hold"/>
                                        <p:tgtEl>
                                          <p:spTgt spid="6">
                                            <p:graphicEl>
                                              <a:dgm id="{713D9097-5F88-40C8-B66B-13F3445136A0}"/>
                                            </p:graphicEl>
                                          </p:spTgt>
                                        </p:tgtEl>
                                        <p:attrNameLst>
                                          <p:attrName>ppt_y</p:attrName>
                                        </p:attrNameLst>
                                      </p:cBhvr>
                                      <p:tavLst>
                                        <p:tav tm="0">
                                          <p:val>
                                            <p:strVal val="0-#ppt_h/2"/>
                                          </p:val>
                                        </p:tav>
                                        <p:tav tm="100000">
                                          <p:val>
                                            <p:strVal val="#ppt_y"/>
                                          </p:val>
                                        </p:tav>
                                      </p:tavLst>
                                    </p:anim>
                                  </p:childTnLst>
                                </p:cTn>
                              </p:par>
                            </p:childTnLst>
                          </p:cTn>
                        </p:par>
                        <p:par>
                          <p:cTn id="27" fill="hold">
                            <p:stCondLst>
                              <p:cond delay="7500"/>
                            </p:stCondLst>
                            <p:childTnLst>
                              <p:par>
                                <p:cTn id="28" presetID="2" presetClass="entr" presetSubtype="1" fill="hold" grpId="0" nodeType="afterEffect">
                                  <p:stCondLst>
                                    <p:cond delay="0"/>
                                  </p:stCondLst>
                                  <p:childTnLst>
                                    <p:set>
                                      <p:cBhvr>
                                        <p:cTn id="29" dur="1" fill="hold">
                                          <p:stCondLst>
                                            <p:cond delay="0"/>
                                          </p:stCondLst>
                                        </p:cTn>
                                        <p:tgtEl>
                                          <p:spTgt spid="6">
                                            <p:graphicEl>
                                              <a:dgm id="{7DFD6132-E7B6-40E2-89B7-0D8EFC288AE2}"/>
                                            </p:graphicEl>
                                          </p:spTgt>
                                        </p:tgtEl>
                                        <p:attrNameLst>
                                          <p:attrName>style.visibility</p:attrName>
                                        </p:attrNameLst>
                                      </p:cBhvr>
                                      <p:to>
                                        <p:strVal val="visible"/>
                                      </p:to>
                                    </p:set>
                                    <p:anim calcmode="lin" valueType="num">
                                      <p:cBhvr additive="base">
                                        <p:cTn id="30" dur="2500" fill="hold"/>
                                        <p:tgtEl>
                                          <p:spTgt spid="6">
                                            <p:graphicEl>
                                              <a:dgm id="{7DFD6132-E7B6-40E2-89B7-0D8EFC288AE2}"/>
                                            </p:graphicEl>
                                          </p:spTgt>
                                        </p:tgtEl>
                                        <p:attrNameLst>
                                          <p:attrName>ppt_x</p:attrName>
                                        </p:attrNameLst>
                                      </p:cBhvr>
                                      <p:tavLst>
                                        <p:tav tm="0">
                                          <p:val>
                                            <p:strVal val="#ppt_x"/>
                                          </p:val>
                                        </p:tav>
                                        <p:tav tm="100000">
                                          <p:val>
                                            <p:strVal val="#ppt_x"/>
                                          </p:val>
                                        </p:tav>
                                      </p:tavLst>
                                    </p:anim>
                                    <p:anim calcmode="lin" valueType="num">
                                      <p:cBhvr additive="base">
                                        <p:cTn id="31" dur="2500" fill="hold"/>
                                        <p:tgtEl>
                                          <p:spTgt spid="6">
                                            <p:graphicEl>
                                              <a:dgm id="{7DFD6132-E7B6-40E2-89B7-0D8EFC288AE2}"/>
                                            </p:graphicEl>
                                          </p:spTgt>
                                        </p:tgtEl>
                                        <p:attrNameLst>
                                          <p:attrName>ppt_y</p:attrName>
                                        </p:attrNameLst>
                                      </p:cBhvr>
                                      <p:tavLst>
                                        <p:tav tm="0">
                                          <p:val>
                                            <p:strVal val="0-#ppt_h/2"/>
                                          </p:val>
                                        </p:tav>
                                        <p:tav tm="100000">
                                          <p:val>
                                            <p:strVal val="#ppt_y"/>
                                          </p:val>
                                        </p:tav>
                                      </p:tavLst>
                                    </p:anim>
                                  </p:childTnLst>
                                </p:cTn>
                              </p:par>
                            </p:childTnLst>
                          </p:cTn>
                        </p:par>
                        <p:par>
                          <p:cTn id="32" fill="hold">
                            <p:stCondLst>
                              <p:cond delay="10000"/>
                            </p:stCondLst>
                            <p:childTnLst>
                              <p:par>
                                <p:cTn id="33" presetID="2" presetClass="entr" presetSubtype="1" fill="hold" grpId="0" nodeType="afterEffect">
                                  <p:stCondLst>
                                    <p:cond delay="0"/>
                                  </p:stCondLst>
                                  <p:childTnLst>
                                    <p:set>
                                      <p:cBhvr>
                                        <p:cTn id="34" dur="1" fill="hold">
                                          <p:stCondLst>
                                            <p:cond delay="0"/>
                                          </p:stCondLst>
                                        </p:cTn>
                                        <p:tgtEl>
                                          <p:spTgt spid="6">
                                            <p:graphicEl>
                                              <a:dgm id="{60AB8555-EE2B-40DD-883C-A3092551231C}"/>
                                            </p:graphicEl>
                                          </p:spTgt>
                                        </p:tgtEl>
                                        <p:attrNameLst>
                                          <p:attrName>style.visibility</p:attrName>
                                        </p:attrNameLst>
                                      </p:cBhvr>
                                      <p:to>
                                        <p:strVal val="visible"/>
                                      </p:to>
                                    </p:set>
                                    <p:anim calcmode="lin" valueType="num">
                                      <p:cBhvr additive="base">
                                        <p:cTn id="35" dur="2500" fill="hold"/>
                                        <p:tgtEl>
                                          <p:spTgt spid="6">
                                            <p:graphicEl>
                                              <a:dgm id="{60AB8555-EE2B-40DD-883C-A3092551231C}"/>
                                            </p:graphicEl>
                                          </p:spTgt>
                                        </p:tgtEl>
                                        <p:attrNameLst>
                                          <p:attrName>ppt_x</p:attrName>
                                        </p:attrNameLst>
                                      </p:cBhvr>
                                      <p:tavLst>
                                        <p:tav tm="0">
                                          <p:val>
                                            <p:strVal val="#ppt_x"/>
                                          </p:val>
                                        </p:tav>
                                        <p:tav tm="100000">
                                          <p:val>
                                            <p:strVal val="#ppt_x"/>
                                          </p:val>
                                        </p:tav>
                                      </p:tavLst>
                                    </p:anim>
                                    <p:anim calcmode="lin" valueType="num">
                                      <p:cBhvr additive="base">
                                        <p:cTn id="36" dur="2500" fill="hold"/>
                                        <p:tgtEl>
                                          <p:spTgt spid="6">
                                            <p:graphicEl>
                                              <a:dgm id="{60AB8555-EE2B-40DD-883C-A3092551231C}"/>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25</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Aggregation of parameters in Distributed Deep learning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81599" y="998681"/>
            <a:ext cx="4802754" cy="5097600"/>
          </a:xfrm>
        </p:spPr>
        <p:txBody>
          <a:bodyPr>
            <a:normAutofit fontScale="92500"/>
          </a:bodyPr>
          <a:lstStyle/>
          <a:p>
            <a:r>
              <a:rPr lang="en-US" b="1" dirty="0"/>
              <a:t>Synchronous Update</a:t>
            </a:r>
          </a:p>
          <a:p>
            <a:endParaRPr lang="en-US" b="1" dirty="0"/>
          </a:p>
          <a:p>
            <a:pPr algn="just"/>
            <a:r>
              <a:rPr lang="en-US" dirty="0"/>
              <a:t>The parameter server distributes a copy of the parameters and the deep learning model to each of the machine in the cluster. </a:t>
            </a:r>
          </a:p>
          <a:p>
            <a:pPr algn="just"/>
            <a:endParaRPr lang="en-US" dirty="0"/>
          </a:p>
          <a:p>
            <a:pPr algn="just"/>
            <a:r>
              <a:rPr lang="en-US" dirty="0"/>
              <a:t>The training dataset is divided into subsets and distributed to each of the machine in the cluster.</a:t>
            </a:r>
          </a:p>
          <a:p>
            <a:pPr algn="just"/>
            <a:endParaRPr lang="en-US" dirty="0"/>
          </a:p>
          <a:p>
            <a:pPr algn="just"/>
            <a:r>
              <a:rPr lang="en-US" sz="1800" dirty="0">
                <a:effectLst/>
                <a:latin typeface="Carlito"/>
                <a:ea typeface="Carlito"/>
                <a:cs typeface="Carlito"/>
              </a:rPr>
              <a:t>The machines in the cluster, train on the subset of the data (mini batch) and share the trained parameters to the parameter server. </a:t>
            </a:r>
          </a:p>
          <a:p>
            <a:pPr algn="just"/>
            <a:endParaRPr lang="en-US" sz="1800" dirty="0">
              <a:latin typeface="Carlito"/>
            </a:endParaRPr>
          </a:p>
          <a:p>
            <a:pPr algn="just"/>
            <a:r>
              <a:rPr lang="en-US" dirty="0"/>
              <a:t>The parameter server determines the average of the trained parameters obtained from all the machines in the cluster</a:t>
            </a:r>
          </a:p>
        </p:txBody>
      </p:sp>
      <p:grpSp>
        <p:nvGrpSpPr>
          <p:cNvPr id="43" name="Group 42">
            <a:extLst>
              <a:ext uri="{FF2B5EF4-FFF2-40B4-BE49-F238E27FC236}">
                <a16:creationId xmlns:a16="http://schemas.microsoft.com/office/drawing/2014/main" id="{CB726F52-C073-4994-A605-6494A306B134}"/>
              </a:ext>
            </a:extLst>
          </p:cNvPr>
          <p:cNvGrpSpPr/>
          <p:nvPr/>
        </p:nvGrpSpPr>
        <p:grpSpPr>
          <a:xfrm>
            <a:off x="5349240" y="2517774"/>
            <a:ext cx="6762202" cy="2703449"/>
            <a:chOff x="4526280" y="2517774"/>
            <a:chExt cx="7585162" cy="2703449"/>
          </a:xfrm>
        </p:grpSpPr>
        <p:grpSp>
          <p:nvGrpSpPr>
            <p:cNvPr id="25" name="Group 24">
              <a:extLst>
                <a:ext uri="{FF2B5EF4-FFF2-40B4-BE49-F238E27FC236}">
                  <a16:creationId xmlns:a16="http://schemas.microsoft.com/office/drawing/2014/main" id="{8FB3F1BB-D304-47D9-94BA-1B8077AC8585}"/>
                </a:ext>
              </a:extLst>
            </p:cNvPr>
            <p:cNvGrpSpPr/>
            <p:nvPr/>
          </p:nvGrpSpPr>
          <p:grpSpPr>
            <a:xfrm>
              <a:off x="4526280" y="2517774"/>
              <a:ext cx="7585162" cy="2703449"/>
              <a:chOff x="0" y="0"/>
              <a:chExt cx="5265693" cy="1822857"/>
            </a:xfrm>
          </p:grpSpPr>
          <p:sp>
            <p:nvSpPr>
              <p:cNvPr id="26" name="Rectangle: Rounded Corners 25">
                <a:extLst>
                  <a:ext uri="{FF2B5EF4-FFF2-40B4-BE49-F238E27FC236}">
                    <a16:creationId xmlns:a16="http://schemas.microsoft.com/office/drawing/2014/main" id="{8B52400C-655D-4050-8155-191B0F969883}"/>
                  </a:ext>
                </a:extLst>
              </p:cNvPr>
              <p:cNvSpPr/>
              <p:nvPr/>
            </p:nvSpPr>
            <p:spPr>
              <a:xfrm>
                <a:off x="0" y="0"/>
                <a:ext cx="5171440" cy="431800"/>
              </a:xfrm>
              <a:prstGeom prst="round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 lastClr="FFFFFF"/>
                    </a:solidFill>
                    <a:effectLst/>
                    <a:uLnTx/>
                    <a:uFillTx/>
                    <a:ea typeface="Carlito"/>
                    <a:cs typeface="Carlito"/>
                  </a:rPr>
                  <a:t>Parameter server - W</a:t>
                </a:r>
                <a:r>
                  <a:rPr kumimoji="0" lang="en-US" sz="2000" b="0" i="0" u="none" strike="noStrike" kern="0" cap="none" spc="0" normalizeH="0" baseline="-25000" noProof="0" dirty="0">
                    <a:ln>
                      <a:noFill/>
                    </a:ln>
                    <a:solidFill>
                      <a:sysClr val="window" lastClr="FFFFFF"/>
                    </a:solidFill>
                    <a:effectLst/>
                    <a:uLnTx/>
                    <a:uFillTx/>
                    <a:ea typeface="Carlito"/>
                    <a:cs typeface="Carlito"/>
                  </a:rPr>
                  <a:t>i+1</a:t>
                </a:r>
                <a:r>
                  <a:rPr kumimoji="0" lang="en-US" sz="2000" b="0" i="0" u="none" strike="noStrike" kern="0" cap="none" spc="0" normalizeH="0" baseline="0" noProof="0" dirty="0">
                    <a:ln>
                      <a:noFill/>
                    </a:ln>
                    <a:solidFill>
                      <a:sysClr val="window" lastClr="FFFFFF"/>
                    </a:solidFill>
                    <a:effectLst/>
                    <a:uLnTx/>
                    <a:uFillTx/>
                    <a:ea typeface="Carlito"/>
                    <a:cs typeface="Carlito"/>
                  </a:rPr>
                  <a:t> = W</a:t>
                </a:r>
                <a:r>
                  <a:rPr kumimoji="0" lang="en-US" sz="2000" b="0" i="0" u="none" strike="noStrike" kern="0" cap="none" spc="0" normalizeH="0" baseline="-25000" noProof="0" dirty="0">
                    <a:ln>
                      <a:noFill/>
                    </a:ln>
                    <a:solidFill>
                      <a:sysClr val="window" lastClr="FFFFFF"/>
                    </a:solidFill>
                    <a:effectLst/>
                    <a:uLnTx/>
                    <a:uFillTx/>
                    <a:ea typeface="Carlito"/>
                    <a:cs typeface="Carlito"/>
                  </a:rPr>
                  <a:t>i</a:t>
                </a:r>
                <a:r>
                  <a:rPr kumimoji="0" lang="en-US" sz="2000" b="0" i="0" u="none" strike="noStrike" kern="0" cap="none" spc="0" normalizeH="0" baseline="0" noProof="0" dirty="0">
                    <a:ln>
                      <a:noFill/>
                    </a:ln>
                    <a:solidFill>
                      <a:sysClr val="window" lastClr="FFFFFF"/>
                    </a:solidFill>
                    <a:effectLst/>
                    <a:uLnTx/>
                    <a:uFillTx/>
                    <a:ea typeface="Carlito"/>
                    <a:cs typeface="Carlito"/>
                  </a:rPr>
                  <a:t> + α * (1/n * Σ Δw</a:t>
                </a:r>
                <a:r>
                  <a:rPr kumimoji="0" lang="en-US" sz="2000" b="0" i="0" u="none" strike="noStrike" kern="0" cap="none" spc="0" normalizeH="0" baseline="-25000" noProof="0" dirty="0">
                    <a:ln>
                      <a:noFill/>
                    </a:ln>
                    <a:solidFill>
                      <a:sysClr val="window" lastClr="FFFFFF"/>
                    </a:solidFill>
                    <a:effectLst/>
                    <a:uLnTx/>
                    <a:uFillTx/>
                    <a:ea typeface="Carlito"/>
                    <a:cs typeface="Carlito"/>
                  </a:rPr>
                  <a:t>i</a:t>
                </a:r>
                <a:r>
                  <a:rPr kumimoji="0" lang="en-US" sz="2000" b="0" i="0" u="none" strike="noStrike" kern="0" cap="none" spc="0" normalizeH="0" baseline="0" noProof="0" dirty="0">
                    <a:ln>
                      <a:noFill/>
                    </a:ln>
                    <a:solidFill>
                      <a:sysClr val="window" lastClr="FFFFFF"/>
                    </a:solidFill>
                    <a:effectLst/>
                    <a:uLnTx/>
                    <a:uFillTx/>
                    <a:ea typeface="Carlito"/>
                    <a:cs typeface="Carlito"/>
                  </a:rPr>
                  <a:t>)</a:t>
                </a:r>
              </a:p>
            </p:txBody>
          </p:sp>
          <p:sp>
            <p:nvSpPr>
              <p:cNvPr id="27" name="Rectangle: Rounded Corners 26">
                <a:extLst>
                  <a:ext uri="{FF2B5EF4-FFF2-40B4-BE49-F238E27FC236}">
                    <a16:creationId xmlns:a16="http://schemas.microsoft.com/office/drawing/2014/main" id="{0B73F965-5829-4394-BBC9-774E3261261F}"/>
                  </a:ext>
                </a:extLst>
              </p:cNvPr>
              <p:cNvSpPr/>
              <p:nvPr/>
            </p:nvSpPr>
            <p:spPr>
              <a:xfrm>
                <a:off x="163902" y="1216324"/>
                <a:ext cx="1112520" cy="589280"/>
              </a:xfrm>
              <a:prstGeom prst="round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 lastClr="FFFFFF"/>
                    </a:solidFill>
                    <a:effectLst/>
                    <a:uLnTx/>
                    <a:uFillTx/>
                    <a:ea typeface="Carlito"/>
                    <a:cs typeface="Carlito"/>
                  </a:rPr>
                  <a:t>Server - 1</a:t>
                </a:r>
              </a:p>
            </p:txBody>
          </p:sp>
          <p:sp>
            <p:nvSpPr>
              <p:cNvPr id="28" name="Rectangle: Rounded Corners 27">
                <a:extLst>
                  <a:ext uri="{FF2B5EF4-FFF2-40B4-BE49-F238E27FC236}">
                    <a16:creationId xmlns:a16="http://schemas.microsoft.com/office/drawing/2014/main" id="{0C6752A5-B45E-40E7-97B3-31623B7B37EB}"/>
                  </a:ext>
                </a:extLst>
              </p:cNvPr>
              <p:cNvSpPr/>
              <p:nvPr/>
            </p:nvSpPr>
            <p:spPr>
              <a:xfrm>
                <a:off x="1992702" y="1233577"/>
                <a:ext cx="1112520" cy="589280"/>
              </a:xfrm>
              <a:prstGeom prst="round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 lastClr="FFFFFF"/>
                    </a:solidFill>
                    <a:effectLst/>
                    <a:uLnTx/>
                    <a:uFillTx/>
                    <a:ea typeface="Carlito"/>
                    <a:cs typeface="Carlito"/>
                  </a:rPr>
                  <a:t>Server - 2</a:t>
                </a:r>
              </a:p>
            </p:txBody>
          </p:sp>
          <p:sp>
            <p:nvSpPr>
              <p:cNvPr id="29" name="Rectangle: Rounded Corners 28">
                <a:extLst>
                  <a:ext uri="{FF2B5EF4-FFF2-40B4-BE49-F238E27FC236}">
                    <a16:creationId xmlns:a16="http://schemas.microsoft.com/office/drawing/2014/main" id="{EA6EC49C-5C57-4EA2-A5CD-A33C3DF8D51A}"/>
                  </a:ext>
                </a:extLst>
              </p:cNvPr>
              <p:cNvSpPr/>
              <p:nvPr/>
            </p:nvSpPr>
            <p:spPr>
              <a:xfrm>
                <a:off x="3916393" y="1207698"/>
                <a:ext cx="1112520" cy="589280"/>
              </a:xfrm>
              <a:prstGeom prst="round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 lastClr="FFFFFF"/>
                    </a:solidFill>
                    <a:effectLst/>
                    <a:uLnTx/>
                    <a:uFillTx/>
                    <a:ea typeface="Carlito"/>
                    <a:cs typeface="Carlito"/>
                  </a:rPr>
                  <a:t>Server - n</a:t>
                </a:r>
              </a:p>
            </p:txBody>
          </p:sp>
          <p:sp>
            <p:nvSpPr>
              <p:cNvPr id="30" name="Arrow: Down 29">
                <a:extLst>
                  <a:ext uri="{FF2B5EF4-FFF2-40B4-BE49-F238E27FC236}">
                    <a16:creationId xmlns:a16="http://schemas.microsoft.com/office/drawing/2014/main" id="{E3C1EBBE-6147-4D59-9929-0DBF9D95A5A0}"/>
                  </a:ext>
                </a:extLst>
              </p:cNvPr>
              <p:cNvSpPr/>
              <p:nvPr/>
            </p:nvSpPr>
            <p:spPr>
              <a:xfrm>
                <a:off x="398612" y="439947"/>
                <a:ext cx="233680" cy="777240"/>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ea typeface="+mn-ea"/>
                  <a:cs typeface="+mn-cs"/>
                </a:endParaRPr>
              </a:p>
            </p:txBody>
          </p:sp>
          <p:sp>
            <p:nvSpPr>
              <p:cNvPr id="31" name="Arrow: Down 30">
                <a:extLst>
                  <a:ext uri="{FF2B5EF4-FFF2-40B4-BE49-F238E27FC236}">
                    <a16:creationId xmlns:a16="http://schemas.microsoft.com/office/drawing/2014/main" id="{B0AF3A33-1536-48ED-BA25-0AB52F65ADF1}"/>
                  </a:ext>
                </a:extLst>
              </p:cNvPr>
              <p:cNvSpPr/>
              <p:nvPr/>
            </p:nvSpPr>
            <p:spPr>
              <a:xfrm>
                <a:off x="2210160" y="448573"/>
                <a:ext cx="233680" cy="777240"/>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ea typeface="+mn-ea"/>
                  <a:cs typeface="+mn-cs"/>
                </a:endParaRPr>
              </a:p>
            </p:txBody>
          </p:sp>
          <p:sp>
            <p:nvSpPr>
              <p:cNvPr id="32" name="Arrow: Down 31">
                <a:extLst>
                  <a:ext uri="{FF2B5EF4-FFF2-40B4-BE49-F238E27FC236}">
                    <a16:creationId xmlns:a16="http://schemas.microsoft.com/office/drawing/2014/main" id="{5A24486B-917B-44ED-AEFA-524126A11038}"/>
                  </a:ext>
                </a:extLst>
              </p:cNvPr>
              <p:cNvSpPr/>
              <p:nvPr/>
            </p:nvSpPr>
            <p:spPr>
              <a:xfrm>
                <a:off x="4133850" y="439947"/>
                <a:ext cx="233680" cy="777240"/>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ea typeface="+mn-ea"/>
                  <a:cs typeface="+mn-cs"/>
                </a:endParaRPr>
              </a:p>
            </p:txBody>
          </p:sp>
          <p:sp>
            <p:nvSpPr>
              <p:cNvPr id="33" name="Arrow: Down 32">
                <a:extLst>
                  <a:ext uri="{FF2B5EF4-FFF2-40B4-BE49-F238E27FC236}">
                    <a16:creationId xmlns:a16="http://schemas.microsoft.com/office/drawing/2014/main" id="{DCDF1DD7-3D83-4638-B81D-5278C56A898F}"/>
                  </a:ext>
                </a:extLst>
              </p:cNvPr>
              <p:cNvSpPr/>
              <p:nvPr/>
            </p:nvSpPr>
            <p:spPr>
              <a:xfrm flipV="1">
                <a:off x="967956" y="433117"/>
                <a:ext cx="233680" cy="777240"/>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ea typeface="+mn-ea"/>
                  <a:cs typeface="+mn-cs"/>
                </a:endParaRPr>
              </a:p>
            </p:txBody>
          </p:sp>
          <p:sp>
            <p:nvSpPr>
              <p:cNvPr id="34" name="Arrow: Down 33">
                <a:extLst>
                  <a:ext uri="{FF2B5EF4-FFF2-40B4-BE49-F238E27FC236}">
                    <a16:creationId xmlns:a16="http://schemas.microsoft.com/office/drawing/2014/main" id="{5A66E0EC-9878-4CA2-BB1E-7F3DCF5FFB6C}"/>
                  </a:ext>
                </a:extLst>
              </p:cNvPr>
              <p:cNvSpPr/>
              <p:nvPr/>
            </p:nvSpPr>
            <p:spPr>
              <a:xfrm flipV="1">
                <a:off x="2779503" y="441744"/>
                <a:ext cx="233680" cy="777240"/>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ea typeface="+mn-ea"/>
                  <a:cs typeface="+mn-cs"/>
                </a:endParaRPr>
              </a:p>
            </p:txBody>
          </p:sp>
          <p:sp>
            <p:nvSpPr>
              <p:cNvPr id="35" name="Arrow: Down 34">
                <a:extLst>
                  <a:ext uri="{FF2B5EF4-FFF2-40B4-BE49-F238E27FC236}">
                    <a16:creationId xmlns:a16="http://schemas.microsoft.com/office/drawing/2014/main" id="{F0F54616-A9BC-47D3-9781-242C40D58361}"/>
                  </a:ext>
                </a:extLst>
              </p:cNvPr>
              <p:cNvSpPr/>
              <p:nvPr/>
            </p:nvSpPr>
            <p:spPr>
              <a:xfrm flipV="1">
                <a:off x="4677314" y="441744"/>
                <a:ext cx="233680" cy="777240"/>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ea typeface="+mn-ea"/>
                  <a:cs typeface="+mn-cs"/>
                </a:endParaRPr>
              </a:p>
            </p:txBody>
          </p:sp>
          <p:sp>
            <p:nvSpPr>
              <p:cNvPr id="36" name="Text Box 205">
                <a:extLst>
                  <a:ext uri="{FF2B5EF4-FFF2-40B4-BE49-F238E27FC236}">
                    <a16:creationId xmlns:a16="http://schemas.microsoft.com/office/drawing/2014/main" id="{96961E78-3188-4B85-BB71-8DA7AD1E239F}"/>
                  </a:ext>
                </a:extLst>
              </p:cNvPr>
              <p:cNvSpPr txBox="1"/>
              <p:nvPr/>
            </p:nvSpPr>
            <p:spPr>
              <a:xfrm>
                <a:off x="154042" y="690112"/>
                <a:ext cx="350520" cy="254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ea typeface="Carlito"/>
                    <a:cs typeface="Carlito"/>
                  </a:rPr>
                  <a:t>W</a:t>
                </a:r>
                <a:r>
                  <a:rPr kumimoji="0" lang="en-US" sz="2000" b="0" i="0" u="none" strike="noStrike" kern="0" cap="none" spc="0" normalizeH="0" baseline="-25000" noProof="0" dirty="0">
                    <a:ln>
                      <a:noFill/>
                    </a:ln>
                    <a:solidFill>
                      <a:sysClr val="windowText" lastClr="000000"/>
                    </a:solidFill>
                    <a:effectLst/>
                    <a:uLnTx/>
                    <a:uFillTx/>
                    <a:ea typeface="Carlito"/>
                    <a:cs typeface="Carlito"/>
                  </a:rPr>
                  <a:t>i</a:t>
                </a:r>
                <a:endParaRPr kumimoji="0" lang="en-US" sz="2000" b="0" i="0" u="none" strike="noStrike" kern="0" cap="none" spc="0" normalizeH="0" baseline="0" noProof="0" dirty="0">
                  <a:ln>
                    <a:noFill/>
                  </a:ln>
                  <a:solidFill>
                    <a:sysClr val="windowText" lastClr="000000"/>
                  </a:solidFill>
                  <a:effectLst/>
                  <a:uLnTx/>
                  <a:uFillTx/>
                  <a:ea typeface="Carlito"/>
                  <a:cs typeface="Carlito"/>
                </a:endParaRPr>
              </a:p>
            </p:txBody>
          </p:sp>
          <p:sp>
            <p:nvSpPr>
              <p:cNvPr id="37" name="Text Box 206">
                <a:extLst>
                  <a:ext uri="{FF2B5EF4-FFF2-40B4-BE49-F238E27FC236}">
                    <a16:creationId xmlns:a16="http://schemas.microsoft.com/office/drawing/2014/main" id="{3A897B2E-3726-418B-933E-5D27E800F4C8}"/>
                  </a:ext>
                </a:extLst>
              </p:cNvPr>
              <p:cNvSpPr txBox="1"/>
              <p:nvPr/>
            </p:nvSpPr>
            <p:spPr>
              <a:xfrm>
                <a:off x="1949787" y="707366"/>
                <a:ext cx="350520" cy="254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ea typeface="Carlito"/>
                    <a:cs typeface="Carlito"/>
                  </a:rPr>
                  <a:t>W</a:t>
                </a:r>
                <a:r>
                  <a:rPr kumimoji="0" lang="en-US" sz="2000" b="0" i="0" u="none" strike="noStrike" kern="0" cap="none" spc="0" normalizeH="0" baseline="-25000" noProof="0" dirty="0">
                    <a:ln>
                      <a:noFill/>
                    </a:ln>
                    <a:solidFill>
                      <a:sysClr val="windowText" lastClr="000000"/>
                    </a:solidFill>
                    <a:effectLst/>
                    <a:uLnTx/>
                    <a:uFillTx/>
                    <a:ea typeface="Carlito"/>
                    <a:cs typeface="Carlito"/>
                  </a:rPr>
                  <a:t>i</a:t>
                </a:r>
                <a:endParaRPr kumimoji="0" lang="en-US" sz="2000" b="0" i="0" u="none" strike="noStrike" kern="0" cap="none" spc="0" normalizeH="0" baseline="0" noProof="0" dirty="0">
                  <a:ln>
                    <a:noFill/>
                  </a:ln>
                  <a:solidFill>
                    <a:sysClr val="windowText" lastClr="000000"/>
                  </a:solidFill>
                  <a:effectLst/>
                  <a:uLnTx/>
                  <a:uFillTx/>
                  <a:ea typeface="Carlito"/>
                  <a:cs typeface="Carlito"/>
                </a:endParaRPr>
              </a:p>
            </p:txBody>
          </p:sp>
          <p:sp>
            <p:nvSpPr>
              <p:cNvPr id="38" name="Text Box 207">
                <a:extLst>
                  <a:ext uri="{FF2B5EF4-FFF2-40B4-BE49-F238E27FC236}">
                    <a16:creationId xmlns:a16="http://schemas.microsoft.com/office/drawing/2014/main" id="{E7343F12-4829-4E2A-8AFD-2BC5A45AA233}"/>
                  </a:ext>
                </a:extLst>
              </p:cNvPr>
              <p:cNvSpPr txBox="1"/>
              <p:nvPr/>
            </p:nvSpPr>
            <p:spPr>
              <a:xfrm>
                <a:off x="3888613" y="681261"/>
                <a:ext cx="350520" cy="254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ea typeface="Carlito"/>
                    <a:cs typeface="Carlito"/>
                  </a:rPr>
                  <a:t>W</a:t>
                </a:r>
                <a:r>
                  <a:rPr kumimoji="0" lang="en-US" sz="2000" b="0" i="0" u="none" strike="noStrike" kern="0" cap="none" spc="0" normalizeH="0" baseline="-25000" noProof="0" dirty="0">
                    <a:ln>
                      <a:noFill/>
                    </a:ln>
                    <a:solidFill>
                      <a:sysClr val="windowText" lastClr="000000"/>
                    </a:solidFill>
                    <a:effectLst/>
                    <a:uLnTx/>
                    <a:uFillTx/>
                    <a:ea typeface="Carlito"/>
                    <a:cs typeface="Carlito"/>
                  </a:rPr>
                  <a:t>i</a:t>
                </a:r>
                <a:endParaRPr kumimoji="0" lang="en-US" sz="2000" b="0" i="0" u="none" strike="noStrike" kern="0" cap="none" spc="0" normalizeH="0" baseline="0" noProof="0" dirty="0">
                  <a:ln>
                    <a:noFill/>
                  </a:ln>
                  <a:solidFill>
                    <a:sysClr val="windowText" lastClr="000000"/>
                  </a:solidFill>
                  <a:effectLst/>
                  <a:uLnTx/>
                  <a:uFillTx/>
                  <a:ea typeface="Carlito"/>
                  <a:cs typeface="Carlito"/>
                </a:endParaRPr>
              </a:p>
            </p:txBody>
          </p:sp>
          <p:sp>
            <p:nvSpPr>
              <p:cNvPr id="39" name="Text Box 208">
                <a:extLst>
                  <a:ext uri="{FF2B5EF4-FFF2-40B4-BE49-F238E27FC236}">
                    <a16:creationId xmlns:a16="http://schemas.microsoft.com/office/drawing/2014/main" id="{792A60F5-CABE-4957-B796-666350A39156}"/>
                  </a:ext>
                </a:extLst>
              </p:cNvPr>
              <p:cNvSpPr txBox="1"/>
              <p:nvPr/>
            </p:nvSpPr>
            <p:spPr>
              <a:xfrm>
                <a:off x="1133009" y="690112"/>
                <a:ext cx="447040" cy="254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ea typeface="Carlito"/>
                    <a:cs typeface="Carlito"/>
                  </a:rPr>
                  <a:t>Δw</a:t>
                </a:r>
                <a:r>
                  <a:rPr kumimoji="0" lang="en-US" sz="2000" b="0" i="0" u="none" strike="noStrike" kern="0" cap="none" spc="0" normalizeH="0" baseline="-25000" noProof="0" dirty="0">
                    <a:ln>
                      <a:noFill/>
                    </a:ln>
                    <a:solidFill>
                      <a:sysClr val="windowText" lastClr="000000"/>
                    </a:solidFill>
                    <a:effectLst/>
                    <a:uLnTx/>
                    <a:uFillTx/>
                    <a:ea typeface="Carlito"/>
                    <a:cs typeface="Carlito"/>
                  </a:rPr>
                  <a:t>1</a:t>
                </a:r>
                <a:endParaRPr kumimoji="0" lang="en-US" sz="2000" b="0" i="0" u="none" strike="noStrike" kern="0" cap="none" spc="0" normalizeH="0" baseline="0" noProof="0" dirty="0">
                  <a:ln>
                    <a:noFill/>
                  </a:ln>
                  <a:solidFill>
                    <a:sysClr val="windowText" lastClr="000000"/>
                  </a:solidFill>
                  <a:effectLst/>
                  <a:uLnTx/>
                  <a:uFillTx/>
                  <a:ea typeface="Carlito"/>
                  <a:cs typeface="Carlito"/>
                </a:endParaRPr>
              </a:p>
            </p:txBody>
          </p:sp>
          <p:sp>
            <p:nvSpPr>
              <p:cNvPr id="40" name="Text Box 209">
                <a:extLst>
                  <a:ext uri="{FF2B5EF4-FFF2-40B4-BE49-F238E27FC236}">
                    <a16:creationId xmlns:a16="http://schemas.microsoft.com/office/drawing/2014/main" id="{4D63CC50-67D0-4227-A18A-1A8E628A58ED}"/>
                  </a:ext>
                </a:extLst>
              </p:cNvPr>
              <p:cNvSpPr txBox="1"/>
              <p:nvPr/>
            </p:nvSpPr>
            <p:spPr>
              <a:xfrm>
                <a:off x="2944556" y="694800"/>
                <a:ext cx="447040" cy="2946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ea typeface="Carlito"/>
                    <a:cs typeface="Carlito"/>
                  </a:rPr>
                  <a:t>Δw</a:t>
                </a:r>
                <a:r>
                  <a:rPr kumimoji="0" lang="en-US" sz="2000" b="0" i="0" u="none" strike="noStrike" kern="0" cap="none" spc="0" normalizeH="0" baseline="-25000" noProof="0" dirty="0">
                    <a:ln>
                      <a:noFill/>
                    </a:ln>
                    <a:solidFill>
                      <a:sysClr val="windowText" lastClr="000000"/>
                    </a:solidFill>
                    <a:effectLst/>
                    <a:uLnTx/>
                    <a:uFillTx/>
                    <a:ea typeface="Carlito"/>
                    <a:cs typeface="Carlito"/>
                  </a:rPr>
                  <a:t>2</a:t>
                </a:r>
                <a:endParaRPr kumimoji="0" lang="en-US" sz="2000" b="0" i="0" u="none" strike="noStrike" kern="0" cap="none" spc="0" normalizeH="0" baseline="0" noProof="0" dirty="0">
                  <a:ln>
                    <a:noFill/>
                  </a:ln>
                  <a:solidFill>
                    <a:sysClr val="windowText" lastClr="000000"/>
                  </a:solidFill>
                  <a:effectLst/>
                  <a:uLnTx/>
                  <a:uFillTx/>
                  <a:ea typeface="Carlito"/>
                  <a:cs typeface="Carlito"/>
                </a:endParaRPr>
              </a:p>
            </p:txBody>
          </p:sp>
          <p:sp>
            <p:nvSpPr>
              <p:cNvPr id="41" name="Text Box 210">
                <a:extLst>
                  <a:ext uri="{FF2B5EF4-FFF2-40B4-BE49-F238E27FC236}">
                    <a16:creationId xmlns:a16="http://schemas.microsoft.com/office/drawing/2014/main" id="{4DDC79BF-05E9-491B-9850-9E9C928E4F5A}"/>
                  </a:ext>
                </a:extLst>
              </p:cNvPr>
              <p:cNvSpPr txBox="1"/>
              <p:nvPr/>
            </p:nvSpPr>
            <p:spPr>
              <a:xfrm>
                <a:off x="4818653" y="701567"/>
                <a:ext cx="447040" cy="254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ea typeface="Carlito"/>
                    <a:cs typeface="Carlito"/>
                  </a:rPr>
                  <a:t>Δw</a:t>
                </a:r>
                <a:r>
                  <a:rPr kumimoji="0" lang="en-US" sz="2000" b="0" i="0" u="none" strike="noStrike" kern="0" cap="none" spc="0" normalizeH="0" baseline="-25000" noProof="0" dirty="0">
                    <a:ln>
                      <a:noFill/>
                    </a:ln>
                    <a:solidFill>
                      <a:sysClr val="windowText" lastClr="000000"/>
                    </a:solidFill>
                    <a:effectLst/>
                    <a:uLnTx/>
                    <a:uFillTx/>
                    <a:ea typeface="Carlito"/>
                    <a:cs typeface="Carlito"/>
                  </a:rPr>
                  <a:t>n</a:t>
                </a:r>
                <a:endParaRPr kumimoji="0" lang="en-US" sz="2000" b="0" i="0" u="none" strike="noStrike" kern="0" cap="none" spc="0" normalizeH="0" baseline="0" noProof="0" dirty="0">
                  <a:ln>
                    <a:noFill/>
                  </a:ln>
                  <a:solidFill>
                    <a:sysClr val="windowText" lastClr="000000"/>
                  </a:solidFill>
                  <a:effectLst/>
                  <a:uLnTx/>
                  <a:uFillTx/>
                  <a:ea typeface="Carlito"/>
                  <a:cs typeface="Carlito"/>
                </a:endParaRPr>
              </a:p>
            </p:txBody>
          </p:sp>
        </p:grpSp>
        <p:cxnSp>
          <p:nvCxnSpPr>
            <p:cNvPr id="42" name="Straight Connector 41">
              <a:extLst>
                <a:ext uri="{FF2B5EF4-FFF2-40B4-BE49-F238E27FC236}">
                  <a16:creationId xmlns:a16="http://schemas.microsoft.com/office/drawing/2014/main" id="{63F95B10-7D3C-490A-A00C-F311E337CDD3}"/>
                </a:ext>
              </a:extLst>
            </p:cNvPr>
            <p:cNvCxnSpPr/>
            <p:nvPr/>
          </p:nvCxnSpPr>
          <p:spPr>
            <a:xfrm flipV="1">
              <a:off x="9411829" y="3766708"/>
              <a:ext cx="731520"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ECAC89CF-92E6-4705-98A4-09C39BF0702D}"/>
              </a:ext>
            </a:extLst>
          </p:cNvPr>
          <p:cNvSpPr txBox="1"/>
          <p:nvPr/>
        </p:nvSpPr>
        <p:spPr>
          <a:xfrm>
            <a:off x="5559722" y="5494814"/>
            <a:ext cx="6247647" cy="369332"/>
          </a:xfrm>
          <a:prstGeom prst="rect">
            <a:avLst/>
          </a:prstGeom>
          <a:noFill/>
          <a:ln w="57150">
            <a:noFill/>
            <a:miter lim="800000"/>
          </a:ln>
        </p:spPr>
        <p:txBody>
          <a:bodyPr wrap="square">
            <a:spAutoFit/>
          </a:bodyPr>
          <a:lstStyle/>
          <a:p>
            <a:pPr algn="ctr"/>
            <a:r>
              <a:rPr lang="en-US" b="1" dirty="0"/>
              <a:t>FIG. 6 Synchronous Update</a:t>
            </a:r>
          </a:p>
        </p:txBody>
      </p:sp>
    </p:spTree>
    <p:extLst>
      <p:ext uri="{BB962C8B-B14F-4D97-AF65-F5344CB8AC3E}">
        <p14:creationId xmlns:p14="http://schemas.microsoft.com/office/powerpoint/2010/main" val="335693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500"/>
                                        <p:tgtEl>
                                          <p:spTgt spid="44"/>
                                        </p:tgtEl>
                                      </p:cBhvr>
                                    </p:animEffect>
                                  </p:childTnLst>
                                </p:cTn>
                              </p:par>
                            </p:childTnLst>
                          </p:cTn>
                        </p:par>
                        <p:par>
                          <p:cTn id="13" fill="hold">
                            <p:stCondLst>
                              <p:cond delay="2000"/>
                            </p:stCondLst>
                            <p:childTnLst>
                              <p:par>
                                <p:cTn id="14" presetID="10" presetClass="entr" presetSubtype="0" fill="hold" grpId="0" nodeType="afterEffect">
                                  <p:stCondLst>
                                    <p:cond delay="50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1500"/>
                                        <p:tgtEl>
                                          <p:spTgt spid="7">
                                            <p:txEl>
                                              <p:pRg st="0" end="0"/>
                                            </p:txEl>
                                          </p:spTgt>
                                        </p:tgtEl>
                                      </p:cBhvr>
                                    </p:animEffect>
                                  </p:childTnLst>
                                </p:cTn>
                              </p:par>
                            </p:childTnLst>
                          </p:cTn>
                        </p:par>
                        <p:par>
                          <p:cTn id="17" fill="hold">
                            <p:stCondLst>
                              <p:cond delay="4000"/>
                            </p:stCondLst>
                            <p:childTnLst>
                              <p:par>
                                <p:cTn id="18" presetID="10" presetClass="entr" presetSubtype="0" fill="hold" grpId="0" nodeType="afterEffect">
                                  <p:stCondLst>
                                    <p:cond delay="50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1500"/>
                                        <p:tgtEl>
                                          <p:spTgt spid="7">
                                            <p:txEl>
                                              <p:pRg st="2" end="2"/>
                                            </p:txEl>
                                          </p:spTgt>
                                        </p:tgtEl>
                                      </p:cBhvr>
                                    </p:animEffect>
                                  </p:childTnLst>
                                </p:cTn>
                              </p:par>
                            </p:childTnLst>
                          </p:cTn>
                        </p:par>
                        <p:par>
                          <p:cTn id="21" fill="hold">
                            <p:stCondLst>
                              <p:cond delay="6000"/>
                            </p:stCondLst>
                            <p:childTnLst>
                              <p:par>
                                <p:cTn id="22" presetID="10" presetClass="entr" presetSubtype="0" fill="hold" grpId="0" nodeType="afterEffect">
                                  <p:stCondLst>
                                    <p:cond delay="50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500"/>
                                        <p:tgtEl>
                                          <p:spTgt spid="7">
                                            <p:txEl>
                                              <p:pRg st="4" end="4"/>
                                            </p:txEl>
                                          </p:spTgt>
                                        </p:tgtEl>
                                      </p:cBhvr>
                                    </p:animEffect>
                                  </p:childTnLst>
                                </p:cTn>
                              </p:par>
                            </p:childTnLst>
                          </p:cTn>
                        </p:par>
                        <p:par>
                          <p:cTn id="25" fill="hold">
                            <p:stCondLst>
                              <p:cond delay="8000"/>
                            </p:stCondLst>
                            <p:childTnLst>
                              <p:par>
                                <p:cTn id="26" presetID="10" presetClass="entr" presetSubtype="0" fill="hold" grpId="0" nodeType="afterEffect">
                                  <p:stCondLst>
                                    <p:cond delay="50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500"/>
                                        <p:tgtEl>
                                          <p:spTgt spid="7">
                                            <p:txEl>
                                              <p:pRg st="6" end="6"/>
                                            </p:txEl>
                                          </p:spTgt>
                                        </p:tgtEl>
                                      </p:cBhvr>
                                    </p:animEffect>
                                  </p:childTnLst>
                                </p:cTn>
                              </p:par>
                            </p:childTnLst>
                          </p:cTn>
                        </p:par>
                        <p:par>
                          <p:cTn id="29" fill="hold">
                            <p:stCondLst>
                              <p:cond delay="10000"/>
                            </p:stCondLst>
                            <p:childTnLst>
                              <p:par>
                                <p:cTn id="30" presetID="10" presetClass="entr" presetSubtype="0" fill="hold" grpId="0" nodeType="afterEffect">
                                  <p:stCondLst>
                                    <p:cond delay="50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fade">
                                      <p:cBhvr>
                                        <p:cTn id="32" dur="1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26</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Aggregation of parameters in Distributed Deep learning</a:t>
            </a:r>
          </a:p>
        </p:txBody>
      </p:sp>
      <p:grpSp>
        <p:nvGrpSpPr>
          <p:cNvPr id="18" name="Group 17">
            <a:extLst>
              <a:ext uri="{FF2B5EF4-FFF2-40B4-BE49-F238E27FC236}">
                <a16:creationId xmlns:a16="http://schemas.microsoft.com/office/drawing/2014/main" id="{50830D0F-314F-44CF-A2EA-89D5B0857D9B}"/>
              </a:ext>
            </a:extLst>
          </p:cNvPr>
          <p:cNvGrpSpPr/>
          <p:nvPr/>
        </p:nvGrpSpPr>
        <p:grpSpPr>
          <a:xfrm>
            <a:off x="4197096" y="2916936"/>
            <a:ext cx="7829084" cy="2466711"/>
            <a:chOff x="0" y="-118481"/>
            <a:chExt cx="5491480" cy="2466711"/>
          </a:xfrm>
        </p:grpSpPr>
        <p:sp>
          <p:nvSpPr>
            <p:cNvPr id="27" name="Arrow: Down 26">
              <a:extLst>
                <a:ext uri="{FF2B5EF4-FFF2-40B4-BE49-F238E27FC236}">
                  <a16:creationId xmlns:a16="http://schemas.microsoft.com/office/drawing/2014/main" id="{7D1593D7-26D0-40F1-93FF-C2B5493DA76B}"/>
                </a:ext>
              </a:extLst>
            </p:cNvPr>
            <p:cNvSpPr/>
            <p:nvPr/>
          </p:nvSpPr>
          <p:spPr>
            <a:xfrm flipV="1">
              <a:off x="3050116" y="-87174"/>
              <a:ext cx="161290" cy="518550"/>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ea typeface="+mn-ea"/>
                <a:cs typeface="+mn-cs"/>
              </a:endParaRPr>
            </a:p>
          </p:txBody>
        </p:sp>
        <p:sp>
          <p:nvSpPr>
            <p:cNvPr id="26" name="Arrow: Down 25">
              <a:extLst>
                <a:ext uri="{FF2B5EF4-FFF2-40B4-BE49-F238E27FC236}">
                  <a16:creationId xmlns:a16="http://schemas.microsoft.com/office/drawing/2014/main" id="{4217B9BA-7F82-4B1A-B27D-951C9C5FA0D2}"/>
                </a:ext>
              </a:extLst>
            </p:cNvPr>
            <p:cNvSpPr/>
            <p:nvPr/>
          </p:nvSpPr>
          <p:spPr>
            <a:xfrm flipV="1">
              <a:off x="2457450" y="-87174"/>
              <a:ext cx="161290" cy="1961694"/>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ea typeface="+mn-ea"/>
                <a:cs typeface="+mn-cs"/>
              </a:endParaRPr>
            </a:p>
          </p:txBody>
        </p:sp>
        <p:sp>
          <p:nvSpPr>
            <p:cNvPr id="25" name="Arrow: Down 24">
              <a:extLst>
                <a:ext uri="{FF2B5EF4-FFF2-40B4-BE49-F238E27FC236}">
                  <a16:creationId xmlns:a16="http://schemas.microsoft.com/office/drawing/2014/main" id="{D82F00C3-0D80-406F-8328-950D9C8F02F3}"/>
                </a:ext>
              </a:extLst>
            </p:cNvPr>
            <p:cNvSpPr/>
            <p:nvPr/>
          </p:nvSpPr>
          <p:spPr>
            <a:xfrm>
              <a:off x="1373716" y="-85905"/>
              <a:ext cx="173990" cy="1961695"/>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ea typeface="+mn-ea"/>
                <a:cs typeface="+mn-cs"/>
              </a:endParaRPr>
            </a:p>
          </p:txBody>
        </p:sp>
        <p:sp>
          <p:nvSpPr>
            <p:cNvPr id="24" name="Arrow: Down 23">
              <a:extLst>
                <a:ext uri="{FF2B5EF4-FFF2-40B4-BE49-F238E27FC236}">
                  <a16:creationId xmlns:a16="http://schemas.microsoft.com/office/drawing/2014/main" id="{CA87E79D-4150-42D4-841B-600DBF30D52E}"/>
                </a:ext>
              </a:extLst>
            </p:cNvPr>
            <p:cNvSpPr/>
            <p:nvPr/>
          </p:nvSpPr>
          <p:spPr>
            <a:xfrm flipV="1">
              <a:off x="823383" y="-118481"/>
              <a:ext cx="161290" cy="1232694"/>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ea typeface="+mn-ea"/>
                <a:cs typeface="+mn-cs"/>
              </a:endParaRPr>
            </a:p>
          </p:txBody>
        </p:sp>
        <p:sp>
          <p:nvSpPr>
            <p:cNvPr id="23" name="Arrow: Down 22">
              <a:extLst>
                <a:ext uri="{FF2B5EF4-FFF2-40B4-BE49-F238E27FC236}">
                  <a16:creationId xmlns:a16="http://schemas.microsoft.com/office/drawing/2014/main" id="{C506E9DF-E11C-46D1-85D4-292C145B20C1}"/>
                </a:ext>
              </a:extLst>
            </p:cNvPr>
            <p:cNvSpPr/>
            <p:nvPr/>
          </p:nvSpPr>
          <p:spPr>
            <a:xfrm>
              <a:off x="337397" y="-76168"/>
              <a:ext cx="173990" cy="1194086"/>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ea typeface="+mn-ea"/>
                <a:cs typeface="+mn-cs"/>
              </a:endParaRPr>
            </a:p>
          </p:txBody>
        </p:sp>
        <p:sp>
          <p:nvSpPr>
            <p:cNvPr id="19" name="Rectangle 18">
              <a:extLst>
                <a:ext uri="{FF2B5EF4-FFF2-40B4-BE49-F238E27FC236}">
                  <a16:creationId xmlns:a16="http://schemas.microsoft.com/office/drawing/2014/main" id="{A4F1009A-703B-49E1-A0F3-AB03858916CF}"/>
                </a:ext>
              </a:extLst>
            </p:cNvPr>
            <p:cNvSpPr/>
            <p:nvPr/>
          </p:nvSpPr>
          <p:spPr>
            <a:xfrm>
              <a:off x="25400" y="429683"/>
              <a:ext cx="5466079" cy="46228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Server -1. Obtains W</a:t>
              </a:r>
              <a:r>
                <a:rPr kumimoji="0" lang="en-US" sz="1600" b="0" i="0" u="none" strike="noStrike" kern="0" cap="none" spc="0" normalizeH="0" baseline="-25000" noProof="0" dirty="0">
                  <a:ln>
                    <a:noFill/>
                  </a:ln>
                  <a:solidFill>
                    <a:sysClr val="window" lastClr="FFFFFF"/>
                  </a:solidFill>
                  <a:effectLst/>
                  <a:uLnTx/>
                  <a:uFillTx/>
                  <a:ea typeface="Carlito"/>
                  <a:cs typeface="Carlito"/>
                </a:rPr>
                <a:t>100</a:t>
              </a:r>
              <a:r>
                <a:rPr kumimoji="0" lang="en-US" sz="1600" b="0" i="0" u="none" strike="noStrike" kern="0" cap="none" spc="0" normalizeH="0" baseline="0" noProof="0" dirty="0">
                  <a:ln>
                    <a:noFill/>
                  </a:ln>
                  <a:solidFill>
                    <a:sysClr val="window" lastClr="FFFFFF"/>
                  </a:solidFill>
                  <a:effectLst/>
                  <a:uLnTx/>
                  <a:uFillTx/>
                  <a:ea typeface="Carlito"/>
                  <a:cs typeface="Carlito"/>
                </a:rPr>
                <a:t> performs mini batch update and adds to W</a:t>
              </a:r>
              <a:r>
                <a:rPr kumimoji="0" lang="en-US" sz="1600" b="0" i="0" u="none" strike="noStrike" kern="0" cap="none" spc="0" normalizeH="0" baseline="-25000" noProof="0" dirty="0">
                  <a:ln>
                    <a:noFill/>
                  </a:ln>
                  <a:solidFill>
                    <a:sysClr val="window" lastClr="FFFFFF"/>
                  </a:solidFill>
                  <a:effectLst/>
                  <a:uLnTx/>
                  <a:uFillTx/>
                  <a:ea typeface="Carlito"/>
                  <a:cs typeface="Carlito"/>
                </a:rPr>
                <a:t>104</a:t>
              </a:r>
              <a:r>
                <a:rPr kumimoji="0" lang="en-US" sz="1600" b="0" i="0" u="none" strike="noStrike" kern="0" cap="none" spc="0" normalizeH="0" baseline="0" noProof="0" dirty="0">
                  <a:ln>
                    <a:noFill/>
                  </a:ln>
                  <a:solidFill>
                    <a:sysClr val="window" lastClr="FFFFFF"/>
                  </a:solidFill>
                  <a:effectLst/>
                  <a:uLnTx/>
                  <a:uFillTx/>
                  <a:ea typeface="Carlito"/>
                  <a:cs typeface="Carlito"/>
                </a:rPr>
                <a:t>. W</a:t>
              </a:r>
              <a:r>
                <a:rPr kumimoji="0" lang="en-US" sz="1600" b="0" i="0" u="none" strike="noStrike" kern="0" cap="none" spc="0" normalizeH="0" baseline="-25000" noProof="0" dirty="0">
                  <a:ln>
                    <a:noFill/>
                  </a:ln>
                  <a:solidFill>
                    <a:sysClr val="window" lastClr="FFFFFF"/>
                  </a:solidFill>
                  <a:effectLst/>
                  <a:uLnTx/>
                  <a:uFillTx/>
                  <a:ea typeface="Carlito"/>
                  <a:cs typeface="Carlito"/>
                </a:rPr>
                <a:t>105</a:t>
              </a:r>
              <a:r>
                <a:rPr kumimoji="0" lang="en-US" sz="1600" b="0" i="0" u="none" strike="noStrike" kern="0" cap="none" spc="0" normalizeH="0" baseline="0" noProof="0" dirty="0">
                  <a:ln>
                    <a:noFill/>
                  </a:ln>
                  <a:solidFill>
                    <a:sysClr val="window" lastClr="FFFFFF"/>
                  </a:solidFill>
                  <a:effectLst/>
                  <a:uLnTx/>
                  <a:uFillTx/>
                  <a:ea typeface="Carlito"/>
                  <a:cs typeface="Carlito"/>
                </a:rPr>
                <a:t> = W</a:t>
              </a:r>
              <a:r>
                <a:rPr kumimoji="0" lang="en-US" sz="1600" b="0" i="0" u="none" strike="noStrike" kern="0" cap="none" spc="0" normalizeH="0" baseline="-25000" noProof="0" dirty="0">
                  <a:ln>
                    <a:noFill/>
                  </a:ln>
                  <a:solidFill>
                    <a:sysClr val="window" lastClr="FFFFFF"/>
                  </a:solidFill>
                  <a:effectLst/>
                  <a:uLnTx/>
                  <a:uFillTx/>
                  <a:ea typeface="Carlito"/>
                  <a:cs typeface="Carlito"/>
                </a:rPr>
                <a:t>104</a:t>
              </a:r>
              <a:r>
                <a:rPr kumimoji="0" lang="en-US" sz="1600" b="0" i="0" u="none" strike="noStrike" kern="0" cap="none" spc="0" normalizeH="0" baseline="0" noProof="0" dirty="0">
                  <a:ln>
                    <a:noFill/>
                  </a:ln>
                  <a:solidFill>
                    <a:sysClr val="window" lastClr="FFFFFF"/>
                  </a:solidFill>
                  <a:effectLst/>
                  <a:uLnTx/>
                  <a:uFillTx/>
                  <a:ea typeface="Carlito"/>
                  <a:cs typeface="Carlito"/>
                </a:rPr>
                <a:t> + α Δw</a:t>
              </a:r>
              <a:r>
                <a:rPr kumimoji="0" lang="en-US" sz="1600" b="0" i="0" u="none" strike="noStrike" kern="0" cap="none" spc="0" normalizeH="0" baseline="-25000" noProof="0" dirty="0">
                  <a:ln>
                    <a:noFill/>
                  </a:ln>
                  <a:solidFill>
                    <a:sysClr val="window" lastClr="FFFFFF"/>
                  </a:solidFill>
                  <a:effectLst/>
                  <a:uLnTx/>
                  <a:uFillTx/>
                  <a:ea typeface="Carlito"/>
                  <a:cs typeface="Carlito"/>
                </a:rPr>
                <a:t>100</a:t>
              </a:r>
              <a:r>
                <a:rPr kumimoji="0" lang="en-US" sz="1600" b="0" i="0" u="none" strike="noStrike" kern="0" cap="none" spc="0" normalizeH="0" baseline="0" noProof="0" dirty="0">
                  <a:ln>
                    <a:noFill/>
                  </a:ln>
                  <a:solidFill>
                    <a:sysClr val="window" lastClr="FFFFFF"/>
                  </a:solidFill>
                  <a:effectLst/>
                  <a:uLnTx/>
                  <a:uFillTx/>
                  <a:ea typeface="Carlito"/>
                  <a:cs typeface="Carlito"/>
                </a:rPr>
                <a:t> </a:t>
              </a:r>
            </a:p>
          </p:txBody>
        </p:sp>
        <p:sp>
          <p:nvSpPr>
            <p:cNvPr id="20" name="Rectangle 19">
              <a:extLst>
                <a:ext uri="{FF2B5EF4-FFF2-40B4-BE49-F238E27FC236}">
                  <a16:creationId xmlns:a16="http://schemas.microsoft.com/office/drawing/2014/main" id="{72EEEFED-3DF2-43D0-B27C-5095AFEE548C}"/>
                </a:ext>
              </a:extLst>
            </p:cNvPr>
            <p:cNvSpPr/>
            <p:nvPr/>
          </p:nvSpPr>
          <p:spPr>
            <a:xfrm>
              <a:off x="0" y="1123950"/>
              <a:ext cx="5491480" cy="46228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Server -2. Obtains W</a:t>
              </a:r>
              <a:r>
                <a:rPr kumimoji="0" lang="en-US" sz="1600" b="0" i="0" u="none" strike="noStrike" kern="0" cap="none" spc="0" normalizeH="0" baseline="-25000" noProof="0" dirty="0">
                  <a:ln>
                    <a:noFill/>
                  </a:ln>
                  <a:solidFill>
                    <a:sysClr val="window" lastClr="FFFFFF"/>
                  </a:solidFill>
                  <a:effectLst/>
                  <a:uLnTx/>
                  <a:uFillTx/>
                  <a:ea typeface="Carlito"/>
                  <a:cs typeface="Carlito"/>
                </a:rPr>
                <a:t>100</a:t>
              </a:r>
              <a:r>
                <a:rPr kumimoji="0" lang="en-US" sz="1600" b="0" i="0" u="none" strike="noStrike" kern="0" cap="none" spc="0" normalizeH="0" baseline="0" noProof="0" dirty="0">
                  <a:ln>
                    <a:noFill/>
                  </a:ln>
                  <a:solidFill>
                    <a:sysClr val="window" lastClr="FFFFFF"/>
                  </a:solidFill>
                  <a:effectLst/>
                  <a:uLnTx/>
                  <a:uFillTx/>
                  <a:ea typeface="Carlito"/>
                  <a:cs typeface="Carlito"/>
                </a:rPr>
                <a:t> performs mini batch update and adds to W</a:t>
              </a:r>
              <a:r>
                <a:rPr kumimoji="0" lang="en-US" sz="1600" b="0" i="0" u="none" strike="noStrike" kern="0" cap="none" spc="0" normalizeH="0" baseline="-25000" noProof="0" dirty="0">
                  <a:ln>
                    <a:noFill/>
                  </a:ln>
                  <a:solidFill>
                    <a:sysClr val="window" lastClr="FFFFFF"/>
                  </a:solidFill>
                  <a:effectLst/>
                  <a:uLnTx/>
                  <a:uFillTx/>
                  <a:ea typeface="Carlito"/>
                  <a:cs typeface="Carlito"/>
                </a:rPr>
                <a:t>101</a:t>
              </a:r>
              <a:r>
                <a:rPr kumimoji="0" lang="en-US" sz="1600" b="0" i="0" u="none" strike="noStrike" kern="0" cap="none" spc="0" normalizeH="0" baseline="0" noProof="0" dirty="0">
                  <a:ln>
                    <a:noFill/>
                  </a:ln>
                  <a:solidFill>
                    <a:sysClr val="window" lastClr="FFFFFF"/>
                  </a:solidFill>
                  <a:effectLst/>
                  <a:uLnTx/>
                  <a:uFillTx/>
                  <a:ea typeface="Carlito"/>
                  <a:cs typeface="Carlito"/>
                </a:rPr>
                <a:t>. W</a:t>
              </a:r>
              <a:r>
                <a:rPr kumimoji="0" lang="en-US" sz="1600" b="0" i="0" u="none" strike="noStrike" kern="0" cap="none" spc="0" normalizeH="0" baseline="-25000" noProof="0" dirty="0">
                  <a:ln>
                    <a:noFill/>
                  </a:ln>
                  <a:solidFill>
                    <a:sysClr val="window" lastClr="FFFFFF"/>
                  </a:solidFill>
                  <a:effectLst/>
                  <a:uLnTx/>
                  <a:uFillTx/>
                  <a:ea typeface="Carlito"/>
                  <a:cs typeface="Carlito"/>
                </a:rPr>
                <a:t>101</a:t>
              </a:r>
              <a:r>
                <a:rPr kumimoji="0" lang="en-US" sz="1600" b="0" i="0" u="none" strike="noStrike" kern="0" cap="none" spc="0" normalizeH="0" baseline="0" noProof="0" dirty="0">
                  <a:ln>
                    <a:noFill/>
                  </a:ln>
                  <a:solidFill>
                    <a:sysClr val="window" lastClr="FFFFFF"/>
                  </a:solidFill>
                  <a:effectLst/>
                  <a:uLnTx/>
                  <a:uFillTx/>
                  <a:ea typeface="Carlito"/>
                  <a:cs typeface="Carlito"/>
                </a:rPr>
                <a:t> = W</a:t>
              </a:r>
              <a:r>
                <a:rPr kumimoji="0" lang="en-US" sz="1600" b="0" i="0" u="none" strike="noStrike" kern="0" cap="none" spc="0" normalizeH="0" baseline="-25000" noProof="0" dirty="0">
                  <a:ln>
                    <a:noFill/>
                  </a:ln>
                  <a:solidFill>
                    <a:sysClr val="window" lastClr="FFFFFF"/>
                  </a:solidFill>
                  <a:effectLst/>
                  <a:uLnTx/>
                  <a:uFillTx/>
                  <a:ea typeface="Carlito"/>
                  <a:cs typeface="Carlito"/>
                </a:rPr>
                <a:t>100</a:t>
              </a:r>
              <a:r>
                <a:rPr kumimoji="0" lang="en-US" sz="1600" b="0" i="0" u="none" strike="noStrike" kern="0" cap="none" spc="0" normalizeH="0" baseline="0" noProof="0" dirty="0">
                  <a:ln>
                    <a:noFill/>
                  </a:ln>
                  <a:solidFill>
                    <a:sysClr val="window" lastClr="FFFFFF"/>
                  </a:solidFill>
                  <a:effectLst/>
                  <a:uLnTx/>
                  <a:uFillTx/>
                  <a:ea typeface="Carlito"/>
                  <a:cs typeface="Carlito"/>
                </a:rPr>
                <a:t> + α Δw</a:t>
              </a:r>
              <a:r>
                <a:rPr kumimoji="0" lang="en-US" sz="1600" b="0" i="0" u="none" strike="noStrike" kern="0" cap="none" spc="0" normalizeH="0" baseline="-25000" noProof="0" dirty="0">
                  <a:ln>
                    <a:noFill/>
                  </a:ln>
                  <a:solidFill>
                    <a:sysClr val="window" lastClr="FFFFFF"/>
                  </a:solidFill>
                  <a:effectLst/>
                  <a:uLnTx/>
                  <a:uFillTx/>
                  <a:ea typeface="Carlito"/>
                  <a:cs typeface="Carlito"/>
                </a:rPr>
                <a:t>100</a:t>
              </a:r>
              <a:r>
                <a:rPr kumimoji="0" lang="en-US" sz="1600" b="0" i="0" u="none" strike="noStrike" kern="0" cap="none" spc="0" normalizeH="0" baseline="0" noProof="0" dirty="0">
                  <a:ln>
                    <a:noFill/>
                  </a:ln>
                  <a:solidFill>
                    <a:sysClr val="window" lastClr="FFFFFF"/>
                  </a:solidFill>
                  <a:effectLst/>
                  <a:uLnTx/>
                  <a:uFillTx/>
                  <a:ea typeface="Carlito"/>
                  <a:cs typeface="Carlito"/>
                </a:rPr>
                <a:t> </a:t>
              </a:r>
            </a:p>
          </p:txBody>
        </p:sp>
        <p:sp>
          <p:nvSpPr>
            <p:cNvPr id="21" name="Rectangle 20">
              <a:extLst>
                <a:ext uri="{FF2B5EF4-FFF2-40B4-BE49-F238E27FC236}">
                  <a16:creationId xmlns:a16="http://schemas.microsoft.com/office/drawing/2014/main" id="{FF0E9EF5-1FB0-4451-9912-C37EA872ACC6}"/>
                </a:ext>
              </a:extLst>
            </p:cNvPr>
            <p:cNvSpPr/>
            <p:nvPr/>
          </p:nvSpPr>
          <p:spPr>
            <a:xfrm>
              <a:off x="0" y="1885950"/>
              <a:ext cx="5491480" cy="46228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ea typeface="Carlito"/>
                  <a:cs typeface="Carlito"/>
                </a:rPr>
                <a:t>Server -3. Obtains W</a:t>
              </a:r>
              <a:r>
                <a:rPr kumimoji="0" lang="en-US" sz="1600" b="0" i="0" u="none" strike="noStrike" kern="0" cap="none" spc="0" normalizeH="0" baseline="-25000" noProof="0" dirty="0">
                  <a:ln>
                    <a:noFill/>
                  </a:ln>
                  <a:solidFill>
                    <a:sysClr val="window" lastClr="FFFFFF"/>
                  </a:solidFill>
                  <a:effectLst/>
                  <a:uLnTx/>
                  <a:uFillTx/>
                  <a:ea typeface="Carlito"/>
                  <a:cs typeface="Carlito"/>
                </a:rPr>
                <a:t>102</a:t>
              </a:r>
              <a:r>
                <a:rPr kumimoji="0" lang="en-US" sz="1600" b="0" i="0" u="none" strike="noStrike" kern="0" cap="none" spc="0" normalizeH="0" baseline="0" noProof="0" dirty="0">
                  <a:ln>
                    <a:noFill/>
                  </a:ln>
                  <a:solidFill>
                    <a:sysClr val="window" lastClr="FFFFFF"/>
                  </a:solidFill>
                  <a:effectLst/>
                  <a:uLnTx/>
                  <a:uFillTx/>
                  <a:ea typeface="Carlito"/>
                  <a:cs typeface="Carlito"/>
                </a:rPr>
                <a:t> performs mini batch update and adds to W</a:t>
              </a:r>
              <a:r>
                <a:rPr kumimoji="0" lang="en-US" sz="1600" b="0" i="0" u="none" strike="noStrike" kern="0" cap="none" spc="0" normalizeH="0" baseline="-25000" noProof="0" dirty="0">
                  <a:ln>
                    <a:noFill/>
                  </a:ln>
                  <a:solidFill>
                    <a:sysClr val="window" lastClr="FFFFFF"/>
                  </a:solidFill>
                  <a:effectLst/>
                  <a:uLnTx/>
                  <a:uFillTx/>
                  <a:ea typeface="Carlito"/>
                  <a:cs typeface="Carlito"/>
                </a:rPr>
                <a:t>103</a:t>
              </a:r>
              <a:r>
                <a:rPr kumimoji="0" lang="en-US" sz="1600" b="0" i="0" u="none" strike="noStrike" kern="0" cap="none" spc="0" normalizeH="0" baseline="0" noProof="0" dirty="0">
                  <a:ln>
                    <a:noFill/>
                  </a:ln>
                  <a:solidFill>
                    <a:sysClr val="window" lastClr="FFFFFF"/>
                  </a:solidFill>
                  <a:effectLst/>
                  <a:uLnTx/>
                  <a:uFillTx/>
                  <a:ea typeface="Carlito"/>
                  <a:cs typeface="Carlito"/>
                </a:rPr>
                <a:t>. W</a:t>
              </a:r>
              <a:r>
                <a:rPr kumimoji="0" lang="en-US" sz="1600" b="0" i="0" u="none" strike="noStrike" kern="0" cap="none" spc="0" normalizeH="0" baseline="-25000" noProof="0" dirty="0">
                  <a:ln>
                    <a:noFill/>
                  </a:ln>
                  <a:solidFill>
                    <a:sysClr val="window" lastClr="FFFFFF"/>
                  </a:solidFill>
                  <a:effectLst/>
                  <a:uLnTx/>
                  <a:uFillTx/>
                  <a:ea typeface="Carlito"/>
                  <a:cs typeface="Carlito"/>
                </a:rPr>
                <a:t>104</a:t>
              </a:r>
              <a:r>
                <a:rPr kumimoji="0" lang="en-US" sz="1600" b="0" i="0" u="none" strike="noStrike" kern="0" cap="none" spc="0" normalizeH="0" baseline="0" noProof="0" dirty="0">
                  <a:ln>
                    <a:noFill/>
                  </a:ln>
                  <a:solidFill>
                    <a:sysClr val="window" lastClr="FFFFFF"/>
                  </a:solidFill>
                  <a:effectLst/>
                  <a:uLnTx/>
                  <a:uFillTx/>
                  <a:ea typeface="Carlito"/>
                  <a:cs typeface="Carlito"/>
                </a:rPr>
                <a:t> = W</a:t>
              </a:r>
              <a:r>
                <a:rPr kumimoji="0" lang="en-US" sz="1600" b="0" i="0" u="none" strike="noStrike" kern="0" cap="none" spc="0" normalizeH="0" baseline="-25000" noProof="0" dirty="0">
                  <a:ln>
                    <a:noFill/>
                  </a:ln>
                  <a:solidFill>
                    <a:sysClr val="window" lastClr="FFFFFF"/>
                  </a:solidFill>
                  <a:effectLst/>
                  <a:uLnTx/>
                  <a:uFillTx/>
                  <a:ea typeface="Carlito"/>
                  <a:cs typeface="Carlito"/>
                </a:rPr>
                <a:t>103</a:t>
              </a:r>
              <a:r>
                <a:rPr kumimoji="0" lang="en-US" sz="1600" b="0" i="0" u="none" strike="noStrike" kern="0" cap="none" spc="0" normalizeH="0" baseline="0" noProof="0" dirty="0">
                  <a:ln>
                    <a:noFill/>
                  </a:ln>
                  <a:solidFill>
                    <a:sysClr val="window" lastClr="FFFFFF"/>
                  </a:solidFill>
                  <a:effectLst/>
                  <a:uLnTx/>
                  <a:uFillTx/>
                  <a:ea typeface="Carlito"/>
                  <a:cs typeface="Carlito"/>
                </a:rPr>
                <a:t> + α Δw</a:t>
              </a:r>
              <a:r>
                <a:rPr kumimoji="0" lang="en-US" sz="1600" b="0" i="0" u="none" strike="noStrike" kern="0" cap="none" spc="0" normalizeH="0" baseline="-25000" noProof="0" dirty="0">
                  <a:ln>
                    <a:noFill/>
                  </a:ln>
                  <a:solidFill>
                    <a:sysClr val="window" lastClr="FFFFFF"/>
                  </a:solidFill>
                  <a:effectLst/>
                  <a:uLnTx/>
                  <a:uFillTx/>
                  <a:ea typeface="Carlito"/>
                  <a:cs typeface="Carlito"/>
                </a:rPr>
                <a:t>102</a:t>
              </a:r>
              <a:r>
                <a:rPr kumimoji="0" lang="en-US" sz="1600" b="0" i="0" u="none" strike="noStrike" kern="0" cap="none" spc="0" normalizeH="0" baseline="0" noProof="0" dirty="0">
                  <a:ln>
                    <a:noFill/>
                  </a:ln>
                  <a:solidFill>
                    <a:sysClr val="window" lastClr="FFFFFF"/>
                  </a:solidFill>
                  <a:effectLst/>
                  <a:uLnTx/>
                  <a:uFillTx/>
                  <a:ea typeface="Carlito"/>
                  <a:cs typeface="Carlito"/>
                </a:rPr>
                <a:t> </a:t>
              </a:r>
            </a:p>
          </p:txBody>
        </p:sp>
        <p:sp>
          <p:nvSpPr>
            <p:cNvPr id="22" name="Arrow: Down 21">
              <a:extLst>
                <a:ext uri="{FF2B5EF4-FFF2-40B4-BE49-F238E27FC236}">
                  <a16:creationId xmlns:a16="http://schemas.microsoft.com/office/drawing/2014/main" id="{CDCA8271-0080-41FC-8A60-B9649659FC67}"/>
                </a:ext>
              </a:extLst>
            </p:cNvPr>
            <p:cNvSpPr/>
            <p:nvPr/>
          </p:nvSpPr>
          <p:spPr>
            <a:xfrm>
              <a:off x="107526" y="-52849"/>
              <a:ext cx="173990" cy="485919"/>
            </a:xfrm>
            <a:prstGeom prst="downArrow">
              <a:avLst/>
            </a:prstGeom>
            <a:solidFill>
              <a:srgbClr val="4472C4">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ea typeface="+mn-ea"/>
                <a:cs typeface="+mn-cs"/>
              </a:endParaRPr>
            </a:p>
          </p:txBody>
        </p:sp>
      </p:gr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a:xfrm>
            <a:off x="308447" y="998681"/>
            <a:ext cx="3772040" cy="5097600"/>
          </a:xfrm>
        </p:spPr>
        <p:txBody>
          <a:bodyPr>
            <a:normAutofit/>
          </a:bodyPr>
          <a:lstStyle/>
          <a:p>
            <a:r>
              <a:rPr lang="en-US" b="1" dirty="0"/>
              <a:t>Asynchronous Update</a:t>
            </a:r>
          </a:p>
          <a:p>
            <a:endParaRPr lang="en-US" b="1" dirty="0"/>
          </a:p>
          <a:p>
            <a:pPr algn="just"/>
            <a:r>
              <a:rPr lang="en-US" dirty="0"/>
              <a:t>The global set of parameters are stored in a shared memory. </a:t>
            </a:r>
          </a:p>
          <a:p>
            <a:pPr algn="just"/>
            <a:endParaRPr lang="en-US" dirty="0"/>
          </a:p>
          <a:p>
            <a:pPr algn="just"/>
            <a:r>
              <a:rPr lang="en-US" dirty="0"/>
              <a:t>Each machine obtains a copy of the parameters from the shared memory and updates the parameters by training on a mini batch of data. </a:t>
            </a:r>
          </a:p>
          <a:p>
            <a:pPr algn="just"/>
            <a:endParaRPr lang="en-US" dirty="0"/>
          </a:p>
          <a:p>
            <a:pPr algn="just"/>
            <a:r>
              <a:rPr lang="en-US" dirty="0"/>
              <a:t>The trained parameters aggregated to the global parameters asynchronously by each of the machines.</a:t>
            </a:r>
          </a:p>
        </p:txBody>
      </p:sp>
      <p:graphicFrame>
        <p:nvGraphicFramePr>
          <p:cNvPr id="3" name="Table 2">
            <a:extLst>
              <a:ext uri="{FF2B5EF4-FFF2-40B4-BE49-F238E27FC236}">
                <a16:creationId xmlns:a16="http://schemas.microsoft.com/office/drawing/2014/main" id="{DF3030AC-F3D4-4DF3-BFB6-1FCB15CBFAE6}"/>
              </a:ext>
            </a:extLst>
          </p:cNvPr>
          <p:cNvGraphicFramePr>
            <a:graphicFrameLocks noGrp="1"/>
          </p:cNvGraphicFramePr>
          <p:nvPr>
            <p:extLst>
              <p:ext uri="{D42A27DB-BD31-4B8C-83A1-F6EECF244321}">
                <p14:modId xmlns:p14="http://schemas.microsoft.com/office/powerpoint/2010/main" val="4159060328"/>
              </p:ext>
            </p:extLst>
          </p:nvPr>
        </p:nvGraphicFramePr>
        <p:xfrm>
          <a:off x="4233308" y="2194560"/>
          <a:ext cx="7792870" cy="754952"/>
        </p:xfrm>
        <a:graphic>
          <a:graphicData uri="http://schemas.openxmlformats.org/drawingml/2006/table">
            <a:tbl>
              <a:tblPr firstRow="1" firstCol="1" bandRow="1"/>
              <a:tblGrid>
                <a:gridCol w="793735">
                  <a:extLst>
                    <a:ext uri="{9D8B030D-6E8A-4147-A177-3AD203B41FA5}">
                      <a16:colId xmlns:a16="http://schemas.microsoft.com/office/drawing/2014/main" val="3922368576"/>
                    </a:ext>
                  </a:extLst>
                </a:gridCol>
                <a:gridCol w="793735">
                  <a:extLst>
                    <a:ext uri="{9D8B030D-6E8A-4147-A177-3AD203B41FA5}">
                      <a16:colId xmlns:a16="http://schemas.microsoft.com/office/drawing/2014/main" val="3401568323"/>
                    </a:ext>
                  </a:extLst>
                </a:gridCol>
                <a:gridCol w="793735">
                  <a:extLst>
                    <a:ext uri="{9D8B030D-6E8A-4147-A177-3AD203B41FA5}">
                      <a16:colId xmlns:a16="http://schemas.microsoft.com/office/drawing/2014/main" val="3141279292"/>
                    </a:ext>
                  </a:extLst>
                </a:gridCol>
                <a:gridCol w="792832">
                  <a:extLst>
                    <a:ext uri="{9D8B030D-6E8A-4147-A177-3AD203B41FA5}">
                      <a16:colId xmlns:a16="http://schemas.microsoft.com/office/drawing/2014/main" val="908927324"/>
                    </a:ext>
                  </a:extLst>
                </a:gridCol>
                <a:gridCol w="792832">
                  <a:extLst>
                    <a:ext uri="{9D8B030D-6E8A-4147-A177-3AD203B41FA5}">
                      <a16:colId xmlns:a16="http://schemas.microsoft.com/office/drawing/2014/main" val="4104038080"/>
                    </a:ext>
                  </a:extLst>
                </a:gridCol>
                <a:gridCol w="792832">
                  <a:extLst>
                    <a:ext uri="{9D8B030D-6E8A-4147-A177-3AD203B41FA5}">
                      <a16:colId xmlns:a16="http://schemas.microsoft.com/office/drawing/2014/main" val="1096369278"/>
                    </a:ext>
                  </a:extLst>
                </a:gridCol>
                <a:gridCol w="735943">
                  <a:extLst>
                    <a:ext uri="{9D8B030D-6E8A-4147-A177-3AD203B41FA5}">
                      <a16:colId xmlns:a16="http://schemas.microsoft.com/office/drawing/2014/main" val="2646515202"/>
                    </a:ext>
                  </a:extLst>
                </a:gridCol>
                <a:gridCol w="735943">
                  <a:extLst>
                    <a:ext uri="{9D8B030D-6E8A-4147-A177-3AD203B41FA5}">
                      <a16:colId xmlns:a16="http://schemas.microsoft.com/office/drawing/2014/main" val="3478118196"/>
                    </a:ext>
                  </a:extLst>
                </a:gridCol>
                <a:gridCol w="735943">
                  <a:extLst>
                    <a:ext uri="{9D8B030D-6E8A-4147-A177-3AD203B41FA5}">
                      <a16:colId xmlns:a16="http://schemas.microsoft.com/office/drawing/2014/main" val="2020980556"/>
                    </a:ext>
                  </a:extLst>
                </a:gridCol>
                <a:gridCol w="825340">
                  <a:extLst>
                    <a:ext uri="{9D8B030D-6E8A-4147-A177-3AD203B41FA5}">
                      <a16:colId xmlns:a16="http://schemas.microsoft.com/office/drawing/2014/main" val="2536674686"/>
                    </a:ext>
                  </a:extLst>
                </a:gridCol>
              </a:tblGrid>
              <a:tr h="377476">
                <a:tc gridSpan="10">
                  <a:txBody>
                    <a:bodyPr/>
                    <a:lstStyle/>
                    <a:p>
                      <a:pPr marL="0" marR="0" algn="ctr">
                        <a:spcBef>
                          <a:spcPts val="0"/>
                        </a:spcBef>
                        <a:spcAft>
                          <a:spcPts val="0"/>
                        </a:spcAft>
                      </a:pPr>
                      <a:r>
                        <a:rPr lang="en-US" sz="1600" dirty="0">
                          <a:effectLst/>
                          <a:latin typeface="+mn-lt"/>
                          <a:ea typeface="Carlito"/>
                          <a:cs typeface="Carlito"/>
                        </a:rPr>
                        <a:t>Global </a:t>
                      </a:r>
                      <a:r>
                        <a:rPr lang="en-US" sz="1600" dirty="0">
                          <a:solidFill>
                            <a:srgbClr val="000000"/>
                          </a:solidFill>
                          <a:effectLst/>
                          <a:latin typeface="+mn-lt"/>
                          <a:ea typeface="Carlito"/>
                          <a:cs typeface="Carlito"/>
                        </a:rPr>
                        <a:t>Parameters stored in a shared memory</a:t>
                      </a:r>
                      <a:endParaRPr lang="en-US" sz="1600" dirty="0">
                        <a:effectLst/>
                        <a:latin typeface="+mn-lt"/>
                        <a:ea typeface="Carlito"/>
                        <a:cs typeface="Carlit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9660335"/>
                  </a:ext>
                </a:extLst>
              </a:tr>
              <a:tr h="377476">
                <a:tc>
                  <a:txBody>
                    <a:bodyPr/>
                    <a:lstStyle/>
                    <a:p>
                      <a:pPr marL="0" marR="0" algn="ctr">
                        <a:spcBef>
                          <a:spcPts val="0"/>
                        </a:spcBef>
                        <a:spcAft>
                          <a:spcPts val="0"/>
                        </a:spcAft>
                      </a:pPr>
                      <a:r>
                        <a:rPr lang="en-US" sz="1600" dirty="0">
                          <a:solidFill>
                            <a:srgbClr val="000000"/>
                          </a:solidFill>
                          <a:effectLst/>
                          <a:latin typeface="+mn-lt"/>
                          <a:ea typeface="Carlito"/>
                          <a:cs typeface="Carlito"/>
                        </a:rPr>
                        <a:t>W</a:t>
                      </a:r>
                      <a:r>
                        <a:rPr lang="en-US" sz="1600" baseline="-25000" dirty="0">
                          <a:solidFill>
                            <a:srgbClr val="000000"/>
                          </a:solidFill>
                          <a:effectLst/>
                          <a:latin typeface="+mn-lt"/>
                          <a:ea typeface="Carlito"/>
                          <a:cs typeface="Carlito"/>
                        </a:rPr>
                        <a:t>100</a:t>
                      </a:r>
                      <a:endParaRPr lang="en-US" sz="1600" dirty="0">
                        <a:effectLst/>
                        <a:latin typeface="+mn-lt"/>
                        <a:ea typeface="Carlito"/>
                        <a:cs typeface="Carlit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spcBef>
                          <a:spcPts val="0"/>
                        </a:spcBef>
                        <a:spcAft>
                          <a:spcPts val="0"/>
                        </a:spcAft>
                      </a:pPr>
                      <a:r>
                        <a:rPr lang="en-US" sz="1600" dirty="0">
                          <a:solidFill>
                            <a:srgbClr val="000000"/>
                          </a:solidFill>
                          <a:effectLst/>
                          <a:latin typeface="+mn-lt"/>
                          <a:ea typeface="Carlito"/>
                          <a:cs typeface="Carlito"/>
                        </a:rPr>
                        <a:t>W</a:t>
                      </a:r>
                      <a:r>
                        <a:rPr lang="en-US" sz="1600" baseline="-25000" dirty="0">
                          <a:solidFill>
                            <a:srgbClr val="000000"/>
                          </a:solidFill>
                          <a:effectLst/>
                          <a:latin typeface="+mn-lt"/>
                          <a:ea typeface="Carlito"/>
                          <a:cs typeface="Carlito"/>
                        </a:rPr>
                        <a:t>101</a:t>
                      </a:r>
                      <a:endParaRPr lang="en-US" sz="1600" dirty="0">
                        <a:effectLst/>
                        <a:latin typeface="+mn-lt"/>
                        <a:ea typeface="Carlito"/>
                        <a:cs typeface="Carlit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spcBef>
                          <a:spcPts val="0"/>
                        </a:spcBef>
                        <a:spcAft>
                          <a:spcPts val="0"/>
                        </a:spcAft>
                      </a:pPr>
                      <a:r>
                        <a:rPr lang="en-US" sz="1600" dirty="0">
                          <a:solidFill>
                            <a:srgbClr val="000000"/>
                          </a:solidFill>
                          <a:effectLst/>
                          <a:latin typeface="+mn-lt"/>
                          <a:ea typeface="Carlito"/>
                          <a:cs typeface="Carlito"/>
                        </a:rPr>
                        <a:t>W</a:t>
                      </a:r>
                      <a:r>
                        <a:rPr lang="en-US" sz="1600" baseline="-25000" dirty="0">
                          <a:solidFill>
                            <a:srgbClr val="000000"/>
                          </a:solidFill>
                          <a:effectLst/>
                          <a:latin typeface="+mn-lt"/>
                          <a:ea typeface="Carlito"/>
                          <a:cs typeface="Carlito"/>
                        </a:rPr>
                        <a:t>102</a:t>
                      </a:r>
                      <a:endParaRPr lang="en-US" sz="1600" dirty="0">
                        <a:effectLst/>
                        <a:latin typeface="+mn-lt"/>
                        <a:ea typeface="Carlito"/>
                        <a:cs typeface="Carlit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spcBef>
                          <a:spcPts val="0"/>
                        </a:spcBef>
                        <a:spcAft>
                          <a:spcPts val="0"/>
                        </a:spcAft>
                      </a:pPr>
                      <a:r>
                        <a:rPr lang="en-US" sz="1600" dirty="0">
                          <a:solidFill>
                            <a:srgbClr val="000000"/>
                          </a:solidFill>
                          <a:effectLst/>
                          <a:latin typeface="+mn-lt"/>
                          <a:ea typeface="Carlito"/>
                          <a:cs typeface="Carlito"/>
                        </a:rPr>
                        <a:t>W</a:t>
                      </a:r>
                      <a:r>
                        <a:rPr lang="en-US" sz="1600" baseline="-25000" dirty="0">
                          <a:solidFill>
                            <a:srgbClr val="000000"/>
                          </a:solidFill>
                          <a:effectLst/>
                          <a:latin typeface="+mn-lt"/>
                          <a:ea typeface="Carlito"/>
                          <a:cs typeface="Carlito"/>
                        </a:rPr>
                        <a:t>103</a:t>
                      </a:r>
                      <a:endParaRPr lang="en-US" sz="1600" dirty="0">
                        <a:effectLst/>
                        <a:latin typeface="+mn-lt"/>
                        <a:ea typeface="Carlito"/>
                        <a:cs typeface="Carlit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spcBef>
                          <a:spcPts val="0"/>
                        </a:spcBef>
                        <a:spcAft>
                          <a:spcPts val="0"/>
                        </a:spcAft>
                      </a:pPr>
                      <a:r>
                        <a:rPr lang="en-US" sz="1600" dirty="0">
                          <a:solidFill>
                            <a:srgbClr val="000000"/>
                          </a:solidFill>
                          <a:effectLst/>
                          <a:latin typeface="+mn-lt"/>
                          <a:ea typeface="Carlito"/>
                          <a:cs typeface="Carlito"/>
                        </a:rPr>
                        <a:t>W</a:t>
                      </a:r>
                      <a:r>
                        <a:rPr lang="en-US" sz="1600" baseline="-25000" dirty="0">
                          <a:solidFill>
                            <a:srgbClr val="000000"/>
                          </a:solidFill>
                          <a:effectLst/>
                          <a:latin typeface="+mn-lt"/>
                          <a:ea typeface="Carlito"/>
                          <a:cs typeface="Carlito"/>
                        </a:rPr>
                        <a:t>104</a:t>
                      </a:r>
                      <a:endParaRPr lang="en-US" sz="1600" dirty="0">
                        <a:effectLst/>
                        <a:latin typeface="+mn-lt"/>
                        <a:ea typeface="Carlito"/>
                        <a:cs typeface="Carlit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spcBef>
                          <a:spcPts val="0"/>
                        </a:spcBef>
                        <a:spcAft>
                          <a:spcPts val="0"/>
                        </a:spcAft>
                      </a:pPr>
                      <a:r>
                        <a:rPr lang="en-US" sz="1600" dirty="0">
                          <a:solidFill>
                            <a:srgbClr val="000000"/>
                          </a:solidFill>
                          <a:effectLst/>
                          <a:latin typeface="+mn-lt"/>
                          <a:ea typeface="Carlito"/>
                          <a:cs typeface="Carlito"/>
                        </a:rPr>
                        <a:t>W</a:t>
                      </a:r>
                      <a:r>
                        <a:rPr lang="en-US" sz="1600" baseline="-25000" dirty="0">
                          <a:solidFill>
                            <a:srgbClr val="000000"/>
                          </a:solidFill>
                          <a:effectLst/>
                          <a:latin typeface="+mn-lt"/>
                          <a:ea typeface="Carlito"/>
                          <a:cs typeface="Carlito"/>
                        </a:rPr>
                        <a:t>105</a:t>
                      </a:r>
                      <a:endParaRPr lang="en-US" sz="1600" dirty="0">
                        <a:effectLst/>
                        <a:latin typeface="+mn-lt"/>
                        <a:ea typeface="Carlito"/>
                        <a:cs typeface="Carlit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spcBef>
                          <a:spcPts val="0"/>
                        </a:spcBef>
                        <a:spcAft>
                          <a:spcPts val="0"/>
                        </a:spcAft>
                      </a:pPr>
                      <a:r>
                        <a:rPr lang="en-US" sz="1600" dirty="0">
                          <a:solidFill>
                            <a:srgbClr val="000000"/>
                          </a:solidFill>
                          <a:effectLst/>
                          <a:latin typeface="+mn-lt"/>
                          <a:ea typeface="Carlito"/>
                          <a:cs typeface="Carlito"/>
                        </a:rPr>
                        <a:t>…</a:t>
                      </a:r>
                      <a:endParaRPr lang="en-US" sz="1600" dirty="0">
                        <a:effectLst/>
                        <a:latin typeface="+mn-lt"/>
                        <a:ea typeface="Carlito"/>
                        <a:cs typeface="Carlit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spcBef>
                          <a:spcPts val="0"/>
                        </a:spcBef>
                        <a:spcAft>
                          <a:spcPts val="0"/>
                        </a:spcAft>
                      </a:pPr>
                      <a:r>
                        <a:rPr lang="en-US" sz="1600" dirty="0">
                          <a:solidFill>
                            <a:srgbClr val="000000"/>
                          </a:solidFill>
                          <a:effectLst/>
                          <a:latin typeface="+mn-lt"/>
                          <a:ea typeface="Carlito"/>
                          <a:cs typeface="Carlito"/>
                        </a:rPr>
                        <a:t>…</a:t>
                      </a:r>
                      <a:endParaRPr lang="en-US" sz="1600" dirty="0">
                        <a:effectLst/>
                        <a:latin typeface="+mn-lt"/>
                        <a:ea typeface="Carlito"/>
                        <a:cs typeface="Carlit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spcBef>
                          <a:spcPts val="0"/>
                        </a:spcBef>
                        <a:spcAft>
                          <a:spcPts val="0"/>
                        </a:spcAft>
                      </a:pPr>
                      <a:r>
                        <a:rPr lang="en-US" sz="1600" dirty="0">
                          <a:solidFill>
                            <a:srgbClr val="000000"/>
                          </a:solidFill>
                          <a:effectLst/>
                          <a:latin typeface="+mn-lt"/>
                          <a:ea typeface="Carlito"/>
                          <a:cs typeface="Carlito"/>
                        </a:rPr>
                        <a:t>…</a:t>
                      </a:r>
                      <a:endParaRPr lang="en-US" sz="1600" dirty="0">
                        <a:effectLst/>
                        <a:latin typeface="+mn-lt"/>
                        <a:ea typeface="Carlito"/>
                        <a:cs typeface="Carlit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marL="0" marR="0" algn="ctr">
                        <a:spcBef>
                          <a:spcPts val="0"/>
                        </a:spcBef>
                        <a:spcAft>
                          <a:spcPts val="0"/>
                        </a:spcAft>
                      </a:pPr>
                      <a:r>
                        <a:rPr lang="en-US" sz="1600" dirty="0">
                          <a:solidFill>
                            <a:srgbClr val="000000"/>
                          </a:solidFill>
                          <a:effectLst/>
                          <a:latin typeface="+mn-lt"/>
                          <a:ea typeface="Carlito"/>
                          <a:cs typeface="Carlito"/>
                        </a:rPr>
                        <a:t>W</a:t>
                      </a:r>
                      <a:r>
                        <a:rPr lang="en-US" sz="1600" baseline="-25000" dirty="0">
                          <a:solidFill>
                            <a:srgbClr val="000000"/>
                          </a:solidFill>
                          <a:effectLst/>
                          <a:latin typeface="+mn-lt"/>
                          <a:ea typeface="Carlito"/>
                          <a:cs typeface="Carlito"/>
                        </a:rPr>
                        <a:t>100+n</a:t>
                      </a:r>
                      <a:endParaRPr lang="en-US" sz="1600" dirty="0">
                        <a:effectLst/>
                        <a:latin typeface="+mn-lt"/>
                        <a:ea typeface="Carlito"/>
                        <a:cs typeface="Carlito"/>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extLst>
                  <a:ext uri="{0D108BD9-81ED-4DB2-BD59-A6C34878D82A}">
                    <a16:rowId xmlns:a16="http://schemas.microsoft.com/office/drawing/2014/main" val="574018361"/>
                  </a:ext>
                </a:extLst>
              </a:tr>
            </a:tbl>
          </a:graphicData>
        </a:graphic>
      </p:graphicFrame>
      <p:sp>
        <p:nvSpPr>
          <p:cNvPr id="31" name="TextBox 30">
            <a:extLst>
              <a:ext uri="{FF2B5EF4-FFF2-40B4-BE49-F238E27FC236}">
                <a16:creationId xmlns:a16="http://schemas.microsoft.com/office/drawing/2014/main" id="{FCCE37CC-25AE-4A44-83C6-0E375700FABB}"/>
              </a:ext>
            </a:extLst>
          </p:cNvPr>
          <p:cNvSpPr txBox="1"/>
          <p:nvPr/>
        </p:nvSpPr>
        <p:spPr>
          <a:xfrm>
            <a:off x="5064400" y="5494814"/>
            <a:ext cx="6094476" cy="369332"/>
          </a:xfrm>
          <a:prstGeom prst="rect">
            <a:avLst/>
          </a:prstGeom>
          <a:noFill/>
          <a:ln w="57150">
            <a:noFill/>
            <a:miter lim="800000"/>
          </a:ln>
        </p:spPr>
        <p:txBody>
          <a:bodyPr wrap="square">
            <a:spAutoFit/>
          </a:bodyPr>
          <a:lstStyle/>
          <a:p>
            <a:pPr algn="ctr"/>
            <a:r>
              <a:rPr lang="en-US" b="1" dirty="0"/>
              <a:t>FIG. 7 Asynchronous Update</a:t>
            </a:r>
          </a:p>
        </p:txBody>
      </p:sp>
    </p:spTree>
    <p:extLst>
      <p:ext uri="{BB962C8B-B14F-4D97-AF65-F5344CB8AC3E}">
        <p14:creationId xmlns:p14="http://schemas.microsoft.com/office/powerpoint/2010/main" val="158756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5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500"/>
                                        <p:tgtEl>
                                          <p:spTgt spid="31"/>
                                        </p:tgtEl>
                                      </p:cBhvr>
                                    </p:animEffect>
                                  </p:childTnLst>
                                </p:cTn>
                              </p:par>
                            </p:childTnLst>
                          </p:cTn>
                        </p:par>
                        <p:par>
                          <p:cTn id="18" fill="hold">
                            <p:stCondLst>
                              <p:cond delay="2000"/>
                            </p:stCondLst>
                            <p:childTnLst>
                              <p:par>
                                <p:cTn id="19" presetID="10" presetClass="entr" presetSubtype="0" fill="hold" grpId="0" nodeType="afterEffect">
                                  <p:stCondLst>
                                    <p:cond delay="50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1500"/>
                                        <p:tgtEl>
                                          <p:spTgt spid="7">
                                            <p:txEl>
                                              <p:pRg st="0" end="0"/>
                                            </p:txEl>
                                          </p:spTgt>
                                        </p:tgtEl>
                                      </p:cBhvr>
                                    </p:animEffect>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500"/>
                                        <p:tgtEl>
                                          <p:spTgt spid="7">
                                            <p:txEl>
                                              <p:pRg st="2" end="2"/>
                                            </p:txEl>
                                          </p:spTgt>
                                        </p:tgtEl>
                                      </p:cBhvr>
                                    </p:animEffect>
                                  </p:childTnLst>
                                </p:cTn>
                              </p:par>
                            </p:childTnLst>
                          </p:cTn>
                        </p:par>
                        <p:par>
                          <p:cTn id="26" fill="hold">
                            <p:stCondLst>
                              <p:cond delay="6000"/>
                            </p:stCondLst>
                            <p:childTnLst>
                              <p:par>
                                <p:cTn id="27" presetID="10" presetClass="entr" presetSubtype="0" fill="hold" grpId="0" nodeType="afterEffect">
                                  <p:stCondLst>
                                    <p:cond delay="50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500"/>
                                        <p:tgtEl>
                                          <p:spTgt spid="7">
                                            <p:txEl>
                                              <p:pRg st="4" end="4"/>
                                            </p:txEl>
                                          </p:spTgt>
                                        </p:tgtEl>
                                      </p:cBhvr>
                                    </p:animEffect>
                                  </p:childTnLst>
                                </p:cTn>
                              </p:par>
                            </p:childTnLst>
                          </p:cTn>
                        </p:par>
                        <p:par>
                          <p:cTn id="30" fill="hold">
                            <p:stCondLst>
                              <p:cond delay="8000"/>
                            </p:stCondLst>
                            <p:childTnLst>
                              <p:par>
                                <p:cTn id="31" presetID="10" presetClass="entr" presetSubtype="0" fill="hold" grpId="0" nodeType="afterEffect">
                                  <p:stCondLst>
                                    <p:cond delay="50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1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4671BC8-8FA6-4AC1-9F3F-7FDA2251B890}"/>
              </a:ext>
            </a:extLst>
          </p:cNvPr>
          <p:cNvSpPr>
            <a:spLocks noGrp="1"/>
          </p:cNvSpPr>
          <p:nvPr>
            <p:ph type="title"/>
          </p:nvPr>
        </p:nvSpPr>
        <p:spPr>
          <a:xfrm>
            <a:off x="304800" y="6483498"/>
            <a:ext cx="6222209" cy="1030947"/>
          </a:xfrm>
        </p:spPr>
        <p:txBody>
          <a:bodyPr/>
          <a:lstStyle/>
          <a:p>
            <a:r>
              <a:rPr lang="en-US" dirty="0"/>
              <a:t>Lesson-4</a:t>
            </a:r>
            <a:br>
              <a:rPr lang="en-US" dirty="0"/>
            </a:br>
            <a:br>
              <a:rPr lang="en-US" dirty="0"/>
            </a:br>
            <a:r>
              <a:rPr lang="en-US" dirty="0"/>
              <a:t>Evaluation</a:t>
            </a: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9" name="Slide Number Placeholder 8">
            <a:extLst>
              <a:ext uri="{FF2B5EF4-FFF2-40B4-BE49-F238E27FC236}">
                <a16:creationId xmlns:a16="http://schemas.microsoft.com/office/drawing/2014/main" id="{F81CB4CF-1525-4D0C-BA5D-8B500167C950}"/>
              </a:ext>
            </a:extLst>
          </p:cNvPr>
          <p:cNvSpPr>
            <a:spLocks noGrp="1"/>
          </p:cNvSpPr>
          <p:nvPr>
            <p:ph type="sldNum" sz="quarter" idx="11"/>
          </p:nvPr>
        </p:nvSpPr>
        <p:spPr/>
        <p:txBody>
          <a:bodyPr/>
          <a:lstStyle/>
          <a:p>
            <a:pPr defTabSz="1088421"/>
            <a:fld id="{104FC826-72BB-4AF1-BA01-A94F7396A7DC}" type="slidenum">
              <a:rPr lang="en-US" smtClean="0"/>
              <a:pPr defTabSz="1088421"/>
              <a:t>27</a:t>
            </a:fld>
            <a:endParaRPr lang="en-US" dirty="0"/>
          </a:p>
        </p:txBody>
      </p:sp>
      <p:sp>
        <p:nvSpPr>
          <p:cNvPr id="10" name="Footer Placeholder 9">
            <a:extLst>
              <a:ext uri="{FF2B5EF4-FFF2-40B4-BE49-F238E27FC236}">
                <a16:creationId xmlns:a16="http://schemas.microsoft.com/office/drawing/2014/main" id="{77B4ED77-EE60-4DC4-82BF-1577D73E33FC}"/>
              </a:ext>
            </a:extLst>
          </p:cNvPr>
          <p:cNvSpPr>
            <a:spLocks noGrp="1"/>
          </p:cNvSpPr>
          <p:nvPr>
            <p:ph type="ftr" sz="quarter" idx="10"/>
          </p:nvPr>
        </p:nvSpPr>
        <p:spPr/>
        <p:txBody>
          <a:bodyPr/>
          <a:lstStyle/>
          <a:p>
            <a:r>
              <a:rPr lang="en-US"/>
              <a:t>CONFIDENTIAL | AUTHORIZED </a:t>
            </a:r>
            <a:endParaRPr lang="en-US" dirty="0"/>
          </a:p>
        </p:txBody>
      </p:sp>
    </p:spTree>
    <p:extLst>
      <p:ext uri="{BB962C8B-B14F-4D97-AF65-F5344CB8AC3E}">
        <p14:creationId xmlns:p14="http://schemas.microsoft.com/office/powerpoint/2010/main" val="301707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77A74E-9388-4543-86F5-2F68087EF146}"/>
              </a:ext>
            </a:extLst>
          </p:cNvPr>
          <p:cNvSpPr>
            <a:spLocks noGrp="1"/>
          </p:cNvSpPr>
          <p:nvPr>
            <p:ph type="body" sz="quarter" idx="13"/>
          </p:nvPr>
        </p:nvSpPr>
        <p:spPr/>
        <p:txBody>
          <a:bodyPr/>
          <a:lstStyle/>
          <a:p>
            <a:r>
              <a:rPr lang="en-US" dirty="0"/>
              <a:t>Evaluation</a:t>
            </a:r>
          </a:p>
        </p:txBody>
      </p:sp>
      <p:sp>
        <p:nvSpPr>
          <p:cNvPr id="3" name="Title 2">
            <a:extLst>
              <a:ext uri="{FF2B5EF4-FFF2-40B4-BE49-F238E27FC236}">
                <a16:creationId xmlns:a16="http://schemas.microsoft.com/office/drawing/2014/main" id="{58CA012F-2B9C-4660-82A7-92A3A0732814}"/>
              </a:ext>
            </a:extLst>
          </p:cNvPr>
          <p:cNvSpPr>
            <a:spLocks noGrp="1"/>
          </p:cNvSpPr>
          <p:nvPr>
            <p:ph type="title"/>
          </p:nvPr>
        </p:nvSpPr>
        <p:spPr/>
        <p:txBody>
          <a:bodyPr/>
          <a:lstStyle/>
          <a:p>
            <a:r>
              <a:rPr lang="en-US" dirty="0"/>
              <a:t>Lesson 4:</a:t>
            </a:r>
          </a:p>
        </p:txBody>
      </p:sp>
      <p:sp>
        <p:nvSpPr>
          <p:cNvPr id="4" name="Footer Placeholder 3">
            <a:extLst>
              <a:ext uri="{FF2B5EF4-FFF2-40B4-BE49-F238E27FC236}">
                <a16:creationId xmlns:a16="http://schemas.microsoft.com/office/drawing/2014/main" id="{ADCE0792-9994-4B1E-85DC-A648C3E3BD54}"/>
              </a:ext>
            </a:extLst>
          </p:cNvPr>
          <p:cNvSpPr>
            <a:spLocks noGrp="1"/>
          </p:cNvSpPr>
          <p:nvPr>
            <p:ph type="ftr" sz="quarter" idx="14"/>
          </p:nvPr>
        </p:nvSpPr>
        <p:spPr/>
        <p:txBody>
          <a:bodyPr/>
          <a:lstStyle/>
          <a:p>
            <a:r>
              <a:rPr lang="en-US"/>
              <a:t>CONFIDENTIAL | AUTHORIZED </a:t>
            </a:r>
            <a:endParaRPr lang="en-US" dirty="0"/>
          </a:p>
        </p:txBody>
      </p:sp>
      <p:sp>
        <p:nvSpPr>
          <p:cNvPr id="5" name="Slide Number Placeholder 4">
            <a:extLst>
              <a:ext uri="{FF2B5EF4-FFF2-40B4-BE49-F238E27FC236}">
                <a16:creationId xmlns:a16="http://schemas.microsoft.com/office/drawing/2014/main" id="{177D9554-8262-4E8F-BC3F-335777051535}"/>
              </a:ext>
            </a:extLst>
          </p:cNvPr>
          <p:cNvSpPr>
            <a:spLocks noGrp="1"/>
          </p:cNvSpPr>
          <p:nvPr>
            <p:ph type="sldNum" sz="quarter" idx="15"/>
          </p:nvPr>
        </p:nvSpPr>
        <p:spPr/>
        <p:txBody>
          <a:bodyPr/>
          <a:lstStyle/>
          <a:p>
            <a:pPr defTabSz="1088421"/>
            <a:fld id="{104FC826-72BB-4AF1-BA01-A94F7396A7DC}" type="slidenum">
              <a:rPr lang="en-US" smtClean="0"/>
              <a:pPr defTabSz="1088421"/>
              <a:t>28</a:t>
            </a:fld>
            <a:endParaRPr lang="en-US" dirty="0"/>
          </a:p>
        </p:txBody>
      </p:sp>
      <p:pic>
        <p:nvPicPr>
          <p:cNvPr id="1026" name="Picture 2" descr="Magnifying Magnifying Glass Icons">
            <a:extLst>
              <a:ext uri="{FF2B5EF4-FFF2-40B4-BE49-F238E27FC236}">
                <a16:creationId xmlns:a16="http://schemas.microsoft.com/office/drawing/2014/main" id="{1358ED14-4FF8-4CF9-9FBC-6A30B5CAE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401903" y="317082"/>
            <a:ext cx="2143125" cy="214312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0FC98946-05AA-43F8-9EF6-49FC7934D046}"/>
              </a:ext>
            </a:extLst>
          </p:cNvPr>
          <p:cNvCxnSpPr>
            <a:stCxn id="2" idx="2"/>
          </p:cNvCxnSpPr>
          <p:nvPr/>
        </p:nvCxnSpPr>
        <p:spPr>
          <a:xfrm flipH="1">
            <a:off x="6034878" y="1085332"/>
            <a:ext cx="0" cy="4652995"/>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9BD6A8CD-EAA0-4D67-9421-C1FE00CF5AD1}"/>
              </a:ext>
            </a:extLst>
          </p:cNvPr>
          <p:cNvGrpSpPr/>
          <p:nvPr/>
        </p:nvGrpSpPr>
        <p:grpSpPr>
          <a:xfrm>
            <a:off x="1399592" y="2650946"/>
            <a:ext cx="2700198" cy="1809087"/>
            <a:chOff x="1399592" y="2650946"/>
            <a:chExt cx="2700198" cy="1809087"/>
          </a:xfrm>
        </p:grpSpPr>
        <p:cxnSp>
          <p:nvCxnSpPr>
            <p:cNvPr id="15" name="Straight Connector 14">
              <a:extLst>
                <a:ext uri="{FF2B5EF4-FFF2-40B4-BE49-F238E27FC236}">
                  <a16:creationId xmlns:a16="http://schemas.microsoft.com/office/drawing/2014/main" id="{DAFDD34C-67D8-4D59-AC1D-1FB7893FC7BF}"/>
                </a:ext>
              </a:extLst>
            </p:cNvPr>
            <p:cNvCxnSpPr>
              <a:cxnSpLocks/>
            </p:cNvCxnSpPr>
            <p:nvPr/>
          </p:nvCxnSpPr>
          <p:spPr>
            <a:xfrm>
              <a:off x="1399592" y="3648269"/>
              <a:ext cx="765110" cy="81176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5984FA-5AB9-4ED6-92D6-036DB1F66B47}"/>
                </a:ext>
              </a:extLst>
            </p:cNvPr>
            <p:cNvCxnSpPr>
              <a:cxnSpLocks/>
            </p:cNvCxnSpPr>
            <p:nvPr/>
          </p:nvCxnSpPr>
          <p:spPr>
            <a:xfrm flipV="1">
              <a:off x="2149692" y="2650946"/>
              <a:ext cx="1950098" cy="180908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6F304A9D-27A7-4E2D-B693-BA005F38EF43}"/>
              </a:ext>
            </a:extLst>
          </p:cNvPr>
          <p:cNvGrpSpPr/>
          <p:nvPr/>
        </p:nvGrpSpPr>
        <p:grpSpPr>
          <a:xfrm>
            <a:off x="7331292" y="2607268"/>
            <a:ext cx="1950098" cy="1852764"/>
            <a:chOff x="7331292" y="2607268"/>
            <a:chExt cx="1950098" cy="1852764"/>
          </a:xfrm>
        </p:grpSpPr>
        <p:cxnSp>
          <p:nvCxnSpPr>
            <p:cNvPr id="23" name="Straight Connector 22">
              <a:extLst>
                <a:ext uri="{FF2B5EF4-FFF2-40B4-BE49-F238E27FC236}">
                  <a16:creationId xmlns:a16="http://schemas.microsoft.com/office/drawing/2014/main" id="{75592136-4F05-494B-832E-D5C4D0DCAB63}"/>
                </a:ext>
              </a:extLst>
            </p:cNvPr>
            <p:cNvCxnSpPr>
              <a:cxnSpLocks/>
            </p:cNvCxnSpPr>
            <p:nvPr/>
          </p:nvCxnSpPr>
          <p:spPr>
            <a:xfrm flipV="1">
              <a:off x="7331292" y="2607268"/>
              <a:ext cx="1950098" cy="180908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DC1B36A-EEC8-45A9-BB29-6DACA5C7528F}"/>
                </a:ext>
              </a:extLst>
            </p:cNvPr>
            <p:cNvCxnSpPr>
              <a:cxnSpLocks/>
            </p:cNvCxnSpPr>
            <p:nvPr/>
          </p:nvCxnSpPr>
          <p:spPr>
            <a:xfrm>
              <a:off x="7331292" y="2650945"/>
              <a:ext cx="1950098" cy="180908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548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10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0-#ppt_w/2"/>
                                          </p:val>
                                        </p:tav>
                                        <p:tav tm="100000">
                                          <p:val>
                                            <p:strVal val="#ppt_x"/>
                                          </p:val>
                                        </p:tav>
                                      </p:tavLst>
                                    </p:anim>
                                    <p:anim calcmode="lin" valueType="num">
                                      <p:cBhvr additive="base">
                                        <p:cTn id="8" dur="1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ID="2" presetClass="entr" presetSubtype="2" fill="hold" nodeType="afterEffect">
                                  <p:stCondLst>
                                    <p:cond delay="50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500" fill="hold"/>
                                        <p:tgtEl>
                                          <p:spTgt spid="22"/>
                                        </p:tgtEl>
                                        <p:attrNameLst>
                                          <p:attrName>ppt_x</p:attrName>
                                        </p:attrNameLst>
                                      </p:cBhvr>
                                      <p:tavLst>
                                        <p:tav tm="0">
                                          <p:val>
                                            <p:strVal val="1+#ppt_w/2"/>
                                          </p:val>
                                        </p:tav>
                                        <p:tav tm="100000">
                                          <p:val>
                                            <p:strVal val="#ppt_x"/>
                                          </p:val>
                                        </p:tav>
                                      </p:tavLst>
                                    </p:anim>
                                    <p:anim calcmode="lin" valueType="num">
                                      <p:cBhvr additive="base">
                                        <p:cTn id="13"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29</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Evaluation of distributed deep learning models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pPr algn="just"/>
            <a:r>
              <a:rPr lang="en-US" dirty="0"/>
              <a:t>The classical evaluation metrics used to evaluate the deep learning models are unsuitable for the distributed deep learning models because of the new aspects such as data distribution, communication overhead between the machines, aggregation techniques, etc.</a:t>
            </a:r>
          </a:p>
          <a:p>
            <a:pPr algn="just"/>
            <a:endParaRPr lang="en-US" dirty="0"/>
          </a:p>
          <a:p>
            <a:pPr algn="just"/>
            <a:r>
              <a:rPr lang="en-US" dirty="0"/>
              <a:t>Some of the evaluation criteria for distributed deep learning are given below:</a:t>
            </a:r>
          </a:p>
          <a:p>
            <a:pPr algn="just"/>
            <a:endParaRPr lang="en-US" dirty="0"/>
          </a:p>
          <a:p>
            <a:pPr marL="0" indent="0" algn="just">
              <a:buNone/>
            </a:pPr>
            <a:r>
              <a:rPr lang="en-US" dirty="0"/>
              <a:t>	a.	Training Time vs Test Error</a:t>
            </a:r>
          </a:p>
          <a:p>
            <a:pPr marL="0" indent="0" algn="just">
              <a:buNone/>
            </a:pPr>
            <a:r>
              <a:rPr lang="en-US" dirty="0"/>
              <a:t>	b.	Training Time vs Training Error</a:t>
            </a:r>
          </a:p>
          <a:p>
            <a:pPr marL="0" indent="0" algn="just">
              <a:buNone/>
            </a:pPr>
            <a:r>
              <a:rPr lang="en-US" dirty="0"/>
              <a:t>	c.	Dataset size vs Training Time</a:t>
            </a:r>
          </a:p>
          <a:p>
            <a:pPr marL="0" indent="0" algn="just">
              <a:buNone/>
            </a:pPr>
            <a:r>
              <a:rPr lang="en-US" dirty="0"/>
              <a:t>	d.	Dataset size vs Test Error</a:t>
            </a:r>
          </a:p>
          <a:p>
            <a:pPr marL="0" indent="0" algn="just">
              <a:buNone/>
            </a:pPr>
            <a:r>
              <a:rPr lang="en-US" dirty="0"/>
              <a:t>	e. 	Feature size vs Sample size vs Jaccard-index</a:t>
            </a:r>
          </a:p>
          <a:p>
            <a:pPr marL="0" indent="0" algn="just">
              <a:buNone/>
            </a:pPr>
            <a:r>
              <a:rPr lang="en-US" dirty="0"/>
              <a:t>	f. 	Feature size vs Sample size vs Training time </a:t>
            </a:r>
          </a:p>
          <a:p>
            <a:pPr algn="just"/>
            <a:endParaRPr lang="en-US" dirty="0"/>
          </a:p>
        </p:txBody>
      </p:sp>
      <p:grpSp>
        <p:nvGrpSpPr>
          <p:cNvPr id="8" name="Group 7">
            <a:extLst>
              <a:ext uri="{FF2B5EF4-FFF2-40B4-BE49-F238E27FC236}">
                <a16:creationId xmlns:a16="http://schemas.microsoft.com/office/drawing/2014/main" id="{A30DCDAD-100B-4FE0-8D55-AF09BB76D2EE}"/>
              </a:ext>
            </a:extLst>
          </p:cNvPr>
          <p:cNvGrpSpPr/>
          <p:nvPr/>
        </p:nvGrpSpPr>
        <p:grpSpPr>
          <a:xfrm>
            <a:off x="7612888" y="2935224"/>
            <a:ext cx="4274312" cy="2741676"/>
            <a:chOff x="258456" y="0"/>
            <a:chExt cx="2388600" cy="1695450"/>
          </a:xfrm>
        </p:grpSpPr>
        <p:grpSp>
          <p:nvGrpSpPr>
            <p:cNvPr id="9" name="Group 8">
              <a:extLst>
                <a:ext uri="{FF2B5EF4-FFF2-40B4-BE49-F238E27FC236}">
                  <a16:creationId xmlns:a16="http://schemas.microsoft.com/office/drawing/2014/main" id="{58CFFDA3-9AD8-4BDC-B01C-BE3CADD4D490}"/>
                </a:ext>
              </a:extLst>
            </p:cNvPr>
            <p:cNvGrpSpPr/>
            <p:nvPr/>
          </p:nvGrpSpPr>
          <p:grpSpPr>
            <a:xfrm>
              <a:off x="405398" y="0"/>
              <a:ext cx="2241658" cy="1695450"/>
              <a:chOff x="360948" y="0"/>
              <a:chExt cx="2241658" cy="1695450"/>
            </a:xfrm>
          </p:grpSpPr>
          <p:cxnSp>
            <p:nvCxnSpPr>
              <p:cNvPr id="11" name="Straight Arrow Connector 10">
                <a:extLst>
                  <a:ext uri="{FF2B5EF4-FFF2-40B4-BE49-F238E27FC236}">
                    <a16:creationId xmlns:a16="http://schemas.microsoft.com/office/drawing/2014/main" id="{E62E0E28-9FB8-4E3B-B7E3-824C255FDE90}"/>
                  </a:ext>
                </a:extLst>
              </p:cNvPr>
              <p:cNvCxnSpPr/>
              <p:nvPr/>
            </p:nvCxnSpPr>
            <p:spPr>
              <a:xfrm flipH="1" flipV="1">
                <a:off x="939800" y="0"/>
                <a:ext cx="0" cy="1371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2A046AC-6434-4AA0-85CE-BD85CE3CC304}"/>
                  </a:ext>
                </a:extLst>
              </p:cNvPr>
              <p:cNvCxnSpPr/>
              <p:nvPr/>
            </p:nvCxnSpPr>
            <p:spPr>
              <a:xfrm rot="5400000" flipH="1" flipV="1">
                <a:off x="1709420" y="598170"/>
                <a:ext cx="0" cy="15544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948649A-B061-4D0F-A583-0CE34CCB649F}"/>
                  </a:ext>
                </a:extLst>
              </p:cNvPr>
              <p:cNvCxnSpPr/>
              <p:nvPr/>
            </p:nvCxnSpPr>
            <p:spPr>
              <a:xfrm>
                <a:off x="1028700" y="400050"/>
                <a:ext cx="222250" cy="6985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1B85470-C060-408D-9AAA-0856D1313201}"/>
                  </a:ext>
                </a:extLst>
              </p:cNvPr>
              <p:cNvCxnSpPr/>
              <p:nvPr/>
            </p:nvCxnSpPr>
            <p:spPr>
              <a:xfrm>
                <a:off x="1250950" y="1104900"/>
                <a:ext cx="679450" cy="381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A7774F-672D-4DFC-B83B-323861FDE15E}"/>
                  </a:ext>
                </a:extLst>
              </p:cNvPr>
              <p:cNvCxnSpPr/>
              <p:nvPr/>
            </p:nvCxnSpPr>
            <p:spPr>
              <a:xfrm>
                <a:off x="1117600" y="127000"/>
                <a:ext cx="95250" cy="4254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425A129-4F56-4E59-93B1-B8A798F18966}"/>
                  </a:ext>
                </a:extLst>
              </p:cNvPr>
              <p:cNvCxnSpPr/>
              <p:nvPr/>
            </p:nvCxnSpPr>
            <p:spPr>
              <a:xfrm>
                <a:off x="1206500" y="546100"/>
                <a:ext cx="419100" cy="355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9FFCE1-0B0E-4646-A37C-C6010EC5FC18}"/>
                  </a:ext>
                </a:extLst>
              </p:cNvPr>
              <p:cNvCxnSpPr/>
              <p:nvPr/>
            </p:nvCxnSpPr>
            <p:spPr>
              <a:xfrm>
                <a:off x="1610337" y="893681"/>
                <a:ext cx="431800" cy="1333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C0B6F1-9B11-4E65-803C-482D79E8A91D}"/>
                  </a:ext>
                </a:extLst>
              </p:cNvPr>
              <p:cNvCxnSpPr/>
              <p:nvPr/>
            </p:nvCxnSpPr>
            <p:spPr>
              <a:xfrm>
                <a:off x="2027544" y="1027031"/>
                <a:ext cx="317500" cy="25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F15B3B-6030-4BCE-AFB3-5A87075F1AA2}"/>
                  </a:ext>
                </a:extLst>
              </p:cNvPr>
              <p:cNvCxnSpPr/>
              <p:nvPr/>
            </p:nvCxnSpPr>
            <p:spPr>
              <a:xfrm>
                <a:off x="1924050" y="1149350"/>
                <a:ext cx="381000" cy="4445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 Box 245">
                <a:extLst>
                  <a:ext uri="{FF2B5EF4-FFF2-40B4-BE49-F238E27FC236}">
                    <a16:creationId xmlns:a16="http://schemas.microsoft.com/office/drawing/2014/main" id="{A14D0772-77B9-4F5A-820D-3A91F193E479}"/>
                  </a:ext>
                </a:extLst>
              </p:cNvPr>
              <p:cNvSpPr txBox="1"/>
              <p:nvPr/>
            </p:nvSpPr>
            <p:spPr>
              <a:xfrm>
                <a:off x="1243706" y="1384300"/>
                <a:ext cx="1358900" cy="311150"/>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dirty="0">
                    <a:effectLst/>
                    <a:ea typeface="Carlito"/>
                    <a:cs typeface="Carlito"/>
                  </a:rPr>
                  <a:t>Training Time</a:t>
                </a:r>
              </a:p>
            </p:txBody>
          </p:sp>
          <p:sp>
            <p:nvSpPr>
              <p:cNvPr id="21" name="Text Box 246">
                <a:extLst>
                  <a:ext uri="{FF2B5EF4-FFF2-40B4-BE49-F238E27FC236}">
                    <a16:creationId xmlns:a16="http://schemas.microsoft.com/office/drawing/2014/main" id="{8A18A69D-F8CF-45AF-91C8-E26996D39B16}"/>
                  </a:ext>
                </a:extLst>
              </p:cNvPr>
              <p:cNvSpPr txBox="1"/>
              <p:nvPr/>
            </p:nvSpPr>
            <p:spPr>
              <a:xfrm>
                <a:off x="360948" y="438150"/>
                <a:ext cx="1358900" cy="311150"/>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dirty="0">
                    <a:effectLst/>
                    <a:ea typeface="Carlito"/>
                    <a:cs typeface="Carlito"/>
                  </a:rPr>
                  <a:t>Test error </a:t>
                </a:r>
              </a:p>
            </p:txBody>
          </p:sp>
        </p:grpSp>
        <p:sp>
          <p:nvSpPr>
            <p:cNvPr id="10" name="Text Box 249">
              <a:extLst>
                <a:ext uri="{FF2B5EF4-FFF2-40B4-BE49-F238E27FC236}">
                  <a16:creationId xmlns:a16="http://schemas.microsoft.com/office/drawing/2014/main" id="{B6734FAE-DB39-4510-B7AA-3FA61BD22386}"/>
                </a:ext>
              </a:extLst>
            </p:cNvPr>
            <p:cNvSpPr txBox="1"/>
            <p:nvPr/>
          </p:nvSpPr>
          <p:spPr>
            <a:xfrm>
              <a:off x="258456" y="1020897"/>
              <a:ext cx="1358900" cy="311150"/>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dirty="0">
                  <a:effectLst/>
                  <a:ea typeface="Carlito"/>
                  <a:cs typeface="Carlito"/>
                </a:rPr>
                <a:t>Min Test error </a:t>
              </a:r>
            </a:p>
          </p:txBody>
        </p:sp>
      </p:grpSp>
      <p:cxnSp>
        <p:nvCxnSpPr>
          <p:cNvPr id="22" name="Straight Connector 21">
            <a:extLst>
              <a:ext uri="{FF2B5EF4-FFF2-40B4-BE49-F238E27FC236}">
                <a16:creationId xmlns:a16="http://schemas.microsoft.com/office/drawing/2014/main" id="{772D1AA5-1E74-4E81-91E5-7054BFC69D15}"/>
              </a:ext>
            </a:extLst>
          </p:cNvPr>
          <p:cNvCxnSpPr/>
          <p:nvPr/>
        </p:nvCxnSpPr>
        <p:spPr>
          <a:xfrm>
            <a:off x="8920445" y="4780624"/>
            <a:ext cx="2560320" cy="0"/>
          </a:xfrm>
          <a:prstGeom prst="line">
            <a:avLst/>
          </a:prstGeom>
          <a:ln w="28575">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81FD1EB-A7A9-46AB-AEC4-4D9BE26E140C}"/>
              </a:ext>
            </a:extLst>
          </p:cNvPr>
          <p:cNvSpPr txBox="1"/>
          <p:nvPr/>
        </p:nvSpPr>
        <p:spPr>
          <a:xfrm>
            <a:off x="8497956" y="5494814"/>
            <a:ext cx="3181763" cy="369332"/>
          </a:xfrm>
          <a:prstGeom prst="rect">
            <a:avLst/>
          </a:prstGeom>
          <a:noFill/>
          <a:ln w="57150">
            <a:noFill/>
            <a:miter lim="800000"/>
          </a:ln>
        </p:spPr>
        <p:txBody>
          <a:bodyPr wrap="square">
            <a:spAutoFit/>
          </a:bodyPr>
          <a:lstStyle/>
          <a:p>
            <a:pPr algn="ctr"/>
            <a:r>
              <a:rPr lang="en-US" b="1" dirty="0"/>
              <a:t>FIG. 8 Performance Evaluation</a:t>
            </a:r>
          </a:p>
        </p:txBody>
      </p:sp>
    </p:spTree>
    <p:extLst>
      <p:ext uri="{BB962C8B-B14F-4D97-AF65-F5344CB8AC3E}">
        <p14:creationId xmlns:p14="http://schemas.microsoft.com/office/powerpoint/2010/main" val="151234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5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5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1000"/>
                                        <p:tgtEl>
                                          <p:spTgt spid="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25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10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25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fade">
                                      <p:cBhvr>
                                        <p:cTn id="42" dur="1000"/>
                                        <p:tgtEl>
                                          <p:spTgt spid="7">
                                            <p:txEl>
                                              <p:pRg st="9" end="9"/>
                                            </p:txEl>
                                          </p:spTgt>
                                        </p:tgtEl>
                                      </p:cBhvr>
                                    </p:animEffect>
                                  </p:childTnLst>
                                </p:cTn>
                              </p:par>
                            </p:childTnLst>
                          </p:cTn>
                        </p:par>
                        <p:par>
                          <p:cTn id="43" fill="hold">
                            <p:stCondLst>
                              <p:cond delay="1250"/>
                            </p:stCondLst>
                            <p:childTnLst>
                              <p:par>
                                <p:cTn id="44" presetID="10" presetClass="entr" presetSubtype="0" fill="hold" grpId="0" nodeType="afterEffect">
                                  <p:stCondLst>
                                    <p:cond delay="100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500"/>
                                        <p:tgtEl>
                                          <p:spTgt spid="24"/>
                                        </p:tgtEl>
                                      </p:cBhvr>
                                    </p:animEffect>
                                  </p:childTnLst>
                                </p:cTn>
                              </p:par>
                            </p:childTnLst>
                          </p:cTn>
                        </p:par>
                        <p:par>
                          <p:cTn id="47" fill="hold">
                            <p:stCondLst>
                              <p:cond delay="3750"/>
                            </p:stCondLst>
                            <p:childTnLst>
                              <p:par>
                                <p:cTn id="48" presetID="10" presetClass="entr" presetSubtype="0" fill="hold" nodeType="afterEffect">
                                  <p:stCondLst>
                                    <p:cond delay="100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500"/>
                                        <p:tgtEl>
                                          <p:spTgt spid="8"/>
                                        </p:tgtEl>
                                      </p:cBhvr>
                                    </p:animEffect>
                                  </p:childTnLst>
                                </p:cTn>
                              </p:par>
                            </p:childTnLst>
                          </p:cTn>
                        </p:par>
                        <p:par>
                          <p:cTn id="51" fill="hold">
                            <p:stCondLst>
                              <p:cond delay="6250"/>
                            </p:stCondLst>
                            <p:childTnLst>
                              <p:par>
                                <p:cTn id="52" presetID="10" presetClass="entr" presetSubtype="0" fill="hold" nodeType="afterEffect">
                                  <p:stCondLst>
                                    <p:cond delay="100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C8F37A-D1E0-4E94-8EAC-B2A630246865}"/>
              </a:ext>
            </a:extLst>
          </p:cNvPr>
          <p:cNvSpPr>
            <a:spLocks noGrp="1"/>
          </p:cNvSpPr>
          <p:nvPr>
            <p:ph type="title"/>
          </p:nvPr>
        </p:nvSpPr>
        <p:spPr/>
        <p:txBody>
          <a:bodyPr/>
          <a:lstStyle/>
          <a:p>
            <a:r>
              <a:rPr lang="en-US" dirty="0"/>
              <a:t>AGENDA</a:t>
            </a:r>
          </a:p>
        </p:txBody>
      </p:sp>
      <p:sp>
        <p:nvSpPr>
          <p:cNvPr id="12" name="Text Placeholder 11">
            <a:extLst>
              <a:ext uri="{FF2B5EF4-FFF2-40B4-BE49-F238E27FC236}">
                <a16:creationId xmlns:a16="http://schemas.microsoft.com/office/drawing/2014/main" id="{3708CA52-29EC-4BE7-BCF9-B18040B45D7C}"/>
              </a:ext>
            </a:extLst>
          </p:cNvPr>
          <p:cNvSpPr>
            <a:spLocks noGrp="1"/>
          </p:cNvSpPr>
          <p:nvPr>
            <p:ph type="body" sz="quarter" idx="17"/>
          </p:nvPr>
        </p:nvSpPr>
        <p:spPr/>
        <p:txBody>
          <a:bodyPr/>
          <a:lstStyle/>
          <a:p>
            <a:r>
              <a:rPr lang="en-US" dirty="0"/>
              <a:t>6.  Evaluation of distributed deep learning </a:t>
            </a:r>
          </a:p>
        </p:txBody>
      </p:sp>
      <p:sp>
        <p:nvSpPr>
          <p:cNvPr id="11" name="Text Placeholder 10">
            <a:extLst>
              <a:ext uri="{FF2B5EF4-FFF2-40B4-BE49-F238E27FC236}">
                <a16:creationId xmlns:a16="http://schemas.microsoft.com/office/drawing/2014/main" id="{74E201DE-3274-4488-B9E4-A789A091FA9E}"/>
              </a:ext>
            </a:extLst>
          </p:cNvPr>
          <p:cNvSpPr>
            <a:spLocks noGrp="1"/>
          </p:cNvSpPr>
          <p:nvPr>
            <p:ph type="body" sz="quarter" idx="16"/>
          </p:nvPr>
        </p:nvSpPr>
        <p:spPr/>
        <p:txBody>
          <a:bodyPr/>
          <a:lstStyle/>
          <a:p>
            <a:r>
              <a:rPr lang="en-US" dirty="0"/>
              <a:t>5.  Aggregation of parameters in Distributed Deep learning</a:t>
            </a:r>
          </a:p>
        </p:txBody>
      </p:sp>
      <p:sp>
        <p:nvSpPr>
          <p:cNvPr id="10" name="Text Placeholder 9">
            <a:extLst>
              <a:ext uri="{FF2B5EF4-FFF2-40B4-BE49-F238E27FC236}">
                <a16:creationId xmlns:a16="http://schemas.microsoft.com/office/drawing/2014/main" id="{EF20D1FF-934A-411F-9C68-E6876F54718D}"/>
              </a:ext>
            </a:extLst>
          </p:cNvPr>
          <p:cNvSpPr>
            <a:spLocks noGrp="1"/>
          </p:cNvSpPr>
          <p:nvPr>
            <p:ph type="body" sz="quarter" idx="15"/>
          </p:nvPr>
        </p:nvSpPr>
        <p:spPr/>
        <p:txBody>
          <a:bodyPr/>
          <a:lstStyle/>
          <a:p>
            <a:r>
              <a:rPr lang="en-US" dirty="0"/>
              <a:t>4.  Training in distributed deep learning </a:t>
            </a:r>
          </a:p>
        </p:txBody>
      </p:sp>
      <p:sp>
        <p:nvSpPr>
          <p:cNvPr id="9" name="Text Placeholder 8">
            <a:extLst>
              <a:ext uri="{FF2B5EF4-FFF2-40B4-BE49-F238E27FC236}">
                <a16:creationId xmlns:a16="http://schemas.microsoft.com/office/drawing/2014/main" id="{30DBB3A5-14DA-4ADF-918B-9FB418417802}"/>
              </a:ext>
            </a:extLst>
          </p:cNvPr>
          <p:cNvSpPr>
            <a:spLocks noGrp="1"/>
          </p:cNvSpPr>
          <p:nvPr>
            <p:ph type="body" sz="quarter" idx="14"/>
          </p:nvPr>
        </p:nvSpPr>
        <p:spPr/>
        <p:txBody>
          <a:bodyPr/>
          <a:lstStyle/>
          <a:p>
            <a:r>
              <a:rPr lang="en-US" dirty="0"/>
              <a:t>3.  Architectures for distributed deep learning</a:t>
            </a:r>
          </a:p>
        </p:txBody>
      </p:sp>
      <p:sp>
        <p:nvSpPr>
          <p:cNvPr id="8" name="Text Placeholder 7">
            <a:extLst>
              <a:ext uri="{FF2B5EF4-FFF2-40B4-BE49-F238E27FC236}">
                <a16:creationId xmlns:a16="http://schemas.microsoft.com/office/drawing/2014/main" id="{8ECCADDB-2850-4C21-91A5-EC87C459EBDD}"/>
              </a:ext>
            </a:extLst>
          </p:cNvPr>
          <p:cNvSpPr>
            <a:spLocks noGrp="1"/>
          </p:cNvSpPr>
          <p:nvPr>
            <p:ph type="body" sz="quarter" idx="13"/>
          </p:nvPr>
        </p:nvSpPr>
        <p:spPr/>
        <p:txBody>
          <a:bodyPr/>
          <a:lstStyle/>
          <a:p>
            <a:r>
              <a:rPr lang="en-US" dirty="0"/>
              <a:t>2.  Parallel and Distributed Techniques for Deep learning</a:t>
            </a:r>
          </a:p>
        </p:txBody>
      </p:sp>
      <p:sp>
        <p:nvSpPr>
          <p:cNvPr id="7" name="Text Placeholder 6">
            <a:extLst>
              <a:ext uri="{FF2B5EF4-FFF2-40B4-BE49-F238E27FC236}">
                <a16:creationId xmlns:a16="http://schemas.microsoft.com/office/drawing/2014/main" id="{CB8BD1F0-46D6-4085-9C1C-4D47A04BC229}"/>
              </a:ext>
            </a:extLst>
          </p:cNvPr>
          <p:cNvSpPr>
            <a:spLocks noGrp="1"/>
          </p:cNvSpPr>
          <p:nvPr>
            <p:ph type="body" sz="quarter" idx="12"/>
          </p:nvPr>
        </p:nvSpPr>
        <p:spPr/>
        <p:txBody>
          <a:bodyPr/>
          <a:lstStyle/>
          <a:p>
            <a:r>
              <a:rPr lang="en-US" dirty="0"/>
              <a:t>1.  Introduction</a:t>
            </a:r>
          </a:p>
        </p:txBody>
      </p:sp>
      <p:sp>
        <p:nvSpPr>
          <p:cNvPr id="5" name="Footer Placeholder 4">
            <a:extLst>
              <a:ext uri="{FF2B5EF4-FFF2-40B4-BE49-F238E27FC236}">
                <a16:creationId xmlns:a16="http://schemas.microsoft.com/office/drawing/2014/main" id="{5DF637D5-99A0-4CFD-8DA5-145A7F0B47EF}"/>
              </a:ext>
            </a:extLst>
          </p:cNvPr>
          <p:cNvSpPr>
            <a:spLocks noGrp="1"/>
          </p:cNvSpPr>
          <p:nvPr>
            <p:ph type="ftr" sz="quarter" idx="11"/>
          </p:nvPr>
        </p:nvSpPr>
        <p:spPr/>
        <p:txBody>
          <a:bodyPr/>
          <a:lstStyle/>
          <a:p>
            <a:r>
              <a:rPr lang="en-US" dirty="0"/>
              <a:t>CONFIDENTIAL | AUTHORIZED </a:t>
            </a:r>
          </a:p>
        </p:txBody>
      </p:sp>
    </p:spTree>
    <p:extLst>
      <p:ext uri="{BB962C8B-B14F-4D97-AF65-F5344CB8AC3E}">
        <p14:creationId xmlns:p14="http://schemas.microsoft.com/office/powerpoint/2010/main" val="291753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4671BC8-8FA6-4AC1-9F3F-7FDA2251B890}"/>
              </a:ext>
            </a:extLst>
          </p:cNvPr>
          <p:cNvSpPr>
            <a:spLocks noGrp="1"/>
          </p:cNvSpPr>
          <p:nvPr>
            <p:ph type="title"/>
          </p:nvPr>
        </p:nvSpPr>
        <p:spPr>
          <a:xfrm>
            <a:off x="304800" y="6858000"/>
            <a:ext cx="6222209" cy="1030947"/>
          </a:xfrm>
        </p:spPr>
        <p:txBody>
          <a:bodyPr/>
          <a:lstStyle/>
          <a:p>
            <a:r>
              <a:rPr lang="en-US" dirty="0"/>
              <a:t>Lesson-5</a:t>
            </a:r>
            <a:br>
              <a:rPr lang="en-US" dirty="0"/>
            </a:br>
            <a:br>
              <a:rPr lang="en-US" dirty="0"/>
            </a:br>
            <a:r>
              <a:rPr lang="en-US" dirty="0"/>
              <a:t>Inference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9" name="Slide Number Placeholder 8">
            <a:extLst>
              <a:ext uri="{FF2B5EF4-FFF2-40B4-BE49-F238E27FC236}">
                <a16:creationId xmlns:a16="http://schemas.microsoft.com/office/drawing/2014/main" id="{F81CB4CF-1525-4D0C-BA5D-8B500167C950}"/>
              </a:ext>
            </a:extLst>
          </p:cNvPr>
          <p:cNvSpPr>
            <a:spLocks noGrp="1"/>
          </p:cNvSpPr>
          <p:nvPr>
            <p:ph type="sldNum" sz="quarter" idx="11"/>
          </p:nvPr>
        </p:nvSpPr>
        <p:spPr/>
        <p:txBody>
          <a:bodyPr/>
          <a:lstStyle/>
          <a:p>
            <a:pPr defTabSz="1088421"/>
            <a:fld id="{104FC826-72BB-4AF1-BA01-A94F7396A7DC}" type="slidenum">
              <a:rPr lang="en-US" smtClean="0"/>
              <a:pPr defTabSz="1088421"/>
              <a:t>30</a:t>
            </a:fld>
            <a:endParaRPr lang="en-US" dirty="0"/>
          </a:p>
        </p:txBody>
      </p:sp>
      <p:sp>
        <p:nvSpPr>
          <p:cNvPr id="10" name="Footer Placeholder 9">
            <a:extLst>
              <a:ext uri="{FF2B5EF4-FFF2-40B4-BE49-F238E27FC236}">
                <a16:creationId xmlns:a16="http://schemas.microsoft.com/office/drawing/2014/main" id="{77B4ED77-EE60-4DC4-82BF-1577D73E33FC}"/>
              </a:ext>
            </a:extLst>
          </p:cNvPr>
          <p:cNvSpPr>
            <a:spLocks noGrp="1"/>
          </p:cNvSpPr>
          <p:nvPr>
            <p:ph type="ftr" sz="quarter" idx="10"/>
          </p:nvPr>
        </p:nvSpPr>
        <p:spPr/>
        <p:txBody>
          <a:bodyPr/>
          <a:lstStyle/>
          <a:p>
            <a:r>
              <a:rPr lang="en-US"/>
              <a:t>CONFIDENTIAL | AUTHORIZED </a:t>
            </a:r>
            <a:endParaRPr lang="en-US" dirty="0"/>
          </a:p>
        </p:txBody>
      </p:sp>
    </p:spTree>
    <p:extLst>
      <p:ext uri="{BB962C8B-B14F-4D97-AF65-F5344CB8AC3E}">
        <p14:creationId xmlns:p14="http://schemas.microsoft.com/office/powerpoint/2010/main" val="69505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77A74E-9388-4543-86F5-2F68087EF146}"/>
              </a:ext>
            </a:extLst>
          </p:cNvPr>
          <p:cNvSpPr>
            <a:spLocks noGrp="1"/>
          </p:cNvSpPr>
          <p:nvPr>
            <p:ph type="body" sz="quarter" idx="13"/>
          </p:nvPr>
        </p:nvSpPr>
        <p:spPr/>
        <p:txBody>
          <a:bodyPr/>
          <a:lstStyle/>
          <a:p>
            <a:r>
              <a:rPr lang="en-US" dirty="0"/>
              <a:t>Inference</a:t>
            </a:r>
          </a:p>
        </p:txBody>
      </p:sp>
      <p:sp>
        <p:nvSpPr>
          <p:cNvPr id="3" name="Title 2">
            <a:extLst>
              <a:ext uri="{FF2B5EF4-FFF2-40B4-BE49-F238E27FC236}">
                <a16:creationId xmlns:a16="http://schemas.microsoft.com/office/drawing/2014/main" id="{58CA012F-2B9C-4660-82A7-92A3A0732814}"/>
              </a:ext>
            </a:extLst>
          </p:cNvPr>
          <p:cNvSpPr>
            <a:spLocks noGrp="1"/>
          </p:cNvSpPr>
          <p:nvPr>
            <p:ph type="title"/>
          </p:nvPr>
        </p:nvSpPr>
        <p:spPr/>
        <p:txBody>
          <a:bodyPr/>
          <a:lstStyle/>
          <a:p>
            <a:r>
              <a:rPr lang="en-US" dirty="0"/>
              <a:t>Lesson 5:</a:t>
            </a:r>
          </a:p>
        </p:txBody>
      </p:sp>
      <p:sp>
        <p:nvSpPr>
          <p:cNvPr id="4" name="Footer Placeholder 3">
            <a:extLst>
              <a:ext uri="{FF2B5EF4-FFF2-40B4-BE49-F238E27FC236}">
                <a16:creationId xmlns:a16="http://schemas.microsoft.com/office/drawing/2014/main" id="{ADCE0792-9994-4B1E-85DC-A648C3E3BD54}"/>
              </a:ext>
            </a:extLst>
          </p:cNvPr>
          <p:cNvSpPr>
            <a:spLocks noGrp="1"/>
          </p:cNvSpPr>
          <p:nvPr>
            <p:ph type="ftr" sz="quarter" idx="14"/>
          </p:nvPr>
        </p:nvSpPr>
        <p:spPr/>
        <p:txBody>
          <a:bodyPr/>
          <a:lstStyle/>
          <a:p>
            <a:r>
              <a:rPr lang="en-US"/>
              <a:t>CONFIDENTIAL | AUTHORIZED </a:t>
            </a:r>
            <a:endParaRPr lang="en-US" dirty="0"/>
          </a:p>
        </p:txBody>
      </p:sp>
      <p:sp>
        <p:nvSpPr>
          <p:cNvPr id="5" name="Slide Number Placeholder 4">
            <a:extLst>
              <a:ext uri="{FF2B5EF4-FFF2-40B4-BE49-F238E27FC236}">
                <a16:creationId xmlns:a16="http://schemas.microsoft.com/office/drawing/2014/main" id="{177D9554-8262-4E8F-BC3F-335777051535}"/>
              </a:ext>
            </a:extLst>
          </p:cNvPr>
          <p:cNvSpPr>
            <a:spLocks noGrp="1"/>
          </p:cNvSpPr>
          <p:nvPr>
            <p:ph type="sldNum" sz="quarter" idx="15"/>
          </p:nvPr>
        </p:nvSpPr>
        <p:spPr/>
        <p:txBody>
          <a:bodyPr/>
          <a:lstStyle/>
          <a:p>
            <a:pPr defTabSz="1088421"/>
            <a:fld id="{104FC826-72BB-4AF1-BA01-A94F7396A7DC}" type="slidenum">
              <a:rPr lang="en-US" smtClean="0"/>
              <a:pPr defTabSz="1088421"/>
              <a:t>31</a:t>
            </a:fld>
            <a:endParaRPr lang="en-US" dirty="0"/>
          </a:p>
        </p:txBody>
      </p:sp>
      <p:pic>
        <p:nvPicPr>
          <p:cNvPr id="7" name="Picture 6">
            <a:extLst>
              <a:ext uri="{FF2B5EF4-FFF2-40B4-BE49-F238E27FC236}">
                <a16:creationId xmlns:a16="http://schemas.microsoft.com/office/drawing/2014/main" id="{2FAF3B8F-C51D-476C-9665-34653D91A91F}"/>
              </a:ext>
            </a:extLst>
          </p:cNvPr>
          <p:cNvPicPr>
            <a:picLocks noChangeAspect="1"/>
          </p:cNvPicPr>
          <p:nvPr/>
        </p:nvPicPr>
        <p:blipFill rotWithShape="1">
          <a:blip r:embed="rId2"/>
          <a:srcRect l="2860" r="3428" b="12462"/>
          <a:stretch/>
        </p:blipFill>
        <p:spPr>
          <a:xfrm>
            <a:off x="3956834" y="1977880"/>
            <a:ext cx="4156088" cy="2902239"/>
          </a:xfrm>
          <a:prstGeom prst="rect">
            <a:avLst/>
          </a:prstGeom>
          <a:ln>
            <a:solidFill>
              <a:schemeClr val="tx1"/>
            </a:solidFill>
          </a:ln>
        </p:spPr>
      </p:pic>
      <p:pic>
        <p:nvPicPr>
          <p:cNvPr id="10" name="Picture 9">
            <a:extLst>
              <a:ext uri="{FF2B5EF4-FFF2-40B4-BE49-F238E27FC236}">
                <a16:creationId xmlns:a16="http://schemas.microsoft.com/office/drawing/2014/main" id="{B02B1B5A-2862-417B-975E-E322C7F22D5D}"/>
              </a:ext>
            </a:extLst>
          </p:cNvPr>
          <p:cNvPicPr>
            <a:picLocks noChangeAspect="1"/>
          </p:cNvPicPr>
          <p:nvPr/>
        </p:nvPicPr>
        <p:blipFill>
          <a:blip r:embed="rId3"/>
          <a:stretch>
            <a:fillRect/>
          </a:stretch>
        </p:blipFill>
        <p:spPr>
          <a:xfrm flipH="1">
            <a:off x="325873" y="2709764"/>
            <a:ext cx="2161631" cy="1438467"/>
          </a:xfrm>
          <a:prstGeom prst="rect">
            <a:avLst/>
          </a:prstGeom>
        </p:spPr>
      </p:pic>
      <p:sp>
        <p:nvSpPr>
          <p:cNvPr id="11" name="Arrow: Right 10">
            <a:extLst>
              <a:ext uri="{FF2B5EF4-FFF2-40B4-BE49-F238E27FC236}">
                <a16:creationId xmlns:a16="http://schemas.microsoft.com/office/drawing/2014/main" id="{305767F4-1874-4443-9AA3-BBB22845B24D}"/>
              </a:ext>
            </a:extLst>
          </p:cNvPr>
          <p:cNvSpPr/>
          <p:nvPr/>
        </p:nvSpPr>
        <p:spPr bwMode="ltGray">
          <a:xfrm>
            <a:off x="2487504" y="3160642"/>
            <a:ext cx="1252331" cy="536713"/>
          </a:xfrm>
          <a:prstGeom prst="rightArrow">
            <a:avLst/>
          </a:prstGeom>
          <a:solidFill>
            <a:srgbClr val="32DAC8"/>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2" name="Arrow: Right 11">
            <a:extLst>
              <a:ext uri="{FF2B5EF4-FFF2-40B4-BE49-F238E27FC236}">
                <a16:creationId xmlns:a16="http://schemas.microsoft.com/office/drawing/2014/main" id="{32DF445E-E6CA-4CE2-8C89-1A8102B77D6E}"/>
              </a:ext>
            </a:extLst>
          </p:cNvPr>
          <p:cNvSpPr/>
          <p:nvPr/>
        </p:nvSpPr>
        <p:spPr bwMode="ltGray">
          <a:xfrm>
            <a:off x="8702775" y="3094382"/>
            <a:ext cx="1252331" cy="536713"/>
          </a:xfrm>
          <a:prstGeom prst="rightArrow">
            <a:avLst/>
          </a:prstGeom>
          <a:solidFill>
            <a:srgbClr val="32DAC8"/>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3" name="Text Placeholder 1">
            <a:extLst>
              <a:ext uri="{FF2B5EF4-FFF2-40B4-BE49-F238E27FC236}">
                <a16:creationId xmlns:a16="http://schemas.microsoft.com/office/drawing/2014/main" id="{2F9E65B4-941C-49E0-B26B-8686D087C35C}"/>
              </a:ext>
            </a:extLst>
          </p:cNvPr>
          <p:cNvSpPr txBox="1">
            <a:spLocks/>
          </p:cNvSpPr>
          <p:nvPr/>
        </p:nvSpPr>
        <p:spPr>
          <a:xfrm>
            <a:off x="10300522" y="3175979"/>
            <a:ext cx="1358078" cy="381000"/>
          </a:xfrm>
          <a:prstGeom prst="rect">
            <a:avLst/>
          </a:prstGeom>
          <a:ln w="57150">
            <a:noFill/>
            <a:miter lim="800000"/>
          </a:ln>
        </p:spPr>
        <p:txBody>
          <a:bodyPr vert="horz" lIns="91440" tIns="91440" rIns="91440" bIns="91440" rtlCol="0" anchor="ctr">
            <a:noAutofit/>
          </a:bodyPr>
          <a:lstStyle>
            <a:lvl1pPr marL="0" indent="0" algn="l" defTabSz="914400" rtl="0" eaLnBrk="1" latinLnBrk="0" hangingPunct="1">
              <a:lnSpc>
                <a:spcPct val="90000"/>
              </a:lnSpc>
              <a:spcBef>
                <a:spcPts val="400"/>
              </a:spcBef>
              <a:buClrTx/>
              <a:buFont typeface="" panose="020B0303030202060203" pitchFamily="34" charset="0"/>
              <a:buNone/>
              <a:defRPr sz="2400" kern="1200" baseline="0" dirty="0">
                <a:solidFill>
                  <a:schemeClr val="tx1"/>
                </a:solidFill>
                <a:latin typeface="+mn-lt"/>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n-lt"/>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n-lt"/>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a:lstStyle>
          <a:p>
            <a:r>
              <a:rPr lang="en-US" sz="4000" dirty="0"/>
              <a:t>Fish</a:t>
            </a:r>
          </a:p>
        </p:txBody>
      </p:sp>
    </p:spTree>
    <p:extLst>
      <p:ext uri="{BB962C8B-B14F-4D97-AF65-F5344CB8AC3E}">
        <p14:creationId xmlns:p14="http://schemas.microsoft.com/office/powerpoint/2010/main" val="381029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0-#ppt_w/2"/>
                                          </p:val>
                                        </p:tav>
                                        <p:tav tm="100000">
                                          <p:val>
                                            <p:strVal val="#ppt_x"/>
                                          </p:val>
                                        </p:tav>
                                      </p:tavLst>
                                    </p:anim>
                                    <p:anim calcmode="lin" valueType="num">
                                      <p:cBhvr additive="base">
                                        <p:cTn id="8" dur="2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3000"/>
                            </p:stCondLst>
                            <p:childTnLst>
                              <p:par>
                                <p:cTn id="10" presetID="1"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32</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Inferencing distributed deep learning models</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pPr algn="just"/>
            <a:r>
              <a:rPr lang="en-US" dirty="0"/>
              <a:t>The models trained using Data parallelism can be combined during training before deploying the model into inferencing. </a:t>
            </a:r>
          </a:p>
          <a:p>
            <a:pPr algn="just"/>
            <a:endParaRPr lang="en-US" dirty="0"/>
          </a:p>
          <a:p>
            <a:pPr algn="just"/>
            <a:r>
              <a:rPr lang="en-US" dirty="0"/>
              <a:t>Alternatively, the trained models can be combined post-training during inferencing with the help of ensemble learning approach.</a:t>
            </a:r>
          </a:p>
          <a:p>
            <a:pPr algn="just"/>
            <a:endParaRPr lang="en-US" dirty="0"/>
          </a:p>
          <a:p>
            <a:pPr algn="just"/>
            <a:r>
              <a:rPr lang="en-US" dirty="0"/>
              <a:t>The size of the deep learning model trained using the model parallelism and/or data parallelism can be reduced using knowledge distillation techniques during inferencing.  </a:t>
            </a:r>
          </a:p>
          <a:p>
            <a:pPr algn="just"/>
            <a:endParaRPr lang="en-US" dirty="0"/>
          </a:p>
          <a:p>
            <a:pPr algn="just"/>
            <a:r>
              <a:rPr lang="en-US" dirty="0"/>
              <a:t>The trained models are used for inferencing by deploying the models as a web service. </a:t>
            </a:r>
          </a:p>
          <a:p>
            <a:pPr algn="just"/>
            <a:endParaRPr lang="en-US" dirty="0"/>
          </a:p>
          <a:p>
            <a:pPr algn="just"/>
            <a:r>
              <a:rPr lang="en-US" dirty="0"/>
              <a:t>The REST API may be used for communication between the web service and the client applications.</a:t>
            </a:r>
          </a:p>
        </p:txBody>
      </p:sp>
    </p:spTree>
    <p:extLst>
      <p:ext uri="{BB962C8B-B14F-4D97-AF65-F5344CB8AC3E}">
        <p14:creationId xmlns:p14="http://schemas.microsoft.com/office/powerpoint/2010/main" val="19215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1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5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1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4671BC8-8FA6-4AC1-9F3F-7FDA2251B890}"/>
              </a:ext>
            </a:extLst>
          </p:cNvPr>
          <p:cNvSpPr>
            <a:spLocks noGrp="1"/>
          </p:cNvSpPr>
          <p:nvPr>
            <p:ph type="title"/>
          </p:nvPr>
        </p:nvSpPr>
        <p:spPr>
          <a:xfrm>
            <a:off x="304800" y="6858000"/>
            <a:ext cx="6222209" cy="1030947"/>
          </a:xfrm>
        </p:spPr>
        <p:txBody>
          <a:bodyPr/>
          <a:lstStyle/>
          <a:p>
            <a:r>
              <a:rPr lang="en-US" dirty="0"/>
              <a:t>Lesson-6</a:t>
            </a:r>
            <a:br>
              <a:rPr lang="en-US" dirty="0"/>
            </a:br>
            <a:br>
              <a:rPr lang="en-US" dirty="0"/>
            </a:br>
            <a:r>
              <a:rPr lang="en-US" dirty="0"/>
              <a:t>Conclusion</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9" name="Slide Number Placeholder 8">
            <a:extLst>
              <a:ext uri="{FF2B5EF4-FFF2-40B4-BE49-F238E27FC236}">
                <a16:creationId xmlns:a16="http://schemas.microsoft.com/office/drawing/2014/main" id="{F81CB4CF-1525-4D0C-BA5D-8B500167C950}"/>
              </a:ext>
            </a:extLst>
          </p:cNvPr>
          <p:cNvSpPr>
            <a:spLocks noGrp="1"/>
          </p:cNvSpPr>
          <p:nvPr>
            <p:ph type="sldNum" sz="quarter" idx="11"/>
          </p:nvPr>
        </p:nvSpPr>
        <p:spPr/>
        <p:txBody>
          <a:bodyPr/>
          <a:lstStyle/>
          <a:p>
            <a:pPr defTabSz="1088421"/>
            <a:fld id="{104FC826-72BB-4AF1-BA01-A94F7396A7DC}" type="slidenum">
              <a:rPr lang="en-US" smtClean="0"/>
              <a:pPr defTabSz="1088421"/>
              <a:t>33</a:t>
            </a:fld>
            <a:endParaRPr lang="en-US" dirty="0"/>
          </a:p>
        </p:txBody>
      </p:sp>
      <p:sp>
        <p:nvSpPr>
          <p:cNvPr id="10" name="Footer Placeholder 9">
            <a:extLst>
              <a:ext uri="{FF2B5EF4-FFF2-40B4-BE49-F238E27FC236}">
                <a16:creationId xmlns:a16="http://schemas.microsoft.com/office/drawing/2014/main" id="{77B4ED77-EE60-4DC4-82BF-1577D73E33FC}"/>
              </a:ext>
            </a:extLst>
          </p:cNvPr>
          <p:cNvSpPr>
            <a:spLocks noGrp="1"/>
          </p:cNvSpPr>
          <p:nvPr>
            <p:ph type="ftr" sz="quarter" idx="10"/>
          </p:nvPr>
        </p:nvSpPr>
        <p:spPr/>
        <p:txBody>
          <a:bodyPr/>
          <a:lstStyle/>
          <a:p>
            <a:r>
              <a:rPr lang="en-US"/>
              <a:t>CONFIDENTIAL | AUTHORIZED </a:t>
            </a:r>
            <a:endParaRPr lang="en-US" dirty="0"/>
          </a:p>
        </p:txBody>
      </p:sp>
    </p:spTree>
    <p:extLst>
      <p:ext uri="{BB962C8B-B14F-4D97-AF65-F5344CB8AC3E}">
        <p14:creationId xmlns:p14="http://schemas.microsoft.com/office/powerpoint/2010/main" val="125386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77A74E-9388-4543-86F5-2F68087EF146}"/>
              </a:ext>
            </a:extLst>
          </p:cNvPr>
          <p:cNvSpPr>
            <a:spLocks noGrp="1"/>
          </p:cNvSpPr>
          <p:nvPr>
            <p:ph type="body" sz="quarter" idx="13"/>
          </p:nvPr>
        </p:nvSpPr>
        <p:spPr/>
        <p:txBody>
          <a:bodyPr/>
          <a:lstStyle/>
          <a:p>
            <a:r>
              <a:rPr lang="en-US" dirty="0"/>
              <a:t>Conclusion</a:t>
            </a:r>
          </a:p>
        </p:txBody>
      </p:sp>
      <p:sp>
        <p:nvSpPr>
          <p:cNvPr id="3" name="Title 2">
            <a:extLst>
              <a:ext uri="{FF2B5EF4-FFF2-40B4-BE49-F238E27FC236}">
                <a16:creationId xmlns:a16="http://schemas.microsoft.com/office/drawing/2014/main" id="{58CA012F-2B9C-4660-82A7-92A3A0732814}"/>
              </a:ext>
            </a:extLst>
          </p:cNvPr>
          <p:cNvSpPr>
            <a:spLocks noGrp="1"/>
          </p:cNvSpPr>
          <p:nvPr>
            <p:ph type="title"/>
          </p:nvPr>
        </p:nvSpPr>
        <p:spPr/>
        <p:txBody>
          <a:bodyPr/>
          <a:lstStyle/>
          <a:p>
            <a:r>
              <a:rPr lang="en-US" dirty="0"/>
              <a:t>Lesson 6:</a:t>
            </a:r>
          </a:p>
        </p:txBody>
      </p:sp>
      <p:sp>
        <p:nvSpPr>
          <p:cNvPr id="4" name="Footer Placeholder 3">
            <a:extLst>
              <a:ext uri="{FF2B5EF4-FFF2-40B4-BE49-F238E27FC236}">
                <a16:creationId xmlns:a16="http://schemas.microsoft.com/office/drawing/2014/main" id="{ADCE0792-9994-4B1E-85DC-A648C3E3BD54}"/>
              </a:ext>
            </a:extLst>
          </p:cNvPr>
          <p:cNvSpPr>
            <a:spLocks noGrp="1"/>
          </p:cNvSpPr>
          <p:nvPr>
            <p:ph type="ftr" sz="quarter" idx="14"/>
          </p:nvPr>
        </p:nvSpPr>
        <p:spPr/>
        <p:txBody>
          <a:bodyPr/>
          <a:lstStyle/>
          <a:p>
            <a:r>
              <a:rPr lang="en-US"/>
              <a:t>CONFIDENTIAL | AUTHORIZED </a:t>
            </a:r>
            <a:endParaRPr lang="en-US" dirty="0"/>
          </a:p>
        </p:txBody>
      </p:sp>
      <p:sp>
        <p:nvSpPr>
          <p:cNvPr id="5" name="Slide Number Placeholder 4">
            <a:extLst>
              <a:ext uri="{FF2B5EF4-FFF2-40B4-BE49-F238E27FC236}">
                <a16:creationId xmlns:a16="http://schemas.microsoft.com/office/drawing/2014/main" id="{177D9554-8262-4E8F-BC3F-335777051535}"/>
              </a:ext>
            </a:extLst>
          </p:cNvPr>
          <p:cNvSpPr>
            <a:spLocks noGrp="1"/>
          </p:cNvSpPr>
          <p:nvPr>
            <p:ph type="sldNum" sz="quarter" idx="15"/>
          </p:nvPr>
        </p:nvSpPr>
        <p:spPr/>
        <p:txBody>
          <a:bodyPr/>
          <a:lstStyle/>
          <a:p>
            <a:pPr defTabSz="1088421"/>
            <a:fld id="{104FC826-72BB-4AF1-BA01-A94F7396A7DC}" type="slidenum">
              <a:rPr lang="en-US" smtClean="0"/>
              <a:pPr defTabSz="1088421"/>
              <a:t>34</a:t>
            </a:fld>
            <a:endParaRPr lang="en-US" dirty="0"/>
          </a:p>
        </p:txBody>
      </p:sp>
      <p:pic>
        <p:nvPicPr>
          <p:cNvPr id="8" name="Picture 7">
            <a:extLst>
              <a:ext uri="{FF2B5EF4-FFF2-40B4-BE49-F238E27FC236}">
                <a16:creationId xmlns:a16="http://schemas.microsoft.com/office/drawing/2014/main" id="{0697ABA6-C069-4612-80E4-27DA00E28F5C}"/>
              </a:ext>
            </a:extLst>
          </p:cNvPr>
          <p:cNvPicPr>
            <a:picLocks noChangeAspect="1"/>
          </p:cNvPicPr>
          <p:nvPr/>
        </p:nvPicPr>
        <p:blipFill rotWithShape="1">
          <a:blip r:embed="rId2"/>
          <a:srcRect l="17235" t="18154" r="13996" b="17693"/>
          <a:stretch/>
        </p:blipFill>
        <p:spPr>
          <a:xfrm>
            <a:off x="3992233" y="1512722"/>
            <a:ext cx="4108279" cy="3832556"/>
          </a:xfrm>
          <a:prstGeom prst="rect">
            <a:avLst/>
          </a:prstGeom>
        </p:spPr>
      </p:pic>
    </p:spTree>
    <p:extLst>
      <p:ext uri="{BB962C8B-B14F-4D97-AF65-F5344CB8AC3E}">
        <p14:creationId xmlns:p14="http://schemas.microsoft.com/office/powerpoint/2010/main" val="16005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35</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Advantages of Distributed Deep learning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r>
              <a:rPr lang="en-US" dirty="0"/>
              <a:t>Distributed learning is scalable.</a:t>
            </a:r>
          </a:p>
          <a:p>
            <a:endParaRPr lang="en-US" dirty="0"/>
          </a:p>
          <a:p>
            <a:r>
              <a:rPr lang="en-US" dirty="0"/>
              <a:t>Overcomes the problems related to centralized storage with respect to data and model.</a:t>
            </a:r>
          </a:p>
          <a:p>
            <a:endParaRPr lang="en-US" dirty="0"/>
          </a:p>
          <a:p>
            <a:r>
              <a:rPr lang="en-US" dirty="0"/>
              <a:t>Enables large-scale learning with complex algorithms and memory limitations.</a:t>
            </a:r>
          </a:p>
          <a:p>
            <a:endParaRPr lang="en-US" dirty="0"/>
          </a:p>
          <a:p>
            <a:r>
              <a:rPr lang="en-US" dirty="0"/>
              <a:t>Train several classifiers from distributed data sets, thereby achieving higher accuracy.</a:t>
            </a:r>
          </a:p>
          <a:p>
            <a:endParaRPr lang="en-US" dirty="0"/>
          </a:p>
          <a:p>
            <a:r>
              <a:rPr lang="en-US" dirty="0"/>
              <a:t>Integration compensates the bias of the classifiers.</a:t>
            </a:r>
          </a:p>
          <a:p>
            <a:endParaRPr lang="en-US" dirty="0"/>
          </a:p>
          <a:p>
            <a:r>
              <a:rPr lang="en-US" dirty="0"/>
              <a:t>Derive independent classifiers from different partitions of the data.</a:t>
            </a:r>
          </a:p>
          <a:p>
            <a:endParaRPr lang="en-US" dirty="0"/>
          </a:p>
        </p:txBody>
      </p:sp>
    </p:spTree>
    <p:extLst>
      <p:ext uri="{BB962C8B-B14F-4D97-AF65-F5344CB8AC3E}">
        <p14:creationId xmlns:p14="http://schemas.microsoft.com/office/powerpoint/2010/main" val="88746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1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5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1500"/>
                                        <p:tgtEl>
                                          <p:spTgt spid="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50"/>
                                  </p:stCondLst>
                                  <p:childTnLst>
                                    <p:set>
                                      <p:cBhvr>
                                        <p:cTn id="31" dur="1" fill="hold">
                                          <p:stCondLst>
                                            <p:cond delay="0"/>
                                          </p:stCondLst>
                                        </p:cTn>
                                        <p:tgtEl>
                                          <p:spTgt spid="7">
                                            <p:txEl>
                                              <p:pRg st="10" end="10"/>
                                            </p:txEl>
                                          </p:spTgt>
                                        </p:tgtEl>
                                        <p:attrNameLst>
                                          <p:attrName>style.visibility</p:attrName>
                                        </p:attrNameLst>
                                      </p:cBhvr>
                                      <p:to>
                                        <p:strVal val="visible"/>
                                      </p:to>
                                    </p:set>
                                    <p:animEffect transition="in" filter="fade">
                                      <p:cBhvr>
                                        <p:cTn id="32" dur="1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36</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Applications of Distributed Deep learning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pPr algn="just">
              <a:lnSpc>
                <a:spcPct val="150000"/>
              </a:lnSpc>
            </a:pPr>
            <a:r>
              <a:rPr lang="en-US" dirty="0"/>
              <a:t>Used in identifying the best model architecture using the Sequential Model-Based Optimization (SMBO), Reinforcement Learning (RL), and Evolutionary Algorithms (EA).</a:t>
            </a:r>
          </a:p>
          <a:p>
            <a:pPr algn="just">
              <a:lnSpc>
                <a:spcPct val="150000"/>
              </a:lnSpc>
            </a:pPr>
            <a:endParaRPr lang="en-US" dirty="0"/>
          </a:p>
          <a:p>
            <a:pPr algn="just">
              <a:lnSpc>
                <a:spcPct val="150000"/>
              </a:lnSpc>
            </a:pPr>
            <a:r>
              <a:rPr lang="en-US" dirty="0"/>
              <a:t>Used in searching the best hyper parameters for the model.</a:t>
            </a:r>
          </a:p>
        </p:txBody>
      </p:sp>
    </p:spTree>
    <p:extLst>
      <p:ext uri="{BB962C8B-B14F-4D97-AF65-F5344CB8AC3E}">
        <p14:creationId xmlns:p14="http://schemas.microsoft.com/office/powerpoint/2010/main" val="193254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E3B0C7E-347C-415C-8F2C-3D7818A85ED6}"/>
              </a:ext>
            </a:extLst>
          </p:cNvPr>
          <p:cNvSpPr>
            <a:spLocks noGrp="1"/>
          </p:cNvSpPr>
          <p:nvPr>
            <p:ph sz="quarter" idx="13"/>
          </p:nvPr>
        </p:nvSpPr>
        <p:spPr/>
        <p:txBody>
          <a:bodyPr/>
          <a:lstStyle/>
          <a:p>
            <a:r>
              <a:rPr lang="en-US" dirty="0" err="1"/>
              <a:t>Github</a:t>
            </a:r>
            <a:r>
              <a:rPr lang="en-US" dirty="0"/>
              <a:t> link</a:t>
            </a:r>
          </a:p>
          <a:p>
            <a:endParaRPr lang="en-US" dirty="0"/>
          </a:p>
        </p:txBody>
      </p:sp>
      <p:sp>
        <p:nvSpPr>
          <p:cNvPr id="5" name="Title 4">
            <a:extLst>
              <a:ext uri="{FF2B5EF4-FFF2-40B4-BE49-F238E27FC236}">
                <a16:creationId xmlns:a16="http://schemas.microsoft.com/office/drawing/2014/main" id="{B57FC935-6EDD-4104-A6A1-BF161CE69EB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80ADF15E-5EE2-42DF-A3A5-5377DC105228}"/>
              </a:ext>
            </a:extLst>
          </p:cNvPr>
          <p:cNvSpPr>
            <a:spLocks noGrp="1"/>
          </p:cNvSpPr>
          <p:nvPr>
            <p:ph type="sldNum" sz="quarter" idx="15"/>
          </p:nvPr>
        </p:nvSpPr>
        <p:spPr/>
        <p:txBody>
          <a:bodyPr/>
          <a:lstStyle/>
          <a:p>
            <a:pPr defTabSz="1088421">
              <a:buFontTx/>
              <a:buBlip>
                <a:blip r:embed="rId2"/>
              </a:buBlip>
            </a:pPr>
            <a:fld id="{104FC826-72BB-4AF1-BA01-A94F7396A7DC}" type="slidenum">
              <a:rPr lang="en-US" smtClean="0"/>
              <a:pPr defTabSz="1088421">
                <a:buFontTx/>
                <a:buBlip>
                  <a:blip r:embed="rId2"/>
                </a:buBlip>
              </a:pPr>
              <a:t>37</a:t>
            </a:fld>
            <a:endParaRPr lang="en-US" dirty="0"/>
          </a:p>
        </p:txBody>
      </p:sp>
      <p:sp>
        <p:nvSpPr>
          <p:cNvPr id="2" name="Footer Placeholder 1">
            <a:extLst>
              <a:ext uri="{FF2B5EF4-FFF2-40B4-BE49-F238E27FC236}">
                <a16:creationId xmlns:a16="http://schemas.microsoft.com/office/drawing/2014/main" id="{93E70D9E-2843-4D88-B0F9-0BE50E7170D1}"/>
              </a:ext>
            </a:extLst>
          </p:cNvPr>
          <p:cNvSpPr>
            <a:spLocks noGrp="1"/>
          </p:cNvSpPr>
          <p:nvPr>
            <p:ph type="ftr" sz="quarter" idx="14"/>
          </p:nvPr>
        </p:nvSpPr>
        <p:spPr/>
        <p:txBody>
          <a:bodyPr/>
          <a:lstStyle/>
          <a:p>
            <a:r>
              <a:rPr lang="en-US"/>
              <a:t>CONFIDENTIAL | AUTHORIZED</a:t>
            </a:r>
            <a:endParaRPr lang="en-US" dirty="0"/>
          </a:p>
        </p:txBody>
      </p:sp>
      <p:pic>
        <p:nvPicPr>
          <p:cNvPr id="7" name="Picture 6">
            <a:extLst>
              <a:ext uri="{FF2B5EF4-FFF2-40B4-BE49-F238E27FC236}">
                <a16:creationId xmlns:a16="http://schemas.microsoft.com/office/drawing/2014/main" id="{73A5E064-9EDB-43EC-8DD7-1803CE681670}"/>
              </a:ext>
            </a:extLst>
          </p:cNvPr>
          <p:cNvPicPr>
            <a:picLocks noChangeAspect="1"/>
          </p:cNvPicPr>
          <p:nvPr/>
        </p:nvPicPr>
        <p:blipFill>
          <a:blip r:embed="rId3"/>
          <a:stretch>
            <a:fillRect/>
          </a:stretch>
        </p:blipFill>
        <p:spPr>
          <a:xfrm>
            <a:off x="9555187" y="2357437"/>
            <a:ext cx="2143125" cy="2143125"/>
          </a:xfrm>
          <a:prstGeom prst="rect">
            <a:avLst/>
          </a:prstGeom>
        </p:spPr>
      </p:pic>
    </p:spTree>
    <p:extLst>
      <p:ext uri="{BB962C8B-B14F-4D97-AF65-F5344CB8AC3E}">
        <p14:creationId xmlns:p14="http://schemas.microsoft.com/office/powerpoint/2010/main" val="12284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A1E746F4-96B3-4A40-8A12-5C760B4511A3}"/>
              </a:ext>
            </a:extLst>
          </p:cNvPr>
          <p:cNvSpPr>
            <a:spLocks noGrp="1"/>
          </p:cNvSpPr>
          <p:nvPr>
            <p:ph type="body" sz="quarter" idx="13"/>
          </p:nvPr>
        </p:nvSpPr>
        <p:spPr/>
        <p:txBody>
          <a:bodyPr/>
          <a:lstStyle/>
          <a:p>
            <a:endParaRPr lang="en-US" dirty="0"/>
          </a:p>
        </p:txBody>
      </p:sp>
      <p:sp>
        <p:nvSpPr>
          <p:cNvPr id="3" name="Title">
            <a:extLst>
              <a:ext uri="{FF2B5EF4-FFF2-40B4-BE49-F238E27FC236}">
                <a16:creationId xmlns:a16="http://schemas.microsoft.com/office/drawing/2014/main" id="{3817C569-99BE-4C61-8DBB-67B2DD76189C}"/>
              </a:ext>
            </a:extLst>
          </p:cNvPr>
          <p:cNvSpPr>
            <a:spLocks noGrp="1"/>
          </p:cNvSpPr>
          <p:nvPr>
            <p:ph type="title"/>
          </p:nvPr>
        </p:nvSpPr>
        <p:spPr/>
        <p:txBody>
          <a:bodyPr/>
          <a:lstStyle/>
          <a:p>
            <a:r>
              <a:rPr lang="en-US" dirty="0"/>
              <a:t>Thank you</a:t>
            </a:r>
          </a:p>
        </p:txBody>
      </p:sp>
      <p:sp>
        <p:nvSpPr>
          <p:cNvPr id="4" name="Footer Placeholder">
            <a:extLst>
              <a:ext uri="{FF2B5EF4-FFF2-40B4-BE49-F238E27FC236}">
                <a16:creationId xmlns:a16="http://schemas.microsoft.com/office/drawing/2014/main" id="{123718AE-1ECF-495D-9D8E-83CBCF47E8AB}"/>
              </a:ext>
            </a:extLst>
          </p:cNvPr>
          <p:cNvSpPr>
            <a:spLocks noGrp="1"/>
          </p:cNvSpPr>
          <p:nvPr>
            <p:ph type="ftr" sz="quarter" idx="3"/>
          </p:nvPr>
        </p:nvSpPr>
        <p:spPr/>
        <p:txBody>
          <a:bodyPr/>
          <a:lstStyle/>
          <a:p>
            <a:r>
              <a:rPr lang="en-US" dirty="0"/>
              <a:t>CONFIDENTIAL | AUTHORIZED </a:t>
            </a:r>
          </a:p>
        </p:txBody>
      </p:sp>
    </p:spTree>
    <p:extLst>
      <p:ext uri="{BB962C8B-B14F-4D97-AF65-F5344CB8AC3E}">
        <p14:creationId xmlns:p14="http://schemas.microsoft.com/office/powerpoint/2010/main" val="144778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C8F37A-D1E0-4E94-8EAC-B2A630246865}"/>
              </a:ext>
            </a:extLst>
          </p:cNvPr>
          <p:cNvSpPr>
            <a:spLocks noGrp="1"/>
          </p:cNvSpPr>
          <p:nvPr>
            <p:ph type="title"/>
          </p:nvPr>
        </p:nvSpPr>
        <p:spPr/>
        <p:txBody>
          <a:bodyPr/>
          <a:lstStyle/>
          <a:p>
            <a:r>
              <a:rPr lang="en-US" dirty="0"/>
              <a:t>AGENDA</a:t>
            </a:r>
          </a:p>
        </p:txBody>
      </p:sp>
      <p:sp>
        <p:nvSpPr>
          <p:cNvPr id="8" name="Text Placeholder 7">
            <a:extLst>
              <a:ext uri="{FF2B5EF4-FFF2-40B4-BE49-F238E27FC236}">
                <a16:creationId xmlns:a16="http://schemas.microsoft.com/office/drawing/2014/main" id="{8ECCADDB-2850-4C21-91A5-EC87C459EBDD}"/>
              </a:ext>
            </a:extLst>
          </p:cNvPr>
          <p:cNvSpPr>
            <a:spLocks noGrp="1"/>
          </p:cNvSpPr>
          <p:nvPr>
            <p:ph type="body" sz="quarter" idx="13"/>
          </p:nvPr>
        </p:nvSpPr>
        <p:spPr/>
        <p:txBody>
          <a:bodyPr/>
          <a:lstStyle/>
          <a:p>
            <a:r>
              <a:rPr lang="en-US" dirty="0"/>
              <a:t>8. Advantages and applications</a:t>
            </a:r>
          </a:p>
        </p:txBody>
      </p:sp>
      <p:sp>
        <p:nvSpPr>
          <p:cNvPr id="7" name="Text Placeholder 6">
            <a:extLst>
              <a:ext uri="{FF2B5EF4-FFF2-40B4-BE49-F238E27FC236}">
                <a16:creationId xmlns:a16="http://schemas.microsoft.com/office/drawing/2014/main" id="{CB8BD1F0-46D6-4085-9C1C-4D47A04BC229}"/>
              </a:ext>
            </a:extLst>
          </p:cNvPr>
          <p:cNvSpPr>
            <a:spLocks noGrp="1"/>
          </p:cNvSpPr>
          <p:nvPr>
            <p:ph type="body" sz="quarter" idx="12"/>
          </p:nvPr>
        </p:nvSpPr>
        <p:spPr/>
        <p:txBody>
          <a:bodyPr/>
          <a:lstStyle/>
          <a:p>
            <a:r>
              <a:rPr lang="en-US" dirty="0"/>
              <a:t>7. Inferencing distributed deep learning</a:t>
            </a:r>
          </a:p>
        </p:txBody>
      </p:sp>
      <p:sp>
        <p:nvSpPr>
          <p:cNvPr id="5" name="Footer Placeholder 4">
            <a:extLst>
              <a:ext uri="{FF2B5EF4-FFF2-40B4-BE49-F238E27FC236}">
                <a16:creationId xmlns:a16="http://schemas.microsoft.com/office/drawing/2014/main" id="{5DF637D5-99A0-4CFD-8DA5-145A7F0B47EF}"/>
              </a:ext>
            </a:extLst>
          </p:cNvPr>
          <p:cNvSpPr>
            <a:spLocks noGrp="1"/>
          </p:cNvSpPr>
          <p:nvPr>
            <p:ph type="ftr" sz="quarter" idx="11"/>
          </p:nvPr>
        </p:nvSpPr>
        <p:spPr/>
        <p:txBody>
          <a:bodyPr/>
          <a:lstStyle/>
          <a:p>
            <a:r>
              <a:rPr lang="en-US" dirty="0"/>
              <a:t>CONFIDENTIAL | AUTHORIZED </a:t>
            </a:r>
          </a:p>
        </p:txBody>
      </p:sp>
    </p:spTree>
    <p:extLst>
      <p:ext uri="{BB962C8B-B14F-4D97-AF65-F5344CB8AC3E}">
        <p14:creationId xmlns:p14="http://schemas.microsoft.com/office/powerpoint/2010/main" val="402871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4671BC8-8FA6-4AC1-9F3F-7FDA2251B890}"/>
              </a:ext>
            </a:extLst>
          </p:cNvPr>
          <p:cNvSpPr>
            <a:spLocks noGrp="1"/>
          </p:cNvSpPr>
          <p:nvPr>
            <p:ph type="title"/>
          </p:nvPr>
        </p:nvSpPr>
        <p:spPr>
          <a:xfrm>
            <a:off x="274050" y="4972372"/>
            <a:ext cx="6222209" cy="1030947"/>
          </a:xfrm>
        </p:spPr>
        <p:txBody>
          <a:bodyPr/>
          <a:lstStyle/>
          <a:p>
            <a:r>
              <a:rPr lang="en-US" dirty="0"/>
              <a:t>Lesson-0</a:t>
            </a:r>
            <a:br>
              <a:rPr lang="en-US" dirty="0"/>
            </a:br>
            <a:br>
              <a:rPr lang="en-US" dirty="0"/>
            </a:br>
            <a:r>
              <a:rPr lang="en-US" dirty="0"/>
              <a:t>INTRODUCTION</a:t>
            </a:r>
            <a:br>
              <a:rPr lang="en-US" dirty="0"/>
            </a:br>
            <a:br>
              <a:rPr lang="en-US" dirty="0"/>
            </a:br>
            <a:br>
              <a:rPr lang="en-US" dirty="0"/>
            </a:br>
            <a:br>
              <a:rPr lang="en-US" dirty="0"/>
            </a:br>
            <a:endParaRPr lang="en-US" dirty="0"/>
          </a:p>
        </p:txBody>
      </p:sp>
      <p:sp>
        <p:nvSpPr>
          <p:cNvPr id="9" name="Slide Number Placeholder 8">
            <a:extLst>
              <a:ext uri="{FF2B5EF4-FFF2-40B4-BE49-F238E27FC236}">
                <a16:creationId xmlns:a16="http://schemas.microsoft.com/office/drawing/2014/main" id="{F81CB4CF-1525-4D0C-BA5D-8B500167C950}"/>
              </a:ext>
            </a:extLst>
          </p:cNvPr>
          <p:cNvSpPr>
            <a:spLocks noGrp="1"/>
          </p:cNvSpPr>
          <p:nvPr>
            <p:ph type="sldNum" sz="quarter" idx="11"/>
          </p:nvPr>
        </p:nvSpPr>
        <p:spPr/>
        <p:txBody>
          <a:bodyPr/>
          <a:lstStyle/>
          <a:p>
            <a:pPr defTabSz="1088421"/>
            <a:fld id="{104FC826-72BB-4AF1-BA01-A94F7396A7DC}" type="slidenum">
              <a:rPr lang="en-US" smtClean="0"/>
              <a:pPr defTabSz="1088421"/>
              <a:t>5</a:t>
            </a:fld>
            <a:endParaRPr lang="en-US" dirty="0"/>
          </a:p>
        </p:txBody>
      </p:sp>
      <p:sp>
        <p:nvSpPr>
          <p:cNvPr id="10" name="Footer Placeholder 9">
            <a:extLst>
              <a:ext uri="{FF2B5EF4-FFF2-40B4-BE49-F238E27FC236}">
                <a16:creationId xmlns:a16="http://schemas.microsoft.com/office/drawing/2014/main" id="{77B4ED77-EE60-4DC4-82BF-1577D73E33FC}"/>
              </a:ext>
            </a:extLst>
          </p:cNvPr>
          <p:cNvSpPr>
            <a:spLocks noGrp="1"/>
          </p:cNvSpPr>
          <p:nvPr>
            <p:ph type="ftr" sz="quarter" idx="10"/>
          </p:nvPr>
        </p:nvSpPr>
        <p:spPr/>
        <p:txBody>
          <a:bodyPr/>
          <a:lstStyle/>
          <a:p>
            <a:r>
              <a:rPr lang="en-US"/>
              <a:t>CONFIDENTIAL | AUTHORIZED </a:t>
            </a:r>
            <a:endParaRPr lang="en-US" dirty="0"/>
          </a:p>
        </p:txBody>
      </p:sp>
    </p:spTree>
    <p:extLst>
      <p:ext uri="{BB962C8B-B14F-4D97-AF65-F5344CB8AC3E}">
        <p14:creationId xmlns:p14="http://schemas.microsoft.com/office/powerpoint/2010/main" val="340521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77A74E-9388-4543-86F5-2F68087EF146}"/>
              </a:ext>
            </a:extLst>
          </p:cNvPr>
          <p:cNvSpPr>
            <a:spLocks noGrp="1"/>
          </p:cNvSpPr>
          <p:nvPr>
            <p:ph type="body" sz="quarter" idx="13"/>
          </p:nvPr>
        </p:nvSpPr>
        <p:spPr>
          <a:xfrm>
            <a:off x="281746" y="724210"/>
            <a:ext cx="11516964" cy="553064"/>
          </a:xfrm>
        </p:spPr>
        <p:txBody>
          <a:bodyPr/>
          <a:lstStyle/>
          <a:p>
            <a:r>
              <a:rPr lang="en-US" dirty="0"/>
              <a:t>Introduction</a:t>
            </a:r>
          </a:p>
        </p:txBody>
      </p:sp>
      <p:sp>
        <p:nvSpPr>
          <p:cNvPr id="3" name="Title 2">
            <a:extLst>
              <a:ext uri="{FF2B5EF4-FFF2-40B4-BE49-F238E27FC236}">
                <a16:creationId xmlns:a16="http://schemas.microsoft.com/office/drawing/2014/main" id="{58CA012F-2B9C-4660-82A7-92A3A0732814}"/>
              </a:ext>
            </a:extLst>
          </p:cNvPr>
          <p:cNvSpPr>
            <a:spLocks noGrp="1"/>
          </p:cNvSpPr>
          <p:nvPr>
            <p:ph type="title"/>
          </p:nvPr>
        </p:nvSpPr>
        <p:spPr/>
        <p:txBody>
          <a:bodyPr/>
          <a:lstStyle/>
          <a:p>
            <a:r>
              <a:rPr lang="en-US" dirty="0"/>
              <a:t>Lesson 0:</a:t>
            </a:r>
          </a:p>
        </p:txBody>
      </p:sp>
      <p:sp>
        <p:nvSpPr>
          <p:cNvPr id="4" name="Footer Placeholder 3">
            <a:extLst>
              <a:ext uri="{FF2B5EF4-FFF2-40B4-BE49-F238E27FC236}">
                <a16:creationId xmlns:a16="http://schemas.microsoft.com/office/drawing/2014/main" id="{ADCE0792-9994-4B1E-85DC-A648C3E3BD54}"/>
              </a:ext>
            </a:extLst>
          </p:cNvPr>
          <p:cNvSpPr>
            <a:spLocks noGrp="1"/>
          </p:cNvSpPr>
          <p:nvPr>
            <p:ph type="ftr" sz="quarter" idx="14"/>
          </p:nvPr>
        </p:nvSpPr>
        <p:spPr/>
        <p:txBody>
          <a:bodyPr/>
          <a:lstStyle/>
          <a:p>
            <a:r>
              <a:rPr lang="en-US"/>
              <a:t>CONFIDENTIAL | AUTHORIZED </a:t>
            </a:r>
            <a:endParaRPr lang="en-US" dirty="0"/>
          </a:p>
        </p:txBody>
      </p:sp>
      <p:sp>
        <p:nvSpPr>
          <p:cNvPr id="5" name="Slide Number Placeholder 4">
            <a:extLst>
              <a:ext uri="{FF2B5EF4-FFF2-40B4-BE49-F238E27FC236}">
                <a16:creationId xmlns:a16="http://schemas.microsoft.com/office/drawing/2014/main" id="{177D9554-8262-4E8F-BC3F-335777051535}"/>
              </a:ext>
            </a:extLst>
          </p:cNvPr>
          <p:cNvSpPr>
            <a:spLocks noGrp="1"/>
          </p:cNvSpPr>
          <p:nvPr>
            <p:ph type="sldNum" sz="quarter" idx="15"/>
          </p:nvPr>
        </p:nvSpPr>
        <p:spPr/>
        <p:txBody>
          <a:bodyPr/>
          <a:lstStyle/>
          <a:p>
            <a:pPr defTabSz="1088421"/>
            <a:fld id="{104FC826-72BB-4AF1-BA01-A94F7396A7DC}" type="slidenum">
              <a:rPr lang="en-US" smtClean="0"/>
              <a:pPr defTabSz="1088421"/>
              <a:t>6</a:t>
            </a:fld>
            <a:endParaRPr lang="en-US" dirty="0"/>
          </a:p>
        </p:txBody>
      </p:sp>
      <p:sp>
        <p:nvSpPr>
          <p:cNvPr id="6" name="Cloud 5">
            <a:extLst>
              <a:ext uri="{FF2B5EF4-FFF2-40B4-BE49-F238E27FC236}">
                <a16:creationId xmlns:a16="http://schemas.microsoft.com/office/drawing/2014/main" id="{D431326F-C896-476C-8264-F6FE2CA5B4BB}"/>
              </a:ext>
            </a:extLst>
          </p:cNvPr>
          <p:cNvSpPr/>
          <p:nvPr/>
        </p:nvSpPr>
        <p:spPr bwMode="ltGray">
          <a:xfrm>
            <a:off x="1471825" y="2477277"/>
            <a:ext cx="3275045" cy="1903445"/>
          </a:xfrm>
          <a:prstGeom prst="cloud">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400" dirty="0">
                <a:solidFill>
                  <a:schemeClr val="tx1"/>
                </a:solidFill>
              </a:rPr>
              <a:t>Big Data</a:t>
            </a:r>
          </a:p>
        </p:txBody>
      </p:sp>
      <p:sp>
        <p:nvSpPr>
          <p:cNvPr id="8" name="Oval 7">
            <a:extLst>
              <a:ext uri="{FF2B5EF4-FFF2-40B4-BE49-F238E27FC236}">
                <a16:creationId xmlns:a16="http://schemas.microsoft.com/office/drawing/2014/main" id="{32536285-BEFC-416A-99FD-F064448E0708}"/>
              </a:ext>
            </a:extLst>
          </p:cNvPr>
          <p:cNvSpPr/>
          <p:nvPr/>
        </p:nvSpPr>
        <p:spPr bwMode="ltGray">
          <a:xfrm rot="5400000">
            <a:off x="6597325" y="2811782"/>
            <a:ext cx="4114800" cy="13716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9" name="Oval 8">
            <a:extLst>
              <a:ext uri="{FF2B5EF4-FFF2-40B4-BE49-F238E27FC236}">
                <a16:creationId xmlns:a16="http://schemas.microsoft.com/office/drawing/2014/main" id="{F0A33479-0686-47D0-B10B-29EA0BB9017F}"/>
              </a:ext>
            </a:extLst>
          </p:cNvPr>
          <p:cNvSpPr/>
          <p:nvPr/>
        </p:nvSpPr>
        <p:spPr bwMode="ltGray">
          <a:xfrm rot="7798793">
            <a:off x="6575950" y="2693285"/>
            <a:ext cx="4114800" cy="13716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0" name="Oval 9">
            <a:extLst>
              <a:ext uri="{FF2B5EF4-FFF2-40B4-BE49-F238E27FC236}">
                <a16:creationId xmlns:a16="http://schemas.microsoft.com/office/drawing/2014/main" id="{1CC19B89-226D-450F-BBD2-39B56EDEE0F7}"/>
              </a:ext>
            </a:extLst>
          </p:cNvPr>
          <p:cNvSpPr/>
          <p:nvPr/>
        </p:nvSpPr>
        <p:spPr bwMode="ltGray">
          <a:xfrm rot="13801207" flipV="1">
            <a:off x="6505885" y="2674615"/>
            <a:ext cx="4114800" cy="13716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grpSp>
        <p:nvGrpSpPr>
          <p:cNvPr id="14" name="Group 13">
            <a:extLst>
              <a:ext uri="{FF2B5EF4-FFF2-40B4-BE49-F238E27FC236}">
                <a16:creationId xmlns:a16="http://schemas.microsoft.com/office/drawing/2014/main" id="{F4F08CE4-0A65-4D14-898C-7B0F4B1E2530}"/>
              </a:ext>
            </a:extLst>
          </p:cNvPr>
          <p:cNvGrpSpPr/>
          <p:nvPr/>
        </p:nvGrpSpPr>
        <p:grpSpPr>
          <a:xfrm>
            <a:off x="8398764" y="3033215"/>
            <a:ext cx="511921" cy="836347"/>
            <a:chOff x="4379167" y="5144352"/>
            <a:chExt cx="270588" cy="836347"/>
          </a:xfrm>
        </p:grpSpPr>
        <p:sp>
          <p:nvSpPr>
            <p:cNvPr id="11" name="Flowchart: Magnetic Disk 10">
              <a:extLst>
                <a:ext uri="{FF2B5EF4-FFF2-40B4-BE49-F238E27FC236}">
                  <a16:creationId xmlns:a16="http://schemas.microsoft.com/office/drawing/2014/main" id="{B8C9E6A4-A08A-48E8-9D0F-4927D73DE778}"/>
                </a:ext>
              </a:extLst>
            </p:cNvPr>
            <p:cNvSpPr/>
            <p:nvPr/>
          </p:nvSpPr>
          <p:spPr bwMode="ltGray">
            <a:xfrm>
              <a:off x="4379167" y="5379535"/>
              <a:ext cx="270588" cy="360150"/>
            </a:xfrm>
            <a:prstGeom prst="flowChartMagneticDisk">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2" name="Flowchart: Magnetic Disk 11">
              <a:extLst>
                <a:ext uri="{FF2B5EF4-FFF2-40B4-BE49-F238E27FC236}">
                  <a16:creationId xmlns:a16="http://schemas.microsoft.com/office/drawing/2014/main" id="{AF11DC25-BB54-45B1-8BC5-1420FEA4F41A}"/>
                </a:ext>
              </a:extLst>
            </p:cNvPr>
            <p:cNvSpPr/>
            <p:nvPr/>
          </p:nvSpPr>
          <p:spPr bwMode="ltGray">
            <a:xfrm>
              <a:off x="4379167" y="5620549"/>
              <a:ext cx="270588" cy="360150"/>
            </a:xfrm>
            <a:prstGeom prst="flowChartMagneticDisk">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13" name="Flowchart: Magnetic Disk 12">
              <a:extLst>
                <a:ext uri="{FF2B5EF4-FFF2-40B4-BE49-F238E27FC236}">
                  <a16:creationId xmlns:a16="http://schemas.microsoft.com/office/drawing/2014/main" id="{1EE886E7-5DDF-4364-BFC4-2C522A891C8E}"/>
                </a:ext>
              </a:extLst>
            </p:cNvPr>
            <p:cNvSpPr/>
            <p:nvPr/>
          </p:nvSpPr>
          <p:spPr bwMode="ltGray">
            <a:xfrm>
              <a:off x="4379167" y="5144352"/>
              <a:ext cx="270588" cy="360150"/>
            </a:xfrm>
            <a:prstGeom prst="flowChartMagneticDisk">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grpSp>
      <p:sp>
        <p:nvSpPr>
          <p:cNvPr id="16" name="Text Placeholder 1">
            <a:extLst>
              <a:ext uri="{FF2B5EF4-FFF2-40B4-BE49-F238E27FC236}">
                <a16:creationId xmlns:a16="http://schemas.microsoft.com/office/drawing/2014/main" id="{408C4FEB-86B0-4743-BC11-8C83C5397A74}"/>
              </a:ext>
            </a:extLst>
          </p:cNvPr>
          <p:cNvSpPr txBox="1">
            <a:spLocks/>
          </p:cNvSpPr>
          <p:nvPr/>
        </p:nvSpPr>
        <p:spPr>
          <a:xfrm>
            <a:off x="7774868" y="1061750"/>
            <a:ext cx="1827294" cy="381000"/>
          </a:xfrm>
          <a:prstGeom prst="rect">
            <a:avLst/>
          </a:prstGeom>
          <a:ln w="57150">
            <a:noFill/>
            <a:miter lim="800000"/>
          </a:ln>
        </p:spPr>
        <p:txBody>
          <a:bodyPr vert="horz" lIns="91440" tIns="91440" rIns="91440" bIns="91440" rtlCol="0" anchor="ctr">
            <a:noAutofit/>
          </a:bodyPr>
          <a:lstStyle>
            <a:lvl1pPr marL="0" indent="0" algn="l" defTabSz="914400" rtl="0" eaLnBrk="1" latinLnBrk="0" hangingPunct="1">
              <a:lnSpc>
                <a:spcPct val="90000"/>
              </a:lnSpc>
              <a:spcBef>
                <a:spcPts val="400"/>
              </a:spcBef>
              <a:buClrTx/>
              <a:buFont typeface="" panose="020B0303030202060203" pitchFamily="34" charset="0"/>
              <a:buNone/>
              <a:defRPr sz="2400" kern="1200" baseline="0" dirty="0">
                <a:solidFill>
                  <a:schemeClr val="tx1"/>
                </a:solidFill>
                <a:latin typeface="+mn-lt"/>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n-lt"/>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n-lt"/>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a:lstStyle>
          <a:p>
            <a:r>
              <a:rPr lang="en-US" dirty="0"/>
              <a:t>Data Science</a:t>
            </a:r>
          </a:p>
        </p:txBody>
      </p:sp>
      <p:sp>
        <p:nvSpPr>
          <p:cNvPr id="17" name="Arrow: Left-Right 16">
            <a:extLst>
              <a:ext uri="{FF2B5EF4-FFF2-40B4-BE49-F238E27FC236}">
                <a16:creationId xmlns:a16="http://schemas.microsoft.com/office/drawing/2014/main" id="{FE524AFA-F4E7-40B0-882D-F278D399F3F4}"/>
              </a:ext>
            </a:extLst>
          </p:cNvPr>
          <p:cNvSpPr/>
          <p:nvPr/>
        </p:nvSpPr>
        <p:spPr bwMode="ltGray">
          <a:xfrm>
            <a:off x="5176709" y="3174153"/>
            <a:ext cx="1828800" cy="548640"/>
          </a:xfrm>
          <a:prstGeom prst="leftRightArrow">
            <a:avLst/>
          </a:prstGeom>
          <a:solidFill>
            <a:srgbClr val="32DAC8"/>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3AEA8AA7-4E56-44C8-B7FE-628E688D10E1}"/>
              </a:ext>
            </a:extLst>
          </p:cNvPr>
          <p:cNvSpPr txBox="1"/>
          <p:nvPr/>
        </p:nvSpPr>
        <p:spPr>
          <a:xfrm>
            <a:off x="4724400" y="3213470"/>
            <a:ext cx="2743200" cy="431057"/>
          </a:xfrm>
          <a:prstGeom prst="rect">
            <a:avLst/>
          </a:prstGeom>
          <a:noFill/>
          <a:ln w="57150">
            <a:noFill/>
            <a:miter lim="800000"/>
          </a:ln>
        </p:spPr>
        <p:txBody>
          <a:bodyPr rot="0" spcFirstLastPara="0" vertOverflow="overflow" horzOverflow="overflow" vert="horz" wrap="square" lIns="90000" tIns="90000" rIns="90000" bIns="90000" numCol="1" spcCol="0" rtlCol="0" fromWordArt="0" anchor="ctr" anchorCtr="0" forceAA="0" compatLnSpc="1">
            <a:prstTxWarp prst="textNoShape">
              <a:avLst/>
            </a:prstTxWarp>
            <a:spAutoFit/>
          </a:bodyPr>
          <a:lstStyle/>
          <a:p>
            <a:pPr marL="0" indent="0" algn="l">
              <a:lnSpc>
                <a:spcPct val="90000"/>
              </a:lnSpc>
              <a:spcBef>
                <a:spcPts val="400"/>
              </a:spcBef>
              <a:buFont typeface="MetricHPE" panose="020B0503030202060203" pitchFamily="34" charset="0"/>
              <a:buNone/>
            </a:pPr>
            <a:r>
              <a:rPr lang="en-US" dirty="0" err="1"/>
              <a:t>Click to add text</a:t>
            </a:r>
          </a:p>
        </p:txBody>
      </p:sp>
    </p:spTree>
    <p:extLst>
      <p:ext uri="{BB962C8B-B14F-4D97-AF65-F5344CB8AC3E}">
        <p14:creationId xmlns:p14="http://schemas.microsoft.com/office/powerpoint/2010/main" val="400613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childTnLst>
                                </p:cTn>
                              </p:par>
                              <p:par>
                                <p:cTn id="11" presetID="10" presetClass="entr" presetSubtype="0" fill="hold"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6"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7</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INTRODUCTION</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pPr algn="just"/>
            <a:r>
              <a:rPr lang="en-US" dirty="0"/>
              <a:t>By 2021, the volume of data was predicted to reach 30 zettabytes (ZB) to 35ZB (zetta = 1021 bytes) according to a survey conducted by International Data Corporation (IDC).</a:t>
            </a:r>
          </a:p>
          <a:p>
            <a:pPr algn="just"/>
            <a:endParaRPr lang="en-US" dirty="0"/>
          </a:p>
          <a:p>
            <a:pPr algn="just"/>
            <a:r>
              <a:rPr lang="en-US" dirty="0"/>
              <a:t>Bigdata includes performing operations on high volume of data. For example, in terabytes 1012 bytes.</a:t>
            </a:r>
          </a:p>
          <a:p>
            <a:pPr algn="just"/>
            <a:endParaRPr lang="en-US" dirty="0"/>
          </a:p>
          <a:p>
            <a:pPr algn="just"/>
            <a:r>
              <a:rPr lang="en-US" dirty="0"/>
              <a:t>Deep learning models trained using the Bigdata have shown an exponential increase in the performance as compared to training with small datasets.</a:t>
            </a:r>
          </a:p>
          <a:p>
            <a:pPr algn="just"/>
            <a:endParaRPr lang="en-US" dirty="0"/>
          </a:p>
          <a:p>
            <a:pPr algn="just"/>
            <a:r>
              <a:rPr lang="en-US" dirty="0"/>
              <a:t>Even with the usage of GPUs the deep learning models take days or months for completing the training.</a:t>
            </a:r>
          </a:p>
          <a:p>
            <a:pPr algn="just"/>
            <a:endParaRPr lang="en-US" dirty="0"/>
          </a:p>
          <a:p>
            <a:pPr algn="just"/>
            <a:r>
              <a:rPr lang="en-US" dirty="0"/>
              <a:t>Therefore, there is a need to reduce the training duration of the deep learning models.</a:t>
            </a:r>
          </a:p>
        </p:txBody>
      </p:sp>
    </p:spTree>
    <p:extLst>
      <p:ext uri="{BB962C8B-B14F-4D97-AF65-F5344CB8AC3E}">
        <p14:creationId xmlns:p14="http://schemas.microsoft.com/office/powerpoint/2010/main" val="294489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1500"/>
                                        <p:tgtEl>
                                          <p:spTgt spid="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1500"/>
                                        <p:tgtEl>
                                          <p:spTgt spid="7">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1500"/>
                                        <p:tgtEl>
                                          <p:spTgt spid="7">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fade">
                                      <p:cBhvr>
                                        <p:cTn id="19" dur="1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8</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INTRODUCTION</a:t>
            </a:r>
          </a:p>
        </p:txBody>
      </p:sp>
      <p:grpSp>
        <p:nvGrpSpPr>
          <p:cNvPr id="13" name="Group 12">
            <a:extLst>
              <a:ext uri="{FF2B5EF4-FFF2-40B4-BE49-F238E27FC236}">
                <a16:creationId xmlns:a16="http://schemas.microsoft.com/office/drawing/2014/main" id="{78D48D31-2784-439A-A3A1-000DE70F0C75}"/>
              </a:ext>
            </a:extLst>
          </p:cNvPr>
          <p:cNvGrpSpPr/>
          <p:nvPr/>
        </p:nvGrpSpPr>
        <p:grpSpPr>
          <a:xfrm>
            <a:off x="974034" y="1236464"/>
            <a:ext cx="1202636" cy="4385072"/>
            <a:chOff x="1023729" y="1621475"/>
            <a:chExt cx="1202636" cy="4385072"/>
          </a:xfrm>
        </p:grpSpPr>
        <p:pic>
          <p:nvPicPr>
            <p:cNvPr id="1026" name="Picture 2" descr="Animal classification. Science for kids - My pals are here! - YouTube">
              <a:extLst>
                <a:ext uri="{FF2B5EF4-FFF2-40B4-BE49-F238E27FC236}">
                  <a16:creationId xmlns:a16="http://schemas.microsoft.com/office/drawing/2014/main" id="{74EBE8CD-D449-412F-9595-2172AED278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43" t="46684" r="50318" b="34793"/>
            <a:stretch/>
          </p:blipFill>
          <p:spPr bwMode="auto">
            <a:xfrm>
              <a:off x="1152939" y="3906777"/>
              <a:ext cx="1073426" cy="7009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nimal classification. Science for kids - My pals are here! - YouTube">
              <a:extLst>
                <a:ext uri="{FF2B5EF4-FFF2-40B4-BE49-F238E27FC236}">
                  <a16:creationId xmlns:a16="http://schemas.microsoft.com/office/drawing/2014/main" id="{205CC772-990E-4A7F-8658-F92313361D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755" t="46684" r="67806" b="34793"/>
            <a:stretch/>
          </p:blipFill>
          <p:spPr bwMode="auto">
            <a:xfrm>
              <a:off x="1023729" y="2728032"/>
              <a:ext cx="1143001" cy="700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Animal classification. Science for kids - My pals are here! - YouTube">
              <a:extLst>
                <a:ext uri="{FF2B5EF4-FFF2-40B4-BE49-F238E27FC236}">
                  <a16:creationId xmlns:a16="http://schemas.microsoft.com/office/drawing/2014/main" id="{45C55AF3-140B-436F-833D-E50A8D4B6F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647" t="46684" r="17201" b="30992"/>
            <a:stretch/>
          </p:blipFill>
          <p:spPr bwMode="auto">
            <a:xfrm>
              <a:off x="1152939" y="5161721"/>
              <a:ext cx="983974" cy="8448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nimal classification. Science for kids - My pals are here! - YouTube">
              <a:extLst>
                <a:ext uri="{FF2B5EF4-FFF2-40B4-BE49-F238E27FC236}">
                  <a16:creationId xmlns:a16="http://schemas.microsoft.com/office/drawing/2014/main" id="{8475F4CF-370A-43F8-990A-7513D894AD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2" t="46684" r="84244" b="34793"/>
            <a:stretch/>
          </p:blipFill>
          <p:spPr bwMode="auto">
            <a:xfrm>
              <a:off x="1212574" y="1621475"/>
              <a:ext cx="954156" cy="70096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Arrow: Right 7">
            <a:extLst>
              <a:ext uri="{FF2B5EF4-FFF2-40B4-BE49-F238E27FC236}">
                <a16:creationId xmlns:a16="http://schemas.microsoft.com/office/drawing/2014/main" id="{A2C911D6-3914-4DBF-8D26-B5B4B3C84F29}"/>
              </a:ext>
            </a:extLst>
          </p:cNvPr>
          <p:cNvSpPr/>
          <p:nvPr/>
        </p:nvSpPr>
        <p:spPr bwMode="ltGray">
          <a:xfrm>
            <a:off x="2487504" y="3160642"/>
            <a:ext cx="1252331" cy="536713"/>
          </a:xfrm>
          <a:prstGeom prst="rightArrow">
            <a:avLst/>
          </a:prstGeom>
          <a:solidFill>
            <a:srgbClr val="32DAC8"/>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pic>
        <p:nvPicPr>
          <p:cNvPr id="12" name="Picture 11">
            <a:extLst>
              <a:ext uri="{FF2B5EF4-FFF2-40B4-BE49-F238E27FC236}">
                <a16:creationId xmlns:a16="http://schemas.microsoft.com/office/drawing/2014/main" id="{0B64C299-AEB1-47EF-86DE-21385DB1A8BE}"/>
              </a:ext>
            </a:extLst>
          </p:cNvPr>
          <p:cNvPicPr>
            <a:picLocks noChangeAspect="1"/>
          </p:cNvPicPr>
          <p:nvPr/>
        </p:nvPicPr>
        <p:blipFill rotWithShape="1">
          <a:blip r:embed="rId3"/>
          <a:srcRect l="2860" r="3428" b="12462"/>
          <a:stretch/>
        </p:blipFill>
        <p:spPr>
          <a:xfrm>
            <a:off x="3891643" y="1803329"/>
            <a:ext cx="4656012" cy="3251341"/>
          </a:xfrm>
          <a:prstGeom prst="rect">
            <a:avLst/>
          </a:prstGeom>
        </p:spPr>
      </p:pic>
      <p:sp>
        <p:nvSpPr>
          <p:cNvPr id="15" name="Arrow: Right 14">
            <a:extLst>
              <a:ext uri="{FF2B5EF4-FFF2-40B4-BE49-F238E27FC236}">
                <a16:creationId xmlns:a16="http://schemas.microsoft.com/office/drawing/2014/main" id="{9BA0D06D-06A9-4A6E-B6DC-895F57DE1C85}"/>
              </a:ext>
            </a:extLst>
          </p:cNvPr>
          <p:cNvSpPr/>
          <p:nvPr/>
        </p:nvSpPr>
        <p:spPr bwMode="ltGray">
          <a:xfrm>
            <a:off x="8702775" y="3094382"/>
            <a:ext cx="1252331" cy="536713"/>
          </a:xfrm>
          <a:prstGeom prst="rightArrow">
            <a:avLst/>
          </a:prstGeom>
          <a:solidFill>
            <a:srgbClr val="32DAC8"/>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0B033EDF-3684-475A-853B-6D037724B1C5}"/>
              </a:ext>
            </a:extLst>
          </p:cNvPr>
          <p:cNvSpPr txBox="1"/>
          <p:nvPr/>
        </p:nvSpPr>
        <p:spPr>
          <a:xfrm>
            <a:off x="10068339" y="1236464"/>
            <a:ext cx="1560444" cy="4577927"/>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sz="2400" dirty="0"/>
              <a:t>Frog</a:t>
            </a:r>
          </a:p>
          <a:p>
            <a:pPr marL="0" indent="0" algn="ctr">
              <a:lnSpc>
                <a:spcPct val="90000"/>
              </a:lnSpc>
              <a:spcBef>
                <a:spcPts val="400"/>
              </a:spcBef>
              <a:buFont typeface="MetricHPE" panose="020B0503030202060203" pitchFamily="34" charset="0"/>
              <a:buNone/>
            </a:pPr>
            <a:endParaRPr lang="en-US" sz="2400" dirty="0"/>
          </a:p>
          <a:p>
            <a:pPr marL="0" indent="0" algn="ctr">
              <a:lnSpc>
                <a:spcPct val="90000"/>
              </a:lnSpc>
              <a:spcBef>
                <a:spcPts val="400"/>
              </a:spcBef>
              <a:buFont typeface="MetricHPE" panose="020B0503030202060203" pitchFamily="34" charset="0"/>
              <a:buNone/>
            </a:pPr>
            <a:endParaRPr lang="en-US" sz="2400" dirty="0"/>
          </a:p>
          <a:p>
            <a:pPr marL="0" indent="0" algn="ctr">
              <a:lnSpc>
                <a:spcPct val="90000"/>
              </a:lnSpc>
              <a:spcBef>
                <a:spcPts val="400"/>
              </a:spcBef>
              <a:buFont typeface="MetricHPE" panose="020B0503030202060203" pitchFamily="34" charset="0"/>
              <a:buNone/>
            </a:pPr>
            <a:r>
              <a:rPr lang="en-US" sz="2400" dirty="0"/>
              <a:t>Pigeon</a:t>
            </a:r>
          </a:p>
          <a:p>
            <a:pPr marL="0" indent="0" algn="ctr">
              <a:lnSpc>
                <a:spcPct val="90000"/>
              </a:lnSpc>
              <a:spcBef>
                <a:spcPts val="400"/>
              </a:spcBef>
              <a:buFont typeface="MetricHPE" panose="020B0503030202060203" pitchFamily="34" charset="0"/>
              <a:buNone/>
            </a:pPr>
            <a:endParaRPr lang="en-US" sz="2400" dirty="0"/>
          </a:p>
          <a:p>
            <a:pPr marL="0" indent="0" algn="ctr">
              <a:lnSpc>
                <a:spcPct val="90000"/>
              </a:lnSpc>
              <a:spcBef>
                <a:spcPts val="400"/>
              </a:spcBef>
              <a:buFont typeface="MetricHPE" panose="020B0503030202060203" pitchFamily="34" charset="0"/>
              <a:buNone/>
            </a:pPr>
            <a:endParaRPr lang="en-US" sz="2400" dirty="0"/>
          </a:p>
          <a:p>
            <a:pPr marL="0" indent="0" algn="ctr">
              <a:lnSpc>
                <a:spcPct val="90000"/>
              </a:lnSpc>
              <a:spcBef>
                <a:spcPts val="400"/>
              </a:spcBef>
              <a:buFont typeface="MetricHPE" panose="020B0503030202060203" pitchFamily="34" charset="0"/>
              <a:buNone/>
            </a:pPr>
            <a:r>
              <a:rPr lang="en-US" sz="2400" dirty="0"/>
              <a:t>Fish</a:t>
            </a:r>
          </a:p>
          <a:p>
            <a:pPr marL="0" indent="0" algn="ctr">
              <a:lnSpc>
                <a:spcPct val="90000"/>
              </a:lnSpc>
              <a:spcBef>
                <a:spcPts val="400"/>
              </a:spcBef>
              <a:buFont typeface="MetricHPE" panose="020B0503030202060203" pitchFamily="34" charset="0"/>
              <a:buNone/>
            </a:pPr>
            <a:endParaRPr lang="en-US" sz="2400" dirty="0"/>
          </a:p>
          <a:p>
            <a:pPr marL="0" indent="0" algn="ctr">
              <a:lnSpc>
                <a:spcPct val="90000"/>
              </a:lnSpc>
              <a:spcBef>
                <a:spcPts val="400"/>
              </a:spcBef>
              <a:buFont typeface="MetricHPE" panose="020B0503030202060203" pitchFamily="34" charset="0"/>
              <a:buNone/>
            </a:pPr>
            <a:endParaRPr lang="en-US" sz="2400" dirty="0"/>
          </a:p>
          <a:p>
            <a:pPr marL="0" indent="0" algn="ctr">
              <a:lnSpc>
                <a:spcPct val="90000"/>
              </a:lnSpc>
              <a:spcBef>
                <a:spcPts val="400"/>
              </a:spcBef>
              <a:buFont typeface="MetricHPE" panose="020B0503030202060203" pitchFamily="34" charset="0"/>
              <a:buNone/>
            </a:pPr>
            <a:r>
              <a:rPr lang="en-US" sz="2400" dirty="0"/>
              <a:t>Cow</a:t>
            </a:r>
          </a:p>
        </p:txBody>
      </p:sp>
      <p:sp>
        <p:nvSpPr>
          <p:cNvPr id="16" name="TextBox 15">
            <a:extLst>
              <a:ext uri="{FF2B5EF4-FFF2-40B4-BE49-F238E27FC236}">
                <a16:creationId xmlns:a16="http://schemas.microsoft.com/office/drawing/2014/main" id="{B009B94B-DB7B-4F65-B6C6-739E44B794FF}"/>
              </a:ext>
            </a:extLst>
          </p:cNvPr>
          <p:cNvSpPr txBox="1"/>
          <p:nvPr/>
        </p:nvSpPr>
        <p:spPr>
          <a:xfrm>
            <a:off x="4614479" y="1141354"/>
            <a:ext cx="3210340" cy="411581"/>
          </a:xfrm>
          <a:prstGeom prst="rect">
            <a:avLst/>
          </a:prstGeom>
          <a:noFill/>
          <a:ln w="57150">
            <a:noFill/>
            <a:miter lim="800000"/>
          </a:ln>
        </p:spPr>
        <p:txBody>
          <a:bodyPr wrap="squar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sz="2200" dirty="0"/>
              <a:t>Deep Learning Network</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A592671-D299-4C9C-9612-DF0334001707}"/>
                  </a:ext>
                </a:extLst>
              </p:cNvPr>
              <p:cNvSpPr txBox="1"/>
              <p:nvPr/>
            </p:nvSpPr>
            <p:spPr>
              <a:xfrm>
                <a:off x="3101009" y="5369616"/>
                <a:ext cx="6393345" cy="769441"/>
              </a:xfrm>
              <a:prstGeom prst="rect">
                <a:avLst/>
              </a:prstGeom>
              <a:noFill/>
              <a:ln w="57150">
                <a:noFill/>
                <a:miter lim="800000"/>
              </a:ln>
            </p:spPr>
            <p:txBody>
              <a:bodyPr wrap="square">
                <a:spAutoFit/>
              </a:bodyPr>
              <a:lstStyle/>
              <a:p>
                <a:pPr algn="ctr"/>
                <a:r>
                  <a:rPr lang="en-US" sz="2200" dirty="0">
                    <a:solidFill>
                      <a:schemeClr val="tx1"/>
                    </a:solidFill>
                  </a:rPr>
                  <a:t>Training the network using the equation</a:t>
                </a:r>
              </a:p>
              <a:p>
                <a:pPr algn="ctr"/>
                <a:r>
                  <a:rPr lang="en-US" sz="2200" dirty="0">
                    <a:solidFill>
                      <a:schemeClr val="tx1"/>
                    </a:solidFill>
                  </a:rPr>
                  <a:t>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𝑤</m:t>
                        </m:r>
                      </m:e>
                      <m:sub>
                        <m:r>
                          <a:rPr lang="en-US" sz="2200" i="1">
                            <a:solidFill>
                              <a:schemeClr val="tx1"/>
                            </a:solidFill>
                            <a:latin typeface="Cambria Math" panose="02040503050406030204" pitchFamily="18" charset="0"/>
                          </a:rPr>
                          <m:t>𝑛𝑒𝑤</m:t>
                        </m:r>
                      </m:sub>
                    </m:sSub>
                    <m:r>
                      <a:rPr lang="en-US" sz="2200" i="0">
                        <a:solidFill>
                          <a:schemeClr val="tx1"/>
                        </a:solidFill>
                        <a:latin typeface="Cambria Math" panose="02040503050406030204" pitchFamily="18" charset="0"/>
                      </a:rPr>
                      <m:t>= </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𝑤</m:t>
                        </m:r>
                      </m:e>
                      <m:sub>
                        <m:r>
                          <a:rPr lang="en-US" sz="2200" i="1">
                            <a:solidFill>
                              <a:schemeClr val="tx1"/>
                            </a:solidFill>
                            <a:latin typeface="Cambria Math" panose="02040503050406030204" pitchFamily="18" charset="0"/>
                          </a:rPr>
                          <m:t>𝑜𝑙𝑑</m:t>
                        </m:r>
                      </m:sub>
                    </m:sSub>
                    <m:r>
                      <a:rPr lang="en-US" sz="2200" i="0">
                        <a:solidFill>
                          <a:schemeClr val="tx1"/>
                        </a:solidFill>
                        <a:latin typeface="Cambria Math" panose="02040503050406030204" pitchFamily="18" charset="0"/>
                      </a:rPr>
                      <m:t>+ </m:t>
                    </m:r>
                    <m:r>
                      <a:rPr lang="en-US" sz="2200" i="1">
                        <a:solidFill>
                          <a:schemeClr val="tx1"/>
                        </a:solidFill>
                        <a:latin typeface="Cambria Math" panose="02040503050406030204" pitchFamily="18" charset="0"/>
                      </a:rPr>
                      <m:t>𝜀</m:t>
                    </m:r>
                    <m:r>
                      <a:rPr lang="en-US" sz="2200" i="0">
                        <a:solidFill>
                          <a:schemeClr val="tx1"/>
                        </a:solidFill>
                        <a:latin typeface="Cambria Math" panose="02040503050406030204" pitchFamily="18" charset="0"/>
                      </a:rPr>
                      <m:t>∗ </m:t>
                    </m:r>
                    <m:sSub>
                      <m:sSubPr>
                        <m:ctrlPr>
                          <a:rPr lang="en-US" sz="2200" i="1">
                            <a:solidFill>
                              <a:schemeClr val="tx1"/>
                            </a:solidFill>
                            <a:latin typeface="Cambria Math" panose="02040503050406030204" pitchFamily="18" charset="0"/>
                          </a:rPr>
                        </m:ctrlPr>
                      </m:sSubPr>
                      <m:e>
                        <m:r>
                          <m:rPr>
                            <m:sty m:val="p"/>
                          </m:rPr>
                          <a:rPr lang="en-US" sz="2200" i="0">
                            <a:solidFill>
                              <a:schemeClr val="tx1"/>
                            </a:solidFill>
                            <a:latin typeface="Cambria Math" panose="02040503050406030204" pitchFamily="18" charset="0"/>
                          </a:rPr>
                          <m:t>∇</m:t>
                        </m:r>
                      </m:e>
                      <m:sub>
                        <m:r>
                          <a:rPr lang="en-US" sz="2200" i="1">
                            <a:solidFill>
                              <a:schemeClr val="tx1"/>
                            </a:solidFill>
                            <a:latin typeface="Cambria Math" panose="02040503050406030204" pitchFamily="18" charset="0"/>
                          </a:rPr>
                          <m:t>𝐿</m:t>
                        </m:r>
                      </m:sub>
                    </m:sSub>
                    <m:r>
                      <a:rPr lang="en-US" sz="2200" i="0">
                        <a:solidFill>
                          <a:schemeClr val="tx1"/>
                        </a:solidFill>
                        <a:latin typeface="Cambria Math" panose="02040503050406030204" pitchFamily="18" charset="0"/>
                      </a:rPr>
                      <m:t> </m:t>
                    </m:r>
                    <m:d>
                      <m:dPr>
                        <m:sepChr m:val=","/>
                        <m:ctrlPr>
                          <a:rPr lang="en-US" sz="2200" i="1">
                            <a:solidFill>
                              <a:schemeClr val="tx1"/>
                            </a:solidFill>
                            <a:latin typeface="Cambria Math" panose="02040503050406030204" pitchFamily="18" charset="0"/>
                          </a:rPr>
                        </m:ctrlPr>
                      </m:dPr>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𝑤</m:t>
                            </m:r>
                          </m:e>
                          <m:sub>
                            <m:r>
                              <a:rPr lang="en-US" sz="2200" i="1">
                                <a:solidFill>
                                  <a:schemeClr val="tx1"/>
                                </a:solidFill>
                                <a:latin typeface="Cambria Math" panose="02040503050406030204" pitchFamily="18" charset="0"/>
                              </a:rPr>
                              <m:t>𝑜𝑙𝑑</m:t>
                            </m:r>
                          </m:sub>
                        </m:sSub>
                      </m:e>
                      <m:e>
                        <m:r>
                          <a:rPr lang="en-US" sz="2200" i="0">
                            <a:solidFill>
                              <a:schemeClr val="tx1"/>
                            </a:solidFill>
                            <a:latin typeface="Cambria Math" panose="02040503050406030204" pitchFamily="18" charset="0"/>
                          </a:rPr>
                          <m:t> </m:t>
                        </m:r>
                        <m:r>
                          <a:rPr lang="en-US" sz="2200" i="1">
                            <a:solidFill>
                              <a:schemeClr val="tx1"/>
                            </a:solidFill>
                            <a:latin typeface="Cambria Math" panose="02040503050406030204" pitchFamily="18" charset="0"/>
                          </a:rPr>
                          <m:t>𝐷</m:t>
                        </m:r>
                      </m:e>
                    </m:d>
                  </m:oMath>
                </a14:m>
                <a:endParaRPr lang="en-US" sz="2200" dirty="0">
                  <a:solidFill>
                    <a:schemeClr val="tx1"/>
                  </a:solidFill>
                </a:endParaRPr>
              </a:p>
            </p:txBody>
          </p:sp>
        </mc:Choice>
        <mc:Fallback xmlns="">
          <p:sp>
            <p:nvSpPr>
              <p:cNvPr id="19" name="TextBox 18">
                <a:extLst>
                  <a:ext uri="{FF2B5EF4-FFF2-40B4-BE49-F238E27FC236}">
                    <a16:creationId xmlns:a16="http://schemas.microsoft.com/office/drawing/2014/main" id="{CA592671-D299-4C9C-9612-DF0334001707}"/>
                  </a:ext>
                </a:extLst>
              </p:cNvPr>
              <p:cNvSpPr txBox="1">
                <a:spLocks noRot="1" noChangeAspect="1" noMove="1" noResize="1" noEditPoints="1" noAdjustHandles="1" noChangeArrowheads="1" noChangeShapeType="1" noTextEdit="1"/>
              </p:cNvSpPr>
              <p:nvPr/>
            </p:nvSpPr>
            <p:spPr>
              <a:xfrm>
                <a:off x="3101009" y="5369616"/>
                <a:ext cx="6393345" cy="769441"/>
              </a:xfrm>
              <a:prstGeom prst="rect">
                <a:avLst/>
              </a:prstGeom>
              <a:blipFill>
                <a:blip r:embed="rId4"/>
                <a:stretch>
                  <a:fillRect t="-5556" b="-1587"/>
                </a:stretch>
              </a:blipFill>
              <a:ln w="57150">
                <a:noFill/>
                <a:miter lim="800000"/>
              </a:ln>
            </p:spPr>
            <p:txBody>
              <a:bodyPr/>
              <a:lstStyle/>
              <a:p>
                <a:r>
                  <a:rPr lang="en-US">
                    <a:noFill/>
                  </a:rPr>
                  <a:t> </a:t>
                </a:r>
              </a:p>
            </p:txBody>
          </p:sp>
        </mc:Fallback>
      </mc:AlternateContent>
    </p:spTree>
    <p:extLst>
      <p:ext uri="{BB962C8B-B14F-4D97-AF65-F5344CB8AC3E}">
        <p14:creationId xmlns:p14="http://schemas.microsoft.com/office/powerpoint/2010/main" val="177343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1250"/>
                            </p:stCondLst>
                            <p:childTnLst>
                              <p:par>
                                <p:cTn id="9" presetID="10" presetClass="entr" presetSubtype="0" fill="hold" grpId="0" nodeType="afterEffect">
                                  <p:stCondLst>
                                    <p:cond delay="10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childTnLst>
                                </p:cTn>
                              </p:par>
                            </p:childTnLst>
                          </p:cTn>
                        </p:par>
                        <p:par>
                          <p:cTn id="12" fill="hold">
                            <p:stCondLst>
                              <p:cond delay="3250"/>
                            </p:stCondLst>
                            <p:childTnLst>
                              <p:par>
                                <p:cTn id="13" presetID="10" presetClass="entr" presetSubtype="0" fill="hold" grpId="0" nodeType="afterEffect">
                                  <p:stCondLst>
                                    <p:cond delay="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0349679-8B77-4AAF-9049-025CBA647F54}"/>
              </a:ext>
            </a:extLst>
          </p:cNvPr>
          <p:cNvSpPr>
            <a:spLocks noGrp="1"/>
          </p:cNvSpPr>
          <p:nvPr>
            <p:ph type="ftr" sz="quarter" idx="18"/>
          </p:nvPr>
        </p:nvSpPr>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70A38B47-FBC5-479E-B99D-62E9960380C4}"/>
              </a:ext>
            </a:extLst>
          </p:cNvPr>
          <p:cNvSpPr>
            <a:spLocks noGrp="1"/>
          </p:cNvSpPr>
          <p:nvPr>
            <p:ph type="sldNum" sz="quarter" idx="19"/>
          </p:nvPr>
        </p:nvSpPr>
        <p:spPr/>
        <p:txBody>
          <a:bodyPr/>
          <a:lstStyle/>
          <a:p>
            <a:pPr defTabSz="1088421"/>
            <a:fld id="{104FC826-72BB-4AF1-BA01-A94F7396A7DC}" type="slidenum">
              <a:rPr lang="en-US" smtClean="0"/>
              <a:pPr defTabSz="1088421"/>
              <a:t>9</a:t>
            </a:fld>
            <a:endParaRPr lang="en-US" dirty="0"/>
          </a:p>
        </p:txBody>
      </p:sp>
      <p:sp>
        <p:nvSpPr>
          <p:cNvPr id="6" name="Title 5">
            <a:extLst>
              <a:ext uri="{FF2B5EF4-FFF2-40B4-BE49-F238E27FC236}">
                <a16:creationId xmlns:a16="http://schemas.microsoft.com/office/drawing/2014/main" id="{652FA41F-14CE-4263-9611-6A753DF9822D}"/>
              </a:ext>
            </a:extLst>
          </p:cNvPr>
          <p:cNvSpPr>
            <a:spLocks noGrp="1"/>
          </p:cNvSpPr>
          <p:nvPr>
            <p:ph type="title"/>
          </p:nvPr>
        </p:nvSpPr>
        <p:spPr/>
        <p:txBody>
          <a:bodyPr/>
          <a:lstStyle/>
          <a:p>
            <a:r>
              <a:rPr lang="en-US" dirty="0"/>
              <a:t>Local Training</a:t>
            </a:r>
          </a:p>
        </p:txBody>
      </p:sp>
      <p:sp>
        <p:nvSpPr>
          <p:cNvPr id="7" name="Content Placeholder 6">
            <a:extLst>
              <a:ext uri="{FF2B5EF4-FFF2-40B4-BE49-F238E27FC236}">
                <a16:creationId xmlns:a16="http://schemas.microsoft.com/office/drawing/2014/main" id="{1A33435E-A51E-4487-950F-EFEF34F120EB}"/>
              </a:ext>
            </a:extLst>
          </p:cNvPr>
          <p:cNvSpPr>
            <a:spLocks noGrp="1"/>
          </p:cNvSpPr>
          <p:nvPr>
            <p:ph idx="1"/>
          </p:nvPr>
        </p:nvSpPr>
        <p:spPr/>
        <p:txBody>
          <a:bodyPr/>
          <a:lstStyle/>
          <a:p>
            <a:pPr algn="just"/>
            <a:r>
              <a:rPr lang="en-US" dirty="0"/>
              <a:t>Used to share the computations involved in the deep learning models for reducing the training time.</a:t>
            </a:r>
          </a:p>
          <a:p>
            <a:pPr algn="just"/>
            <a:endParaRPr lang="en-US" dirty="0"/>
          </a:p>
          <a:p>
            <a:pPr algn="just"/>
            <a:r>
              <a:rPr lang="en-US" b="1" dirty="0"/>
              <a:t>Local (Parallel) Training </a:t>
            </a:r>
          </a:p>
          <a:p>
            <a:pPr algn="just"/>
            <a:endParaRPr lang="en-US" b="1" dirty="0"/>
          </a:p>
          <a:p>
            <a:pPr algn="just"/>
            <a:r>
              <a:rPr lang="en-US" dirty="0"/>
              <a:t>In this technique, the data and model is stored on a single machine with multiple cores. </a:t>
            </a:r>
          </a:p>
          <a:p>
            <a:pPr algn="just"/>
            <a:endParaRPr lang="en-US" dirty="0"/>
          </a:p>
          <a:p>
            <a:pPr algn="just"/>
            <a:r>
              <a:rPr lang="en-US" dirty="0"/>
              <a:t>The multiple cores are used to train multiple mini batches of the model in parallel. </a:t>
            </a:r>
          </a:p>
          <a:p>
            <a:pPr algn="just"/>
            <a:endParaRPr lang="en-US" dirty="0"/>
          </a:p>
          <a:p>
            <a:pPr algn="just"/>
            <a:r>
              <a:rPr lang="en-US" dirty="0"/>
              <a:t>Further, the GPUs present in machine can be shared for computationally intensive tasks such as matrix multiplication.</a:t>
            </a:r>
          </a:p>
          <a:p>
            <a:pPr algn="just"/>
            <a:endParaRPr lang="en-US" dirty="0"/>
          </a:p>
          <a:p>
            <a:pPr marL="0" indent="0" algn="just">
              <a:buNone/>
            </a:pPr>
            <a:endParaRPr lang="en-US" dirty="0"/>
          </a:p>
        </p:txBody>
      </p:sp>
    </p:spTree>
    <p:extLst>
      <p:ext uri="{BB962C8B-B14F-4D97-AF65-F5344CB8AC3E}">
        <p14:creationId xmlns:p14="http://schemas.microsoft.com/office/powerpoint/2010/main" val="108253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500"/>
                                        <p:tgtEl>
                                          <p:spTgt spid="7">
                                            <p:txEl>
                                              <p:pRg st="0" end="0"/>
                                            </p:txEl>
                                          </p:spTgt>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1500"/>
                                        <p:tgtEl>
                                          <p:spTgt spid="7">
                                            <p:txEl>
                                              <p:pRg st="2" end="2"/>
                                            </p:txEl>
                                          </p:spTgt>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1500"/>
                                        <p:tgtEl>
                                          <p:spTgt spid="7">
                                            <p:txEl>
                                              <p:pRg st="4" end="4"/>
                                            </p:txEl>
                                          </p:spTgt>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1500"/>
                                        <p:tgtEl>
                                          <p:spTgt spid="7">
                                            <p:txEl>
                                              <p:pRg st="6" end="6"/>
                                            </p:txEl>
                                          </p:spTgt>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fade">
                                      <p:cBhvr>
                                        <p:cTn id="19" dur="1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 Standard 16x9 White Templat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a:majorFont>
        <a:latin typeface="MetricHPE Black"/>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noFill/>
        <a:ln w="57150">
          <a:solidFill>
            <a:schemeClr val="accent1"/>
          </a:solidFill>
        </a:ln>
      </a:spPr>
      <a:bodyPr tIns="91440" bIns="91440"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57150">
          <a:noFill/>
          <a:miter lim="800000"/>
        </a:ln>
      </a:spPr>
      <a:bodyPr wrap="square" lIns="90000" tIns="90000" rIns="90000" bIns="90000" rtlCol="0" anchor="ctr" anchorCtr="0">
        <a:noAutofit/>
      </a:bodyPr>
      <a:lstStyle>
        <a:defPPr marL="0" indent="0" algn="ctr">
          <a:lnSpc>
            <a:spcPct val="90000"/>
          </a:lnSpc>
          <a:spcBef>
            <a:spcPts val="400"/>
          </a:spcBef>
          <a:buFont typeface="MetricHPE" panose="020B0503030202060203" pitchFamily="34" charset="0"/>
          <a:buNone/>
          <a:defRPr dirty="0" err="1" smtClean="0"/>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HPE Standard 16x9 White Template" id="{4DF37866-50E6-48DE-84C9-8BB71AE535E5}" vid="{B9B864F1-4F30-40F3-8416-281B22640656}"/>
    </a:ext>
  </a:extLst>
</a:theme>
</file>

<file path=ppt/theme/theme2.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theme>
</file>

<file path=docProps/app.xml><?xml version="1.0" encoding="utf-8"?>
<Properties xmlns="http://schemas.openxmlformats.org/officeDocument/2006/extended-properties" xmlns:vt="http://schemas.openxmlformats.org/officeDocument/2006/docPropsVTypes">
  <Template>hpe-standard-16x9-white-template-1624878220247</Template>
  <TotalTime>471</TotalTime>
  <Words>1775</Words>
  <Application>Microsoft Office PowerPoint</Application>
  <PresentationFormat>Widescreen</PresentationFormat>
  <Paragraphs>420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HPE Standard 16x9 White Template</vt:lpstr>
      <vt:lpstr>Module 4: DISTRIBUTED DEEP LEARNING</vt:lpstr>
      <vt:lpstr>Lessons:</vt:lpstr>
      <vt:lpstr>AGENDA</vt:lpstr>
      <vt:lpstr>AGENDA</vt:lpstr>
      <vt:lpstr>Lesson-0  INTRODUCTION    </vt:lpstr>
      <vt:lpstr>Lesson 0:</vt:lpstr>
      <vt:lpstr>INTRODUCTION</vt:lpstr>
      <vt:lpstr>INTRODUCTION</vt:lpstr>
      <vt:lpstr>Local Training</vt:lpstr>
      <vt:lpstr>Local Training</vt:lpstr>
      <vt:lpstr>Distributed Training</vt:lpstr>
      <vt:lpstr>Distributed Training</vt:lpstr>
      <vt:lpstr>Lesson-1  Architecture     </vt:lpstr>
      <vt:lpstr>Lesson 1:</vt:lpstr>
      <vt:lpstr>Architecture for distributed deep learning</vt:lpstr>
      <vt:lpstr>Architecture for distributed deep learning</vt:lpstr>
      <vt:lpstr>Architecture for distributed deep learning</vt:lpstr>
      <vt:lpstr>Architectures for distributed deep learning</vt:lpstr>
      <vt:lpstr>Lesson-2  Training      </vt:lpstr>
      <vt:lpstr>Lesson 2:</vt:lpstr>
      <vt:lpstr>Training in distributed deep learning</vt:lpstr>
      <vt:lpstr>Training in distributed deep learning</vt:lpstr>
      <vt:lpstr>Lesson-3  Aggregation       </vt:lpstr>
      <vt:lpstr>Lesson 3:</vt:lpstr>
      <vt:lpstr>Aggregation of parameters in Distributed Deep learning</vt:lpstr>
      <vt:lpstr>Aggregation of parameters in Distributed Deep learning</vt:lpstr>
      <vt:lpstr>Lesson-4  Evaluation        </vt:lpstr>
      <vt:lpstr>Lesson 4:</vt:lpstr>
      <vt:lpstr>Evaluation of distributed deep learning models</vt:lpstr>
      <vt:lpstr>Lesson-5  Inference         </vt:lpstr>
      <vt:lpstr>Lesson 5:</vt:lpstr>
      <vt:lpstr>Inferencing distributed deep learning models</vt:lpstr>
      <vt:lpstr>Lesson-6  Conclusion         </vt:lpstr>
      <vt:lpstr>Lesson 6:</vt:lpstr>
      <vt:lpstr>Advantages of Distributed Deep learning</vt:lpstr>
      <vt:lpstr>Applications of Distributed Deep learning</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Sample Title Slide</dc:title>
  <dc:creator>Hrushikesha Shastry B S</dc:creator>
  <cp:lastModifiedBy>Ismayil siyad</cp:lastModifiedBy>
  <cp:revision>219</cp:revision>
  <dcterms:created xsi:type="dcterms:W3CDTF">2021-12-17T07:08:13Z</dcterms:created>
  <dcterms:modified xsi:type="dcterms:W3CDTF">2021-12-30T07:21:17Z</dcterms:modified>
</cp:coreProperties>
</file>