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B88379A-9877-4C2F-910F-F9C762B52E0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/>
          <a:srcRect l="12889" r="1" b="1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19" y="2776196"/>
            <a:ext cx="7942263" cy="1916454"/>
          </a:xfrm>
        </p:spPr>
        <p:txBody>
          <a:bodyPr anchor="t">
            <a:normAutofit/>
          </a:bodyPr>
          <a:lstStyle/>
          <a:p>
            <a:r>
              <a:rPr lang="en-US" dirty="0" err="1"/>
              <a:t>Kochava</a:t>
            </a:r>
            <a:r>
              <a:rPr lang="en-US" dirty="0"/>
              <a:t> 	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2942637"/>
            <a:ext cx="1623075" cy="583563"/>
          </a:xfrm>
        </p:spPr>
        <p:txBody>
          <a:bodyPr wrap="none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 dirty="0"/>
              <a:t>Participants: </a:t>
            </a:r>
            <a:r>
              <a:rPr lang="en-US" sz="2700" dirty="0" err="1"/>
              <a:t>VishnuPrasath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&lt;DATA247 name&gt;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Details of Data247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&lt;SaaS name&gt;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Briefly explain about the backend.</a:t>
            </a:r>
          </a:p>
          <a:p>
            <a:r>
              <a:rPr lang="en-US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Kochava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industry standard for secure, real-time data solutions which help people-based marketers establish identity, define and activate audiences, and measure and optimize their marketing across connected devices.</a:t>
            </a:r>
            <a:endParaRPr lang="en-US" dirty="0"/>
          </a:p>
          <a:p>
            <a:r>
              <a:rPr lang="en-US" dirty="0"/>
              <a:t>Explain about the connector and its capabilities and how it will benefit the users.</a:t>
            </a:r>
          </a:p>
          <a:p>
            <a:r>
              <a:rPr lang="en-US" dirty="0"/>
              <a:t>This connector helps in getting the real time data or track the information from the apps that’s been created to the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Screenshot of workflow (with Response json)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C753CD-269F-482C-AB74-CD9085EE1FFA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473405" y="1387475"/>
            <a:ext cx="9245190" cy="4665663"/>
          </a:xfr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194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Rubik</vt:lpstr>
      <vt:lpstr>Trebuchet MS</vt:lpstr>
      <vt:lpstr>Wingdings</vt:lpstr>
      <vt:lpstr>Symbol</vt:lpstr>
      <vt:lpstr>Software AG 2021</vt:lpstr>
      <vt:lpstr>Kochava  Provider</vt:lpstr>
      <vt:lpstr>&lt;DATA247 name&gt;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Rajasekaran, Vishnuprasath</cp:lastModifiedBy>
  <cp:revision>4</cp:revision>
  <dcterms:created xsi:type="dcterms:W3CDTF">2022-01-10T12:32:13Z</dcterms:created>
  <dcterms:modified xsi:type="dcterms:W3CDTF">2022-01-29T17:57:26Z</dcterms:modified>
</cp:coreProperties>
</file>