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366" r:id="rId2"/>
    <p:sldId id="367" r:id="rId3"/>
    <p:sldId id="369" r:id="rId4"/>
    <p:sldId id="368" r:id="rId5"/>
  </p:sldIdLst>
  <p:sldSz cx="12192000" cy="6858000"/>
  <p:notesSz cx="6858000" cy="9144000"/>
  <p:embeddedFontLst>
    <p:embeddedFont>
      <p:font typeface="Rubik" panose="00000500000000000000" pitchFamily="50" charset="-79"/>
      <p:regular r:id="rId7"/>
      <p:bold r:id="rId8"/>
      <p:italic r:id="rId9"/>
    </p:embeddedFont>
    <p:embeddedFont>
      <p:font typeface="Trebuchet MS" panose="020B0603020202020204" pitchFamily="3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3" d="100"/>
          <a:sy n="83" d="100"/>
        </p:scale>
        <p:origin x="686" y="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1/10/2022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1/10/2022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1/10/2022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1/10/2022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1/10/2022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1/10/2022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1/10/2022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1/10/2022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BAF474D-C48B-47A3-AD43-776B973A4A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&lt;SaaS Name&gt; Provider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6EFEFE6-40D8-4F98-A8DC-DB4A69331A7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Participants:</a:t>
            </a:r>
          </a:p>
          <a:p>
            <a:r>
              <a:rPr lang="en-US" dirty="0"/>
              <a:t>&lt;Participant 1&gt;</a:t>
            </a:r>
          </a:p>
          <a:p>
            <a:r>
              <a:rPr lang="en-US" dirty="0"/>
              <a:t>&lt;Participant 2&gt;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&lt;SaaS name&gt;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webMethods CloudStreams Provider for </a:t>
            </a:r>
            <a:r>
              <a:rPr lang="en-GB" sz="1800" b="1" kern="0" dirty="0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&lt;SaaS name&gt;</a:t>
            </a:r>
            <a:endParaRPr lang="en-IN" sz="1800" b="1" u="none" strike="noStrike" kern="0" spc="0" dirty="0">
              <a:ln>
                <a:noFill/>
              </a:ln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Briefly explain about the backend.</a:t>
            </a:r>
          </a:p>
          <a:p>
            <a:r>
              <a:rPr lang="en-US" dirty="0"/>
              <a:t>Explain about the connector and its capabilities and how it will benefit the users.</a:t>
            </a:r>
          </a:p>
        </p:txBody>
      </p:sp>
    </p:spTree>
    <p:extLst>
      <p:ext uri="{BB962C8B-B14F-4D97-AF65-F5344CB8AC3E}">
        <p14:creationId xmlns:p14="http://schemas.microsoft.com/office/powerpoint/2010/main" val="10225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</a:t>
            </a:r>
            <a:r>
              <a:rPr lang="en-IN"/>
              <a:t>for workflow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0A30E-56D3-4B3A-8CDB-4EC8BF085B0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7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136</Words>
  <Application>Microsoft Office PowerPoint</Application>
  <PresentationFormat>Widescreen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Trebuchet MS</vt:lpstr>
      <vt:lpstr>Rubik</vt:lpstr>
      <vt:lpstr>Symbol</vt:lpstr>
      <vt:lpstr>Wingdings</vt:lpstr>
      <vt:lpstr>Software AG 2021</vt:lpstr>
      <vt:lpstr>&lt;SaaS Name&gt; Provider</vt:lpstr>
      <vt:lpstr>&lt;SaaS name&gt;</vt:lpstr>
      <vt:lpstr>Screenshots for workflow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Bhushan Ray, Vidya</cp:lastModifiedBy>
  <cp:revision>1</cp:revision>
  <dcterms:created xsi:type="dcterms:W3CDTF">2022-01-10T12:32:13Z</dcterms:created>
  <dcterms:modified xsi:type="dcterms:W3CDTF">2022-01-11T03:25:38Z</dcterms:modified>
</cp:coreProperties>
</file>