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66" r:id="rId2"/>
    <p:sldId id="367" r:id="rId3"/>
    <p:sldId id="370" r:id="rId4"/>
    <p:sldId id="371" r:id="rId5"/>
    <p:sldId id="372" r:id="rId6"/>
    <p:sldId id="373" r:id="rId7"/>
    <p:sldId id="374" r:id="rId8"/>
    <p:sldId id="368" r:id="rId9"/>
  </p:sldIdLst>
  <p:sldSz cx="12192000" cy="6858000"/>
  <p:notesSz cx="6858000" cy="9144000"/>
  <p:embeddedFontLst>
    <p:embeddedFont>
      <p:font typeface="Rubik" panose="00000500000000000000" pitchFamily="50" charset="-79"/>
      <p:regular r:id="rId11"/>
      <p:bold r:id="rId12"/>
      <p: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Need A Budget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Vaibhav Singal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A Budget (YNAB)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YNAB?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You Need a Budget, or YNAB, is a popular paid budgeting app. While some budgeting apps only show people what they've already spent, You Need a Budget focuses on zero-based budgeting. The app teaches you to put all your money to use -- including using your money for expenses, paying off debt, and saving extra money.</a:t>
            </a:r>
          </a:p>
          <a:p>
            <a:r>
              <a:rPr lang="en-US" dirty="0"/>
              <a:t>YNAB offers an API which is REST based, uses the JSON data format and is secured with HTTPS. You can use it to build a personal application to interact with your own budget or build an application that any other </a:t>
            </a:r>
            <a:r>
              <a:rPr lang="en-US" dirty="0" err="1"/>
              <a:t>YNABer</a:t>
            </a:r>
            <a:r>
              <a:rPr lang="en-US" dirty="0"/>
              <a:t> can authorize and use. API resources require a valid access token for authentication. There are two ways to obtain access tokens: Personal Access Tokens and OAuth Applications. </a:t>
            </a:r>
          </a:p>
          <a:p>
            <a:r>
              <a:rPr lang="en-US" dirty="0"/>
              <a:t>OAuth has been used to configure authentication for this Connector build.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E86058-5B0B-4E67-8EA7-F5F14A4576F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US" dirty="0"/>
              <a:t>4 workflows and 3 flow services have been created for the demo. These cover 4 use cases in total as mentioned below:</a:t>
            </a:r>
          </a:p>
          <a:p>
            <a:pPr marL="285750" indent="-285750"/>
            <a:r>
              <a:rPr lang="en-US" dirty="0"/>
              <a:t>Get a List of Budgets for a User</a:t>
            </a:r>
          </a:p>
          <a:p>
            <a:pPr marL="285750" indent="-285750"/>
            <a:r>
              <a:rPr lang="en-US" dirty="0"/>
              <a:t>Create new transaction(s) within the budget</a:t>
            </a:r>
          </a:p>
          <a:p>
            <a:pPr marL="285750" indent="-285750"/>
            <a:r>
              <a:rPr lang="en-US" dirty="0"/>
              <a:t>Update multiple transactions using a combination of workflow and flow service (updates all transactions with a single API call)</a:t>
            </a:r>
          </a:p>
          <a:p>
            <a:pPr marL="285750" indent="-285750"/>
            <a:r>
              <a:rPr lang="en-US" dirty="0"/>
              <a:t>Update multiple transactions using workflow only (updates transactions one by one within a loop)</a:t>
            </a:r>
          </a:p>
        </p:txBody>
      </p:sp>
    </p:spTree>
    <p:extLst>
      <p:ext uri="{BB962C8B-B14F-4D97-AF65-F5344CB8AC3E}">
        <p14:creationId xmlns:p14="http://schemas.microsoft.com/office/powerpoint/2010/main" val="73054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Get Budgets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15C2F0-A288-48D2-95FB-D0FB37503C67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555250" y="1379199"/>
            <a:ext cx="9136343" cy="4665663"/>
          </a:xfrm>
        </p:spPr>
      </p:pic>
    </p:spTree>
    <p:extLst>
      <p:ext uri="{BB962C8B-B14F-4D97-AF65-F5344CB8AC3E}">
        <p14:creationId xmlns:p14="http://schemas.microsoft.com/office/powerpoint/2010/main" val="342132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Create New Transactions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A8CF45-C44A-40DC-A12A-5F586607D29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9740B-FDC5-4515-8AD2-8EDA72B9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052736"/>
            <a:ext cx="10261489" cy="52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Update Multiple Transactions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A8CF45-C44A-40DC-A12A-5F586607D29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DEE86-0157-471D-B160-ACC63CD9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97913"/>
            <a:ext cx="11421931" cy="53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Screenshots 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Update Transactions (one at a time)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A8CF45-C44A-40DC-A12A-5F586607D29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FBA23-3C22-4A87-BC50-12A8FDE6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97913"/>
            <a:ext cx="11349923" cy="52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446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Symbol</vt:lpstr>
      <vt:lpstr>Rubik</vt:lpstr>
      <vt:lpstr>Trebuchet MS</vt:lpstr>
      <vt:lpstr>Software AG 2021</vt:lpstr>
      <vt:lpstr>You Need A Budget Provider</vt:lpstr>
      <vt:lpstr>You Need A Budget (YNAB)</vt:lpstr>
      <vt:lpstr>Use Cases Covered</vt:lpstr>
      <vt:lpstr>Screenshots for workflow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Singal, Vaibhav</cp:lastModifiedBy>
  <cp:revision>8</cp:revision>
  <dcterms:created xsi:type="dcterms:W3CDTF">2022-01-10T12:32:13Z</dcterms:created>
  <dcterms:modified xsi:type="dcterms:W3CDTF">2022-02-02T07:30:35Z</dcterms:modified>
</cp:coreProperties>
</file>