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366" r:id="rId2"/>
    <p:sldId id="367" r:id="rId3"/>
    <p:sldId id="369" r:id="rId4"/>
    <p:sldId id="368" r:id="rId5"/>
  </p:sldIdLst>
  <p:sldSz cx="12192000" cy="6858000"/>
  <p:notesSz cx="6858000" cy="9144000"/>
  <p:embeddedFontLst>
    <p:embeddedFont>
      <p:font typeface="Rubik" panose="00000500000000000000" pitchFamily="50" charset="-79"/>
      <p:regular r:id="rId7"/>
      <p:bold r:id="rId8"/>
      <p:italic r:id="rId9"/>
    </p:embeddedFont>
    <p:embeddedFont>
      <p:font typeface="Trebuchet MS" panose="020B0603020202020204" pitchFamily="3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1/31/2022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1/31/2022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BAF474D-C48B-47A3-AD43-776B973A4A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 Need A Budget Provider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6EFEFE6-40D8-4F98-A8DC-DB4A69331A7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Participants:</a:t>
            </a:r>
          </a:p>
          <a:p>
            <a:r>
              <a:rPr lang="en-US" dirty="0"/>
              <a:t>Vaibhav Singal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A Budget (YNAB)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US" sz="1800" b="1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YNAB?</a:t>
            </a:r>
            <a:endParaRPr lang="en-IN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You Need a Budget, or YNAB, is a popular paid budgeting app. While some budgeting apps only show people what they've already spent, You Need a Budget focuses on zero-based budgeting. The app teaches you to put all your money to use -- including using your money for expenses, paying off debt, and saving extra money.</a:t>
            </a:r>
          </a:p>
          <a:p>
            <a:r>
              <a:rPr lang="en-US" dirty="0"/>
              <a:t>YNAB offers an API which is REST based, uses the JSON data format and is secured with HTTPS. You can use it to build a personal application to interact with your own budget or build an application that any other </a:t>
            </a:r>
            <a:r>
              <a:rPr lang="en-US" dirty="0" err="1"/>
              <a:t>YNABer</a:t>
            </a:r>
            <a:r>
              <a:rPr lang="en-US" dirty="0"/>
              <a:t> can authorize and use. API resources require a valid access token for authentication. There are two ways to obtain access tokens: Personal Access Tokens and OAuth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84F1E7-FE8C-4344-8489-97975D193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79" y="639838"/>
            <a:ext cx="10859441" cy="557832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E86058-5B0B-4E67-8EA7-F5F14A4576F9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248</Words>
  <Application>Microsoft Office PowerPoint</Application>
  <PresentationFormat>Widescreen</PresentationFormat>
  <Paragraphs>19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Symbol</vt:lpstr>
      <vt:lpstr>Rubik</vt:lpstr>
      <vt:lpstr>Trebuchet MS</vt:lpstr>
      <vt:lpstr>Wingdings</vt:lpstr>
      <vt:lpstr>Software AG 2021</vt:lpstr>
      <vt:lpstr>You Need A Budget Provider</vt:lpstr>
      <vt:lpstr>You Need A Budget (YNAB)</vt:lpstr>
      <vt:lpstr>Screenshots for workflow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Singal, Vaibhav</cp:lastModifiedBy>
  <cp:revision>4</cp:revision>
  <dcterms:created xsi:type="dcterms:W3CDTF">2022-01-10T12:32:13Z</dcterms:created>
  <dcterms:modified xsi:type="dcterms:W3CDTF">2022-01-31T05:33:21Z</dcterms:modified>
</cp:coreProperties>
</file>