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9" r:id="rId4"/>
    <p:sldId id="370" r:id="rId5"/>
    <p:sldId id="368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ubik" panose="00000500000000000000" pitchFamily="50" charset="-79"/>
      <p:regular r:id="rId12"/>
      <p:bold r:id="rId13"/>
      <p: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BeaconstacProvider</a:t>
            </a:r>
            <a:endParaRPr lang="en-US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Priya Bhagat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Beaconstac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Beaconstac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Beaconsta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a modern QR Code platform.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 your physical-digital worlds, collect first-party data &amp; drive engagement - with an easy-to-use QR Code platform built for modern businesses. It provides QR code management services for an organization.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BeaconstacServices.services:countObject</a:t>
            </a:r>
            <a:r>
              <a:rPr lang="en-I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(GET)</a:t>
            </a:r>
          </a:p>
          <a:p>
            <a:endParaRPr lang="en-IN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B49360-BF81-4DB3-ADB5-B6B8BE53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348880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E9D-118C-4A6C-9D0B-65C29C6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699BE-4809-4768-8A9C-03A39220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E4A-DAE9-451E-B5EB-0FB2740CB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E9B966-C0F3-436E-86D6-4B7E1D63D01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0A5282-3511-433B-A1B0-55BB6BEC9997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555250" y="1353017"/>
            <a:ext cx="6660183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168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Symbol</vt:lpstr>
      <vt:lpstr>Rubik</vt:lpstr>
      <vt:lpstr>Trebuchet MS</vt:lpstr>
      <vt:lpstr>Calibri</vt:lpstr>
      <vt:lpstr>Software AG 2021</vt:lpstr>
      <vt:lpstr>BeaconstacProvider</vt:lpstr>
      <vt:lpstr>Beaconstac</vt:lpstr>
      <vt:lpstr>Screenshots for workflow</vt:lpstr>
      <vt:lpstr>PowerPoint Presentation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Bhagat, Priya</cp:lastModifiedBy>
  <cp:revision>5</cp:revision>
  <dcterms:created xsi:type="dcterms:W3CDTF">2022-01-10T12:32:13Z</dcterms:created>
  <dcterms:modified xsi:type="dcterms:W3CDTF">2022-02-02T10:47:23Z</dcterms:modified>
</cp:coreProperties>
</file>