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BeaconstacProvider</a:t>
            </a:r>
            <a:endParaRPr lang="en-US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Priya Bhagat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Beaconstac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US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Beaconstac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Briefly explain about the backend.</a:t>
            </a:r>
          </a:p>
          <a:p>
            <a:r>
              <a:rPr lang="en-US" dirty="0"/>
              <a:t>Explain about the connector and its capabilities and how it will benefit the users.</a:t>
            </a: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120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Wingdings</vt:lpstr>
      <vt:lpstr>Rubik</vt:lpstr>
      <vt:lpstr>Symbol</vt:lpstr>
      <vt:lpstr>Trebuchet MS</vt:lpstr>
      <vt:lpstr>Software AG 2021</vt:lpstr>
      <vt:lpstr>BeaconstacProvider</vt:lpstr>
      <vt:lpstr>Beaconstac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Bhagat, Priya</cp:lastModifiedBy>
  <cp:revision>2</cp:revision>
  <dcterms:created xsi:type="dcterms:W3CDTF">2022-01-10T12:32:13Z</dcterms:created>
  <dcterms:modified xsi:type="dcterms:W3CDTF">2022-02-01T17:34:02Z</dcterms:modified>
</cp:coreProperties>
</file>