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9" r:id="rId4"/>
    <p:sldId id="368" r:id="rId5"/>
  </p:sldIdLst>
  <p:sldSz cx="12192000" cy="6858000"/>
  <p:notesSz cx="6858000" cy="9144000"/>
  <p:embeddedFontLst>
    <p:embeddedFont>
      <p:font typeface="Rubik" panose="00000500000000000000" pitchFamily="50" charset="-79"/>
      <p:regular r:id="rId7"/>
      <p:bold r:id="rId8"/>
      <p: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108" y="1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wisscom-03-hero" descr="A picture containing text&#10;&#10;Description automatically generated">
            <a:extLst>
              <a:ext uri="{FF2B5EF4-FFF2-40B4-BE49-F238E27FC236}">
                <a16:creationId xmlns:a16="http://schemas.microsoft.com/office/drawing/2014/main" id="{DC1C022C-C907-44E9-8EB3-76E9013C3971}"/>
              </a:ext>
            </a:extLst>
          </p:cNvPr>
          <p:cNvPicPr>
            <a:picLocks noGrp="1" noChangeAspect="1"/>
          </p:cNvPicPr>
          <p:nvPr>
            <p:ph type="pic" sz="quarter" idx="3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Datadog Provider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 </a:t>
            </a:r>
          </a:p>
          <a:p>
            <a:r>
              <a:rPr lang="en-US" dirty="0"/>
              <a:t>Karthik Babu 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Datadog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GB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Datadog</a:t>
            </a:r>
            <a:endParaRPr lang="en-IN" sz="1800" b="1" u="none" strike="noStrike" kern="0" spc="0" dirty="0">
              <a:ln>
                <a:noFill/>
              </a:ln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Datadog is an observability service for cloud-scale applications, providing monitoring of servers, databases, tools, and services, through a SaaS-based data analytics platform. It provides agents, prebuilt integrations, APIs to get insights into any stack at any scale.</a:t>
            </a:r>
          </a:p>
          <a:p>
            <a:endParaRPr lang="en-IN" sz="1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Using this wM.io connector for Datadog, Notification from the Datadog monitors can be received in real-time and workflows can be created in wM.io to may be create a tweet or any supported actions in wM.io</a:t>
            </a:r>
          </a:p>
          <a:p>
            <a:r>
              <a:rPr lang="en-IN" sz="1800" dirty="0">
                <a:latin typeface="Trebuchet MS" panose="020B0603020202020204" pitchFamily="34" charset="0"/>
                <a:cs typeface="Times New Roman" panose="02020603050405020304" pitchFamily="18" charset="0"/>
              </a:rPr>
              <a:t>It also supports certain actions like setting up of above set monitors, send logs, get host and manage downtimes through the wM.io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FBF25AF-D32B-47AC-9AEB-B3C4034ADC9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EA812F-8A83-469D-8E4C-9D1BB5A22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Alert webhook workflow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979E60-A31B-4EB7-BB06-59B745FC73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Workflow for supported actions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6B54F8-AC19-41BC-9BCD-87B35DB39651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361950" y="2488575"/>
            <a:ext cx="5637213" cy="3435012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0216ECE-E47B-4467-B8C2-44C3BFEC574F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3"/>
          <a:stretch>
            <a:fillRect/>
          </a:stretch>
        </p:blipFill>
        <p:spPr>
          <a:xfrm>
            <a:off x="6917879" y="2359025"/>
            <a:ext cx="4187130" cy="3694113"/>
          </a:xfr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db80f580-e1ea-458a-b590-54e226e57549"/>
  <p:tag name="MIO_GUID" val="99662ff3-3599-4e9a-8827-42b8ea85ae68"/>
  <p:tag name="MIO_UPDATE" val="True"/>
  <p:tag name="MIO_VERSION" val="20.04.2021 23:14:27"/>
  <p:tag name="MIO_DBID" val="0F45B44C-9BC7-4D85-81C4-7155EE70A7B9"/>
  <p:tag name="MIO_LASTDOWNLOADED" val="02.02.2022 21:26:22.389"/>
  <p:tag name="MIO_OBJECTNAME" val="Swisscom-03-hero"/>
  <p:tag name="MIO_LASTEDITORNAME" val="Luke Johns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</TotalTime>
  <Words>224</Words>
  <Application>Microsoft Office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Symbol</vt:lpstr>
      <vt:lpstr>Wingdings</vt:lpstr>
      <vt:lpstr>Rubik</vt:lpstr>
      <vt:lpstr>Trebuchet MS</vt:lpstr>
      <vt:lpstr>Software AG 2021</vt:lpstr>
      <vt:lpstr>Datadog Provider</vt:lpstr>
      <vt:lpstr>Datadog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Babu, Karthik</cp:lastModifiedBy>
  <cp:revision>4</cp:revision>
  <dcterms:created xsi:type="dcterms:W3CDTF">2022-01-10T12:32:13Z</dcterms:created>
  <dcterms:modified xsi:type="dcterms:W3CDTF">2022-02-02T16:02:08Z</dcterms:modified>
</cp:coreProperties>
</file>