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Calibri"/>
              </a:rPr>
              <a:t>Bấm để sửa kiểu tiêu đề Bản cái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43C5006-39F9-405A-A203-A17136A5215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1/12/23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0223DCF-0541-4E6C-80A7-0ADC8B97CD5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14800" y="365040"/>
            <a:ext cx="11229840" cy="7797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Bấm để sửa kiểu tiêu đề Bản cái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4800" y="1269360"/>
            <a:ext cx="11229840" cy="50864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Bấm để chỉnh sửa kiểu văn bản của Bản cái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Mức hai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Mức ba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Mức bốn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Mức năm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B7DC306-BEBE-414E-A933-4EA8F97CDF9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1/12/23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1F05C25-D06D-4813-95D3-72AA8B8FD0D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14800" y="365040"/>
            <a:ext cx="11229840" cy="7797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Bấm để sửa kiểu tiêu đề Bản cái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Bấm để chỉnh sửa kiểu văn bản của Bản cái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Mức hai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Mức ba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Mức bốn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Mức năm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Bấm để chỉnh sửa kiểu văn bản của Bản cái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Mức hai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Mức ba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Mức bốn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Mức năm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57252CA-342C-42F3-8120-0BB6BF28A7F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1/12/23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0F71008-DB57-4618-85A1-C8207D5855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tavi.co.uk/phobos/fat.html" TargetMode="External"/><Relationship Id="rId2" Type="http://schemas.openxmlformats.org/officeDocument/2006/relationships/hyperlink" Target="https://en.wikipedia.org/wiki/Design_of_the_FAT_file_system" TargetMode="External"/><Relationship Id="rId3" Type="http://schemas.openxmlformats.org/officeDocument/2006/relationships/hyperlink" Target="https://en.wikipedia.org/wiki/Design_of_the_FAT_file_system" TargetMode="External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Calibri"/>
              </a:rPr>
              <a:t>MOCK 01 – Read FAT File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Calibri"/>
              </a:rPr>
              <a:t>Git – Github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14800" y="365040"/>
            <a:ext cx="11229840" cy="779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What is the FAT File?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14800" y="1269360"/>
            <a:ext cx="11229840" cy="5086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FAT file system (File Allocation Table)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heavily based on the file map model in terms of its on-disk layout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file system was used on all versions of MS-DOS and PC-DOS, and on early versions of Windows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a reasonably simple, reasonably robust file system.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Three basic variants of the FAT file system: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Floppy disks and small hard disks usually use the 12-bit version, which was superseded by the 16-bit version as hard disks became bigger. This in turn was superseded by the 32-bit version as disks became bigger still.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14800" y="365040"/>
            <a:ext cx="11229840" cy="779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FAT File Overview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14800" y="1269360"/>
            <a:ext cx="11229840" cy="508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Any disk is made up of surfaces (one for each head),  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</a:rPr>
              <a:t>tracks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 and 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</a:rPr>
              <a:t>sectors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.</a:t>
            </a:r>
            <a:br/>
            <a:r>
              <a:rPr b="0" lang="en-US" sz="3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 we can consider a disk as a simple storage area made up just of a number of sectors (index start by 0).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All blocks are the same size, 512 bytes, on practically all FAT file systems. 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Howewer, large disks can have too many blocks for comfort, so blocks are sometimes grouped together in pairs (or fours, or eights, etc...); each such grouping is called an allocation unit.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The FAT file system actually works in allocation units, not blocks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14800" y="365040"/>
            <a:ext cx="11229840" cy="779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Disk Format – Basic Layout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Chỗ dành sẵn cho Nội dung 4" descr=""/>
          <p:cNvPicPr/>
          <p:nvPr/>
        </p:nvPicPr>
        <p:blipFill>
          <a:blip r:embed="rId1"/>
          <a:stretch/>
        </p:blipFill>
        <p:spPr>
          <a:xfrm>
            <a:off x="337320" y="2347920"/>
            <a:ext cx="11516760" cy="216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14800" y="365040"/>
            <a:ext cx="11229840" cy="779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Disk Format – Boot Block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14800" y="1269360"/>
            <a:ext cx="11229840" cy="5086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boot block occupies just the first block of the disk. It holds a special program (the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bootstrap program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which is used for loading the operating system into memory.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Hình ảnh 4" descr=""/>
          <p:cNvPicPr/>
          <p:nvPr/>
        </p:nvPicPr>
        <p:blipFill>
          <a:blip r:embed="rId1"/>
          <a:stretch/>
        </p:blipFill>
        <p:spPr>
          <a:xfrm>
            <a:off x="327240" y="3416040"/>
            <a:ext cx="11537280" cy="21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14800" y="365040"/>
            <a:ext cx="11229840" cy="779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Disk Format – Root Directory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Chỗ dành sẵn cho Nội dung 4" descr=""/>
          <p:cNvPicPr/>
          <p:nvPr/>
        </p:nvPicPr>
        <p:blipFill>
          <a:blip r:embed="rId1"/>
          <a:stretch/>
        </p:blipFill>
        <p:spPr>
          <a:xfrm>
            <a:off x="2966400" y="1395360"/>
            <a:ext cx="6258960" cy="406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14800" y="365040"/>
            <a:ext cx="11229840" cy="779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FAT Examples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Chỗ dành sẵn cho Nội dung 4" descr=""/>
          <p:cNvPicPr/>
          <p:nvPr/>
        </p:nvPicPr>
        <p:blipFill>
          <a:blip r:embed="rId1"/>
          <a:stretch/>
        </p:blipFill>
        <p:spPr>
          <a:xfrm>
            <a:off x="1740600" y="1550160"/>
            <a:ext cx="8710560" cy="37569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14800" y="365040"/>
            <a:ext cx="11229840" cy="779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Reference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83040" y="1280160"/>
            <a:ext cx="11229840" cy="5086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http://www.tavi.co.uk/phobos/fat.html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https://en.wikipedia.org/wiki/Design_of_the_FAT_file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_system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14800" y="365040"/>
            <a:ext cx="11229840" cy="779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Programming Layers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14800" y="1281960"/>
            <a:ext cx="5504400" cy="4894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Simple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6172200" y="1281960"/>
            <a:ext cx="5572440" cy="4894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70ad47"/>
                </a:solidFill>
                <a:latin typeface="Calibri"/>
              </a:rPr>
              <a:t>Generic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2219760" y="2342160"/>
            <a:ext cx="1847160" cy="631080"/>
          </a:xfrm>
          <a:prstGeom prst="rect">
            <a:avLst/>
          </a:prstGeom>
          <a:noFill/>
          <a:ln w="381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main.c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2219760" y="4566960"/>
            <a:ext cx="1847160" cy="6310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FAT File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3143520" y="2973600"/>
            <a:ext cx="360" cy="159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4">
                <a:lumMod val="75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3171240" y="3605400"/>
            <a:ext cx="1651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Read_FAT_File()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7351200" y="2026440"/>
            <a:ext cx="1847160" cy="631080"/>
          </a:xfrm>
          <a:prstGeom prst="rect">
            <a:avLst/>
          </a:prstGeom>
          <a:noFill/>
          <a:ln w="381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main.c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7337160" y="5545440"/>
            <a:ext cx="1847160" cy="6310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FAT File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 flipH="1">
            <a:off x="8268120" y="2657880"/>
            <a:ext cx="6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4">
                <a:lumMod val="75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1"/>
          <p:cNvSpPr/>
          <p:nvPr/>
        </p:nvSpPr>
        <p:spPr>
          <a:xfrm>
            <a:off x="8301240" y="3887280"/>
            <a:ext cx="152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FAT 12/16/32?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12"/>
          <p:cNvSpPr/>
          <p:nvPr/>
        </p:nvSpPr>
        <p:spPr>
          <a:xfrm>
            <a:off x="6644520" y="4372200"/>
            <a:ext cx="3233160" cy="631080"/>
          </a:xfrm>
          <a:prstGeom prst="rect">
            <a:avLst/>
          </a:prstGeom>
          <a:noFill/>
          <a:ln w="381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 FAT File Layer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3" name="CustomShape 13"/>
          <p:cNvSpPr/>
          <p:nvPr/>
        </p:nvSpPr>
        <p:spPr>
          <a:xfrm>
            <a:off x="8261280" y="5004000"/>
            <a:ext cx="360" cy="54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4">
                <a:lumMod val="75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4"/>
          <p:cNvSpPr/>
          <p:nvPr/>
        </p:nvSpPr>
        <p:spPr>
          <a:xfrm>
            <a:off x="8289000" y="5058720"/>
            <a:ext cx="1651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Read_FAT_File()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15"/>
          <p:cNvSpPr/>
          <p:nvPr/>
        </p:nvSpPr>
        <p:spPr>
          <a:xfrm flipH="1">
            <a:off x="8261280" y="3765960"/>
            <a:ext cx="6480" cy="60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4">
                <a:lumMod val="75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6"/>
          <p:cNvSpPr/>
          <p:nvPr/>
        </p:nvSpPr>
        <p:spPr>
          <a:xfrm>
            <a:off x="6019920" y="3134520"/>
            <a:ext cx="4496400" cy="631080"/>
          </a:xfrm>
          <a:prstGeom prst="rect">
            <a:avLst/>
          </a:prstGeom>
          <a:noFill/>
          <a:ln w="381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Hardware Abstraction Layer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7" name="CustomShape 17"/>
          <p:cNvSpPr/>
          <p:nvPr/>
        </p:nvSpPr>
        <p:spPr>
          <a:xfrm>
            <a:off x="8297640" y="2711160"/>
            <a:ext cx="219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Read_BootSector(), …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Application>Neat_Office/6.2.8.2$Windows_x86 LibreOffice_project/</Application>
  <Words>358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2022-08-28T15:55:21Z</dcterms:created>
  <dc:creator>nghia111325@cvp.vn</dc:creator>
  <dc:description/>
  <dc:language>en-US</dc:language>
  <cp:lastModifiedBy/>
  <dcterms:modified xsi:type="dcterms:W3CDTF">2023-01-12T21:25:56Z</dcterms:modified>
  <cp:revision>36</cp:revision>
  <dc:subject/>
  <dc:title>MOCK 01 – Read FAT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Màn hình rộng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