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3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9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2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1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6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51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7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22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3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3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2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4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6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6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4D0EA8-16E0-409D-9993-34CDD4AB517B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3ECD4B-1BD5-4349-ACE8-295AF12E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it.oschina.net/gripleaf/CloudExplor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彩云阁开发环境的搭建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8264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将软件编译、测试、部署等步骤联系在一起加以自动化的一个工具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将压缩包解压到硬盘上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ANT_HOME</a:t>
            </a:r>
          </a:p>
          <a:p>
            <a:pPr marL="0" lv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C:\apache-ant-1.9.6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PATH</a:t>
            </a:r>
          </a:p>
          <a:p>
            <a:pPr marL="0" lv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C:\apache-ant-1.9.6\bin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CLASSPATH</a:t>
            </a:r>
          </a:p>
          <a:p>
            <a:pPr marL="0" lv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C:\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apache-ant-1.9.6\lib  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ant   </a:t>
            </a:r>
          </a:p>
          <a:p>
            <a:pPr marL="0" lv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6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、创建虚拟机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982132"/>
            <a:ext cx="2997924" cy="4994330"/>
          </a:xfrm>
        </p:spPr>
      </p:pic>
    </p:spTree>
    <p:extLst>
      <p:ext uri="{BB962C8B-B14F-4D97-AF65-F5344CB8AC3E}">
        <p14:creationId xmlns:p14="http://schemas.microsoft.com/office/powerpoint/2010/main" val="42389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、运行程序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运行配置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44" y="3002224"/>
            <a:ext cx="5387559" cy="16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开发环境简要介绍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Ionic + Angular.js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IntelliJ IDEA/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WebStorm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9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IDE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WebStorm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软件官网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https://www.jetbrains.com/webstorm/</a:t>
            </a:r>
          </a:p>
        </p:txBody>
      </p:sp>
    </p:spTree>
    <p:extLst>
      <p:ext uri="{BB962C8B-B14F-4D97-AF65-F5344CB8AC3E}">
        <p14:creationId xmlns:p14="http://schemas.microsoft.com/office/powerpoint/2010/main" val="19120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、安卓环境搭建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(JDK)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http://www.oracle.com/technetwork/java/javase/downloads/index.html</a:t>
            </a:r>
          </a:p>
        </p:txBody>
      </p:sp>
    </p:spTree>
    <p:extLst>
      <p:ext uri="{BB962C8B-B14F-4D97-AF65-F5344CB8AC3E}">
        <p14:creationId xmlns:p14="http://schemas.microsoft.com/office/powerpoint/2010/main" val="12832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、安卓环境搭建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(JDK)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JAVA_HOME</a:t>
            </a: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C:\Program Files\Java\jdk1.8.0_73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PATH</a:t>
            </a: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%JAVA_HOME%\bin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CLASSPATH</a:t>
            </a: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.;%JAVA_HOME%\lib\tools.jar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ava –version;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javac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–version;</a:t>
            </a:r>
          </a:p>
        </p:txBody>
      </p:sp>
    </p:spTree>
    <p:extLst>
      <p:ext uri="{BB962C8B-B14F-4D97-AF65-F5344CB8AC3E}">
        <p14:creationId xmlns:p14="http://schemas.microsoft.com/office/powerpoint/2010/main" val="3844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、安卓环境搭建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Andriod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SDK)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https://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dl.google.com/android/installer_r24.4.1-windows.exe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PATH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环境变量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C:\Program Files (x86)\Android\android-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sdk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\tools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管理员打开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SDK Manager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，下载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API19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相关内容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4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2"/>
            <a:ext cx="10208622" cy="3318936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http://github-for-windows.en.softonic.com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源码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git.oschina.net/gripleaf/CloudExplorer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clone https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://git.oschina.net/gripleaf/CloudExplorer.git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npm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2"/>
            <a:ext cx="9834154" cy="3318936"/>
          </a:xfrm>
        </p:spPr>
        <p:txBody>
          <a:bodyPr/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NodeJS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包管理和分发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env_lib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目录下的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node-v5.0.0-x64.msi</a:t>
            </a:r>
          </a:p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命令行中执行 npm install -g cnpm --registry=https://registry.npm.taobao.org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使用淘宝的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npm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镜像，更加稳定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npm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-v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9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Ionic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管理员在命令行中执行</a:t>
            </a:r>
            <a:r>
              <a:rPr lang="zh-CN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cnpm install -g cordova@4.0.0 ionic</a:t>
            </a:r>
            <a:r>
              <a:rPr lang="zh-CN" altLang="zh-CN" sz="1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可能安装不顺利，多尝试几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多是由于网络问题导致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ionic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9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1317</TotalTime>
  <Words>289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方正舒体</vt:lpstr>
      <vt:lpstr>黑体</vt:lpstr>
      <vt:lpstr>Arial</vt:lpstr>
      <vt:lpstr>Garamond</vt:lpstr>
      <vt:lpstr>环保</vt:lpstr>
      <vt:lpstr>彩云阁开发环境的搭建</vt:lpstr>
      <vt:lpstr>开发环境简要介绍</vt:lpstr>
      <vt:lpstr>1、IDE安装(WebStorm)</vt:lpstr>
      <vt:lpstr>2、安卓环境搭建(JDK)</vt:lpstr>
      <vt:lpstr>2、安卓环境搭建(JDK)</vt:lpstr>
      <vt:lpstr>2、安卓环境搭建(Andriod SDK)</vt:lpstr>
      <vt:lpstr>3、Git安装</vt:lpstr>
      <vt:lpstr>4、npm安装</vt:lpstr>
      <vt:lpstr>5、Ionic安装</vt:lpstr>
      <vt:lpstr>6、Ant安装</vt:lpstr>
      <vt:lpstr>7、创建虚拟机</vt:lpstr>
      <vt:lpstr>8、运行程序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彩云阁开发环境的搭建</dc:title>
  <dc:creator>姚帆</dc:creator>
  <cp:lastModifiedBy>姚帆</cp:lastModifiedBy>
  <cp:revision>26</cp:revision>
  <dcterms:created xsi:type="dcterms:W3CDTF">2016-03-13T07:54:04Z</dcterms:created>
  <dcterms:modified xsi:type="dcterms:W3CDTF">2016-03-14T05:51:37Z</dcterms:modified>
</cp:coreProperties>
</file>