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0" r:id="rId3"/>
    <p:sldId id="271" r:id="rId4"/>
    <p:sldId id="272" r:id="rId5"/>
    <p:sldId id="262" r:id="rId6"/>
  </p:sldIdLst>
  <p:sldSz cx="9144000" cy="5715000" type="screen16x10"/>
  <p:notesSz cx="6858000" cy="9144000"/>
  <p:custShowLst>
    <p:custShow name="Inhaltsangabe" id="0">
      <p:sldLst/>
    </p:custShow>
    <p:custShow name="Kapitel 1" id="1">
      <p:sldLst>
        <p:sld r:id="rId3"/>
      </p:sldLst>
    </p:custShow>
    <p:custShow name="Kapitel 2" id="2">
      <p:sldLst>
        <p:sld r:id="rId3"/>
        <p:sld r:id="rId4"/>
      </p:sldLst>
    </p:custShow>
    <p:custShow name="Kapitel 3" id="3">
      <p:sldLst>
        <p:sld r:id="rId5"/>
      </p:sldLst>
    </p:custShow>
    <p:custShow name="Eure Fragen" id="4">
      <p:sldLst>
        <p:sld r:id="rId6"/>
      </p:sldLst>
    </p:custShow>
    <p:custShow name="Quellen" id="5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829"/>
    <a:srgbClr val="C97800"/>
    <a:srgbClr val="39EAF8"/>
    <a:srgbClr val="7DD5B9"/>
    <a:srgbClr val="FFAE0C"/>
    <a:srgbClr val="AA0078"/>
    <a:srgbClr val="FDFBEB"/>
    <a:srgbClr val="250731"/>
    <a:srgbClr val="430D5A"/>
    <a:srgbClr val="BE2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9" autoAdjust="0"/>
    <p:restoredTop sz="80235" autoAdjust="0"/>
  </p:normalViewPr>
  <p:slideViewPr>
    <p:cSldViewPr snapToObjects="1">
      <p:cViewPr varScale="1">
        <p:scale>
          <a:sx n="113" d="100"/>
          <a:sy n="113" d="100"/>
        </p:scale>
        <p:origin x="-520" y="-104"/>
      </p:cViewPr>
      <p:guideLst>
        <p:guide orient="horz" pos="1343"/>
        <p:guide pos="3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FE144-82E5-104E-AA63-F6185B6C67AE}" type="datetimeFigureOut">
              <a:rPr lang="de-DE" smtClean="0"/>
              <a:t>06/06/15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1C9C1-19A0-FC47-A714-F0911EC26F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274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7E413-1787-2246-BFE3-806BA134DA90}" type="datetimeFigureOut">
              <a:rPr lang="de-DE" smtClean="0"/>
              <a:t>06/06/15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D9284-157F-D54D-8AA7-EB26F31F16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4404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640A7C2D-8D78-3A4C-86E0-C47772B3C27C}" type="datetime1">
              <a:rPr lang="de-DE" smtClean="0"/>
              <a:t>06/06/15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915B7D27-280C-504A-8956-AB03DB028638}" type="datetime1">
              <a:rPr lang="de-DE" smtClean="0"/>
              <a:t>06/06/15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35053BA6-47FD-B74C-8644-C31EB1A9293D}" type="datetime1">
              <a:rPr lang="de-DE" smtClean="0"/>
              <a:t>06/06/15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2B45DF84-979F-FD4A-A52C-09E0404A90F6}" type="datetime1">
              <a:rPr lang="de-DE" smtClean="0"/>
              <a:t>06/06/15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155D8BB9-C2CD-0A4B-A6CA-9F459888F32B}" type="datetime1">
              <a:rPr lang="de-DE" smtClean="0"/>
              <a:t>06/06/15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30B33074-69AF-484D-9A1A-5CC978F014E7}" type="datetime1">
              <a:rPr lang="de-DE" smtClean="0"/>
              <a:t>06/06/15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186F094A-ADCD-9F4F-A629-378DF178C6AB}" type="datetime1">
              <a:rPr lang="de-DE" smtClean="0"/>
              <a:t>06/06/15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645A95A4-E020-DB4D-AE64-1827CF50EFE4}" type="datetime1">
              <a:rPr lang="de-DE" smtClean="0"/>
              <a:t>06/06/15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CB69DFA3-3BB9-F041-BC38-4B7F42F31D53}" type="datetime1">
              <a:rPr lang="de-DE" smtClean="0"/>
              <a:t>06/06/15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44A2A80B-A540-984F-BE06-27692CDACD3E}" type="datetime1">
              <a:rPr lang="de-DE" smtClean="0"/>
              <a:t>06/06/15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33391A86-F138-DE41-AFF2-BCA10C791FBB}" type="datetime1">
              <a:rPr lang="de-DE" smtClean="0"/>
              <a:t>06/06/15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7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486000" y="5242220"/>
            <a:ext cx="8146800" cy="21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Futurist Fixed-width"/>
              </a:defRPr>
            </a:lvl1pPr>
          </a:lstStyle>
          <a:p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00" y="1173000"/>
            <a:ext cx="81468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6" name="Titelplatzhalter 15"/>
          <p:cNvSpPr>
            <a:spLocks noGrp="1"/>
          </p:cNvSpPr>
          <p:nvPr>
            <p:ph type="title"/>
          </p:nvPr>
        </p:nvSpPr>
        <p:spPr>
          <a:xfrm>
            <a:off x="486000" y="192000"/>
            <a:ext cx="8146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Coalition"/>
          <a:ea typeface="+mj-ea"/>
          <a:cs typeface="Coalition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53975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982663" indent="0" algn="l" defTabSz="914400" rtl="0" eaLnBrk="1" latinLnBrk="0" hangingPunct="1">
        <a:spcBef>
          <a:spcPct val="20000"/>
        </a:spcBef>
        <a:buFont typeface="Arial" pitchFamily="34" charset="0"/>
        <a:buNone/>
        <a:tabLst/>
        <a:defRPr sz="16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438275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881188" indent="0" algn="l" defTabSz="914400" rtl="0" eaLnBrk="1" latinLnBrk="0" hangingPunct="1">
        <a:spcBef>
          <a:spcPct val="20000"/>
        </a:spcBef>
        <a:buFont typeface="Arial" pitchFamily="34" charset="0"/>
        <a:buNone/>
        <a:tabLst>
          <a:tab pos="2516188" algn="l"/>
        </a:tabLst>
        <a:defRPr sz="1600" kern="1200">
          <a:solidFill>
            <a:schemeClr val="tx1"/>
          </a:solidFill>
          <a:latin typeface="Helvetica Neue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creen Shot 2015-06-05 at 14.08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857"/>
            <a:ext cx="9144000" cy="5164931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0" y="3585756"/>
            <a:ext cx="9144000" cy="1107996"/>
          </a:xfrm>
          <a:prstGeom prst="rect">
            <a:avLst/>
          </a:prstGeom>
          <a:solidFill>
            <a:srgbClr val="2A2829">
              <a:alpha val="6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dist"/>
            <a:r>
              <a:rPr lang="de-DE" sz="6600" dirty="0" smtClean="0">
                <a:latin typeface="Helvetica Neue UltraLight"/>
                <a:cs typeface="Helvetica Neue UltraLight"/>
              </a:rPr>
              <a:t>SE2-Blatt 7 </a:t>
            </a:r>
          </a:p>
        </p:txBody>
      </p:sp>
    </p:spTree>
    <p:extLst>
      <p:ext uri="{BB962C8B-B14F-4D97-AF65-F5344CB8AC3E}">
        <p14:creationId xmlns:p14="http://schemas.microsoft.com/office/powerpoint/2010/main" val="189453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293957"/>
            <a:ext cx="9144000" cy="505673"/>
          </a:xfrm>
          <a:prstGeom prst="rect">
            <a:avLst/>
          </a:prstGeom>
          <a:solidFill>
            <a:srgbClr val="2A2829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86000" y="192000"/>
            <a:ext cx="6090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oalition"/>
                <a:cs typeface="Coalition"/>
              </a:rPr>
              <a:t>Baumstruktur</a:t>
            </a:r>
            <a:endParaRPr lang="de-DE" sz="4000" dirty="0">
              <a:latin typeface="Coalition"/>
              <a:cs typeface="Coalition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0" y="5244279"/>
            <a:ext cx="9144000" cy="261610"/>
          </a:xfrm>
          <a:prstGeom prst="rect">
            <a:avLst/>
          </a:prstGeom>
          <a:solidFill>
            <a:srgbClr val="2A2829">
              <a:alpha val="5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2A2829"/>
                </a:solidFill>
                <a:latin typeface="Futurist Fixed-width"/>
                <a:cs typeface="Futurist Fixed-width"/>
              </a:rPr>
              <a:t>Baumstruktur</a:t>
            </a:r>
            <a:r>
              <a:rPr lang="de-DE" sz="1100" dirty="0">
                <a:latin typeface="Futurist Fixed-width"/>
                <a:cs typeface="Futurist Fixed-width"/>
              </a:rPr>
              <a:t>- Klassendiagramm </a:t>
            </a:r>
            <a:r>
              <a:rPr lang="de-DE" sz="1100" dirty="0" smtClean="0">
                <a:latin typeface="Futurist Fixed-width"/>
                <a:cs typeface="Futurist Fixed-width"/>
              </a:rPr>
              <a:t>- Objektdiagramm</a:t>
            </a:r>
            <a:endParaRPr lang="de-DE" sz="1100" dirty="0">
              <a:latin typeface="Futurist Fixed-width"/>
              <a:cs typeface="Futurist Fixed-width"/>
            </a:endParaRPr>
          </a:p>
        </p:txBody>
      </p:sp>
      <p:pic>
        <p:nvPicPr>
          <p:cNvPr id="2" name="Bild 1" descr="Unknown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02215"/>
            <a:ext cx="6921500" cy="3619500"/>
          </a:xfrm>
          <a:prstGeom prst="rect">
            <a:avLst/>
          </a:prstGeom>
          <a:solidFill>
            <a:srgbClr val="C97800"/>
          </a:solidFill>
        </p:spPr>
      </p:pic>
    </p:spTree>
    <p:extLst>
      <p:ext uri="{BB962C8B-B14F-4D97-AF65-F5344CB8AC3E}">
        <p14:creationId xmlns:p14="http://schemas.microsoft.com/office/powerpoint/2010/main" val="189497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293957"/>
            <a:ext cx="9144000" cy="505673"/>
          </a:xfrm>
          <a:prstGeom prst="rect">
            <a:avLst/>
          </a:prstGeom>
          <a:solidFill>
            <a:srgbClr val="2A2829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86000" y="192000"/>
            <a:ext cx="7390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oalition"/>
                <a:cs typeface="Coalition"/>
              </a:rPr>
              <a:t>Klassendiagramm</a:t>
            </a:r>
            <a:endParaRPr lang="de-DE" sz="4000" dirty="0">
              <a:latin typeface="Coalition"/>
              <a:cs typeface="Coalition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0" y="5244279"/>
            <a:ext cx="9144000" cy="261610"/>
          </a:xfrm>
          <a:prstGeom prst="rect">
            <a:avLst/>
          </a:prstGeom>
          <a:solidFill>
            <a:srgbClr val="2A2829">
              <a:alpha val="5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FFFFFF"/>
                </a:solidFill>
                <a:latin typeface="Futurist Fixed-width"/>
                <a:cs typeface="Futurist Fixed-width"/>
              </a:rPr>
              <a:t>Baumstruktur- </a:t>
            </a:r>
            <a:r>
              <a:rPr lang="de-DE" sz="1100" dirty="0">
                <a:solidFill>
                  <a:srgbClr val="2A2829"/>
                </a:solidFill>
                <a:latin typeface="Futurist Fixed-width"/>
                <a:cs typeface="Futurist Fixed-width"/>
              </a:rPr>
              <a:t>Klassendiagramm</a:t>
            </a:r>
            <a:r>
              <a:rPr lang="de-DE" sz="1100" dirty="0">
                <a:solidFill>
                  <a:srgbClr val="FFFFFF"/>
                </a:solidFill>
                <a:latin typeface="Futurist Fixed-width"/>
                <a:cs typeface="Futurist Fixed-width"/>
              </a:rPr>
              <a:t> </a:t>
            </a:r>
            <a:r>
              <a:rPr lang="de-DE" sz="1100" dirty="0" smtClean="0">
                <a:solidFill>
                  <a:srgbClr val="FFFFFF"/>
                </a:solidFill>
                <a:latin typeface="Futurist Fixed-width"/>
                <a:cs typeface="Futurist Fixed-width"/>
              </a:rPr>
              <a:t>- Objektdiagramm</a:t>
            </a:r>
            <a:endParaRPr lang="de-DE" sz="1100" dirty="0">
              <a:solidFill>
                <a:srgbClr val="FFFFFF"/>
              </a:solidFill>
              <a:latin typeface="Futurist Fixed-width"/>
              <a:cs typeface="Futurist Fixed-width"/>
            </a:endParaRPr>
          </a:p>
        </p:txBody>
      </p:sp>
      <p:pic>
        <p:nvPicPr>
          <p:cNvPr id="4" name="Bild 3" descr="Unknown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449"/>
            <a:ext cx="9144000" cy="40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5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293957"/>
            <a:ext cx="9144000" cy="505673"/>
          </a:xfrm>
          <a:prstGeom prst="rect">
            <a:avLst/>
          </a:prstGeom>
          <a:solidFill>
            <a:srgbClr val="2A2829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86000" y="192000"/>
            <a:ext cx="6677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oalition"/>
                <a:cs typeface="Coalition"/>
              </a:rPr>
              <a:t>Objektdiagramm</a:t>
            </a:r>
            <a:endParaRPr lang="de-DE" sz="4000" dirty="0">
              <a:latin typeface="Coalition"/>
              <a:cs typeface="Coalition"/>
            </a:endParaRPr>
          </a:p>
        </p:txBody>
      </p:sp>
      <p:pic>
        <p:nvPicPr>
          <p:cNvPr id="3" name="Bild 2" descr="Unknown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14" y="899886"/>
            <a:ext cx="5510088" cy="415922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0" y="5244279"/>
            <a:ext cx="9144000" cy="261610"/>
          </a:xfrm>
          <a:prstGeom prst="rect">
            <a:avLst/>
          </a:prstGeom>
          <a:solidFill>
            <a:srgbClr val="2A2829">
              <a:alpha val="5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FFFFFF"/>
                </a:solidFill>
                <a:latin typeface="Futurist Fixed-width"/>
                <a:cs typeface="Futurist Fixed-width"/>
              </a:rPr>
              <a:t>Baumstruktur- Klassendiagramm </a:t>
            </a:r>
            <a:r>
              <a:rPr lang="de-DE" sz="1100" dirty="0" smtClean="0">
                <a:solidFill>
                  <a:srgbClr val="FFFFFF"/>
                </a:solidFill>
                <a:latin typeface="Futurist Fixed-width"/>
                <a:cs typeface="Futurist Fixed-width"/>
              </a:rPr>
              <a:t>- </a:t>
            </a:r>
            <a:r>
              <a:rPr lang="de-DE" sz="1100" dirty="0" smtClean="0">
                <a:solidFill>
                  <a:srgbClr val="2A2829"/>
                </a:solidFill>
                <a:latin typeface="Futurist Fixed-width"/>
                <a:cs typeface="Futurist Fixed-width"/>
              </a:rPr>
              <a:t>Objektdiagramm</a:t>
            </a:r>
            <a:endParaRPr lang="de-DE" sz="1100" dirty="0">
              <a:solidFill>
                <a:srgbClr val="2A2829"/>
              </a:solidFill>
              <a:latin typeface="Futurist Fixed-width"/>
              <a:cs typeface="Futurist Fixed-width"/>
            </a:endParaRPr>
          </a:p>
        </p:txBody>
      </p:sp>
    </p:spTree>
    <p:extLst>
      <p:ext uri="{BB962C8B-B14F-4D97-AF65-F5344CB8AC3E}">
        <p14:creationId xmlns:p14="http://schemas.microsoft.com/office/powerpoint/2010/main" val="260635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0" y="226536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solidFill>
                  <a:srgbClr val="2A2829"/>
                </a:solidFill>
                <a:latin typeface="Helvetica Neue UltraLight"/>
                <a:cs typeface="Helvetica Neue UltraLight"/>
              </a:rPr>
              <a:t>- Platz für eure Fragen -</a:t>
            </a:r>
            <a:endParaRPr lang="de-DE" sz="4000" dirty="0">
              <a:solidFill>
                <a:srgbClr val="2A2829"/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88857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Schwarz ">
  <a:themeElements>
    <a:clrScheme name="Y1">
      <a:dk1>
        <a:srgbClr val="2A2829"/>
      </a:dk1>
      <a:lt1>
        <a:srgbClr val="FFFFFF"/>
      </a:lt1>
      <a:dk2>
        <a:srgbClr val="1D0E13"/>
      </a:dk2>
      <a:lt2>
        <a:srgbClr val="F4EEE8"/>
      </a:lt2>
      <a:accent1>
        <a:srgbClr val="790014"/>
      </a:accent1>
      <a:accent2>
        <a:srgbClr val="DFC093"/>
      </a:accent2>
      <a:accent3>
        <a:srgbClr val="943837"/>
      </a:accent3>
      <a:accent4>
        <a:srgbClr val="83D5B7"/>
      </a:accent4>
      <a:accent5>
        <a:srgbClr val="FA789F"/>
      </a:accent5>
      <a:accent6>
        <a:srgbClr val="2A2829"/>
      </a:accent6>
      <a:hlink>
        <a:srgbClr val="C97800"/>
      </a:hlink>
      <a:folHlink>
        <a:srgbClr val="6C4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Helvetica Neue"/>
            <a:cs typeface="Helvetica Neu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Macintosh PowerPoint</Application>
  <PresentationFormat>Bildschirmpräsentation (16:10)</PresentationFormat>
  <Paragraphs>8</Paragraphs>
  <Slides>5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  <vt:variant>
        <vt:lpstr>Zielgruppenorientierte Präsentationen</vt:lpstr>
      </vt:variant>
      <vt:variant>
        <vt:i4>6</vt:i4>
      </vt:variant>
    </vt:vector>
  </HeadingPairs>
  <TitlesOfParts>
    <vt:vector size="12" baseType="lpstr">
      <vt:lpstr> Schwarz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Inhaltsangabe</vt:lpstr>
      <vt:lpstr>Kapitel 1</vt:lpstr>
      <vt:lpstr>Kapitel 2</vt:lpstr>
      <vt:lpstr>Kapitel 3</vt:lpstr>
      <vt:lpstr>Eure Fragen</vt:lpstr>
      <vt:lpstr>Quellen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Yannik Höfgen</dc:creator>
  <cp:lastModifiedBy>Yannik Höfgem</cp:lastModifiedBy>
  <cp:revision>116</cp:revision>
  <dcterms:created xsi:type="dcterms:W3CDTF">2011-10-30T20:41:06Z</dcterms:created>
  <dcterms:modified xsi:type="dcterms:W3CDTF">2015-06-06T19:40:44Z</dcterms:modified>
</cp:coreProperties>
</file>