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8" r:id="rId4"/>
    <p:sldId id="275" r:id="rId5"/>
    <p:sldId id="280" r:id="rId6"/>
    <p:sldId id="281" r:id="rId7"/>
    <p:sldId id="277" r:id="rId8"/>
    <p:sldId id="262" r:id="rId9"/>
  </p:sldIdLst>
  <p:sldSz cx="9144000" cy="5715000" type="screen16x10"/>
  <p:notesSz cx="6858000" cy="9144000"/>
  <p:custShowLst>
    <p:custShow name="Inhaltsangabe" id="0">
      <p:sldLst/>
    </p:custShow>
    <p:custShow name="Kapitel 1" id="1">
      <p:sldLst>
        <p:sld r:id="rId3"/>
      </p:sldLst>
    </p:custShow>
    <p:custShow name="Kapitel 2" id="2">
      <p:sldLst>
        <p:sld r:id="rId3"/>
      </p:sldLst>
    </p:custShow>
    <p:custShow name="Kapitel 3" id="3">
      <p:sldLst/>
    </p:custShow>
    <p:custShow name="Eure Fragen" id="4">
      <p:sldLst>
        <p:sld r:id="rId9"/>
      </p:sldLst>
    </p:custShow>
    <p:custShow name="Quellen" id="5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A2829"/>
    <a:srgbClr val="39EAF8"/>
    <a:srgbClr val="7DD5B9"/>
    <a:srgbClr val="FFAE0C"/>
    <a:srgbClr val="AA0078"/>
    <a:srgbClr val="FDFBEB"/>
    <a:srgbClr val="250731"/>
    <a:srgbClr val="430D5A"/>
    <a:srgbClr val="BE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4" autoAdjust="0"/>
    <p:restoredTop sz="80915" autoAdjust="0"/>
  </p:normalViewPr>
  <p:slideViewPr>
    <p:cSldViewPr snapToGrid="0" snapToObjects="1">
      <p:cViewPr varScale="1">
        <p:scale>
          <a:sx n="111" d="100"/>
          <a:sy n="111" d="100"/>
        </p:scale>
        <p:origin x="-936" y="-96"/>
      </p:cViewPr>
      <p:guideLst>
        <p:guide orient="horz" pos="1343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39A83-1BC2-1D44-840A-3BC2D90B942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BDF0C7-BEF2-134A-B2C2-F0AAC61F63B2}">
      <dgm:prSet phldrT="[Text]"/>
      <dgm:spPr>
        <a:solidFill>
          <a:srgbClr val="7DD5B9"/>
        </a:solidFill>
      </dgm:spPr>
      <dgm:t>
        <a:bodyPr/>
        <a:lstStyle/>
        <a:p>
          <a:r>
            <a:rPr lang="de-DE" dirty="0" err="1" smtClean="0">
              <a:solidFill>
                <a:schemeClr val="bg1"/>
              </a:solidFill>
            </a:rPr>
            <a:t>VormerkWerkzeug</a:t>
          </a:r>
          <a:endParaRPr lang="de-DE" dirty="0">
            <a:solidFill>
              <a:schemeClr val="bg1"/>
            </a:solidFill>
          </a:endParaRPr>
        </a:p>
      </dgm:t>
    </dgm:pt>
    <dgm:pt modelId="{6C57C465-E7B3-B242-8E1B-677060E366B9}" type="parTrans" cxnId="{9CF27200-3EDF-3F43-AC68-82352447DFD0}">
      <dgm:prSet/>
      <dgm:spPr/>
      <dgm:t>
        <a:bodyPr/>
        <a:lstStyle/>
        <a:p>
          <a:endParaRPr lang="de-DE"/>
        </a:p>
      </dgm:t>
    </dgm:pt>
    <dgm:pt modelId="{61967497-83FB-BC4F-935F-14152C130659}" type="sibTrans" cxnId="{9CF27200-3EDF-3F43-AC68-82352447DFD0}">
      <dgm:prSet/>
      <dgm:spPr/>
      <dgm:t>
        <a:bodyPr/>
        <a:lstStyle/>
        <a:p>
          <a:endParaRPr lang="de-DE"/>
        </a:p>
      </dgm:t>
    </dgm:pt>
    <dgm:pt modelId="{33EA4E3C-509F-DE47-A07E-6F5FADC53041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aktualisiereVormerkButton</a:t>
          </a:r>
          <a:r>
            <a:rPr lang="de-DE" dirty="0" smtClean="0"/>
            <a:t>()</a:t>
          </a:r>
          <a:endParaRPr lang="de-DE" dirty="0"/>
        </a:p>
      </dgm:t>
    </dgm:pt>
    <dgm:pt modelId="{93B13E3A-75AE-474F-9594-7124D7C32109}" type="parTrans" cxnId="{4E839A4A-BF1D-B640-B81E-96717D39CD6B}">
      <dgm:prSet/>
      <dgm:spPr/>
      <dgm:t>
        <a:bodyPr/>
        <a:lstStyle/>
        <a:p>
          <a:endParaRPr lang="de-DE"/>
        </a:p>
      </dgm:t>
    </dgm:pt>
    <dgm:pt modelId="{D888B271-C87E-6E4E-8EC7-01EA72D18007}" type="sibTrans" cxnId="{4E839A4A-BF1D-B640-B81E-96717D39CD6B}">
      <dgm:prSet/>
      <dgm:spPr/>
      <dgm:t>
        <a:bodyPr/>
        <a:lstStyle/>
        <a:p>
          <a:endParaRPr lang="de-DE"/>
        </a:p>
      </dgm:t>
    </dgm:pt>
    <dgm:pt modelId="{2CF558C2-D8A8-CA4E-909C-C36913158A39}">
      <dgm:prSet phldrT="[Text]"/>
      <dgm:spPr>
        <a:solidFill>
          <a:srgbClr val="7DD5B9"/>
        </a:solidFill>
      </dgm:spPr>
      <dgm:t>
        <a:bodyPr/>
        <a:lstStyle/>
        <a:p>
          <a:r>
            <a:rPr lang="de-DE" dirty="0" err="1" smtClean="0">
              <a:solidFill>
                <a:schemeClr val="bg1"/>
              </a:solidFill>
            </a:rPr>
            <a:t>VormerkServiceImpl</a:t>
          </a:r>
          <a:endParaRPr lang="de-DE" dirty="0">
            <a:solidFill>
              <a:schemeClr val="bg1"/>
            </a:solidFill>
          </a:endParaRPr>
        </a:p>
      </dgm:t>
    </dgm:pt>
    <dgm:pt modelId="{E7CC4451-6D30-7A48-BC6F-CFEBF1BA511E}" type="parTrans" cxnId="{DE2507E6-9FF3-204A-91B7-66517FC4B896}">
      <dgm:prSet/>
      <dgm:spPr/>
      <dgm:t>
        <a:bodyPr/>
        <a:lstStyle/>
        <a:p>
          <a:endParaRPr lang="de-DE"/>
        </a:p>
      </dgm:t>
    </dgm:pt>
    <dgm:pt modelId="{7E40C239-7A30-2041-B1CA-9C2E4A5BB101}" type="sibTrans" cxnId="{DE2507E6-9FF3-204A-91B7-66517FC4B896}">
      <dgm:prSet/>
      <dgm:spPr/>
      <dgm:t>
        <a:bodyPr/>
        <a:lstStyle/>
        <a:p>
          <a:endParaRPr lang="de-DE"/>
        </a:p>
      </dgm:t>
    </dgm:pt>
    <dgm:pt modelId="{25E25D39-3EBE-FC4F-8B5E-957770515BA1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vormerkenAn</a:t>
          </a:r>
          <a:r>
            <a:rPr lang="de-DE" dirty="0" smtClean="0"/>
            <a:t>(Kunde </a:t>
          </a:r>
          <a:r>
            <a:rPr lang="de-DE" dirty="0" err="1" smtClean="0"/>
            <a:t>kunde</a:t>
          </a:r>
          <a:r>
            <a:rPr lang="de-DE" dirty="0" smtClean="0"/>
            <a:t>, List&lt;Medium&gt; </a:t>
          </a:r>
          <a:r>
            <a:rPr lang="de-DE" dirty="0" err="1" smtClean="0"/>
            <a:t>medien</a:t>
          </a:r>
          <a:r>
            <a:rPr lang="de-DE" dirty="0" smtClean="0"/>
            <a:t>)</a:t>
          </a:r>
          <a:endParaRPr lang="de-DE" dirty="0"/>
        </a:p>
      </dgm:t>
    </dgm:pt>
    <dgm:pt modelId="{1658F887-6B6C-FE48-A35C-6F7DE5DF4453}" type="parTrans" cxnId="{14337E21-46E9-F841-86F0-73365274D3FB}">
      <dgm:prSet/>
      <dgm:spPr/>
      <dgm:t>
        <a:bodyPr/>
        <a:lstStyle/>
        <a:p>
          <a:endParaRPr lang="de-DE"/>
        </a:p>
      </dgm:t>
    </dgm:pt>
    <dgm:pt modelId="{544AF8FA-8AF9-6741-9E88-4428C7370938}" type="sibTrans" cxnId="{14337E21-46E9-F841-86F0-73365274D3FB}">
      <dgm:prSet/>
      <dgm:spPr/>
      <dgm:t>
        <a:bodyPr/>
        <a:lstStyle/>
        <a:p>
          <a:endParaRPr lang="de-DE"/>
        </a:p>
      </dgm:t>
    </dgm:pt>
    <dgm:pt modelId="{B483D8B6-FA55-C647-BFAD-E7463C6C8A93}">
      <dgm:prSet phldrT="[Text]"/>
      <dgm:spPr>
        <a:solidFill>
          <a:srgbClr val="7DD5B9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Vormerkkarte</a:t>
          </a:r>
          <a:endParaRPr lang="de-DE" dirty="0">
            <a:solidFill>
              <a:schemeClr val="bg1"/>
            </a:solidFill>
          </a:endParaRPr>
        </a:p>
      </dgm:t>
    </dgm:pt>
    <dgm:pt modelId="{08F3456B-1968-EE4C-BB94-ACEB26376215}" type="parTrans" cxnId="{78FC9965-5F81-DA43-A09C-A715C1D1208A}">
      <dgm:prSet/>
      <dgm:spPr/>
      <dgm:t>
        <a:bodyPr/>
        <a:lstStyle/>
        <a:p>
          <a:endParaRPr lang="de-DE"/>
        </a:p>
      </dgm:t>
    </dgm:pt>
    <dgm:pt modelId="{17CD6917-2C8D-2E45-B20B-8ACEFCBD7E8A}" type="sibTrans" cxnId="{78FC9965-5F81-DA43-A09C-A715C1D1208A}">
      <dgm:prSet/>
      <dgm:spPr/>
      <dgm:t>
        <a:bodyPr/>
        <a:lstStyle/>
        <a:p>
          <a:endParaRPr lang="de-DE"/>
        </a:p>
      </dgm:t>
    </dgm:pt>
    <dgm:pt modelId="{E8F1124E-C419-524A-870A-5D9625BB128C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add</a:t>
          </a:r>
          <a:r>
            <a:rPr lang="de-DE" dirty="0" smtClean="0"/>
            <a:t>(</a:t>
          </a:r>
          <a:r>
            <a:rPr lang="de-DE" dirty="0" err="1" smtClean="0"/>
            <a:t>kunde</a:t>
          </a:r>
          <a:r>
            <a:rPr lang="de-DE" dirty="0" smtClean="0"/>
            <a:t>)</a:t>
          </a:r>
          <a:endParaRPr lang="de-DE" dirty="0"/>
        </a:p>
      </dgm:t>
    </dgm:pt>
    <dgm:pt modelId="{1BC7D3C4-FF55-F046-A5E5-023B241BD834}" type="parTrans" cxnId="{23B9EDD7-B27A-0D41-B4B8-ACABA0D4AFAC}">
      <dgm:prSet/>
      <dgm:spPr/>
      <dgm:t>
        <a:bodyPr/>
        <a:lstStyle/>
        <a:p>
          <a:endParaRPr lang="de-DE"/>
        </a:p>
      </dgm:t>
    </dgm:pt>
    <dgm:pt modelId="{BDFDB76F-6152-3E47-ABA4-434E792CFF69}" type="sibTrans" cxnId="{23B9EDD7-B27A-0D41-B4B8-ACABA0D4AFAC}">
      <dgm:prSet/>
      <dgm:spPr/>
      <dgm:t>
        <a:bodyPr/>
        <a:lstStyle/>
        <a:p>
          <a:endParaRPr lang="de-DE"/>
        </a:p>
      </dgm:t>
    </dgm:pt>
    <dgm:pt modelId="{30405BFE-EB4D-1A44-96C8-8D27D51988F8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istVormerkenMoeglich</a:t>
          </a:r>
          <a:r>
            <a:rPr lang="de-DE" dirty="0" smtClean="0"/>
            <a:t>()</a:t>
          </a:r>
          <a:endParaRPr lang="de-DE" dirty="0"/>
        </a:p>
      </dgm:t>
    </dgm:pt>
    <dgm:pt modelId="{0E2D2682-2267-274D-AAE4-D47B5A5627EC}" type="parTrans" cxnId="{3F8584FD-FE59-5B4F-A119-D1B5E10ACC9E}">
      <dgm:prSet/>
      <dgm:spPr/>
      <dgm:t>
        <a:bodyPr/>
        <a:lstStyle/>
        <a:p>
          <a:endParaRPr lang="de-DE"/>
        </a:p>
      </dgm:t>
    </dgm:pt>
    <dgm:pt modelId="{FA50DDA4-6B2B-054F-BF88-59F26F1F5657}" type="sibTrans" cxnId="{3F8584FD-FE59-5B4F-A119-D1B5E10ACC9E}">
      <dgm:prSet/>
      <dgm:spPr/>
      <dgm:t>
        <a:bodyPr/>
        <a:lstStyle/>
        <a:p>
          <a:endParaRPr lang="de-DE"/>
        </a:p>
      </dgm:t>
    </dgm:pt>
    <dgm:pt modelId="{0131D6CC-F537-ED49-A972-8C83367ABC62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merkeAusgewaehlteMedienVor</a:t>
          </a:r>
          <a:r>
            <a:rPr lang="de-DE" dirty="0" smtClean="0"/>
            <a:t>()</a:t>
          </a:r>
          <a:endParaRPr lang="de-DE" dirty="0"/>
        </a:p>
      </dgm:t>
    </dgm:pt>
    <dgm:pt modelId="{057E5A94-C6CE-8B49-BD26-549448B0690B}" type="parTrans" cxnId="{792C5066-0667-A04F-9796-194021C12466}">
      <dgm:prSet/>
      <dgm:spPr/>
      <dgm:t>
        <a:bodyPr/>
        <a:lstStyle/>
        <a:p>
          <a:endParaRPr lang="de-DE"/>
        </a:p>
      </dgm:t>
    </dgm:pt>
    <dgm:pt modelId="{03FFA072-3B62-DA4A-954F-1EF4C6D5931E}" type="sibTrans" cxnId="{792C5066-0667-A04F-9796-194021C12466}">
      <dgm:prSet/>
      <dgm:spPr/>
      <dgm:t>
        <a:bodyPr/>
        <a:lstStyle/>
        <a:p>
          <a:endParaRPr lang="de-DE"/>
        </a:p>
      </dgm:t>
    </dgm:pt>
    <dgm:pt modelId="{B5F48A8D-D3C8-B540-9694-AAB6678F257F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istVorgemerkt</a:t>
          </a:r>
          <a:r>
            <a:rPr lang="de-DE" dirty="0" smtClean="0"/>
            <a:t>(Medium medium)</a:t>
          </a:r>
          <a:endParaRPr lang="de-DE" dirty="0"/>
        </a:p>
      </dgm:t>
    </dgm:pt>
    <dgm:pt modelId="{F892F2FA-12E5-664F-801A-C307803D4CC1}" type="parTrans" cxnId="{37AE9A76-B0EA-114E-82C0-38BA853985A9}">
      <dgm:prSet/>
      <dgm:spPr/>
      <dgm:t>
        <a:bodyPr/>
        <a:lstStyle/>
        <a:p>
          <a:endParaRPr lang="de-DE"/>
        </a:p>
      </dgm:t>
    </dgm:pt>
    <dgm:pt modelId="{F2EFB7D3-B468-E34A-872F-2D1D17FD8A03}" type="sibTrans" cxnId="{37AE9A76-B0EA-114E-82C0-38BA853985A9}">
      <dgm:prSet/>
      <dgm:spPr/>
      <dgm:t>
        <a:bodyPr/>
        <a:lstStyle/>
        <a:p>
          <a:endParaRPr lang="de-DE"/>
        </a:p>
      </dgm:t>
    </dgm:pt>
    <dgm:pt modelId="{66F58253-A4F0-364F-8970-2F11F7BB68CC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smtClean="0"/>
            <a:t>_</a:t>
          </a:r>
          <a:r>
            <a:rPr lang="de-DE" dirty="0" err="1" smtClean="0"/>
            <a:t>vormerkkarten.put</a:t>
          </a:r>
          <a:r>
            <a:rPr lang="de-DE" dirty="0" smtClean="0"/>
            <a:t>(medium, vormerkkarte)</a:t>
          </a:r>
          <a:endParaRPr lang="de-DE" dirty="0"/>
        </a:p>
      </dgm:t>
    </dgm:pt>
    <dgm:pt modelId="{CE58ADD1-F0A1-A74E-AAF4-12507CC05A0F}" type="parTrans" cxnId="{7CDE4407-5AA0-4048-BC58-B9E3AB8E76B8}">
      <dgm:prSet/>
      <dgm:spPr/>
      <dgm:t>
        <a:bodyPr/>
        <a:lstStyle/>
        <a:p>
          <a:endParaRPr lang="de-DE"/>
        </a:p>
      </dgm:t>
    </dgm:pt>
    <dgm:pt modelId="{4C38FC7D-9BCC-B747-8D35-8CC8169CBC9E}" type="sibTrans" cxnId="{7CDE4407-5AA0-4048-BC58-B9E3AB8E76B8}">
      <dgm:prSet/>
      <dgm:spPr/>
      <dgm:t>
        <a:bodyPr/>
        <a:lstStyle/>
        <a:p>
          <a:endParaRPr lang="de-DE"/>
        </a:p>
      </dgm:t>
    </dgm:pt>
    <dgm:pt modelId="{96155700-E895-A844-B845-1B72C596A1E8}" type="pres">
      <dgm:prSet presAssocID="{B4E39A83-1BC2-1D44-840A-3BC2D90B94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D9AB845-28F9-6B42-843E-F8741ED51C0C}" type="pres">
      <dgm:prSet presAssocID="{99BDF0C7-BEF2-134A-B2C2-F0AAC61F63B2}" presName="composite" presStyleCnt="0"/>
      <dgm:spPr/>
    </dgm:pt>
    <dgm:pt modelId="{AA4900DD-8F21-304F-B9F8-274E71AD1057}" type="pres">
      <dgm:prSet presAssocID="{99BDF0C7-BEF2-134A-B2C2-F0AAC61F63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23DC86-FB71-8444-B8EF-7A7670D97805}" type="pres">
      <dgm:prSet presAssocID="{99BDF0C7-BEF2-134A-B2C2-F0AAC61F63B2}" presName="parSh" presStyleLbl="node1" presStyleIdx="0" presStyleCnt="3"/>
      <dgm:spPr/>
      <dgm:t>
        <a:bodyPr/>
        <a:lstStyle/>
        <a:p>
          <a:endParaRPr lang="de-DE"/>
        </a:p>
      </dgm:t>
    </dgm:pt>
    <dgm:pt modelId="{660CEC37-7B87-F148-91B3-0A011D4A4FC6}" type="pres">
      <dgm:prSet presAssocID="{99BDF0C7-BEF2-134A-B2C2-F0AAC61F63B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F95445-5D69-2E4B-8B17-B424186ACB6A}" type="pres">
      <dgm:prSet presAssocID="{61967497-83FB-BC4F-935F-14152C130659}" presName="sibTrans" presStyleLbl="sibTrans2D1" presStyleIdx="0" presStyleCnt="2"/>
      <dgm:spPr/>
      <dgm:t>
        <a:bodyPr/>
        <a:lstStyle/>
        <a:p>
          <a:endParaRPr lang="de-DE"/>
        </a:p>
      </dgm:t>
    </dgm:pt>
    <dgm:pt modelId="{DC7FC177-D142-5B42-B7A9-AF58DB451A73}" type="pres">
      <dgm:prSet presAssocID="{61967497-83FB-BC4F-935F-14152C130659}" presName="connTx" presStyleLbl="sibTrans2D1" presStyleIdx="0" presStyleCnt="2"/>
      <dgm:spPr/>
      <dgm:t>
        <a:bodyPr/>
        <a:lstStyle/>
        <a:p>
          <a:endParaRPr lang="de-DE"/>
        </a:p>
      </dgm:t>
    </dgm:pt>
    <dgm:pt modelId="{CCDBD001-BD6C-A549-8F6C-7C2004A5A57A}" type="pres">
      <dgm:prSet presAssocID="{2CF558C2-D8A8-CA4E-909C-C36913158A39}" presName="composite" presStyleCnt="0"/>
      <dgm:spPr/>
    </dgm:pt>
    <dgm:pt modelId="{2947304C-7FEC-CE40-9259-F4261AFBDD66}" type="pres">
      <dgm:prSet presAssocID="{2CF558C2-D8A8-CA4E-909C-C36913158A3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DA7D67-3BEA-5446-B3F6-68C75F6E827F}" type="pres">
      <dgm:prSet presAssocID="{2CF558C2-D8A8-CA4E-909C-C36913158A39}" presName="parSh" presStyleLbl="node1" presStyleIdx="1" presStyleCnt="3"/>
      <dgm:spPr/>
      <dgm:t>
        <a:bodyPr/>
        <a:lstStyle/>
        <a:p>
          <a:endParaRPr lang="de-DE"/>
        </a:p>
      </dgm:t>
    </dgm:pt>
    <dgm:pt modelId="{47BBCBE0-C5E4-F240-A919-56F3A453CC4F}" type="pres">
      <dgm:prSet presAssocID="{2CF558C2-D8A8-CA4E-909C-C36913158A39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BBB7CE-B9F3-E24F-ABF2-BFA78AAEB810}" type="pres">
      <dgm:prSet presAssocID="{7E40C239-7A30-2041-B1CA-9C2E4A5BB101}" presName="sibTrans" presStyleLbl="sibTrans2D1" presStyleIdx="1" presStyleCnt="2"/>
      <dgm:spPr/>
      <dgm:t>
        <a:bodyPr/>
        <a:lstStyle/>
        <a:p>
          <a:endParaRPr lang="de-DE"/>
        </a:p>
      </dgm:t>
    </dgm:pt>
    <dgm:pt modelId="{703FA4B6-68CC-B842-9764-898A639DB741}" type="pres">
      <dgm:prSet presAssocID="{7E40C239-7A30-2041-B1CA-9C2E4A5BB101}" presName="connTx" presStyleLbl="sibTrans2D1" presStyleIdx="1" presStyleCnt="2"/>
      <dgm:spPr/>
      <dgm:t>
        <a:bodyPr/>
        <a:lstStyle/>
        <a:p>
          <a:endParaRPr lang="de-DE"/>
        </a:p>
      </dgm:t>
    </dgm:pt>
    <dgm:pt modelId="{C5C33BF6-AFC8-E04F-9090-BC24282628A0}" type="pres">
      <dgm:prSet presAssocID="{B483D8B6-FA55-C647-BFAD-E7463C6C8A93}" presName="composite" presStyleCnt="0"/>
      <dgm:spPr/>
    </dgm:pt>
    <dgm:pt modelId="{A0C9470C-AB2E-FB45-A359-076E726B7043}" type="pres">
      <dgm:prSet presAssocID="{B483D8B6-FA55-C647-BFAD-E7463C6C8A9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670118-5A8D-B34B-9302-32AF257D65F6}" type="pres">
      <dgm:prSet presAssocID="{B483D8B6-FA55-C647-BFAD-E7463C6C8A93}" presName="parSh" presStyleLbl="node1" presStyleIdx="2" presStyleCnt="3"/>
      <dgm:spPr/>
      <dgm:t>
        <a:bodyPr/>
        <a:lstStyle/>
        <a:p>
          <a:endParaRPr lang="de-DE"/>
        </a:p>
      </dgm:t>
    </dgm:pt>
    <dgm:pt modelId="{E698D950-614E-8246-97C1-692BA7948F22}" type="pres">
      <dgm:prSet presAssocID="{B483D8B6-FA55-C647-BFAD-E7463C6C8A9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43B9C6E-C56F-CC45-BA71-0E65CD5C207A}" type="presOf" srcId="{66F58253-A4F0-364F-8970-2F11F7BB68CC}" destId="{47BBCBE0-C5E4-F240-A919-56F3A453CC4F}" srcOrd="0" destOrd="2" presId="urn:microsoft.com/office/officeart/2005/8/layout/process3"/>
    <dgm:cxn modelId="{E4E27BC1-9851-1F4E-89AC-7649188B2200}" type="presOf" srcId="{0131D6CC-F537-ED49-A972-8C83367ABC62}" destId="{660CEC37-7B87-F148-91B3-0A011D4A4FC6}" srcOrd="0" destOrd="2" presId="urn:microsoft.com/office/officeart/2005/8/layout/process3"/>
    <dgm:cxn modelId="{9668724C-6CC2-7548-BD4D-C2D09ECE6681}" type="presOf" srcId="{99BDF0C7-BEF2-134A-B2C2-F0AAC61F63B2}" destId="{AA4900DD-8F21-304F-B9F8-274E71AD1057}" srcOrd="0" destOrd="0" presId="urn:microsoft.com/office/officeart/2005/8/layout/process3"/>
    <dgm:cxn modelId="{C933EF07-FC03-B44B-B875-9EE55098D969}" type="presOf" srcId="{30405BFE-EB4D-1A44-96C8-8D27D51988F8}" destId="{660CEC37-7B87-F148-91B3-0A011D4A4FC6}" srcOrd="0" destOrd="1" presId="urn:microsoft.com/office/officeart/2005/8/layout/process3"/>
    <dgm:cxn modelId="{37AE9A76-B0EA-114E-82C0-38BA853985A9}" srcId="{2CF558C2-D8A8-CA4E-909C-C36913158A39}" destId="{B5F48A8D-D3C8-B540-9694-AAB6678F257F}" srcOrd="1" destOrd="0" parTransId="{F892F2FA-12E5-664F-801A-C307803D4CC1}" sibTransId="{F2EFB7D3-B468-E34A-872F-2D1D17FD8A03}"/>
    <dgm:cxn modelId="{34BDD3D2-1E7A-3047-BB54-75ED5D081268}" type="presOf" srcId="{7E40C239-7A30-2041-B1CA-9C2E4A5BB101}" destId="{703FA4B6-68CC-B842-9764-898A639DB741}" srcOrd="1" destOrd="0" presId="urn:microsoft.com/office/officeart/2005/8/layout/process3"/>
    <dgm:cxn modelId="{B593DFDB-E6A5-CD4D-AC80-8FD2889B7575}" type="presOf" srcId="{B483D8B6-FA55-C647-BFAD-E7463C6C8A93}" destId="{4D670118-5A8D-B34B-9302-32AF257D65F6}" srcOrd="1" destOrd="0" presId="urn:microsoft.com/office/officeart/2005/8/layout/process3"/>
    <dgm:cxn modelId="{80E5D80D-79D1-D94F-A3B2-116C77EFFAC2}" type="presOf" srcId="{25E25D39-3EBE-FC4F-8B5E-957770515BA1}" destId="{47BBCBE0-C5E4-F240-A919-56F3A453CC4F}" srcOrd="0" destOrd="0" presId="urn:microsoft.com/office/officeart/2005/8/layout/process3"/>
    <dgm:cxn modelId="{14337E21-46E9-F841-86F0-73365274D3FB}" srcId="{2CF558C2-D8A8-CA4E-909C-C36913158A39}" destId="{25E25D39-3EBE-FC4F-8B5E-957770515BA1}" srcOrd="0" destOrd="0" parTransId="{1658F887-6B6C-FE48-A35C-6F7DE5DF4453}" sibTransId="{544AF8FA-8AF9-6741-9E88-4428C7370938}"/>
    <dgm:cxn modelId="{D95D8A26-0718-FE43-A344-A0CF4933E19F}" type="presOf" srcId="{B483D8B6-FA55-C647-BFAD-E7463C6C8A93}" destId="{A0C9470C-AB2E-FB45-A359-076E726B7043}" srcOrd="0" destOrd="0" presId="urn:microsoft.com/office/officeart/2005/8/layout/process3"/>
    <dgm:cxn modelId="{5027FE24-DAA2-B84A-A064-1605DCADCF7C}" type="presOf" srcId="{2CF558C2-D8A8-CA4E-909C-C36913158A39}" destId="{2947304C-7FEC-CE40-9259-F4261AFBDD66}" srcOrd="0" destOrd="0" presId="urn:microsoft.com/office/officeart/2005/8/layout/process3"/>
    <dgm:cxn modelId="{DE2507E6-9FF3-204A-91B7-66517FC4B896}" srcId="{B4E39A83-1BC2-1D44-840A-3BC2D90B9426}" destId="{2CF558C2-D8A8-CA4E-909C-C36913158A39}" srcOrd="1" destOrd="0" parTransId="{E7CC4451-6D30-7A48-BC6F-CFEBF1BA511E}" sibTransId="{7E40C239-7A30-2041-B1CA-9C2E4A5BB101}"/>
    <dgm:cxn modelId="{F72BC7A8-9953-954C-88E0-27235D8E3A4C}" type="presOf" srcId="{2CF558C2-D8A8-CA4E-909C-C36913158A39}" destId="{8ADA7D67-3BEA-5446-B3F6-68C75F6E827F}" srcOrd="1" destOrd="0" presId="urn:microsoft.com/office/officeart/2005/8/layout/process3"/>
    <dgm:cxn modelId="{FC922622-FD86-B54F-8492-8E3816FD7CF8}" type="presOf" srcId="{61967497-83FB-BC4F-935F-14152C130659}" destId="{57F95445-5D69-2E4B-8B17-B424186ACB6A}" srcOrd="0" destOrd="0" presId="urn:microsoft.com/office/officeart/2005/8/layout/process3"/>
    <dgm:cxn modelId="{4E839A4A-BF1D-B640-B81E-96717D39CD6B}" srcId="{99BDF0C7-BEF2-134A-B2C2-F0AAC61F63B2}" destId="{33EA4E3C-509F-DE47-A07E-6F5FADC53041}" srcOrd="0" destOrd="0" parTransId="{93B13E3A-75AE-474F-9594-7124D7C32109}" sibTransId="{D888B271-C87E-6E4E-8EC7-01EA72D18007}"/>
    <dgm:cxn modelId="{792C5066-0667-A04F-9796-194021C12466}" srcId="{99BDF0C7-BEF2-134A-B2C2-F0AAC61F63B2}" destId="{0131D6CC-F537-ED49-A972-8C83367ABC62}" srcOrd="2" destOrd="0" parTransId="{057E5A94-C6CE-8B49-BD26-549448B0690B}" sibTransId="{03FFA072-3B62-DA4A-954F-1EF4C6D5931E}"/>
    <dgm:cxn modelId="{3F8584FD-FE59-5B4F-A119-D1B5E10ACC9E}" srcId="{99BDF0C7-BEF2-134A-B2C2-F0AAC61F63B2}" destId="{30405BFE-EB4D-1A44-96C8-8D27D51988F8}" srcOrd="1" destOrd="0" parTransId="{0E2D2682-2267-274D-AAE4-D47B5A5627EC}" sibTransId="{FA50DDA4-6B2B-054F-BF88-59F26F1F5657}"/>
    <dgm:cxn modelId="{67624339-3080-EA49-BD4A-F904A52BC4BE}" type="presOf" srcId="{99BDF0C7-BEF2-134A-B2C2-F0AAC61F63B2}" destId="{3E23DC86-FB71-8444-B8EF-7A7670D97805}" srcOrd="1" destOrd="0" presId="urn:microsoft.com/office/officeart/2005/8/layout/process3"/>
    <dgm:cxn modelId="{3A93186F-F2E9-8F49-A463-209A699505B3}" type="presOf" srcId="{7E40C239-7A30-2041-B1CA-9C2E4A5BB101}" destId="{5DBBB7CE-B9F3-E24F-ABF2-BFA78AAEB810}" srcOrd="0" destOrd="0" presId="urn:microsoft.com/office/officeart/2005/8/layout/process3"/>
    <dgm:cxn modelId="{9CF27200-3EDF-3F43-AC68-82352447DFD0}" srcId="{B4E39A83-1BC2-1D44-840A-3BC2D90B9426}" destId="{99BDF0C7-BEF2-134A-B2C2-F0AAC61F63B2}" srcOrd="0" destOrd="0" parTransId="{6C57C465-E7B3-B242-8E1B-677060E366B9}" sibTransId="{61967497-83FB-BC4F-935F-14152C130659}"/>
    <dgm:cxn modelId="{78FC9965-5F81-DA43-A09C-A715C1D1208A}" srcId="{B4E39A83-1BC2-1D44-840A-3BC2D90B9426}" destId="{B483D8B6-FA55-C647-BFAD-E7463C6C8A93}" srcOrd="2" destOrd="0" parTransId="{08F3456B-1968-EE4C-BB94-ACEB26376215}" sibTransId="{17CD6917-2C8D-2E45-B20B-8ACEFCBD7E8A}"/>
    <dgm:cxn modelId="{C0E5E56E-9409-3B40-8E8E-2FA9026E0BDF}" type="presOf" srcId="{61967497-83FB-BC4F-935F-14152C130659}" destId="{DC7FC177-D142-5B42-B7A9-AF58DB451A73}" srcOrd="1" destOrd="0" presId="urn:microsoft.com/office/officeart/2005/8/layout/process3"/>
    <dgm:cxn modelId="{7E66DA24-7F3D-C94C-A667-FB720A952672}" type="presOf" srcId="{B5F48A8D-D3C8-B540-9694-AAB6678F257F}" destId="{47BBCBE0-C5E4-F240-A919-56F3A453CC4F}" srcOrd="0" destOrd="1" presId="urn:microsoft.com/office/officeart/2005/8/layout/process3"/>
    <dgm:cxn modelId="{0207BE83-8236-0E48-8933-1AE8F2E3DADA}" type="presOf" srcId="{33EA4E3C-509F-DE47-A07E-6F5FADC53041}" destId="{660CEC37-7B87-F148-91B3-0A011D4A4FC6}" srcOrd="0" destOrd="0" presId="urn:microsoft.com/office/officeart/2005/8/layout/process3"/>
    <dgm:cxn modelId="{C78D54FB-10E9-2847-8BC8-42E71C8B213C}" type="presOf" srcId="{B4E39A83-1BC2-1D44-840A-3BC2D90B9426}" destId="{96155700-E895-A844-B845-1B72C596A1E8}" srcOrd="0" destOrd="0" presId="urn:microsoft.com/office/officeart/2005/8/layout/process3"/>
    <dgm:cxn modelId="{FC1FCE8E-48FC-D043-9F10-E3BD6ADC9369}" type="presOf" srcId="{E8F1124E-C419-524A-870A-5D9625BB128C}" destId="{E698D950-614E-8246-97C1-692BA7948F22}" srcOrd="0" destOrd="0" presId="urn:microsoft.com/office/officeart/2005/8/layout/process3"/>
    <dgm:cxn modelId="{7CDE4407-5AA0-4048-BC58-B9E3AB8E76B8}" srcId="{2CF558C2-D8A8-CA4E-909C-C36913158A39}" destId="{66F58253-A4F0-364F-8970-2F11F7BB68CC}" srcOrd="2" destOrd="0" parTransId="{CE58ADD1-F0A1-A74E-AAF4-12507CC05A0F}" sibTransId="{4C38FC7D-9BCC-B747-8D35-8CC8169CBC9E}"/>
    <dgm:cxn modelId="{23B9EDD7-B27A-0D41-B4B8-ACABA0D4AFAC}" srcId="{B483D8B6-FA55-C647-BFAD-E7463C6C8A93}" destId="{E8F1124E-C419-524A-870A-5D9625BB128C}" srcOrd="0" destOrd="0" parTransId="{1BC7D3C4-FF55-F046-A5E5-023B241BD834}" sibTransId="{BDFDB76F-6152-3E47-ABA4-434E792CFF69}"/>
    <dgm:cxn modelId="{334D9EB9-E596-5345-8082-353A36E98666}" type="presParOf" srcId="{96155700-E895-A844-B845-1B72C596A1E8}" destId="{0D9AB845-28F9-6B42-843E-F8741ED51C0C}" srcOrd="0" destOrd="0" presId="urn:microsoft.com/office/officeart/2005/8/layout/process3"/>
    <dgm:cxn modelId="{E6926308-904C-AC4D-930C-651C1B2F9759}" type="presParOf" srcId="{0D9AB845-28F9-6B42-843E-F8741ED51C0C}" destId="{AA4900DD-8F21-304F-B9F8-274E71AD1057}" srcOrd="0" destOrd="0" presId="urn:microsoft.com/office/officeart/2005/8/layout/process3"/>
    <dgm:cxn modelId="{00C7112E-CE05-774C-9133-FF03BC0760E9}" type="presParOf" srcId="{0D9AB845-28F9-6B42-843E-F8741ED51C0C}" destId="{3E23DC86-FB71-8444-B8EF-7A7670D97805}" srcOrd="1" destOrd="0" presId="urn:microsoft.com/office/officeart/2005/8/layout/process3"/>
    <dgm:cxn modelId="{A3B88A38-FC5A-1749-9AB7-2C5A9D232538}" type="presParOf" srcId="{0D9AB845-28F9-6B42-843E-F8741ED51C0C}" destId="{660CEC37-7B87-F148-91B3-0A011D4A4FC6}" srcOrd="2" destOrd="0" presId="urn:microsoft.com/office/officeart/2005/8/layout/process3"/>
    <dgm:cxn modelId="{94C9A849-C045-B140-890B-1827BC6EAF2A}" type="presParOf" srcId="{96155700-E895-A844-B845-1B72C596A1E8}" destId="{57F95445-5D69-2E4B-8B17-B424186ACB6A}" srcOrd="1" destOrd="0" presId="urn:microsoft.com/office/officeart/2005/8/layout/process3"/>
    <dgm:cxn modelId="{F180A3A1-E955-1C48-9C4F-787C5AB9034C}" type="presParOf" srcId="{57F95445-5D69-2E4B-8B17-B424186ACB6A}" destId="{DC7FC177-D142-5B42-B7A9-AF58DB451A73}" srcOrd="0" destOrd="0" presId="urn:microsoft.com/office/officeart/2005/8/layout/process3"/>
    <dgm:cxn modelId="{99DB3EB3-A9FF-5641-9327-8F878C0625C8}" type="presParOf" srcId="{96155700-E895-A844-B845-1B72C596A1E8}" destId="{CCDBD001-BD6C-A549-8F6C-7C2004A5A57A}" srcOrd="2" destOrd="0" presId="urn:microsoft.com/office/officeart/2005/8/layout/process3"/>
    <dgm:cxn modelId="{AD8E1C19-4BE4-134A-9C19-C905A714B505}" type="presParOf" srcId="{CCDBD001-BD6C-A549-8F6C-7C2004A5A57A}" destId="{2947304C-7FEC-CE40-9259-F4261AFBDD66}" srcOrd="0" destOrd="0" presId="urn:microsoft.com/office/officeart/2005/8/layout/process3"/>
    <dgm:cxn modelId="{FCECE4D4-1EBE-F24D-B825-78B7561C2C95}" type="presParOf" srcId="{CCDBD001-BD6C-A549-8F6C-7C2004A5A57A}" destId="{8ADA7D67-3BEA-5446-B3F6-68C75F6E827F}" srcOrd="1" destOrd="0" presId="urn:microsoft.com/office/officeart/2005/8/layout/process3"/>
    <dgm:cxn modelId="{8A9609B6-8A28-8942-AC69-EA261F53E101}" type="presParOf" srcId="{CCDBD001-BD6C-A549-8F6C-7C2004A5A57A}" destId="{47BBCBE0-C5E4-F240-A919-56F3A453CC4F}" srcOrd="2" destOrd="0" presId="urn:microsoft.com/office/officeart/2005/8/layout/process3"/>
    <dgm:cxn modelId="{0DAAEAA9-6CE5-FB4C-A94F-EBA12C2A0560}" type="presParOf" srcId="{96155700-E895-A844-B845-1B72C596A1E8}" destId="{5DBBB7CE-B9F3-E24F-ABF2-BFA78AAEB810}" srcOrd="3" destOrd="0" presId="urn:microsoft.com/office/officeart/2005/8/layout/process3"/>
    <dgm:cxn modelId="{AF52437E-3298-3C41-9B55-FD474B7E2FA0}" type="presParOf" srcId="{5DBBB7CE-B9F3-E24F-ABF2-BFA78AAEB810}" destId="{703FA4B6-68CC-B842-9764-898A639DB741}" srcOrd="0" destOrd="0" presId="urn:microsoft.com/office/officeart/2005/8/layout/process3"/>
    <dgm:cxn modelId="{76D07C31-2E08-454C-A79A-869D49BD68E3}" type="presParOf" srcId="{96155700-E895-A844-B845-1B72C596A1E8}" destId="{C5C33BF6-AFC8-E04F-9090-BC24282628A0}" srcOrd="4" destOrd="0" presId="urn:microsoft.com/office/officeart/2005/8/layout/process3"/>
    <dgm:cxn modelId="{F76833D9-3669-9841-9042-2B05FAC7D6F4}" type="presParOf" srcId="{C5C33BF6-AFC8-E04F-9090-BC24282628A0}" destId="{A0C9470C-AB2E-FB45-A359-076E726B7043}" srcOrd="0" destOrd="0" presId="urn:microsoft.com/office/officeart/2005/8/layout/process3"/>
    <dgm:cxn modelId="{BA5CBDB7-EFFC-DB48-913A-222F8028FF6F}" type="presParOf" srcId="{C5C33BF6-AFC8-E04F-9090-BC24282628A0}" destId="{4D670118-5A8D-B34B-9302-32AF257D65F6}" srcOrd="1" destOrd="0" presId="urn:microsoft.com/office/officeart/2005/8/layout/process3"/>
    <dgm:cxn modelId="{CFE1CDD9-E584-7744-9D1B-571AB1E3ACDF}" type="presParOf" srcId="{C5C33BF6-AFC8-E04F-9090-BC24282628A0}" destId="{E698D950-614E-8246-97C1-692BA7948F22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E39A83-1BC2-1D44-840A-3BC2D90B942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BDF0C7-BEF2-134A-B2C2-F0AAC61F63B2}">
      <dgm:prSet phldrT="[Text]"/>
      <dgm:spPr>
        <a:solidFill>
          <a:srgbClr val="7DD5B9"/>
        </a:solidFill>
      </dgm:spPr>
      <dgm:t>
        <a:bodyPr/>
        <a:lstStyle/>
        <a:p>
          <a:r>
            <a:rPr lang="de-DE" dirty="0" err="1" smtClean="0">
              <a:solidFill>
                <a:schemeClr val="bg1"/>
              </a:solidFill>
            </a:rPr>
            <a:t>VerleihWerkzeug</a:t>
          </a:r>
          <a:endParaRPr lang="de-DE" dirty="0">
            <a:solidFill>
              <a:schemeClr val="bg1"/>
            </a:solidFill>
          </a:endParaRPr>
        </a:p>
      </dgm:t>
    </dgm:pt>
    <dgm:pt modelId="{6C57C465-E7B3-B242-8E1B-677060E366B9}" type="parTrans" cxnId="{9CF27200-3EDF-3F43-AC68-82352447DFD0}">
      <dgm:prSet/>
      <dgm:spPr/>
      <dgm:t>
        <a:bodyPr/>
        <a:lstStyle/>
        <a:p>
          <a:endParaRPr lang="de-DE"/>
        </a:p>
      </dgm:t>
    </dgm:pt>
    <dgm:pt modelId="{61967497-83FB-BC4F-935F-14152C130659}" type="sibTrans" cxnId="{9CF27200-3EDF-3F43-AC68-82352447DFD0}">
      <dgm:prSet/>
      <dgm:spPr/>
      <dgm:t>
        <a:bodyPr/>
        <a:lstStyle/>
        <a:p>
          <a:endParaRPr lang="de-DE"/>
        </a:p>
      </dgm:t>
    </dgm:pt>
    <dgm:pt modelId="{33EA4E3C-509F-DE47-A07E-6F5FADC53041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aktualisiereAusleihButton</a:t>
          </a:r>
          <a:r>
            <a:rPr lang="de-DE" dirty="0" smtClean="0"/>
            <a:t>()</a:t>
          </a:r>
          <a:endParaRPr lang="de-DE" dirty="0"/>
        </a:p>
      </dgm:t>
    </dgm:pt>
    <dgm:pt modelId="{93B13E3A-75AE-474F-9594-7124D7C32109}" type="parTrans" cxnId="{4E839A4A-BF1D-B640-B81E-96717D39CD6B}">
      <dgm:prSet/>
      <dgm:spPr/>
      <dgm:t>
        <a:bodyPr/>
        <a:lstStyle/>
        <a:p>
          <a:endParaRPr lang="de-DE"/>
        </a:p>
      </dgm:t>
    </dgm:pt>
    <dgm:pt modelId="{D888B271-C87E-6E4E-8EC7-01EA72D18007}" type="sibTrans" cxnId="{4E839A4A-BF1D-B640-B81E-96717D39CD6B}">
      <dgm:prSet/>
      <dgm:spPr/>
      <dgm:t>
        <a:bodyPr/>
        <a:lstStyle/>
        <a:p>
          <a:endParaRPr lang="de-DE"/>
        </a:p>
      </dgm:t>
    </dgm:pt>
    <dgm:pt modelId="{2CF558C2-D8A8-CA4E-909C-C36913158A39}">
      <dgm:prSet phldrT="[Text]"/>
      <dgm:spPr>
        <a:solidFill>
          <a:srgbClr val="7DD5B9"/>
        </a:solidFill>
      </dgm:spPr>
      <dgm:t>
        <a:bodyPr/>
        <a:lstStyle/>
        <a:p>
          <a:r>
            <a:rPr lang="de-DE" dirty="0" err="1" smtClean="0">
              <a:solidFill>
                <a:schemeClr val="bg1"/>
              </a:solidFill>
            </a:rPr>
            <a:t>VerleihServiceImpl</a:t>
          </a:r>
          <a:endParaRPr lang="de-DE" dirty="0">
            <a:solidFill>
              <a:schemeClr val="bg1"/>
            </a:solidFill>
          </a:endParaRPr>
        </a:p>
      </dgm:t>
    </dgm:pt>
    <dgm:pt modelId="{E7CC4451-6D30-7A48-BC6F-CFEBF1BA511E}" type="parTrans" cxnId="{DE2507E6-9FF3-204A-91B7-66517FC4B896}">
      <dgm:prSet/>
      <dgm:spPr/>
      <dgm:t>
        <a:bodyPr/>
        <a:lstStyle/>
        <a:p>
          <a:endParaRPr lang="de-DE"/>
        </a:p>
      </dgm:t>
    </dgm:pt>
    <dgm:pt modelId="{7E40C239-7A30-2041-B1CA-9C2E4A5BB101}" type="sibTrans" cxnId="{DE2507E6-9FF3-204A-91B7-66517FC4B896}">
      <dgm:prSet/>
      <dgm:spPr/>
      <dgm:t>
        <a:bodyPr/>
        <a:lstStyle/>
        <a:p>
          <a:endParaRPr lang="de-DE"/>
        </a:p>
      </dgm:t>
    </dgm:pt>
    <dgm:pt modelId="{25E25D39-3EBE-FC4F-8B5E-957770515BA1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verleiheAn</a:t>
          </a:r>
          <a:r>
            <a:rPr lang="de-DE" dirty="0" smtClean="0"/>
            <a:t>(Kunde </a:t>
          </a:r>
          <a:r>
            <a:rPr lang="de-DE" dirty="0" err="1" smtClean="0"/>
            <a:t>kunde</a:t>
          </a:r>
          <a:r>
            <a:rPr lang="de-DE" dirty="0" smtClean="0"/>
            <a:t>, List&lt;Medium&gt; </a:t>
          </a:r>
          <a:r>
            <a:rPr lang="de-DE" dirty="0" err="1" smtClean="0"/>
            <a:t>medien</a:t>
          </a:r>
          <a:r>
            <a:rPr lang="de-DE" dirty="0" smtClean="0"/>
            <a:t>, Datum </a:t>
          </a:r>
          <a:r>
            <a:rPr lang="de-DE" dirty="0" err="1" smtClean="0"/>
            <a:t>ausleihDatum</a:t>
          </a:r>
          <a:r>
            <a:rPr lang="de-DE" dirty="0" smtClean="0"/>
            <a:t>)</a:t>
          </a:r>
          <a:endParaRPr lang="de-DE" dirty="0"/>
        </a:p>
      </dgm:t>
    </dgm:pt>
    <dgm:pt modelId="{1658F887-6B6C-FE48-A35C-6F7DE5DF4453}" type="parTrans" cxnId="{14337E21-46E9-F841-86F0-73365274D3FB}">
      <dgm:prSet/>
      <dgm:spPr/>
      <dgm:t>
        <a:bodyPr/>
        <a:lstStyle/>
        <a:p>
          <a:endParaRPr lang="de-DE"/>
        </a:p>
      </dgm:t>
    </dgm:pt>
    <dgm:pt modelId="{544AF8FA-8AF9-6741-9E88-4428C7370938}" type="sibTrans" cxnId="{14337E21-46E9-F841-86F0-73365274D3FB}">
      <dgm:prSet/>
      <dgm:spPr/>
      <dgm:t>
        <a:bodyPr/>
        <a:lstStyle/>
        <a:p>
          <a:endParaRPr lang="de-DE"/>
        </a:p>
      </dgm:t>
    </dgm:pt>
    <dgm:pt modelId="{B483D8B6-FA55-C647-BFAD-E7463C6C8A93}">
      <dgm:prSet phldrT="[Text]"/>
      <dgm:spPr>
        <a:solidFill>
          <a:srgbClr val="7DD5B9"/>
        </a:solidFill>
      </dgm:spPr>
      <dgm:t>
        <a:bodyPr/>
        <a:lstStyle/>
        <a:p>
          <a:r>
            <a:rPr lang="de-DE" dirty="0" err="1" smtClean="0">
              <a:solidFill>
                <a:schemeClr val="bg1"/>
              </a:solidFill>
            </a:rPr>
            <a:t>VormerkServiceImpl</a:t>
          </a:r>
          <a:endParaRPr lang="de-DE" dirty="0">
            <a:solidFill>
              <a:schemeClr val="bg1"/>
            </a:solidFill>
          </a:endParaRPr>
        </a:p>
      </dgm:t>
    </dgm:pt>
    <dgm:pt modelId="{08F3456B-1968-EE4C-BB94-ACEB26376215}" type="parTrans" cxnId="{78FC9965-5F81-DA43-A09C-A715C1D1208A}">
      <dgm:prSet/>
      <dgm:spPr/>
      <dgm:t>
        <a:bodyPr/>
        <a:lstStyle/>
        <a:p>
          <a:endParaRPr lang="de-DE"/>
        </a:p>
      </dgm:t>
    </dgm:pt>
    <dgm:pt modelId="{17CD6917-2C8D-2E45-B20B-8ACEFCBD7E8A}" type="sibTrans" cxnId="{78FC9965-5F81-DA43-A09C-A715C1D1208A}">
      <dgm:prSet/>
      <dgm:spPr/>
      <dgm:t>
        <a:bodyPr/>
        <a:lstStyle/>
        <a:p>
          <a:endParaRPr lang="de-DE"/>
        </a:p>
      </dgm:t>
    </dgm:pt>
    <dgm:pt modelId="{E8F1124E-C419-524A-870A-5D9625BB128C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istVorgemerkt</a:t>
          </a:r>
          <a:r>
            <a:rPr lang="de-DE" dirty="0" smtClean="0"/>
            <a:t>(Medium medium)</a:t>
          </a:r>
          <a:endParaRPr lang="de-DE" dirty="0"/>
        </a:p>
      </dgm:t>
    </dgm:pt>
    <dgm:pt modelId="{1BC7D3C4-FF55-F046-A5E5-023B241BD834}" type="parTrans" cxnId="{23B9EDD7-B27A-0D41-B4B8-ACABA0D4AFAC}">
      <dgm:prSet/>
      <dgm:spPr/>
      <dgm:t>
        <a:bodyPr/>
        <a:lstStyle/>
        <a:p>
          <a:endParaRPr lang="de-DE"/>
        </a:p>
      </dgm:t>
    </dgm:pt>
    <dgm:pt modelId="{BDFDB76F-6152-3E47-ABA4-434E792CFF69}" type="sibTrans" cxnId="{23B9EDD7-B27A-0D41-B4B8-ACABA0D4AFAC}">
      <dgm:prSet/>
      <dgm:spPr/>
      <dgm:t>
        <a:bodyPr/>
        <a:lstStyle/>
        <a:p>
          <a:endParaRPr lang="de-DE"/>
        </a:p>
      </dgm:t>
    </dgm:pt>
    <dgm:pt modelId="{30405BFE-EB4D-1A44-96C8-8D27D51988F8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istAusleihenMoeglich</a:t>
          </a:r>
          <a:r>
            <a:rPr lang="de-DE" dirty="0" smtClean="0"/>
            <a:t>()</a:t>
          </a:r>
          <a:endParaRPr lang="de-DE" dirty="0"/>
        </a:p>
      </dgm:t>
    </dgm:pt>
    <dgm:pt modelId="{0E2D2682-2267-274D-AAE4-D47B5A5627EC}" type="parTrans" cxnId="{3F8584FD-FE59-5B4F-A119-D1B5E10ACC9E}">
      <dgm:prSet/>
      <dgm:spPr/>
      <dgm:t>
        <a:bodyPr/>
        <a:lstStyle/>
        <a:p>
          <a:endParaRPr lang="de-DE"/>
        </a:p>
      </dgm:t>
    </dgm:pt>
    <dgm:pt modelId="{FA50DDA4-6B2B-054F-BF88-59F26F1F5657}" type="sibTrans" cxnId="{3F8584FD-FE59-5B4F-A119-D1B5E10ACC9E}">
      <dgm:prSet/>
      <dgm:spPr/>
      <dgm:t>
        <a:bodyPr/>
        <a:lstStyle/>
        <a:p>
          <a:endParaRPr lang="de-DE"/>
        </a:p>
      </dgm:t>
    </dgm:pt>
    <dgm:pt modelId="{0131D6CC-F537-ED49-A972-8C83367ABC62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leiheAusgewaehlteMedienAus</a:t>
          </a:r>
          <a:r>
            <a:rPr lang="de-DE" dirty="0" smtClean="0"/>
            <a:t>()</a:t>
          </a:r>
          <a:endParaRPr lang="de-DE" dirty="0"/>
        </a:p>
      </dgm:t>
    </dgm:pt>
    <dgm:pt modelId="{057E5A94-C6CE-8B49-BD26-549448B0690B}" type="parTrans" cxnId="{792C5066-0667-A04F-9796-194021C12466}">
      <dgm:prSet/>
      <dgm:spPr/>
      <dgm:t>
        <a:bodyPr/>
        <a:lstStyle/>
        <a:p>
          <a:endParaRPr lang="de-DE"/>
        </a:p>
      </dgm:t>
    </dgm:pt>
    <dgm:pt modelId="{03FFA072-3B62-DA4A-954F-1EF4C6D5931E}" type="sibTrans" cxnId="{792C5066-0667-A04F-9796-194021C12466}">
      <dgm:prSet/>
      <dgm:spPr/>
      <dgm:t>
        <a:bodyPr/>
        <a:lstStyle/>
        <a:p>
          <a:endParaRPr lang="de-DE"/>
        </a:p>
      </dgm:t>
    </dgm:pt>
    <dgm:pt modelId="{66F58253-A4F0-364F-8970-2F11F7BB68CC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smtClean="0"/>
            <a:t>_</a:t>
          </a:r>
          <a:r>
            <a:rPr lang="de-DE" dirty="0" err="1" smtClean="0"/>
            <a:t>verleihkarten.put</a:t>
          </a:r>
          <a:r>
            <a:rPr lang="de-DE" dirty="0" smtClean="0"/>
            <a:t>(medium, verleihkarte)</a:t>
          </a:r>
          <a:endParaRPr lang="de-DE" dirty="0"/>
        </a:p>
      </dgm:t>
    </dgm:pt>
    <dgm:pt modelId="{CE58ADD1-F0A1-A74E-AAF4-12507CC05A0F}" type="parTrans" cxnId="{7CDE4407-5AA0-4048-BC58-B9E3AB8E76B8}">
      <dgm:prSet/>
      <dgm:spPr/>
      <dgm:t>
        <a:bodyPr/>
        <a:lstStyle/>
        <a:p>
          <a:endParaRPr lang="de-DE"/>
        </a:p>
      </dgm:t>
    </dgm:pt>
    <dgm:pt modelId="{4C38FC7D-9BCC-B747-8D35-8CC8169CBC9E}" type="sibTrans" cxnId="{7CDE4407-5AA0-4048-BC58-B9E3AB8E76B8}">
      <dgm:prSet/>
      <dgm:spPr/>
      <dgm:t>
        <a:bodyPr/>
        <a:lstStyle/>
        <a:p>
          <a:endParaRPr lang="de-DE"/>
        </a:p>
      </dgm:t>
    </dgm:pt>
    <dgm:pt modelId="{5908D7EF-E52B-154D-A866-F1B5CEFA13E0}">
      <dgm:prSet phldrT="[Text]"/>
      <dgm:spPr>
        <a:solidFill>
          <a:srgbClr val="7DD5B9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Vormerkkarte</a:t>
          </a:r>
          <a:endParaRPr lang="de-DE" dirty="0">
            <a:solidFill>
              <a:schemeClr val="bg1"/>
            </a:solidFill>
          </a:endParaRPr>
        </a:p>
      </dgm:t>
    </dgm:pt>
    <dgm:pt modelId="{E497350A-5BF1-704F-9270-78F6AF3AE83C}" type="parTrans" cxnId="{19F150A3-81AA-844D-94F2-6075FC71B647}">
      <dgm:prSet/>
      <dgm:spPr/>
      <dgm:t>
        <a:bodyPr/>
        <a:lstStyle/>
        <a:p>
          <a:endParaRPr lang="de-DE"/>
        </a:p>
      </dgm:t>
    </dgm:pt>
    <dgm:pt modelId="{99B24CEC-4168-1248-BCC1-9EBED3BEB345}" type="sibTrans" cxnId="{19F150A3-81AA-844D-94F2-6075FC71B647}">
      <dgm:prSet/>
      <dgm:spPr/>
      <dgm:t>
        <a:bodyPr/>
        <a:lstStyle/>
        <a:p>
          <a:endParaRPr lang="de-DE"/>
        </a:p>
      </dgm:t>
    </dgm:pt>
    <dgm:pt modelId="{6F50E779-12B5-E249-82BA-515457623B8D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removeAusleiher</a:t>
          </a:r>
          <a:r>
            <a:rPr lang="de-DE" dirty="0" smtClean="0"/>
            <a:t>()</a:t>
          </a:r>
          <a:endParaRPr lang="de-DE" dirty="0"/>
        </a:p>
      </dgm:t>
    </dgm:pt>
    <dgm:pt modelId="{C8E3DEDC-B12C-0D40-9085-D0DC1D8B9729}" type="parTrans" cxnId="{A6A2D642-1582-3540-A285-05AEDAA42983}">
      <dgm:prSet/>
      <dgm:spPr/>
      <dgm:t>
        <a:bodyPr/>
        <a:lstStyle/>
        <a:p>
          <a:endParaRPr lang="de-DE"/>
        </a:p>
      </dgm:t>
    </dgm:pt>
    <dgm:pt modelId="{105E068D-DED4-FF46-8621-13DAB70836AF}" type="sibTrans" cxnId="{A6A2D642-1582-3540-A285-05AEDAA42983}">
      <dgm:prSet/>
      <dgm:spPr/>
      <dgm:t>
        <a:bodyPr/>
        <a:lstStyle/>
        <a:p>
          <a:endParaRPr lang="de-DE"/>
        </a:p>
      </dgm:t>
    </dgm:pt>
    <dgm:pt modelId="{7570A1E8-52B7-594F-BBCC-219727FAA2F6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getAnzahlVormerker</a:t>
          </a:r>
          <a:r>
            <a:rPr lang="de-DE" dirty="0" smtClean="0"/>
            <a:t>()</a:t>
          </a:r>
          <a:endParaRPr lang="de-DE" dirty="0"/>
        </a:p>
      </dgm:t>
    </dgm:pt>
    <dgm:pt modelId="{6D33F511-5FBC-FB47-8B11-5D0769B46153}" type="parTrans" cxnId="{78FD9D72-D8C9-C044-B28C-1FD93D85FE56}">
      <dgm:prSet/>
      <dgm:spPr/>
      <dgm:t>
        <a:bodyPr/>
        <a:lstStyle/>
        <a:p>
          <a:endParaRPr lang="de-DE"/>
        </a:p>
      </dgm:t>
    </dgm:pt>
    <dgm:pt modelId="{99F1D3FD-3B48-A74F-8DA0-9EC2C8B5B3B0}" type="sibTrans" cxnId="{78FD9D72-D8C9-C044-B28C-1FD93D85FE56}">
      <dgm:prSet/>
      <dgm:spPr/>
      <dgm:t>
        <a:bodyPr/>
        <a:lstStyle/>
        <a:p>
          <a:endParaRPr lang="de-DE"/>
        </a:p>
      </dgm:t>
    </dgm:pt>
    <dgm:pt modelId="{B3F49BDA-F79D-034E-884D-B39D15E33206}">
      <dgm:prSet phldrT="[Text]"/>
      <dgm:spPr>
        <a:ln>
          <a:solidFill>
            <a:srgbClr val="7DD5B9"/>
          </a:solidFill>
        </a:ln>
      </dgm:spPr>
      <dgm:t>
        <a:bodyPr/>
        <a:lstStyle/>
        <a:p>
          <a:r>
            <a:rPr lang="de-DE" dirty="0" err="1" smtClean="0"/>
            <a:t>entferneVormerkkarte</a:t>
          </a:r>
          <a:r>
            <a:rPr lang="de-DE" dirty="0" smtClean="0"/>
            <a:t>(medium)</a:t>
          </a:r>
          <a:endParaRPr lang="de-DE" dirty="0"/>
        </a:p>
      </dgm:t>
    </dgm:pt>
    <dgm:pt modelId="{A5E5C8B3-316F-F34F-B920-00D092D4F116}" type="parTrans" cxnId="{074B561F-ED04-1D4F-929B-2AA3E08FB572}">
      <dgm:prSet/>
      <dgm:spPr/>
      <dgm:t>
        <a:bodyPr/>
        <a:lstStyle/>
        <a:p>
          <a:endParaRPr lang="de-DE"/>
        </a:p>
      </dgm:t>
    </dgm:pt>
    <dgm:pt modelId="{A1915E0E-AAB8-2244-BE3B-B274D355EF4D}" type="sibTrans" cxnId="{074B561F-ED04-1D4F-929B-2AA3E08FB572}">
      <dgm:prSet/>
      <dgm:spPr/>
      <dgm:t>
        <a:bodyPr/>
        <a:lstStyle/>
        <a:p>
          <a:endParaRPr lang="de-DE"/>
        </a:p>
      </dgm:t>
    </dgm:pt>
    <dgm:pt modelId="{96155700-E895-A844-B845-1B72C596A1E8}" type="pres">
      <dgm:prSet presAssocID="{B4E39A83-1BC2-1D44-840A-3BC2D90B94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D9AB845-28F9-6B42-843E-F8741ED51C0C}" type="pres">
      <dgm:prSet presAssocID="{99BDF0C7-BEF2-134A-B2C2-F0AAC61F63B2}" presName="composite" presStyleCnt="0"/>
      <dgm:spPr/>
    </dgm:pt>
    <dgm:pt modelId="{AA4900DD-8F21-304F-B9F8-274E71AD1057}" type="pres">
      <dgm:prSet presAssocID="{99BDF0C7-BEF2-134A-B2C2-F0AAC61F63B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23DC86-FB71-8444-B8EF-7A7670D97805}" type="pres">
      <dgm:prSet presAssocID="{99BDF0C7-BEF2-134A-B2C2-F0AAC61F63B2}" presName="parSh" presStyleLbl="node1" presStyleIdx="0" presStyleCnt="4"/>
      <dgm:spPr/>
      <dgm:t>
        <a:bodyPr/>
        <a:lstStyle/>
        <a:p>
          <a:endParaRPr lang="de-DE"/>
        </a:p>
      </dgm:t>
    </dgm:pt>
    <dgm:pt modelId="{660CEC37-7B87-F148-91B3-0A011D4A4FC6}" type="pres">
      <dgm:prSet presAssocID="{99BDF0C7-BEF2-134A-B2C2-F0AAC61F63B2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F95445-5D69-2E4B-8B17-B424186ACB6A}" type="pres">
      <dgm:prSet presAssocID="{61967497-83FB-BC4F-935F-14152C130659}" presName="sibTrans" presStyleLbl="sibTrans2D1" presStyleIdx="0" presStyleCnt="3"/>
      <dgm:spPr/>
      <dgm:t>
        <a:bodyPr/>
        <a:lstStyle/>
        <a:p>
          <a:endParaRPr lang="de-DE"/>
        </a:p>
      </dgm:t>
    </dgm:pt>
    <dgm:pt modelId="{DC7FC177-D142-5B42-B7A9-AF58DB451A73}" type="pres">
      <dgm:prSet presAssocID="{61967497-83FB-BC4F-935F-14152C130659}" presName="connTx" presStyleLbl="sibTrans2D1" presStyleIdx="0" presStyleCnt="3"/>
      <dgm:spPr/>
      <dgm:t>
        <a:bodyPr/>
        <a:lstStyle/>
        <a:p>
          <a:endParaRPr lang="de-DE"/>
        </a:p>
      </dgm:t>
    </dgm:pt>
    <dgm:pt modelId="{CCDBD001-BD6C-A549-8F6C-7C2004A5A57A}" type="pres">
      <dgm:prSet presAssocID="{2CF558C2-D8A8-CA4E-909C-C36913158A39}" presName="composite" presStyleCnt="0"/>
      <dgm:spPr/>
    </dgm:pt>
    <dgm:pt modelId="{2947304C-7FEC-CE40-9259-F4261AFBDD66}" type="pres">
      <dgm:prSet presAssocID="{2CF558C2-D8A8-CA4E-909C-C36913158A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DA7D67-3BEA-5446-B3F6-68C75F6E827F}" type="pres">
      <dgm:prSet presAssocID="{2CF558C2-D8A8-CA4E-909C-C36913158A39}" presName="parSh" presStyleLbl="node1" presStyleIdx="1" presStyleCnt="4"/>
      <dgm:spPr/>
      <dgm:t>
        <a:bodyPr/>
        <a:lstStyle/>
        <a:p>
          <a:endParaRPr lang="de-DE"/>
        </a:p>
      </dgm:t>
    </dgm:pt>
    <dgm:pt modelId="{47BBCBE0-C5E4-F240-A919-56F3A453CC4F}" type="pres">
      <dgm:prSet presAssocID="{2CF558C2-D8A8-CA4E-909C-C36913158A39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BBB7CE-B9F3-E24F-ABF2-BFA78AAEB810}" type="pres">
      <dgm:prSet presAssocID="{7E40C239-7A30-2041-B1CA-9C2E4A5BB101}" presName="sibTrans" presStyleLbl="sibTrans2D1" presStyleIdx="1" presStyleCnt="3"/>
      <dgm:spPr/>
      <dgm:t>
        <a:bodyPr/>
        <a:lstStyle/>
        <a:p>
          <a:endParaRPr lang="de-DE"/>
        </a:p>
      </dgm:t>
    </dgm:pt>
    <dgm:pt modelId="{703FA4B6-68CC-B842-9764-898A639DB741}" type="pres">
      <dgm:prSet presAssocID="{7E40C239-7A30-2041-B1CA-9C2E4A5BB101}" presName="connTx" presStyleLbl="sibTrans2D1" presStyleIdx="1" presStyleCnt="3"/>
      <dgm:spPr/>
      <dgm:t>
        <a:bodyPr/>
        <a:lstStyle/>
        <a:p>
          <a:endParaRPr lang="de-DE"/>
        </a:p>
      </dgm:t>
    </dgm:pt>
    <dgm:pt modelId="{C5C33BF6-AFC8-E04F-9090-BC24282628A0}" type="pres">
      <dgm:prSet presAssocID="{B483D8B6-FA55-C647-BFAD-E7463C6C8A93}" presName="composite" presStyleCnt="0"/>
      <dgm:spPr/>
    </dgm:pt>
    <dgm:pt modelId="{A0C9470C-AB2E-FB45-A359-076E726B7043}" type="pres">
      <dgm:prSet presAssocID="{B483D8B6-FA55-C647-BFAD-E7463C6C8A93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670118-5A8D-B34B-9302-32AF257D65F6}" type="pres">
      <dgm:prSet presAssocID="{B483D8B6-FA55-C647-BFAD-E7463C6C8A93}" presName="parSh" presStyleLbl="node1" presStyleIdx="2" presStyleCnt="4"/>
      <dgm:spPr/>
      <dgm:t>
        <a:bodyPr/>
        <a:lstStyle/>
        <a:p>
          <a:endParaRPr lang="de-DE"/>
        </a:p>
      </dgm:t>
    </dgm:pt>
    <dgm:pt modelId="{E698D950-614E-8246-97C1-692BA7948F22}" type="pres">
      <dgm:prSet presAssocID="{B483D8B6-FA55-C647-BFAD-E7463C6C8A93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EE981F-11DB-2F44-8927-5CE8DC8F7186}" type="pres">
      <dgm:prSet presAssocID="{17CD6917-2C8D-2E45-B20B-8ACEFCBD7E8A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4958118-2E64-8E4D-937C-B5DF8E9FDF31}" type="pres">
      <dgm:prSet presAssocID="{17CD6917-2C8D-2E45-B20B-8ACEFCBD7E8A}" presName="connTx" presStyleLbl="sibTrans2D1" presStyleIdx="2" presStyleCnt="3"/>
      <dgm:spPr/>
      <dgm:t>
        <a:bodyPr/>
        <a:lstStyle/>
        <a:p>
          <a:endParaRPr lang="de-DE"/>
        </a:p>
      </dgm:t>
    </dgm:pt>
    <dgm:pt modelId="{04BF966B-583D-B74C-BA32-CCD4D8956FDF}" type="pres">
      <dgm:prSet presAssocID="{5908D7EF-E52B-154D-A866-F1B5CEFA13E0}" presName="composite" presStyleCnt="0"/>
      <dgm:spPr/>
    </dgm:pt>
    <dgm:pt modelId="{3C5BE483-E8B9-994C-B87F-CF2D0367E49E}" type="pres">
      <dgm:prSet presAssocID="{5908D7EF-E52B-154D-A866-F1B5CEFA13E0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80E331-8EEB-804F-A09D-9DF100AA0DE9}" type="pres">
      <dgm:prSet presAssocID="{5908D7EF-E52B-154D-A866-F1B5CEFA13E0}" presName="parSh" presStyleLbl="node1" presStyleIdx="3" presStyleCnt="4"/>
      <dgm:spPr/>
      <dgm:t>
        <a:bodyPr/>
        <a:lstStyle/>
        <a:p>
          <a:endParaRPr lang="de-DE"/>
        </a:p>
      </dgm:t>
    </dgm:pt>
    <dgm:pt modelId="{8909CC22-1CA6-2F48-8AE6-809778974DDD}" type="pres">
      <dgm:prSet presAssocID="{5908D7EF-E52B-154D-A866-F1B5CEFA13E0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37EEB89-5857-0845-9CAC-4D7A2B8F02B6}" type="presOf" srcId="{2CF558C2-D8A8-CA4E-909C-C36913158A39}" destId="{2947304C-7FEC-CE40-9259-F4261AFBDD66}" srcOrd="0" destOrd="0" presId="urn:microsoft.com/office/officeart/2005/8/layout/process3"/>
    <dgm:cxn modelId="{75801C95-11F0-B04A-B67B-0B8E0CFB7C28}" type="presOf" srcId="{E8F1124E-C419-524A-870A-5D9625BB128C}" destId="{E698D950-614E-8246-97C1-692BA7948F22}" srcOrd="0" destOrd="0" presId="urn:microsoft.com/office/officeart/2005/8/layout/process3"/>
    <dgm:cxn modelId="{B0DFB7DB-A7A6-1E45-8A4C-5F08EEDBE58C}" type="presOf" srcId="{6F50E779-12B5-E249-82BA-515457623B8D}" destId="{8909CC22-1CA6-2F48-8AE6-809778974DDD}" srcOrd="0" destOrd="0" presId="urn:microsoft.com/office/officeart/2005/8/layout/process3"/>
    <dgm:cxn modelId="{14337E21-46E9-F841-86F0-73365274D3FB}" srcId="{2CF558C2-D8A8-CA4E-909C-C36913158A39}" destId="{25E25D39-3EBE-FC4F-8B5E-957770515BA1}" srcOrd="0" destOrd="0" parTransId="{1658F887-6B6C-FE48-A35C-6F7DE5DF4453}" sibTransId="{544AF8FA-8AF9-6741-9E88-4428C7370938}"/>
    <dgm:cxn modelId="{A1FFFD37-B650-8B49-8BD6-139F9CF19108}" type="presOf" srcId="{B3F49BDA-F79D-034E-884D-B39D15E33206}" destId="{E698D950-614E-8246-97C1-692BA7948F22}" srcOrd="0" destOrd="1" presId="urn:microsoft.com/office/officeart/2005/8/layout/process3"/>
    <dgm:cxn modelId="{232700DA-3172-8143-960A-F9B1CB949A67}" type="presOf" srcId="{25E25D39-3EBE-FC4F-8B5E-957770515BA1}" destId="{47BBCBE0-C5E4-F240-A919-56F3A453CC4F}" srcOrd="0" destOrd="0" presId="urn:microsoft.com/office/officeart/2005/8/layout/process3"/>
    <dgm:cxn modelId="{CB2785A2-A430-884B-AD97-B3C574DCDE76}" type="presOf" srcId="{17CD6917-2C8D-2E45-B20B-8ACEFCBD7E8A}" destId="{65EE981F-11DB-2F44-8927-5CE8DC8F7186}" srcOrd="0" destOrd="0" presId="urn:microsoft.com/office/officeart/2005/8/layout/process3"/>
    <dgm:cxn modelId="{4013D367-58C5-104E-8CCB-C348F822B2FD}" type="presOf" srcId="{61967497-83FB-BC4F-935F-14152C130659}" destId="{DC7FC177-D142-5B42-B7A9-AF58DB451A73}" srcOrd="1" destOrd="0" presId="urn:microsoft.com/office/officeart/2005/8/layout/process3"/>
    <dgm:cxn modelId="{998C4958-F303-4E4C-BA84-CEBB8F0F58A0}" type="presOf" srcId="{30405BFE-EB4D-1A44-96C8-8D27D51988F8}" destId="{660CEC37-7B87-F148-91B3-0A011D4A4FC6}" srcOrd="0" destOrd="1" presId="urn:microsoft.com/office/officeart/2005/8/layout/process3"/>
    <dgm:cxn modelId="{19F150A3-81AA-844D-94F2-6075FC71B647}" srcId="{B4E39A83-1BC2-1D44-840A-3BC2D90B9426}" destId="{5908D7EF-E52B-154D-A866-F1B5CEFA13E0}" srcOrd="3" destOrd="0" parTransId="{E497350A-5BF1-704F-9270-78F6AF3AE83C}" sibTransId="{99B24CEC-4168-1248-BCC1-9EBED3BEB345}"/>
    <dgm:cxn modelId="{71FC1DCB-3555-D04F-865F-D6B4E5238742}" type="presOf" srcId="{99BDF0C7-BEF2-134A-B2C2-F0AAC61F63B2}" destId="{3E23DC86-FB71-8444-B8EF-7A7670D97805}" srcOrd="1" destOrd="0" presId="urn:microsoft.com/office/officeart/2005/8/layout/process3"/>
    <dgm:cxn modelId="{DE2507E6-9FF3-204A-91B7-66517FC4B896}" srcId="{B4E39A83-1BC2-1D44-840A-3BC2D90B9426}" destId="{2CF558C2-D8A8-CA4E-909C-C36913158A39}" srcOrd="1" destOrd="0" parTransId="{E7CC4451-6D30-7A48-BC6F-CFEBF1BA511E}" sibTransId="{7E40C239-7A30-2041-B1CA-9C2E4A5BB101}"/>
    <dgm:cxn modelId="{074B561F-ED04-1D4F-929B-2AA3E08FB572}" srcId="{B483D8B6-FA55-C647-BFAD-E7463C6C8A93}" destId="{B3F49BDA-F79D-034E-884D-B39D15E33206}" srcOrd="1" destOrd="0" parTransId="{A5E5C8B3-316F-F34F-B920-00D092D4F116}" sibTransId="{A1915E0E-AAB8-2244-BE3B-B274D355EF4D}"/>
    <dgm:cxn modelId="{78FD9D72-D8C9-C044-B28C-1FD93D85FE56}" srcId="{5908D7EF-E52B-154D-A866-F1B5CEFA13E0}" destId="{7570A1E8-52B7-594F-BBCC-219727FAA2F6}" srcOrd="1" destOrd="0" parTransId="{6D33F511-5FBC-FB47-8B11-5D0769B46153}" sibTransId="{99F1D3FD-3B48-A74F-8DA0-9EC2C8B5B3B0}"/>
    <dgm:cxn modelId="{9039E607-4825-CA48-86B1-4F542F16D583}" type="presOf" srcId="{7570A1E8-52B7-594F-BBCC-219727FAA2F6}" destId="{8909CC22-1CA6-2F48-8AE6-809778974DDD}" srcOrd="0" destOrd="1" presId="urn:microsoft.com/office/officeart/2005/8/layout/process3"/>
    <dgm:cxn modelId="{E6A09A72-853F-B040-AEE9-6B0569FA3627}" type="presOf" srcId="{7E40C239-7A30-2041-B1CA-9C2E4A5BB101}" destId="{703FA4B6-68CC-B842-9764-898A639DB741}" srcOrd="1" destOrd="0" presId="urn:microsoft.com/office/officeart/2005/8/layout/process3"/>
    <dgm:cxn modelId="{E2EDAAD0-3198-894B-BC32-606B125D3F51}" type="presOf" srcId="{B483D8B6-FA55-C647-BFAD-E7463C6C8A93}" destId="{A0C9470C-AB2E-FB45-A359-076E726B7043}" srcOrd="0" destOrd="0" presId="urn:microsoft.com/office/officeart/2005/8/layout/process3"/>
    <dgm:cxn modelId="{7064DC2A-B9E9-8D47-8339-9B7FA36BB0E9}" type="presOf" srcId="{17CD6917-2C8D-2E45-B20B-8ACEFCBD7E8A}" destId="{F4958118-2E64-8E4D-937C-B5DF8E9FDF31}" srcOrd="1" destOrd="0" presId="urn:microsoft.com/office/officeart/2005/8/layout/process3"/>
    <dgm:cxn modelId="{4E839A4A-BF1D-B640-B81E-96717D39CD6B}" srcId="{99BDF0C7-BEF2-134A-B2C2-F0AAC61F63B2}" destId="{33EA4E3C-509F-DE47-A07E-6F5FADC53041}" srcOrd="0" destOrd="0" parTransId="{93B13E3A-75AE-474F-9594-7124D7C32109}" sibTransId="{D888B271-C87E-6E4E-8EC7-01EA72D18007}"/>
    <dgm:cxn modelId="{792C5066-0667-A04F-9796-194021C12466}" srcId="{99BDF0C7-BEF2-134A-B2C2-F0AAC61F63B2}" destId="{0131D6CC-F537-ED49-A972-8C83367ABC62}" srcOrd="2" destOrd="0" parTransId="{057E5A94-C6CE-8B49-BD26-549448B0690B}" sibTransId="{03FFA072-3B62-DA4A-954F-1EF4C6D5931E}"/>
    <dgm:cxn modelId="{3F8584FD-FE59-5B4F-A119-D1B5E10ACC9E}" srcId="{99BDF0C7-BEF2-134A-B2C2-F0AAC61F63B2}" destId="{30405BFE-EB4D-1A44-96C8-8D27D51988F8}" srcOrd="1" destOrd="0" parTransId="{0E2D2682-2267-274D-AAE4-D47B5A5627EC}" sibTransId="{FA50DDA4-6B2B-054F-BF88-59F26F1F5657}"/>
    <dgm:cxn modelId="{611353E9-B69B-3344-93B1-4F4D49DF4456}" type="presOf" srcId="{B483D8B6-FA55-C647-BFAD-E7463C6C8A93}" destId="{4D670118-5A8D-B34B-9302-32AF257D65F6}" srcOrd="1" destOrd="0" presId="urn:microsoft.com/office/officeart/2005/8/layout/process3"/>
    <dgm:cxn modelId="{6EB61371-4AC8-014D-A9F1-5EB11B2C0A5F}" type="presOf" srcId="{61967497-83FB-BC4F-935F-14152C130659}" destId="{57F95445-5D69-2E4B-8B17-B424186ACB6A}" srcOrd="0" destOrd="0" presId="urn:microsoft.com/office/officeart/2005/8/layout/process3"/>
    <dgm:cxn modelId="{DA2941AF-DF11-914E-8A65-290F7F2A5007}" type="presOf" srcId="{33EA4E3C-509F-DE47-A07E-6F5FADC53041}" destId="{660CEC37-7B87-F148-91B3-0A011D4A4FC6}" srcOrd="0" destOrd="0" presId="urn:microsoft.com/office/officeart/2005/8/layout/process3"/>
    <dgm:cxn modelId="{5D54E758-398C-BB48-8A20-B64C771F8C2C}" type="presOf" srcId="{0131D6CC-F537-ED49-A972-8C83367ABC62}" destId="{660CEC37-7B87-F148-91B3-0A011D4A4FC6}" srcOrd="0" destOrd="2" presId="urn:microsoft.com/office/officeart/2005/8/layout/process3"/>
    <dgm:cxn modelId="{9CF27200-3EDF-3F43-AC68-82352447DFD0}" srcId="{B4E39A83-1BC2-1D44-840A-3BC2D90B9426}" destId="{99BDF0C7-BEF2-134A-B2C2-F0AAC61F63B2}" srcOrd="0" destOrd="0" parTransId="{6C57C465-E7B3-B242-8E1B-677060E366B9}" sibTransId="{61967497-83FB-BC4F-935F-14152C130659}"/>
    <dgm:cxn modelId="{9BA1E266-7D0F-DE45-B0ED-780140D1FE5E}" type="presOf" srcId="{5908D7EF-E52B-154D-A866-F1B5CEFA13E0}" destId="{3C5BE483-E8B9-994C-B87F-CF2D0367E49E}" srcOrd="0" destOrd="0" presId="urn:microsoft.com/office/officeart/2005/8/layout/process3"/>
    <dgm:cxn modelId="{CAD2D230-558E-8042-BD4D-34F997DA4E14}" type="presOf" srcId="{5908D7EF-E52B-154D-A866-F1B5CEFA13E0}" destId="{0580E331-8EEB-804F-A09D-9DF100AA0DE9}" srcOrd="1" destOrd="0" presId="urn:microsoft.com/office/officeart/2005/8/layout/process3"/>
    <dgm:cxn modelId="{78FC9965-5F81-DA43-A09C-A715C1D1208A}" srcId="{B4E39A83-1BC2-1D44-840A-3BC2D90B9426}" destId="{B483D8B6-FA55-C647-BFAD-E7463C6C8A93}" srcOrd="2" destOrd="0" parTransId="{08F3456B-1968-EE4C-BB94-ACEB26376215}" sibTransId="{17CD6917-2C8D-2E45-B20B-8ACEFCBD7E8A}"/>
    <dgm:cxn modelId="{1C7FF0EC-2BE1-8545-84C2-148A246B8E33}" type="presOf" srcId="{66F58253-A4F0-364F-8970-2F11F7BB68CC}" destId="{47BBCBE0-C5E4-F240-A919-56F3A453CC4F}" srcOrd="0" destOrd="1" presId="urn:microsoft.com/office/officeart/2005/8/layout/process3"/>
    <dgm:cxn modelId="{3911BEFF-B3E7-D543-84C8-9FD1FD7D6A6B}" type="presOf" srcId="{B4E39A83-1BC2-1D44-840A-3BC2D90B9426}" destId="{96155700-E895-A844-B845-1B72C596A1E8}" srcOrd="0" destOrd="0" presId="urn:microsoft.com/office/officeart/2005/8/layout/process3"/>
    <dgm:cxn modelId="{7CDE4407-5AA0-4048-BC58-B9E3AB8E76B8}" srcId="{2CF558C2-D8A8-CA4E-909C-C36913158A39}" destId="{66F58253-A4F0-364F-8970-2F11F7BB68CC}" srcOrd="1" destOrd="0" parTransId="{CE58ADD1-F0A1-A74E-AAF4-12507CC05A0F}" sibTransId="{4C38FC7D-9BCC-B747-8D35-8CC8169CBC9E}"/>
    <dgm:cxn modelId="{0E422BBF-DC51-1349-A485-E9045A65C518}" type="presOf" srcId="{2CF558C2-D8A8-CA4E-909C-C36913158A39}" destId="{8ADA7D67-3BEA-5446-B3F6-68C75F6E827F}" srcOrd="1" destOrd="0" presId="urn:microsoft.com/office/officeart/2005/8/layout/process3"/>
    <dgm:cxn modelId="{23B9EDD7-B27A-0D41-B4B8-ACABA0D4AFAC}" srcId="{B483D8B6-FA55-C647-BFAD-E7463C6C8A93}" destId="{E8F1124E-C419-524A-870A-5D9625BB128C}" srcOrd="0" destOrd="0" parTransId="{1BC7D3C4-FF55-F046-A5E5-023B241BD834}" sibTransId="{BDFDB76F-6152-3E47-ABA4-434E792CFF69}"/>
    <dgm:cxn modelId="{1E543CB7-F5CE-AD46-B557-FA79B577FE24}" type="presOf" srcId="{99BDF0C7-BEF2-134A-B2C2-F0AAC61F63B2}" destId="{AA4900DD-8F21-304F-B9F8-274E71AD1057}" srcOrd="0" destOrd="0" presId="urn:microsoft.com/office/officeart/2005/8/layout/process3"/>
    <dgm:cxn modelId="{7DE147A8-24EC-DC4D-AB45-F9167574F550}" type="presOf" srcId="{7E40C239-7A30-2041-B1CA-9C2E4A5BB101}" destId="{5DBBB7CE-B9F3-E24F-ABF2-BFA78AAEB810}" srcOrd="0" destOrd="0" presId="urn:microsoft.com/office/officeart/2005/8/layout/process3"/>
    <dgm:cxn modelId="{A6A2D642-1582-3540-A285-05AEDAA42983}" srcId="{5908D7EF-E52B-154D-A866-F1B5CEFA13E0}" destId="{6F50E779-12B5-E249-82BA-515457623B8D}" srcOrd="0" destOrd="0" parTransId="{C8E3DEDC-B12C-0D40-9085-D0DC1D8B9729}" sibTransId="{105E068D-DED4-FF46-8621-13DAB70836AF}"/>
    <dgm:cxn modelId="{43889948-27B4-6840-8B6E-8249F6B4E01E}" type="presParOf" srcId="{96155700-E895-A844-B845-1B72C596A1E8}" destId="{0D9AB845-28F9-6B42-843E-F8741ED51C0C}" srcOrd="0" destOrd="0" presId="urn:microsoft.com/office/officeart/2005/8/layout/process3"/>
    <dgm:cxn modelId="{7E976611-B0E3-BA44-8350-4A65FC758DBB}" type="presParOf" srcId="{0D9AB845-28F9-6B42-843E-F8741ED51C0C}" destId="{AA4900DD-8F21-304F-B9F8-274E71AD1057}" srcOrd="0" destOrd="0" presId="urn:microsoft.com/office/officeart/2005/8/layout/process3"/>
    <dgm:cxn modelId="{808EF241-A2F1-EC42-90DE-4DDDA8D71A68}" type="presParOf" srcId="{0D9AB845-28F9-6B42-843E-F8741ED51C0C}" destId="{3E23DC86-FB71-8444-B8EF-7A7670D97805}" srcOrd="1" destOrd="0" presId="urn:microsoft.com/office/officeart/2005/8/layout/process3"/>
    <dgm:cxn modelId="{01F69850-30F1-B440-93D0-21B2408A3D3B}" type="presParOf" srcId="{0D9AB845-28F9-6B42-843E-F8741ED51C0C}" destId="{660CEC37-7B87-F148-91B3-0A011D4A4FC6}" srcOrd="2" destOrd="0" presId="urn:microsoft.com/office/officeart/2005/8/layout/process3"/>
    <dgm:cxn modelId="{A6449FEF-FDD6-1643-AA32-2D40AC022CE6}" type="presParOf" srcId="{96155700-E895-A844-B845-1B72C596A1E8}" destId="{57F95445-5D69-2E4B-8B17-B424186ACB6A}" srcOrd="1" destOrd="0" presId="urn:microsoft.com/office/officeart/2005/8/layout/process3"/>
    <dgm:cxn modelId="{216A9614-E668-E149-ACEF-B16E81CCDA13}" type="presParOf" srcId="{57F95445-5D69-2E4B-8B17-B424186ACB6A}" destId="{DC7FC177-D142-5B42-B7A9-AF58DB451A73}" srcOrd="0" destOrd="0" presId="urn:microsoft.com/office/officeart/2005/8/layout/process3"/>
    <dgm:cxn modelId="{B92E670F-DEF8-3942-83A6-B31E0DE86BE6}" type="presParOf" srcId="{96155700-E895-A844-B845-1B72C596A1E8}" destId="{CCDBD001-BD6C-A549-8F6C-7C2004A5A57A}" srcOrd="2" destOrd="0" presId="urn:microsoft.com/office/officeart/2005/8/layout/process3"/>
    <dgm:cxn modelId="{5094EEC0-BF07-4548-92C9-A55383BB6E8F}" type="presParOf" srcId="{CCDBD001-BD6C-A549-8F6C-7C2004A5A57A}" destId="{2947304C-7FEC-CE40-9259-F4261AFBDD66}" srcOrd="0" destOrd="0" presId="urn:microsoft.com/office/officeart/2005/8/layout/process3"/>
    <dgm:cxn modelId="{470F8396-F989-574B-A074-0A342D63C64E}" type="presParOf" srcId="{CCDBD001-BD6C-A549-8F6C-7C2004A5A57A}" destId="{8ADA7D67-3BEA-5446-B3F6-68C75F6E827F}" srcOrd="1" destOrd="0" presId="urn:microsoft.com/office/officeart/2005/8/layout/process3"/>
    <dgm:cxn modelId="{F3A83B3A-9A81-B34F-B230-2EF3FB505C13}" type="presParOf" srcId="{CCDBD001-BD6C-A549-8F6C-7C2004A5A57A}" destId="{47BBCBE0-C5E4-F240-A919-56F3A453CC4F}" srcOrd="2" destOrd="0" presId="urn:microsoft.com/office/officeart/2005/8/layout/process3"/>
    <dgm:cxn modelId="{638CA69C-C2DB-5F42-8CBD-A8696D45C675}" type="presParOf" srcId="{96155700-E895-A844-B845-1B72C596A1E8}" destId="{5DBBB7CE-B9F3-E24F-ABF2-BFA78AAEB810}" srcOrd="3" destOrd="0" presId="urn:microsoft.com/office/officeart/2005/8/layout/process3"/>
    <dgm:cxn modelId="{3F20F4F6-07D5-D248-9E49-98995C39888D}" type="presParOf" srcId="{5DBBB7CE-B9F3-E24F-ABF2-BFA78AAEB810}" destId="{703FA4B6-68CC-B842-9764-898A639DB741}" srcOrd="0" destOrd="0" presId="urn:microsoft.com/office/officeart/2005/8/layout/process3"/>
    <dgm:cxn modelId="{3416781F-565C-1241-B65A-88C67126DE66}" type="presParOf" srcId="{96155700-E895-A844-B845-1B72C596A1E8}" destId="{C5C33BF6-AFC8-E04F-9090-BC24282628A0}" srcOrd="4" destOrd="0" presId="urn:microsoft.com/office/officeart/2005/8/layout/process3"/>
    <dgm:cxn modelId="{0C028B68-14DF-BA47-BF1D-9CE34494D9B2}" type="presParOf" srcId="{C5C33BF6-AFC8-E04F-9090-BC24282628A0}" destId="{A0C9470C-AB2E-FB45-A359-076E726B7043}" srcOrd="0" destOrd="0" presId="urn:microsoft.com/office/officeart/2005/8/layout/process3"/>
    <dgm:cxn modelId="{8383EA86-5A13-FD48-B09B-5F606FB80244}" type="presParOf" srcId="{C5C33BF6-AFC8-E04F-9090-BC24282628A0}" destId="{4D670118-5A8D-B34B-9302-32AF257D65F6}" srcOrd="1" destOrd="0" presId="urn:microsoft.com/office/officeart/2005/8/layout/process3"/>
    <dgm:cxn modelId="{44DA09D5-3031-8F45-B1C8-09F351802D88}" type="presParOf" srcId="{C5C33BF6-AFC8-E04F-9090-BC24282628A0}" destId="{E698D950-614E-8246-97C1-692BA7948F22}" srcOrd="2" destOrd="0" presId="urn:microsoft.com/office/officeart/2005/8/layout/process3"/>
    <dgm:cxn modelId="{65F338F0-D32B-6A46-BCC7-468F18B1C37F}" type="presParOf" srcId="{96155700-E895-A844-B845-1B72C596A1E8}" destId="{65EE981F-11DB-2F44-8927-5CE8DC8F7186}" srcOrd="5" destOrd="0" presId="urn:microsoft.com/office/officeart/2005/8/layout/process3"/>
    <dgm:cxn modelId="{278A0586-3336-274A-A9D6-722E7C876BE2}" type="presParOf" srcId="{65EE981F-11DB-2F44-8927-5CE8DC8F7186}" destId="{F4958118-2E64-8E4D-937C-B5DF8E9FDF31}" srcOrd="0" destOrd="0" presId="urn:microsoft.com/office/officeart/2005/8/layout/process3"/>
    <dgm:cxn modelId="{DEF616DB-22A6-FE47-A640-D2F13098FA95}" type="presParOf" srcId="{96155700-E895-A844-B845-1B72C596A1E8}" destId="{04BF966B-583D-B74C-BA32-CCD4D8956FDF}" srcOrd="6" destOrd="0" presId="urn:microsoft.com/office/officeart/2005/8/layout/process3"/>
    <dgm:cxn modelId="{04D53321-BD41-6F4B-A57C-B9C730609F82}" type="presParOf" srcId="{04BF966B-583D-B74C-BA32-CCD4D8956FDF}" destId="{3C5BE483-E8B9-994C-B87F-CF2D0367E49E}" srcOrd="0" destOrd="0" presId="urn:microsoft.com/office/officeart/2005/8/layout/process3"/>
    <dgm:cxn modelId="{9B6C4E8A-3CBF-A240-AFCE-9ED627BCB11E}" type="presParOf" srcId="{04BF966B-583D-B74C-BA32-CCD4D8956FDF}" destId="{0580E331-8EEB-804F-A09D-9DF100AA0DE9}" srcOrd="1" destOrd="0" presId="urn:microsoft.com/office/officeart/2005/8/layout/process3"/>
    <dgm:cxn modelId="{3BBB0C89-A9C1-2A41-9D54-7E9B0CD6EFAD}" type="presParOf" srcId="{04BF966B-583D-B74C-BA32-CCD4D8956FDF}" destId="{8909CC22-1CA6-2F48-8AE6-809778974DD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3DC86-FB71-8444-B8EF-7A7670D97805}">
      <dsp:nvSpPr>
        <dsp:cNvPr id="0" name=""/>
        <dsp:cNvSpPr/>
      </dsp:nvSpPr>
      <dsp:spPr>
        <a:xfrm>
          <a:off x="4547" y="366795"/>
          <a:ext cx="2067847" cy="432000"/>
        </a:xfrm>
        <a:prstGeom prst="roundRect">
          <a:avLst>
            <a:gd name="adj" fmla="val 10000"/>
          </a:avLst>
        </a:prstGeom>
        <a:solidFill>
          <a:srgbClr val="7DD5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>
              <a:solidFill>
                <a:schemeClr val="bg1"/>
              </a:solidFill>
            </a:rPr>
            <a:t>VormerkWerkzeug</a:t>
          </a:r>
          <a:endParaRPr lang="de-DE" sz="1000" kern="1200" dirty="0">
            <a:solidFill>
              <a:schemeClr val="bg1"/>
            </a:solidFill>
          </a:endParaRPr>
        </a:p>
      </dsp:txBody>
      <dsp:txXfrm>
        <a:off x="4547" y="366795"/>
        <a:ext cx="2067847" cy="288000"/>
      </dsp:txXfrm>
    </dsp:sp>
    <dsp:sp modelId="{660CEC37-7B87-F148-91B3-0A011D4A4FC6}">
      <dsp:nvSpPr>
        <dsp:cNvPr id="0" name=""/>
        <dsp:cNvSpPr/>
      </dsp:nvSpPr>
      <dsp:spPr>
        <a:xfrm>
          <a:off x="428082" y="654795"/>
          <a:ext cx="2067847" cy="931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DD5B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aktualisiereVormerkButton</a:t>
          </a:r>
          <a:r>
            <a:rPr lang="de-DE" sz="1000" kern="1200" dirty="0" smtClean="0"/>
            <a:t>()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istVormerkenMoeglich</a:t>
          </a:r>
          <a:r>
            <a:rPr lang="de-DE" sz="1000" kern="1200" dirty="0" smtClean="0"/>
            <a:t>()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merkeAusgewaehlteMedienVor</a:t>
          </a:r>
          <a:r>
            <a:rPr lang="de-DE" sz="1000" kern="1200" dirty="0" smtClean="0"/>
            <a:t>()</a:t>
          </a:r>
          <a:endParaRPr lang="de-DE" sz="1000" kern="1200" dirty="0"/>
        </a:p>
      </dsp:txBody>
      <dsp:txXfrm>
        <a:off x="455365" y="682078"/>
        <a:ext cx="2013281" cy="876934"/>
      </dsp:txXfrm>
    </dsp:sp>
    <dsp:sp modelId="{57F95445-5D69-2E4B-8B17-B424186ACB6A}">
      <dsp:nvSpPr>
        <dsp:cNvPr id="0" name=""/>
        <dsp:cNvSpPr/>
      </dsp:nvSpPr>
      <dsp:spPr>
        <a:xfrm>
          <a:off x="2385873" y="253378"/>
          <a:ext cx="664573" cy="5148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385873" y="356345"/>
        <a:ext cx="510123" cy="308900"/>
      </dsp:txXfrm>
    </dsp:sp>
    <dsp:sp modelId="{8ADA7D67-3BEA-5446-B3F6-68C75F6E827F}">
      <dsp:nvSpPr>
        <dsp:cNvPr id="0" name=""/>
        <dsp:cNvSpPr/>
      </dsp:nvSpPr>
      <dsp:spPr>
        <a:xfrm>
          <a:off x="3326307" y="366795"/>
          <a:ext cx="2067847" cy="432000"/>
        </a:xfrm>
        <a:prstGeom prst="roundRect">
          <a:avLst>
            <a:gd name="adj" fmla="val 10000"/>
          </a:avLst>
        </a:prstGeom>
        <a:solidFill>
          <a:srgbClr val="7DD5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>
              <a:solidFill>
                <a:schemeClr val="bg1"/>
              </a:solidFill>
            </a:rPr>
            <a:t>VormerkServiceImpl</a:t>
          </a:r>
          <a:endParaRPr lang="de-DE" sz="1000" kern="1200" dirty="0">
            <a:solidFill>
              <a:schemeClr val="bg1"/>
            </a:solidFill>
          </a:endParaRPr>
        </a:p>
      </dsp:txBody>
      <dsp:txXfrm>
        <a:off x="3326307" y="366795"/>
        <a:ext cx="2067847" cy="288000"/>
      </dsp:txXfrm>
    </dsp:sp>
    <dsp:sp modelId="{47BBCBE0-C5E4-F240-A919-56F3A453CC4F}">
      <dsp:nvSpPr>
        <dsp:cNvPr id="0" name=""/>
        <dsp:cNvSpPr/>
      </dsp:nvSpPr>
      <dsp:spPr>
        <a:xfrm>
          <a:off x="3749842" y="654795"/>
          <a:ext cx="2067847" cy="931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DD5B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vormerkenAn</a:t>
          </a:r>
          <a:r>
            <a:rPr lang="de-DE" sz="1000" kern="1200" dirty="0" smtClean="0"/>
            <a:t>(Kunde </a:t>
          </a:r>
          <a:r>
            <a:rPr lang="de-DE" sz="1000" kern="1200" dirty="0" err="1" smtClean="0"/>
            <a:t>kunde</a:t>
          </a:r>
          <a:r>
            <a:rPr lang="de-DE" sz="1000" kern="1200" dirty="0" smtClean="0"/>
            <a:t>, List&lt;Medium&gt; </a:t>
          </a:r>
          <a:r>
            <a:rPr lang="de-DE" sz="1000" kern="1200" dirty="0" err="1" smtClean="0"/>
            <a:t>medien</a:t>
          </a:r>
          <a:r>
            <a:rPr lang="de-DE" sz="1000" kern="1200" dirty="0" smtClean="0"/>
            <a:t>)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istVorgemerkt</a:t>
          </a:r>
          <a:r>
            <a:rPr lang="de-DE" sz="1000" kern="1200" dirty="0" smtClean="0"/>
            <a:t>(Medium medium)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_</a:t>
          </a:r>
          <a:r>
            <a:rPr lang="de-DE" sz="1000" kern="1200" dirty="0" err="1" smtClean="0"/>
            <a:t>vormerkkarten.put</a:t>
          </a:r>
          <a:r>
            <a:rPr lang="de-DE" sz="1000" kern="1200" dirty="0" smtClean="0"/>
            <a:t>(medium, vormerkkarte)</a:t>
          </a:r>
          <a:endParaRPr lang="de-DE" sz="1000" kern="1200" dirty="0"/>
        </a:p>
      </dsp:txBody>
      <dsp:txXfrm>
        <a:off x="3777125" y="682078"/>
        <a:ext cx="2013281" cy="876934"/>
      </dsp:txXfrm>
    </dsp:sp>
    <dsp:sp modelId="{5DBBB7CE-B9F3-E24F-ABF2-BFA78AAEB810}">
      <dsp:nvSpPr>
        <dsp:cNvPr id="0" name=""/>
        <dsp:cNvSpPr/>
      </dsp:nvSpPr>
      <dsp:spPr>
        <a:xfrm>
          <a:off x="5707633" y="253378"/>
          <a:ext cx="664573" cy="5148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5707633" y="356345"/>
        <a:ext cx="510123" cy="308900"/>
      </dsp:txXfrm>
    </dsp:sp>
    <dsp:sp modelId="{4D670118-5A8D-B34B-9302-32AF257D65F6}">
      <dsp:nvSpPr>
        <dsp:cNvPr id="0" name=""/>
        <dsp:cNvSpPr/>
      </dsp:nvSpPr>
      <dsp:spPr>
        <a:xfrm>
          <a:off x="6648067" y="366795"/>
          <a:ext cx="2067847" cy="432000"/>
        </a:xfrm>
        <a:prstGeom prst="roundRect">
          <a:avLst>
            <a:gd name="adj" fmla="val 10000"/>
          </a:avLst>
        </a:prstGeom>
        <a:solidFill>
          <a:srgbClr val="7DD5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solidFill>
                <a:schemeClr val="bg1"/>
              </a:solidFill>
            </a:rPr>
            <a:t>Vormerkkarte</a:t>
          </a:r>
          <a:endParaRPr lang="de-DE" sz="1000" kern="1200" dirty="0">
            <a:solidFill>
              <a:schemeClr val="bg1"/>
            </a:solidFill>
          </a:endParaRPr>
        </a:p>
      </dsp:txBody>
      <dsp:txXfrm>
        <a:off x="6648067" y="366795"/>
        <a:ext cx="2067847" cy="288000"/>
      </dsp:txXfrm>
    </dsp:sp>
    <dsp:sp modelId="{E698D950-614E-8246-97C1-692BA7948F22}">
      <dsp:nvSpPr>
        <dsp:cNvPr id="0" name=""/>
        <dsp:cNvSpPr/>
      </dsp:nvSpPr>
      <dsp:spPr>
        <a:xfrm>
          <a:off x="7071602" y="654795"/>
          <a:ext cx="2067847" cy="931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DD5B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add</a:t>
          </a:r>
          <a:r>
            <a:rPr lang="de-DE" sz="1000" kern="1200" dirty="0" smtClean="0"/>
            <a:t>(</a:t>
          </a:r>
          <a:r>
            <a:rPr lang="de-DE" sz="1000" kern="1200" dirty="0" err="1" smtClean="0"/>
            <a:t>kunde</a:t>
          </a:r>
          <a:r>
            <a:rPr lang="de-DE" sz="1000" kern="1200" dirty="0" smtClean="0"/>
            <a:t>)</a:t>
          </a:r>
          <a:endParaRPr lang="de-DE" sz="1000" kern="1200" dirty="0"/>
        </a:p>
      </dsp:txBody>
      <dsp:txXfrm>
        <a:off x="7098885" y="682078"/>
        <a:ext cx="2013281" cy="876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3DC86-FB71-8444-B8EF-7A7670D97805}">
      <dsp:nvSpPr>
        <dsp:cNvPr id="0" name=""/>
        <dsp:cNvSpPr/>
      </dsp:nvSpPr>
      <dsp:spPr>
        <a:xfrm>
          <a:off x="1207" y="370171"/>
          <a:ext cx="1517533" cy="302400"/>
        </a:xfrm>
        <a:prstGeom prst="roundRect">
          <a:avLst>
            <a:gd name="adj" fmla="val 10000"/>
          </a:avLst>
        </a:prstGeom>
        <a:solidFill>
          <a:srgbClr val="7DD5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err="1" smtClean="0">
              <a:solidFill>
                <a:schemeClr val="bg1"/>
              </a:solidFill>
            </a:rPr>
            <a:t>VerleihWerkzeug</a:t>
          </a:r>
          <a:endParaRPr lang="de-DE" sz="700" kern="1200" dirty="0">
            <a:solidFill>
              <a:schemeClr val="bg1"/>
            </a:solidFill>
          </a:endParaRPr>
        </a:p>
      </dsp:txBody>
      <dsp:txXfrm>
        <a:off x="1207" y="370171"/>
        <a:ext cx="1517533" cy="201600"/>
      </dsp:txXfrm>
    </dsp:sp>
    <dsp:sp modelId="{660CEC37-7B87-F148-91B3-0A011D4A4FC6}">
      <dsp:nvSpPr>
        <dsp:cNvPr id="0" name=""/>
        <dsp:cNvSpPr/>
      </dsp:nvSpPr>
      <dsp:spPr>
        <a:xfrm>
          <a:off x="312027" y="571771"/>
          <a:ext cx="1517533" cy="6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DD5B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err="1" smtClean="0"/>
            <a:t>aktualisiereAusleihButton</a:t>
          </a:r>
          <a:r>
            <a:rPr lang="de-DE" sz="700" kern="1200" dirty="0" smtClean="0"/>
            <a:t>()</a:t>
          </a:r>
          <a:endParaRPr lang="de-D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err="1" smtClean="0"/>
            <a:t>istAusleihenMoeglich</a:t>
          </a:r>
          <a:r>
            <a:rPr lang="de-DE" sz="700" kern="1200" dirty="0" smtClean="0"/>
            <a:t>()</a:t>
          </a:r>
          <a:endParaRPr lang="de-D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err="1" smtClean="0"/>
            <a:t>leiheAusgewaehlteMedienAus</a:t>
          </a:r>
          <a:r>
            <a:rPr lang="de-DE" sz="700" kern="1200" dirty="0" smtClean="0"/>
            <a:t>()</a:t>
          </a:r>
          <a:endParaRPr lang="de-DE" sz="700" kern="1200" dirty="0"/>
        </a:p>
      </dsp:txBody>
      <dsp:txXfrm>
        <a:off x="330710" y="590454"/>
        <a:ext cx="1480167" cy="600509"/>
      </dsp:txXfrm>
    </dsp:sp>
    <dsp:sp modelId="{57F95445-5D69-2E4B-8B17-B424186ACB6A}">
      <dsp:nvSpPr>
        <dsp:cNvPr id="0" name=""/>
        <dsp:cNvSpPr/>
      </dsp:nvSpPr>
      <dsp:spPr>
        <a:xfrm>
          <a:off x="1748793" y="282060"/>
          <a:ext cx="487711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1748793" y="357624"/>
        <a:ext cx="374365" cy="226693"/>
      </dsp:txXfrm>
    </dsp:sp>
    <dsp:sp modelId="{8ADA7D67-3BEA-5446-B3F6-68C75F6E827F}">
      <dsp:nvSpPr>
        <dsp:cNvPr id="0" name=""/>
        <dsp:cNvSpPr/>
      </dsp:nvSpPr>
      <dsp:spPr>
        <a:xfrm>
          <a:off x="2438950" y="370171"/>
          <a:ext cx="1517533" cy="302400"/>
        </a:xfrm>
        <a:prstGeom prst="roundRect">
          <a:avLst>
            <a:gd name="adj" fmla="val 10000"/>
          </a:avLst>
        </a:prstGeom>
        <a:solidFill>
          <a:srgbClr val="7DD5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err="1" smtClean="0">
              <a:solidFill>
                <a:schemeClr val="bg1"/>
              </a:solidFill>
            </a:rPr>
            <a:t>VerleihServiceImpl</a:t>
          </a:r>
          <a:endParaRPr lang="de-DE" sz="700" kern="1200" dirty="0">
            <a:solidFill>
              <a:schemeClr val="bg1"/>
            </a:solidFill>
          </a:endParaRPr>
        </a:p>
      </dsp:txBody>
      <dsp:txXfrm>
        <a:off x="2438950" y="370171"/>
        <a:ext cx="1517533" cy="201600"/>
      </dsp:txXfrm>
    </dsp:sp>
    <dsp:sp modelId="{47BBCBE0-C5E4-F240-A919-56F3A453CC4F}">
      <dsp:nvSpPr>
        <dsp:cNvPr id="0" name=""/>
        <dsp:cNvSpPr/>
      </dsp:nvSpPr>
      <dsp:spPr>
        <a:xfrm>
          <a:off x="2749770" y="571771"/>
          <a:ext cx="1517533" cy="6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DD5B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err="1" smtClean="0"/>
            <a:t>verleiheAn</a:t>
          </a:r>
          <a:r>
            <a:rPr lang="de-DE" sz="700" kern="1200" dirty="0" smtClean="0"/>
            <a:t>(Kunde </a:t>
          </a:r>
          <a:r>
            <a:rPr lang="de-DE" sz="700" kern="1200" dirty="0" err="1" smtClean="0"/>
            <a:t>kunde</a:t>
          </a:r>
          <a:r>
            <a:rPr lang="de-DE" sz="700" kern="1200" dirty="0" smtClean="0"/>
            <a:t>, List&lt;Medium&gt; </a:t>
          </a:r>
          <a:r>
            <a:rPr lang="de-DE" sz="700" kern="1200" dirty="0" err="1" smtClean="0"/>
            <a:t>medien</a:t>
          </a:r>
          <a:r>
            <a:rPr lang="de-DE" sz="700" kern="1200" dirty="0" smtClean="0"/>
            <a:t>, Datum </a:t>
          </a:r>
          <a:r>
            <a:rPr lang="de-DE" sz="700" kern="1200" dirty="0" err="1" smtClean="0"/>
            <a:t>ausleihDatum</a:t>
          </a:r>
          <a:r>
            <a:rPr lang="de-DE" sz="700" kern="1200" dirty="0" smtClean="0"/>
            <a:t>)</a:t>
          </a:r>
          <a:endParaRPr lang="de-D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smtClean="0"/>
            <a:t>_</a:t>
          </a:r>
          <a:r>
            <a:rPr lang="de-DE" sz="700" kern="1200" dirty="0" err="1" smtClean="0"/>
            <a:t>verleihkarten.put</a:t>
          </a:r>
          <a:r>
            <a:rPr lang="de-DE" sz="700" kern="1200" dirty="0" smtClean="0"/>
            <a:t>(medium, verleihkarte)</a:t>
          </a:r>
          <a:endParaRPr lang="de-DE" sz="700" kern="1200" dirty="0"/>
        </a:p>
      </dsp:txBody>
      <dsp:txXfrm>
        <a:off x="2768453" y="590454"/>
        <a:ext cx="1480167" cy="600509"/>
      </dsp:txXfrm>
    </dsp:sp>
    <dsp:sp modelId="{5DBBB7CE-B9F3-E24F-ABF2-BFA78AAEB810}">
      <dsp:nvSpPr>
        <dsp:cNvPr id="0" name=""/>
        <dsp:cNvSpPr/>
      </dsp:nvSpPr>
      <dsp:spPr>
        <a:xfrm>
          <a:off x="4186536" y="282060"/>
          <a:ext cx="487711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4186536" y="357624"/>
        <a:ext cx="374365" cy="226693"/>
      </dsp:txXfrm>
    </dsp:sp>
    <dsp:sp modelId="{4D670118-5A8D-B34B-9302-32AF257D65F6}">
      <dsp:nvSpPr>
        <dsp:cNvPr id="0" name=""/>
        <dsp:cNvSpPr/>
      </dsp:nvSpPr>
      <dsp:spPr>
        <a:xfrm>
          <a:off x="4876694" y="370171"/>
          <a:ext cx="1517533" cy="302400"/>
        </a:xfrm>
        <a:prstGeom prst="roundRect">
          <a:avLst>
            <a:gd name="adj" fmla="val 10000"/>
          </a:avLst>
        </a:prstGeom>
        <a:solidFill>
          <a:srgbClr val="7DD5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err="1" smtClean="0">
              <a:solidFill>
                <a:schemeClr val="bg1"/>
              </a:solidFill>
            </a:rPr>
            <a:t>VormerkServiceImpl</a:t>
          </a:r>
          <a:endParaRPr lang="de-DE" sz="700" kern="1200" dirty="0">
            <a:solidFill>
              <a:schemeClr val="bg1"/>
            </a:solidFill>
          </a:endParaRPr>
        </a:p>
      </dsp:txBody>
      <dsp:txXfrm>
        <a:off x="4876694" y="370171"/>
        <a:ext cx="1517533" cy="201600"/>
      </dsp:txXfrm>
    </dsp:sp>
    <dsp:sp modelId="{E698D950-614E-8246-97C1-692BA7948F22}">
      <dsp:nvSpPr>
        <dsp:cNvPr id="0" name=""/>
        <dsp:cNvSpPr/>
      </dsp:nvSpPr>
      <dsp:spPr>
        <a:xfrm>
          <a:off x="5187514" y="571771"/>
          <a:ext cx="1517533" cy="6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DD5B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err="1" smtClean="0"/>
            <a:t>istVorgemerkt</a:t>
          </a:r>
          <a:r>
            <a:rPr lang="de-DE" sz="700" kern="1200" dirty="0" smtClean="0"/>
            <a:t>(Medium medium)</a:t>
          </a:r>
          <a:endParaRPr lang="de-D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err="1" smtClean="0"/>
            <a:t>entferneVormerkkarte</a:t>
          </a:r>
          <a:r>
            <a:rPr lang="de-DE" sz="700" kern="1200" dirty="0" smtClean="0"/>
            <a:t>(medium)</a:t>
          </a:r>
          <a:endParaRPr lang="de-DE" sz="700" kern="1200" dirty="0"/>
        </a:p>
      </dsp:txBody>
      <dsp:txXfrm>
        <a:off x="5206197" y="590454"/>
        <a:ext cx="1480167" cy="600509"/>
      </dsp:txXfrm>
    </dsp:sp>
    <dsp:sp modelId="{65EE981F-11DB-2F44-8927-5CE8DC8F7186}">
      <dsp:nvSpPr>
        <dsp:cNvPr id="0" name=""/>
        <dsp:cNvSpPr/>
      </dsp:nvSpPr>
      <dsp:spPr>
        <a:xfrm>
          <a:off x="6624279" y="282060"/>
          <a:ext cx="487711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6624279" y="357624"/>
        <a:ext cx="374365" cy="226693"/>
      </dsp:txXfrm>
    </dsp:sp>
    <dsp:sp modelId="{0580E331-8EEB-804F-A09D-9DF100AA0DE9}">
      <dsp:nvSpPr>
        <dsp:cNvPr id="0" name=""/>
        <dsp:cNvSpPr/>
      </dsp:nvSpPr>
      <dsp:spPr>
        <a:xfrm>
          <a:off x="7314437" y="370171"/>
          <a:ext cx="1517533" cy="302400"/>
        </a:xfrm>
        <a:prstGeom prst="roundRect">
          <a:avLst>
            <a:gd name="adj" fmla="val 10000"/>
          </a:avLst>
        </a:prstGeom>
        <a:solidFill>
          <a:srgbClr val="7DD5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>
              <a:solidFill>
                <a:schemeClr val="bg1"/>
              </a:solidFill>
            </a:rPr>
            <a:t>Vormerkkarte</a:t>
          </a:r>
          <a:endParaRPr lang="de-DE" sz="700" kern="1200" dirty="0">
            <a:solidFill>
              <a:schemeClr val="bg1"/>
            </a:solidFill>
          </a:endParaRPr>
        </a:p>
      </dsp:txBody>
      <dsp:txXfrm>
        <a:off x="7314437" y="370171"/>
        <a:ext cx="1517533" cy="201600"/>
      </dsp:txXfrm>
    </dsp:sp>
    <dsp:sp modelId="{8909CC22-1CA6-2F48-8AE6-809778974DDD}">
      <dsp:nvSpPr>
        <dsp:cNvPr id="0" name=""/>
        <dsp:cNvSpPr/>
      </dsp:nvSpPr>
      <dsp:spPr>
        <a:xfrm>
          <a:off x="7625257" y="571771"/>
          <a:ext cx="1517533" cy="6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DD5B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err="1" smtClean="0"/>
            <a:t>removeAusleiher</a:t>
          </a:r>
          <a:r>
            <a:rPr lang="de-DE" sz="700" kern="1200" dirty="0" smtClean="0"/>
            <a:t>()</a:t>
          </a:r>
          <a:endParaRPr lang="de-DE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700" kern="1200" dirty="0" err="1" smtClean="0"/>
            <a:t>getAnzahlVormerker</a:t>
          </a:r>
          <a:r>
            <a:rPr lang="de-DE" sz="700" kern="1200" dirty="0" smtClean="0"/>
            <a:t>()</a:t>
          </a:r>
          <a:endParaRPr lang="de-DE" sz="700" kern="1200" dirty="0"/>
        </a:p>
      </dsp:txBody>
      <dsp:txXfrm>
        <a:off x="7643940" y="590454"/>
        <a:ext cx="1480167" cy="600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E144-82E5-104E-AA63-F6185B6C67AE}" type="datetimeFigureOut">
              <a:rPr lang="de-DE" smtClean="0"/>
              <a:t>21/05/15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C9C1-19A0-FC47-A714-F0911EC26F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274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E413-1787-2246-BFE3-806BA134DA90}" type="datetimeFigureOut">
              <a:rPr lang="de-DE" smtClean="0"/>
              <a:t>21/05/15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9284-157F-D54D-8AA7-EB26F31F1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440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640A7C2D-8D78-3A4C-86E0-C47772B3C27C}" type="datetime1">
              <a:rPr lang="de-DE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915B7D27-280C-504A-8956-AB03DB028638}" type="datetime1">
              <a:rPr lang="de-DE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5053BA6-47FD-B74C-8644-C31EB1A9293D}" type="datetime1">
              <a:rPr lang="de-DE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2B45DF84-979F-FD4A-A52C-09E0404A90F6}" type="datetime1">
              <a:rPr lang="de-DE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155D8BB9-C2CD-0A4B-A6CA-9F459888F32B}" type="datetime1">
              <a:rPr lang="de-DE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0B33074-69AF-484D-9A1A-5CC978F014E7}" type="datetime1">
              <a:rPr lang="de-DE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186F094A-ADCD-9F4F-A629-378DF178C6AB}" type="datetime1">
              <a:rPr lang="de-DE" smtClean="0"/>
              <a:t>21/05/15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645A95A4-E020-DB4D-AE64-1827CF50EFE4}" type="datetime1">
              <a:rPr lang="de-DE" smtClean="0"/>
              <a:t>21/05/15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CB69DFA3-3BB9-F041-BC38-4B7F42F31D53}" type="datetime1">
              <a:rPr lang="de-DE" smtClean="0"/>
              <a:t>21/05/15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44A2A80B-A540-984F-BE06-27692CDACD3E}" type="datetime1">
              <a:rPr lang="de-DE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3391A86-F138-DE41-AFF2-BCA10C791FBB}" type="datetime1">
              <a:rPr lang="de-DE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86000" y="5242220"/>
            <a:ext cx="8146800" cy="21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Futurist Fixed-width"/>
              </a:defRPr>
            </a:lvl1pPr>
          </a:lstStyle>
          <a:p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00" y="1173000"/>
            <a:ext cx="8146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486000" y="192000"/>
            <a:ext cx="8146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alition"/>
          <a:ea typeface="+mj-ea"/>
          <a:cs typeface="Coalition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53975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982663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438275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881188" indent="0" algn="l" defTabSz="914400" rtl="0" eaLnBrk="1" latinLnBrk="0" hangingPunct="1">
        <a:spcBef>
          <a:spcPct val="20000"/>
        </a:spcBef>
        <a:buFont typeface="Arial" pitchFamily="34" charset="0"/>
        <a:buNone/>
        <a:tabLst>
          <a:tab pos="2516188" algn="l"/>
        </a:tabLst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3585756"/>
            <a:ext cx="9144000" cy="1107996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dist"/>
            <a:r>
              <a:rPr lang="de-DE" sz="66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L</a:t>
            </a:r>
            <a:r>
              <a:rPr lang="de-DE" sz="6600" dirty="0" smtClean="0">
                <a:latin typeface="Helvetica Neue UltraLight"/>
                <a:cs typeface="Helvetica Neue UltraLight"/>
              </a:rPr>
              <a:t>ösungsvorschlag</a:t>
            </a:r>
          </a:p>
        </p:txBody>
      </p:sp>
    </p:spTree>
    <p:extLst>
      <p:ext uri="{BB962C8B-B14F-4D97-AF65-F5344CB8AC3E}">
        <p14:creationId xmlns:p14="http://schemas.microsoft.com/office/powerpoint/2010/main" val="18945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D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5" y="2515031"/>
            <a:ext cx="8201129" cy="165599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Frage 2 - Frage 3 -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5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85999" y="1191977"/>
            <a:ext cx="817200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Das Medium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Die </a:t>
            </a:r>
            <a:r>
              <a:rPr lang="de-DE" sz="1600" dirty="0" err="1">
                <a:solidFill>
                  <a:srgbClr val="FFFFFF"/>
                </a:solidFill>
                <a:latin typeface="Helvetica Neue"/>
                <a:cs typeface="Helvetica Neue"/>
              </a:rPr>
              <a:t>Vormerker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und deren Position in der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Warteschlange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86000" y="233149"/>
            <a:ext cx="8079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Informationen einer Vormerkung</a:t>
            </a:r>
          </a:p>
        </p:txBody>
      </p:sp>
    </p:spTree>
    <p:extLst>
      <p:ext uri="{BB962C8B-B14F-4D97-AF65-F5344CB8AC3E}">
        <p14:creationId xmlns:p14="http://schemas.microsoft.com/office/powerpoint/2010/main" val="18949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D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85774" y="1511149"/>
            <a:ext cx="81720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solidFill>
                  <a:srgbClr val="FFAE0C"/>
                </a:solidFill>
                <a:latin typeface="Helvetica Neue"/>
                <a:cs typeface="Helvetica Neue"/>
              </a:rPr>
              <a:t>Lösungsvorschlag: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Eine </a:t>
            </a:r>
            <a:r>
              <a:rPr lang="de-DE" sz="1600" dirty="0" err="1">
                <a:solidFill>
                  <a:srgbClr val="FFFFFF"/>
                </a:solidFill>
                <a:latin typeface="Helvetica Neue"/>
                <a:cs typeface="Helvetica Neue"/>
              </a:rPr>
              <a:t>Map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, die für jedes Medium eine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Vormerkkarte 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enthält. Jede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Vormerkkarte 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besteht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aus einem Medium und einer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LinkedList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mit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Kunden.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endParaRPr lang="de-DE" sz="1600" dirty="0" smtClean="0">
              <a:solidFill>
                <a:srgbClr val="FFAE0C"/>
              </a:solidFill>
              <a:latin typeface="Helvetica Neue"/>
              <a:cs typeface="Helvetica Neue"/>
            </a:endParaRP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Die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Map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ist ein Feld des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VormerkServices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sie wird beim erzeugen des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VormerkServices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erstellt.</a:t>
            </a:r>
          </a:p>
          <a:p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Wird ein Medium vorgemerkt wird eine Vormerkkarte für das Medium erstellt, wobei der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LinkedList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der Vormerkkarte der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Vormerker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hinzugefügt wird.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Die Vormerkkarte wird in die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Map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gepackt.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2</a:t>
            </a:r>
            <a:r>
              <a:rPr lang="de-DE" sz="1100" dirty="0" smtClean="0">
                <a:latin typeface="Futurist Fixed-width"/>
                <a:cs typeface="Futurist Fixed-width"/>
              </a:rPr>
              <a:t> - Frage 3 -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5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6000" y="233149"/>
            <a:ext cx="7258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Informationsablage / Objekte </a:t>
            </a:r>
          </a:p>
        </p:txBody>
      </p:sp>
    </p:spTree>
    <p:extLst>
      <p:ext uri="{BB962C8B-B14F-4D97-AF65-F5344CB8AC3E}">
        <p14:creationId xmlns:p14="http://schemas.microsoft.com/office/powerpoint/2010/main" val="178801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D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pic>
        <p:nvPicPr>
          <p:cNvPr id="3" name="Bild 2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905"/>
            <a:ext cx="9144000" cy="381382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Frage 2 -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3</a:t>
            </a:r>
            <a:r>
              <a:rPr lang="de-DE" sz="1100" dirty="0" smtClean="0">
                <a:latin typeface="Futurist Fixed-width"/>
                <a:cs typeface="Futurist Fixed-width"/>
              </a:rPr>
              <a:t>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5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86000" y="233149"/>
            <a:ext cx="458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Beteiligte Klassen</a:t>
            </a:r>
          </a:p>
        </p:txBody>
      </p:sp>
    </p:spTree>
    <p:extLst>
      <p:ext uri="{BB962C8B-B14F-4D97-AF65-F5344CB8AC3E}">
        <p14:creationId xmlns:p14="http://schemas.microsoft.com/office/powerpoint/2010/main" val="295011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D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4005941521"/>
              </p:ext>
            </p:extLst>
          </p:nvPr>
        </p:nvGraphicFramePr>
        <p:xfrm>
          <a:off x="-9621" y="2049953"/>
          <a:ext cx="9143998" cy="1953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Frage 2 - Frage 3 -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4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5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86000" y="233149"/>
            <a:ext cx="8601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Programmschritte </a:t>
            </a:r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bei Vormerkung</a:t>
            </a:r>
            <a:endParaRPr lang="de-DE" sz="24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</p:spTree>
    <p:extLst>
      <p:ext uri="{BB962C8B-B14F-4D97-AF65-F5344CB8AC3E}">
        <p14:creationId xmlns:p14="http://schemas.microsoft.com/office/powerpoint/2010/main" val="23862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D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267287774"/>
              </p:ext>
            </p:extLst>
          </p:nvPr>
        </p:nvGraphicFramePr>
        <p:xfrm>
          <a:off x="2" y="2069180"/>
          <a:ext cx="9143998" cy="157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Frage 2 - Frage 3 -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4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5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6000" y="233149"/>
            <a:ext cx="823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Programmschritte beim Ausleihen</a:t>
            </a:r>
          </a:p>
        </p:txBody>
      </p:sp>
    </p:spTree>
    <p:extLst>
      <p:ext uri="{BB962C8B-B14F-4D97-AF65-F5344CB8AC3E}">
        <p14:creationId xmlns:p14="http://schemas.microsoft.com/office/powerpoint/2010/main" val="382409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D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6000" y="233149"/>
            <a:ext cx="660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Vor- </a:t>
            </a:r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und </a:t>
            </a:r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Nachbedingungen </a:t>
            </a:r>
            <a:endParaRPr lang="de-DE" sz="24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Frage 2 - Frage 3 -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</a:t>
            </a:r>
            <a:r>
              <a:rPr lang="de-DE" sz="1100" dirty="0">
                <a:solidFill>
                  <a:srgbClr val="FFAE0C"/>
                </a:solidFill>
                <a:latin typeface="Futurist Fixed-width"/>
                <a:cs typeface="Futurist Fixed-width"/>
              </a:rPr>
              <a:t>5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5774" y="1174407"/>
            <a:ext cx="8172000" cy="30777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solidFill>
                  <a:srgbClr val="FFFFFF"/>
                </a:solidFill>
                <a:latin typeface="Coalition"/>
                <a:cs typeface="Coalition"/>
              </a:rPr>
              <a:t>・Vormerken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Vorbedingungen: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 (</a:t>
            </a:r>
            <a:r>
              <a:rPr lang="de-DE" sz="1600" dirty="0" err="1">
                <a:solidFill>
                  <a:srgbClr val="FFFFFF"/>
                </a:solidFill>
                <a:latin typeface="Helvetica Neue"/>
                <a:cs typeface="Helvetica Neue"/>
              </a:rPr>
              <a:t>kunde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!= null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); </a:t>
            </a:r>
            <a:r>
              <a:rPr lang="de-DE" sz="1600" dirty="0" err="1"/>
              <a:t>kundeImBestand</a:t>
            </a:r>
            <a:r>
              <a:rPr lang="de-DE" sz="1600" dirty="0"/>
              <a:t>(</a:t>
            </a:r>
            <a:r>
              <a:rPr lang="de-DE" sz="1600" dirty="0" err="1"/>
              <a:t>kunde</a:t>
            </a:r>
            <a:r>
              <a:rPr lang="de-DE" sz="1600" dirty="0" smtClean="0"/>
              <a:t>);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!</a:t>
            </a:r>
            <a:r>
              <a:rPr lang="de-DE" sz="1600" dirty="0" err="1">
                <a:solidFill>
                  <a:srgbClr val="FFFFFF"/>
                </a:solidFill>
                <a:latin typeface="Helvetica Neue"/>
                <a:cs typeface="Helvetica Neue"/>
              </a:rPr>
              <a:t>medien.isEmpty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(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); </a:t>
            </a:r>
            <a:r>
              <a:rPr lang="de-DE" sz="1600" dirty="0" err="1"/>
              <a:t>mediumImBestand</a:t>
            </a:r>
            <a:r>
              <a:rPr lang="de-DE" sz="1600" dirty="0"/>
              <a:t>(medium</a:t>
            </a:r>
            <a:r>
              <a:rPr lang="de-DE" sz="1600" dirty="0" smtClean="0"/>
              <a:t>);</a:t>
            </a:r>
            <a:endParaRPr lang="de-DE" sz="1600" dirty="0" smtClean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 Nachbedingungen: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err="1"/>
              <a:t>istVorgemerktVon</a:t>
            </a:r>
            <a:r>
              <a:rPr lang="de-DE" sz="1600" dirty="0"/>
              <a:t>(List&lt;Medium&gt; </a:t>
            </a:r>
            <a:r>
              <a:rPr lang="de-DE" sz="1600" dirty="0" err="1"/>
              <a:t>medien</a:t>
            </a:r>
            <a:r>
              <a:rPr lang="de-DE" sz="1600" dirty="0"/>
              <a:t>, Kunde </a:t>
            </a:r>
            <a:r>
              <a:rPr lang="de-DE" sz="1600" dirty="0" err="1"/>
              <a:t>kunde</a:t>
            </a:r>
            <a:r>
              <a:rPr lang="de-DE" sz="1600" dirty="0" smtClean="0"/>
              <a:t>) == </a:t>
            </a:r>
            <a:r>
              <a:rPr lang="de-DE" sz="1600" dirty="0" err="1" smtClean="0"/>
              <a:t>true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r>
              <a:rPr lang="de-DE" sz="1600" dirty="0" smtClean="0">
                <a:solidFill>
                  <a:srgbClr val="FFFFFF"/>
                </a:solidFill>
                <a:latin typeface="Coalition"/>
                <a:cs typeface="Coalition"/>
              </a:rPr>
              <a:t>・Ausleihen</a:t>
            </a:r>
            <a:r>
              <a:rPr lang="de-DE" sz="1600" dirty="0">
                <a:solidFill>
                  <a:srgbClr val="FFFFFF"/>
                </a:solidFill>
                <a:latin typeface="Coalition"/>
                <a:cs typeface="Coalition"/>
              </a:rPr>
              <a:t/>
            </a:r>
            <a:br>
              <a:rPr lang="de-DE" sz="1600" dirty="0">
                <a:solidFill>
                  <a:srgbClr val="FFFFFF"/>
                </a:solidFill>
                <a:latin typeface="Coalition"/>
                <a:cs typeface="Coalition"/>
              </a:rPr>
            </a:b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Vorbedingungen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: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 </a:t>
            </a:r>
            <a:r>
              <a:rPr lang="de-DE" sz="1600" dirty="0" err="1">
                <a:solidFill>
                  <a:srgbClr val="FFFFFF"/>
                </a:solidFill>
                <a:latin typeface="Helvetica Neue"/>
                <a:cs typeface="Helvetica Neue"/>
              </a:rPr>
              <a:t>kundeImBestand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(</a:t>
            </a:r>
            <a:r>
              <a:rPr lang="de-DE" sz="1600" dirty="0" err="1">
                <a:solidFill>
                  <a:srgbClr val="FFFFFF"/>
                </a:solidFill>
                <a:latin typeface="Helvetica Neue"/>
                <a:cs typeface="Helvetica Neue"/>
              </a:rPr>
              <a:t>kunde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); </a:t>
            </a:r>
            <a:r>
              <a:rPr lang="de-DE" sz="1600" dirty="0" err="1"/>
              <a:t>medienImBestand</a:t>
            </a:r>
            <a:r>
              <a:rPr lang="de-DE" sz="1600" dirty="0"/>
              <a:t>(</a:t>
            </a:r>
            <a:r>
              <a:rPr lang="de-DE" sz="1600" dirty="0" err="1"/>
              <a:t>medien</a:t>
            </a:r>
            <a:r>
              <a:rPr lang="de-DE" sz="1600" dirty="0" smtClean="0"/>
              <a:t>);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err="1"/>
              <a:t>sindAlleNichtVerliehen</a:t>
            </a:r>
            <a:r>
              <a:rPr lang="de-DE" sz="1600" dirty="0"/>
              <a:t>(</a:t>
            </a:r>
            <a:r>
              <a:rPr lang="de-DE" sz="1600" dirty="0" err="1"/>
              <a:t>medien</a:t>
            </a:r>
            <a:r>
              <a:rPr lang="de-DE" sz="1600" dirty="0" smtClean="0"/>
              <a:t>)</a:t>
            </a:r>
            <a:r>
              <a:rPr lang="de-DE" sz="1600" dirty="0"/>
              <a:t>; </a:t>
            </a:r>
            <a:endParaRPr lang="de-DE" sz="1600" dirty="0" smtClean="0"/>
          </a:p>
          <a:p>
            <a:r>
              <a:rPr lang="de-DE" sz="1600" dirty="0"/>
              <a:t> </a:t>
            </a:r>
            <a:r>
              <a:rPr lang="de-DE" sz="1600" dirty="0" smtClean="0"/>
              <a:t> </a:t>
            </a:r>
            <a:r>
              <a:rPr lang="de-DE" sz="1600" dirty="0" err="1" smtClean="0"/>
              <a:t>ausleihDatum</a:t>
            </a:r>
            <a:r>
              <a:rPr lang="de-DE" sz="1600" dirty="0" smtClean="0"/>
              <a:t> </a:t>
            </a:r>
            <a:r>
              <a:rPr lang="de-DE" sz="1600" dirty="0"/>
              <a:t>!= </a:t>
            </a:r>
            <a:r>
              <a:rPr lang="de-DE" sz="1600" dirty="0" smtClean="0"/>
              <a:t>null;      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</a:t>
            </a:r>
            <a:r>
              <a:rPr lang="de-DE" sz="1600" dirty="0" err="1" smtClean="0"/>
              <a:t>istVerleihenMoeglich</a:t>
            </a:r>
            <a:r>
              <a:rPr lang="de-DE" sz="1600" dirty="0"/>
              <a:t>(</a:t>
            </a:r>
            <a:r>
              <a:rPr lang="de-DE" sz="1600" dirty="0" err="1"/>
              <a:t>kunde</a:t>
            </a:r>
            <a:r>
              <a:rPr lang="de-DE" sz="1600" dirty="0"/>
              <a:t>, </a:t>
            </a:r>
            <a:r>
              <a:rPr lang="de-DE" sz="1600" dirty="0" err="1"/>
              <a:t>medien</a:t>
            </a:r>
            <a:r>
              <a:rPr lang="de-DE" sz="1600" dirty="0"/>
              <a:t>)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 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Nachbedingungen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:</a:t>
            </a:r>
          </a:p>
          <a:p>
            <a:r>
              <a:rPr lang="de-DE" sz="1600" dirty="0" smtClean="0"/>
              <a:t>  </a:t>
            </a:r>
            <a:r>
              <a:rPr lang="de-DE" sz="1600" dirty="0" err="1" smtClean="0"/>
              <a:t>sindAlleVerliehenAn</a:t>
            </a:r>
            <a:r>
              <a:rPr lang="de-DE" sz="1600" dirty="0"/>
              <a:t>(Kunde </a:t>
            </a:r>
            <a:r>
              <a:rPr lang="de-DE" sz="1600" dirty="0" err="1"/>
              <a:t>kunde</a:t>
            </a:r>
            <a:r>
              <a:rPr lang="de-DE" sz="1600" dirty="0"/>
              <a:t>, List&lt;Medium&gt; </a:t>
            </a:r>
            <a:r>
              <a:rPr lang="de-DE" sz="1600" dirty="0" err="1"/>
              <a:t>medien</a:t>
            </a:r>
            <a:r>
              <a:rPr lang="de-DE" sz="1600" dirty="0"/>
              <a:t>)</a:t>
            </a:r>
            <a:endParaRPr lang="de-DE" sz="16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</p:spTree>
    <p:extLst>
      <p:ext uri="{BB962C8B-B14F-4D97-AF65-F5344CB8AC3E}">
        <p14:creationId xmlns:p14="http://schemas.microsoft.com/office/powerpoint/2010/main" val="178801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D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0" y="261930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rgbClr val="2A2829"/>
                </a:solidFill>
                <a:latin typeface="Helvetica Neue UltraLight"/>
                <a:cs typeface="Helvetica Neue UltraLight"/>
              </a:rPr>
              <a:t>- Platz für Fragen -</a:t>
            </a:r>
            <a:endParaRPr lang="de-DE" sz="4000" dirty="0">
              <a:solidFill>
                <a:srgbClr val="2A2829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8857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Schwarz ">
  <a:themeElements>
    <a:clrScheme name="Y1">
      <a:dk1>
        <a:srgbClr val="2A2829"/>
      </a:dk1>
      <a:lt1>
        <a:srgbClr val="FFFFFF"/>
      </a:lt1>
      <a:dk2>
        <a:srgbClr val="1D0E13"/>
      </a:dk2>
      <a:lt2>
        <a:srgbClr val="F4EEE8"/>
      </a:lt2>
      <a:accent1>
        <a:srgbClr val="790014"/>
      </a:accent1>
      <a:accent2>
        <a:srgbClr val="DFC093"/>
      </a:accent2>
      <a:accent3>
        <a:srgbClr val="943837"/>
      </a:accent3>
      <a:accent4>
        <a:srgbClr val="83D5B7"/>
      </a:accent4>
      <a:accent5>
        <a:srgbClr val="FA789F"/>
      </a:accent5>
      <a:accent6>
        <a:srgbClr val="2A2829"/>
      </a:accent6>
      <a:hlink>
        <a:srgbClr val="C97800"/>
      </a:hlink>
      <a:folHlink>
        <a:srgbClr val="6C4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Macintosh PowerPoint</Application>
  <PresentationFormat>Bildschirmpräsentation (16:10)</PresentationFormat>
  <Paragraphs>57</Paragraphs>
  <Slides>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6</vt:i4>
      </vt:variant>
    </vt:vector>
  </HeadingPairs>
  <TitlesOfParts>
    <vt:vector size="15" baseType="lpstr">
      <vt:lpstr> Schwarz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Inhaltsangabe</vt:lpstr>
      <vt:lpstr>Kapitel 1</vt:lpstr>
      <vt:lpstr>Kapitel 2</vt:lpstr>
      <vt:lpstr>Kapitel 3</vt:lpstr>
      <vt:lpstr>Eure Fragen</vt:lpstr>
      <vt:lpstr>Quellen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Yannik Höfgen</dc:creator>
  <cp:lastModifiedBy>Yannik Höfgem</cp:lastModifiedBy>
  <cp:revision>136</cp:revision>
  <dcterms:created xsi:type="dcterms:W3CDTF">2011-10-30T20:41:06Z</dcterms:created>
  <dcterms:modified xsi:type="dcterms:W3CDTF">2015-05-20T22:02:53Z</dcterms:modified>
</cp:coreProperties>
</file>