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</p:sldMasterIdLst>
  <p:sldIdLst>
    <p:sldId id="410" r:id="rId14"/>
    <p:sldId id="404" r:id="rId15"/>
    <p:sldId id="384" r:id="rId16"/>
    <p:sldId id="403" r:id="rId17"/>
    <p:sldId id="385" r:id="rId18"/>
    <p:sldId id="409" r:id="rId19"/>
    <p:sldId id="312" r:id="rId20"/>
  </p:sldIdLst>
  <p:sldSz cx="12192000" cy="6858000"/>
  <p:notesSz cx="6858000" cy="9144000"/>
  <p:embeddedFontLst>
    <p:embeddedFont>
      <p:font typeface="微软雅黑" panose="020B0503020204020204" pitchFamily="34" charset="-122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</p:embeddedFont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350"/>
    <a:srgbClr val="EF4C4D"/>
    <a:srgbClr val="444A7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50"/>
  </p:normalViewPr>
  <p:slideViewPr>
    <p:cSldViewPr snapToGrid="0" showGuides="1">
      <p:cViewPr varScale="1">
        <p:scale>
          <a:sx n="90" d="100"/>
          <a:sy n="90" d="100"/>
        </p:scale>
        <p:origin x="216" y="768"/>
      </p:cViewPr>
      <p:guideLst>
        <p:guide orient="horz" pos="2167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font" Target="fonts/font4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126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331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205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614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7172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3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4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8196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8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ngdengoj.cc/problem.php?id=100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ngdengoj.cc/problem.php?id=101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8"/>
          <p:cNvSpPr/>
          <p:nvPr/>
        </p:nvSpPr>
        <p:spPr>
          <a:xfrm>
            <a:off x="0" y="4864100"/>
            <a:ext cx="12192000" cy="19939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/>
          <a:lstStyle/>
          <a:p>
            <a:pPr lvl="0" indent="0"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矩形 9"/>
          <p:cNvSpPr/>
          <p:nvPr/>
        </p:nvSpPr>
        <p:spPr>
          <a:xfrm>
            <a:off x="4846638" y="3744913"/>
            <a:ext cx="5524500" cy="2263775"/>
          </a:xfrm>
          <a:prstGeom prst="rect">
            <a:avLst/>
          </a:prstGeom>
          <a:solidFill>
            <a:srgbClr val="EF4C4D"/>
          </a:solidFill>
          <a:ln w="9525">
            <a:noFill/>
          </a:ln>
        </p:spPr>
        <p:txBody>
          <a:bodyPr anchor="ctr"/>
          <a:lstStyle/>
          <a:p>
            <a:pPr lvl="0" indent="0"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文本框 10"/>
          <p:cNvSpPr txBox="1"/>
          <p:nvPr/>
        </p:nvSpPr>
        <p:spPr>
          <a:xfrm>
            <a:off x="4143058" y="719455"/>
            <a:ext cx="7886700" cy="9220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buFont typeface="Arial" panose="020B0604020202020204" pitchFamily="34" charset="0"/>
              <a:buNone/>
            </a:pP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考研复试机试全程辅导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89" name="组合 123"/>
          <p:cNvGrpSpPr/>
          <p:nvPr/>
        </p:nvGrpSpPr>
        <p:grpSpPr>
          <a:xfrm>
            <a:off x="298450" y="1641475"/>
            <a:ext cx="3962400" cy="3222625"/>
            <a:chOff x="0" y="0"/>
            <a:chExt cx="3962399" cy="3222625"/>
          </a:xfrm>
        </p:grpSpPr>
        <p:sp>
          <p:nvSpPr>
            <p:cNvPr id="16390" name="Freeform 5"/>
            <p:cNvSpPr/>
            <p:nvPr/>
          </p:nvSpPr>
          <p:spPr>
            <a:xfrm>
              <a:off x="1595437" y="2886075"/>
              <a:ext cx="766762" cy="3349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rect l="0" t="0" r="0" b="0"/>
              <a:pathLst>
                <a:path w="483" h="211">
                  <a:moveTo>
                    <a:pt x="117" y="0"/>
                  </a:moveTo>
                  <a:lnTo>
                    <a:pt x="366" y="0"/>
                  </a:lnTo>
                  <a:lnTo>
                    <a:pt x="483" y="211"/>
                  </a:lnTo>
                  <a:lnTo>
                    <a:pt x="0" y="211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4E515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" name="Freeform 6"/>
            <p:cNvSpPr/>
            <p:nvPr/>
          </p:nvSpPr>
          <p:spPr>
            <a:xfrm>
              <a:off x="949325" y="1763712"/>
              <a:ext cx="2060575" cy="1208088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rect l="0" t="0" r="0" b="0"/>
              <a:pathLst>
                <a:path w="1663" h="975">
                  <a:moveTo>
                    <a:pt x="77" y="0"/>
                  </a:moveTo>
                  <a:cubicBezTo>
                    <a:pt x="1586" y="0"/>
                    <a:pt x="1586" y="0"/>
                    <a:pt x="1586" y="0"/>
                  </a:cubicBezTo>
                  <a:cubicBezTo>
                    <a:pt x="1628" y="0"/>
                    <a:pt x="1663" y="34"/>
                    <a:pt x="1663" y="77"/>
                  </a:cubicBezTo>
                  <a:cubicBezTo>
                    <a:pt x="1663" y="897"/>
                    <a:pt x="1663" y="897"/>
                    <a:pt x="1663" y="897"/>
                  </a:cubicBezTo>
                  <a:cubicBezTo>
                    <a:pt x="1663" y="940"/>
                    <a:pt x="1628" y="975"/>
                    <a:pt x="1586" y="975"/>
                  </a:cubicBezTo>
                  <a:cubicBezTo>
                    <a:pt x="77" y="975"/>
                    <a:pt x="77" y="975"/>
                    <a:pt x="77" y="975"/>
                  </a:cubicBezTo>
                  <a:cubicBezTo>
                    <a:pt x="35" y="975"/>
                    <a:pt x="0" y="940"/>
                    <a:pt x="0" y="89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5" y="0"/>
                    <a:pt x="77" y="0"/>
                  </a:cubicBezTo>
                </a:path>
              </a:pathLst>
            </a:custGeom>
            <a:solidFill>
              <a:srgbClr val="1D212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" name="Freeform 7"/>
            <p:cNvSpPr/>
            <p:nvPr/>
          </p:nvSpPr>
          <p:spPr>
            <a:xfrm>
              <a:off x="1506537" y="1806575"/>
              <a:ext cx="1503362" cy="11652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rect l="0" t="0" r="0" b="0"/>
              <a:pathLst>
                <a:path w="1213" h="941">
                  <a:moveTo>
                    <a:pt x="1213" y="429"/>
                  </a:moveTo>
                  <a:cubicBezTo>
                    <a:pt x="1213" y="863"/>
                    <a:pt x="1213" y="863"/>
                    <a:pt x="1213" y="863"/>
                  </a:cubicBezTo>
                  <a:cubicBezTo>
                    <a:pt x="1213" y="906"/>
                    <a:pt x="1178" y="941"/>
                    <a:pt x="1136" y="941"/>
                  </a:cubicBezTo>
                  <a:cubicBezTo>
                    <a:pt x="81" y="941"/>
                    <a:pt x="81" y="941"/>
                    <a:pt x="81" y="94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336" y="0"/>
                    <a:pt x="336" y="0"/>
                    <a:pt x="336" y="0"/>
                  </a:cubicBezTo>
                  <a:lnTo>
                    <a:pt x="1213" y="429"/>
                  </a:lnTo>
                  <a:close/>
                </a:path>
              </a:pathLst>
            </a:custGeom>
            <a:solidFill>
              <a:srgbClr val="2E3332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Rectangle 8"/>
            <p:cNvSpPr/>
            <p:nvPr/>
          </p:nvSpPr>
          <p:spPr>
            <a:xfrm>
              <a:off x="1012825" y="1819275"/>
              <a:ext cx="1931987" cy="981075"/>
            </a:xfrm>
            <a:prstGeom prst="rect">
              <a:avLst/>
            </a:prstGeom>
            <a:solidFill>
              <a:srgbClr val="234C5E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4" name="Oval 9"/>
            <p:cNvSpPr/>
            <p:nvPr/>
          </p:nvSpPr>
          <p:spPr>
            <a:xfrm>
              <a:off x="2879725" y="2873375"/>
              <a:ext cx="25400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5" name="Oval 10"/>
            <p:cNvSpPr/>
            <p:nvPr/>
          </p:nvSpPr>
          <p:spPr>
            <a:xfrm>
              <a:off x="2832100" y="2873375"/>
              <a:ext cx="25400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6" name="Oval 11"/>
            <p:cNvSpPr/>
            <p:nvPr/>
          </p:nvSpPr>
          <p:spPr>
            <a:xfrm>
              <a:off x="2784475" y="2873375"/>
              <a:ext cx="23812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7" name="Freeform 12"/>
            <p:cNvSpPr/>
            <p:nvPr/>
          </p:nvSpPr>
          <p:spPr>
            <a:xfrm>
              <a:off x="788987" y="3119437"/>
              <a:ext cx="2381250" cy="1016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rect l="0" t="0" r="0" b="0"/>
              <a:pathLst>
                <a:path w="1923" h="82">
                  <a:moveTo>
                    <a:pt x="41" y="0"/>
                  </a:moveTo>
                  <a:cubicBezTo>
                    <a:pt x="1882" y="0"/>
                    <a:pt x="1882" y="0"/>
                    <a:pt x="1882" y="0"/>
                  </a:cubicBezTo>
                  <a:cubicBezTo>
                    <a:pt x="1904" y="0"/>
                    <a:pt x="1923" y="19"/>
                    <a:pt x="1923" y="41"/>
                  </a:cubicBezTo>
                  <a:cubicBezTo>
                    <a:pt x="1923" y="41"/>
                    <a:pt x="1923" y="41"/>
                    <a:pt x="1923" y="41"/>
                  </a:cubicBezTo>
                  <a:cubicBezTo>
                    <a:pt x="1923" y="64"/>
                    <a:pt x="1904" y="82"/>
                    <a:pt x="1882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4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</a:path>
              </a:pathLst>
            </a:custGeom>
            <a:solidFill>
              <a:srgbClr val="80828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Freeform 13"/>
            <p:cNvSpPr/>
            <p:nvPr/>
          </p:nvSpPr>
          <p:spPr>
            <a:xfrm>
              <a:off x="788987" y="3170237"/>
              <a:ext cx="2381250" cy="508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rect l="0" t="0" r="0" b="0"/>
              <a:pathLst>
                <a:path w="1923" h="41">
                  <a:moveTo>
                    <a:pt x="1923" y="0"/>
                  </a:moveTo>
                  <a:cubicBezTo>
                    <a:pt x="1923" y="23"/>
                    <a:pt x="1904" y="41"/>
                    <a:pt x="188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9" y="41"/>
                    <a:pt x="0" y="23"/>
                    <a:pt x="0" y="0"/>
                  </a:cubicBezTo>
                  <a:lnTo>
                    <a:pt x="1923" y="0"/>
                  </a:lnTo>
                  <a:close/>
                </a:path>
              </a:pathLst>
            </a:custGeom>
            <a:solidFill>
              <a:srgbClr val="1D212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Freeform 14"/>
            <p:cNvSpPr/>
            <p:nvPr/>
          </p:nvSpPr>
          <p:spPr>
            <a:xfrm>
              <a:off x="1624012" y="3119437"/>
              <a:ext cx="1546225" cy="101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rect l="0" t="0" r="0" b="0"/>
              <a:pathLst>
                <a:path w="1249" h="82">
                  <a:moveTo>
                    <a:pt x="0" y="0"/>
                  </a:moveTo>
                  <a:cubicBezTo>
                    <a:pt x="1208" y="0"/>
                    <a:pt x="1208" y="0"/>
                    <a:pt x="1208" y="0"/>
                  </a:cubicBezTo>
                  <a:cubicBezTo>
                    <a:pt x="1230" y="0"/>
                    <a:pt x="1249" y="19"/>
                    <a:pt x="1249" y="41"/>
                  </a:cubicBezTo>
                  <a:cubicBezTo>
                    <a:pt x="1249" y="64"/>
                    <a:pt x="1230" y="82"/>
                    <a:pt x="1208" y="82"/>
                  </a:cubicBezTo>
                  <a:cubicBezTo>
                    <a:pt x="9" y="82"/>
                    <a:pt x="9" y="82"/>
                    <a:pt x="9" y="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Freeform 15"/>
            <p:cNvSpPr/>
            <p:nvPr/>
          </p:nvSpPr>
          <p:spPr>
            <a:xfrm>
              <a:off x="1628775" y="3170237"/>
              <a:ext cx="1541462" cy="508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rect l="0" t="0" r="0" b="0"/>
              <a:pathLst>
                <a:path w="1245" h="41">
                  <a:moveTo>
                    <a:pt x="1245" y="0"/>
                  </a:moveTo>
                  <a:cubicBezTo>
                    <a:pt x="1245" y="23"/>
                    <a:pt x="1226" y="41"/>
                    <a:pt x="1204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45" y="0"/>
                  </a:lnTo>
                  <a:close/>
                </a:path>
              </a:pathLst>
            </a:custGeom>
            <a:solidFill>
              <a:srgbClr val="090A0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Rectangle 16"/>
            <p:cNvSpPr/>
            <p:nvPr/>
          </p:nvSpPr>
          <p:spPr>
            <a:xfrm>
              <a:off x="2878137" y="0"/>
              <a:ext cx="1084262" cy="2032000"/>
            </a:xfrm>
            <a:prstGeom prst="rect">
              <a:avLst/>
            </a:prstGeom>
            <a:solidFill>
              <a:srgbClr val="BCBCBC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2" name="Rectangle 17"/>
            <p:cNvSpPr/>
            <p:nvPr/>
          </p:nvSpPr>
          <p:spPr>
            <a:xfrm>
              <a:off x="2878137" y="0"/>
              <a:ext cx="1084262" cy="1993900"/>
            </a:xfrm>
            <a:prstGeom prst="rect">
              <a:avLst/>
            </a:prstGeom>
            <a:solidFill>
              <a:srgbClr val="C5EBFC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3" name="Freeform 18"/>
            <p:cNvSpPr>
              <a:spLocks noEditPoints="1"/>
            </p:cNvSpPr>
            <p:nvPr/>
          </p:nvSpPr>
          <p:spPr>
            <a:xfrm>
              <a:off x="2878137" y="603250"/>
              <a:ext cx="1084262" cy="13271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76" h="1072">
                  <a:moveTo>
                    <a:pt x="876" y="41"/>
                  </a:moveTo>
                  <a:cubicBezTo>
                    <a:pt x="796" y="41"/>
                    <a:pt x="796" y="41"/>
                    <a:pt x="796" y="41"/>
                  </a:cubicBezTo>
                  <a:cubicBezTo>
                    <a:pt x="796" y="84"/>
                    <a:pt x="796" y="84"/>
                    <a:pt x="796" y="84"/>
                  </a:cubicBezTo>
                  <a:cubicBezTo>
                    <a:pt x="811" y="84"/>
                    <a:pt x="811" y="84"/>
                    <a:pt x="811" y="84"/>
                  </a:cubicBezTo>
                  <a:cubicBezTo>
                    <a:pt x="811" y="159"/>
                    <a:pt x="811" y="159"/>
                    <a:pt x="811" y="159"/>
                  </a:cubicBezTo>
                  <a:cubicBezTo>
                    <a:pt x="796" y="159"/>
                    <a:pt x="796" y="159"/>
                    <a:pt x="796" y="159"/>
                  </a:cubicBezTo>
                  <a:cubicBezTo>
                    <a:pt x="796" y="192"/>
                    <a:pt x="796" y="192"/>
                    <a:pt x="796" y="192"/>
                  </a:cubicBezTo>
                  <a:cubicBezTo>
                    <a:pt x="876" y="192"/>
                    <a:pt x="876" y="192"/>
                    <a:pt x="876" y="192"/>
                  </a:cubicBezTo>
                  <a:lnTo>
                    <a:pt x="876" y="41"/>
                  </a:lnTo>
                  <a:close/>
                  <a:moveTo>
                    <a:pt x="796" y="1072"/>
                  </a:moveTo>
                  <a:cubicBezTo>
                    <a:pt x="876" y="1072"/>
                    <a:pt x="876" y="1072"/>
                    <a:pt x="876" y="1072"/>
                  </a:cubicBezTo>
                  <a:cubicBezTo>
                    <a:pt x="876" y="1025"/>
                    <a:pt x="876" y="1025"/>
                    <a:pt x="876" y="1025"/>
                  </a:cubicBezTo>
                  <a:cubicBezTo>
                    <a:pt x="796" y="1025"/>
                    <a:pt x="796" y="1025"/>
                    <a:pt x="796" y="1025"/>
                  </a:cubicBezTo>
                  <a:lnTo>
                    <a:pt x="796" y="1072"/>
                  </a:lnTo>
                  <a:close/>
                  <a:moveTo>
                    <a:pt x="796" y="949"/>
                  </a:moveTo>
                  <a:cubicBezTo>
                    <a:pt x="876" y="949"/>
                    <a:pt x="876" y="949"/>
                    <a:pt x="876" y="949"/>
                  </a:cubicBezTo>
                  <a:cubicBezTo>
                    <a:pt x="876" y="917"/>
                    <a:pt x="876" y="917"/>
                    <a:pt x="876" y="917"/>
                  </a:cubicBezTo>
                  <a:cubicBezTo>
                    <a:pt x="796" y="917"/>
                    <a:pt x="796" y="917"/>
                    <a:pt x="796" y="917"/>
                  </a:cubicBezTo>
                  <a:lnTo>
                    <a:pt x="796" y="949"/>
                  </a:lnTo>
                  <a:close/>
                  <a:moveTo>
                    <a:pt x="796" y="841"/>
                  </a:moveTo>
                  <a:cubicBezTo>
                    <a:pt x="876" y="841"/>
                    <a:pt x="876" y="841"/>
                    <a:pt x="876" y="841"/>
                  </a:cubicBezTo>
                  <a:cubicBezTo>
                    <a:pt x="876" y="808"/>
                    <a:pt x="876" y="808"/>
                    <a:pt x="876" y="808"/>
                  </a:cubicBezTo>
                  <a:cubicBezTo>
                    <a:pt x="849" y="808"/>
                    <a:pt x="849" y="808"/>
                    <a:pt x="849" y="808"/>
                  </a:cubicBezTo>
                  <a:cubicBezTo>
                    <a:pt x="849" y="733"/>
                    <a:pt x="849" y="733"/>
                    <a:pt x="849" y="733"/>
                  </a:cubicBezTo>
                  <a:cubicBezTo>
                    <a:pt x="876" y="733"/>
                    <a:pt x="876" y="733"/>
                    <a:pt x="876" y="733"/>
                  </a:cubicBezTo>
                  <a:cubicBezTo>
                    <a:pt x="876" y="700"/>
                    <a:pt x="876" y="700"/>
                    <a:pt x="876" y="700"/>
                  </a:cubicBezTo>
                  <a:cubicBezTo>
                    <a:pt x="796" y="700"/>
                    <a:pt x="796" y="700"/>
                    <a:pt x="796" y="700"/>
                  </a:cubicBezTo>
                  <a:lnTo>
                    <a:pt x="796" y="841"/>
                  </a:lnTo>
                  <a:close/>
                  <a:moveTo>
                    <a:pt x="796" y="625"/>
                  </a:moveTo>
                  <a:cubicBezTo>
                    <a:pt x="876" y="625"/>
                    <a:pt x="876" y="625"/>
                    <a:pt x="876" y="625"/>
                  </a:cubicBezTo>
                  <a:cubicBezTo>
                    <a:pt x="876" y="484"/>
                    <a:pt x="876" y="484"/>
                    <a:pt x="876" y="484"/>
                  </a:cubicBezTo>
                  <a:cubicBezTo>
                    <a:pt x="796" y="484"/>
                    <a:pt x="796" y="484"/>
                    <a:pt x="796" y="484"/>
                  </a:cubicBezTo>
                  <a:cubicBezTo>
                    <a:pt x="796" y="516"/>
                    <a:pt x="796" y="516"/>
                    <a:pt x="796" y="516"/>
                  </a:cubicBezTo>
                  <a:cubicBezTo>
                    <a:pt x="811" y="516"/>
                    <a:pt x="811" y="516"/>
                    <a:pt x="811" y="516"/>
                  </a:cubicBezTo>
                  <a:cubicBezTo>
                    <a:pt x="811" y="592"/>
                    <a:pt x="811" y="592"/>
                    <a:pt x="811" y="592"/>
                  </a:cubicBezTo>
                  <a:cubicBezTo>
                    <a:pt x="796" y="592"/>
                    <a:pt x="796" y="592"/>
                    <a:pt x="796" y="592"/>
                  </a:cubicBezTo>
                  <a:lnTo>
                    <a:pt x="796" y="625"/>
                  </a:lnTo>
                  <a:close/>
                  <a:moveTo>
                    <a:pt x="796" y="408"/>
                  </a:moveTo>
                  <a:cubicBezTo>
                    <a:pt x="796" y="375"/>
                    <a:pt x="796" y="375"/>
                    <a:pt x="796" y="375"/>
                  </a:cubicBezTo>
                  <a:cubicBezTo>
                    <a:pt x="811" y="375"/>
                    <a:pt x="811" y="375"/>
                    <a:pt x="811" y="375"/>
                  </a:cubicBezTo>
                  <a:cubicBezTo>
                    <a:pt x="811" y="300"/>
                    <a:pt x="811" y="300"/>
                    <a:pt x="811" y="300"/>
                  </a:cubicBezTo>
                  <a:cubicBezTo>
                    <a:pt x="796" y="300"/>
                    <a:pt x="796" y="300"/>
                    <a:pt x="796" y="300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876" y="267"/>
                    <a:pt x="876" y="267"/>
                    <a:pt x="876" y="267"/>
                  </a:cubicBezTo>
                  <a:cubicBezTo>
                    <a:pt x="876" y="192"/>
                    <a:pt x="876" y="192"/>
                    <a:pt x="876" y="192"/>
                  </a:cubicBezTo>
                  <a:cubicBezTo>
                    <a:pt x="849" y="192"/>
                    <a:pt x="849" y="192"/>
                    <a:pt x="849" y="192"/>
                  </a:cubicBezTo>
                  <a:cubicBezTo>
                    <a:pt x="849" y="267"/>
                    <a:pt x="849" y="267"/>
                    <a:pt x="849" y="267"/>
                  </a:cubicBezTo>
                  <a:cubicBezTo>
                    <a:pt x="876" y="267"/>
                    <a:pt x="876" y="267"/>
                    <a:pt x="876" y="267"/>
                  </a:cubicBezTo>
                  <a:cubicBezTo>
                    <a:pt x="876" y="408"/>
                    <a:pt x="876" y="408"/>
                    <a:pt x="876" y="408"/>
                  </a:cubicBezTo>
                  <a:lnTo>
                    <a:pt x="796" y="408"/>
                  </a:lnTo>
                  <a:close/>
                  <a:moveTo>
                    <a:pt x="796" y="41"/>
                  </a:moveTo>
                  <a:cubicBezTo>
                    <a:pt x="659" y="41"/>
                    <a:pt x="659" y="41"/>
                    <a:pt x="659" y="41"/>
                  </a:cubicBezTo>
                  <a:cubicBezTo>
                    <a:pt x="659" y="84"/>
                    <a:pt x="659" y="84"/>
                    <a:pt x="659" y="84"/>
                  </a:cubicBezTo>
                  <a:cubicBezTo>
                    <a:pt x="796" y="84"/>
                    <a:pt x="796" y="84"/>
                    <a:pt x="796" y="84"/>
                  </a:cubicBezTo>
                  <a:lnTo>
                    <a:pt x="796" y="41"/>
                  </a:lnTo>
                  <a:close/>
                  <a:moveTo>
                    <a:pt x="659" y="1072"/>
                  </a:moveTo>
                  <a:cubicBezTo>
                    <a:pt x="796" y="1072"/>
                    <a:pt x="796" y="1072"/>
                    <a:pt x="796" y="1072"/>
                  </a:cubicBezTo>
                  <a:cubicBezTo>
                    <a:pt x="796" y="1025"/>
                    <a:pt x="796" y="1025"/>
                    <a:pt x="796" y="1025"/>
                  </a:cubicBezTo>
                  <a:cubicBezTo>
                    <a:pt x="659" y="1025"/>
                    <a:pt x="659" y="1025"/>
                    <a:pt x="659" y="1025"/>
                  </a:cubicBezTo>
                  <a:lnTo>
                    <a:pt x="659" y="1072"/>
                  </a:lnTo>
                  <a:close/>
                  <a:moveTo>
                    <a:pt x="659" y="949"/>
                  </a:moveTo>
                  <a:cubicBezTo>
                    <a:pt x="796" y="949"/>
                    <a:pt x="796" y="949"/>
                    <a:pt x="796" y="949"/>
                  </a:cubicBezTo>
                  <a:cubicBezTo>
                    <a:pt x="796" y="917"/>
                    <a:pt x="796" y="917"/>
                    <a:pt x="796" y="917"/>
                  </a:cubicBezTo>
                  <a:cubicBezTo>
                    <a:pt x="780" y="917"/>
                    <a:pt x="780" y="917"/>
                    <a:pt x="780" y="917"/>
                  </a:cubicBezTo>
                  <a:cubicBezTo>
                    <a:pt x="780" y="841"/>
                    <a:pt x="780" y="841"/>
                    <a:pt x="780" y="841"/>
                  </a:cubicBezTo>
                  <a:cubicBezTo>
                    <a:pt x="796" y="841"/>
                    <a:pt x="796" y="841"/>
                    <a:pt x="796" y="841"/>
                  </a:cubicBezTo>
                  <a:cubicBezTo>
                    <a:pt x="796" y="700"/>
                    <a:pt x="796" y="700"/>
                    <a:pt x="796" y="700"/>
                  </a:cubicBezTo>
                  <a:cubicBezTo>
                    <a:pt x="712" y="700"/>
                    <a:pt x="712" y="700"/>
                    <a:pt x="712" y="700"/>
                  </a:cubicBezTo>
                  <a:cubicBezTo>
                    <a:pt x="712" y="625"/>
                    <a:pt x="712" y="625"/>
                    <a:pt x="712" y="625"/>
                  </a:cubicBezTo>
                  <a:cubicBezTo>
                    <a:pt x="796" y="625"/>
                    <a:pt x="796" y="625"/>
                    <a:pt x="796" y="625"/>
                  </a:cubicBezTo>
                  <a:cubicBezTo>
                    <a:pt x="796" y="592"/>
                    <a:pt x="796" y="592"/>
                    <a:pt x="796" y="592"/>
                  </a:cubicBezTo>
                  <a:cubicBezTo>
                    <a:pt x="659" y="592"/>
                    <a:pt x="659" y="592"/>
                    <a:pt x="659" y="592"/>
                  </a:cubicBezTo>
                  <a:cubicBezTo>
                    <a:pt x="659" y="733"/>
                    <a:pt x="659" y="733"/>
                    <a:pt x="659" y="733"/>
                  </a:cubicBezTo>
                  <a:cubicBezTo>
                    <a:pt x="743" y="733"/>
                    <a:pt x="743" y="733"/>
                    <a:pt x="743" y="733"/>
                  </a:cubicBezTo>
                  <a:cubicBezTo>
                    <a:pt x="743" y="808"/>
                    <a:pt x="743" y="808"/>
                    <a:pt x="743" y="808"/>
                  </a:cubicBezTo>
                  <a:cubicBezTo>
                    <a:pt x="659" y="808"/>
                    <a:pt x="659" y="808"/>
                    <a:pt x="659" y="808"/>
                  </a:cubicBezTo>
                  <a:cubicBezTo>
                    <a:pt x="659" y="841"/>
                    <a:pt x="659" y="841"/>
                    <a:pt x="659" y="841"/>
                  </a:cubicBezTo>
                  <a:cubicBezTo>
                    <a:pt x="674" y="841"/>
                    <a:pt x="674" y="841"/>
                    <a:pt x="674" y="841"/>
                  </a:cubicBezTo>
                  <a:cubicBezTo>
                    <a:pt x="674" y="917"/>
                    <a:pt x="674" y="917"/>
                    <a:pt x="674" y="917"/>
                  </a:cubicBezTo>
                  <a:cubicBezTo>
                    <a:pt x="659" y="917"/>
                    <a:pt x="659" y="917"/>
                    <a:pt x="659" y="917"/>
                  </a:cubicBezTo>
                  <a:lnTo>
                    <a:pt x="659" y="949"/>
                  </a:lnTo>
                  <a:close/>
                  <a:moveTo>
                    <a:pt x="796" y="484"/>
                  </a:moveTo>
                  <a:cubicBezTo>
                    <a:pt x="712" y="484"/>
                    <a:pt x="712" y="484"/>
                    <a:pt x="712" y="484"/>
                  </a:cubicBezTo>
                  <a:cubicBezTo>
                    <a:pt x="712" y="408"/>
                    <a:pt x="712" y="408"/>
                    <a:pt x="712" y="408"/>
                  </a:cubicBezTo>
                  <a:cubicBezTo>
                    <a:pt x="796" y="408"/>
                    <a:pt x="796" y="408"/>
                    <a:pt x="796" y="408"/>
                  </a:cubicBezTo>
                  <a:cubicBezTo>
                    <a:pt x="796" y="375"/>
                    <a:pt x="796" y="375"/>
                    <a:pt x="796" y="375"/>
                  </a:cubicBezTo>
                  <a:cubicBezTo>
                    <a:pt x="780" y="375"/>
                    <a:pt x="780" y="375"/>
                    <a:pt x="780" y="375"/>
                  </a:cubicBezTo>
                  <a:cubicBezTo>
                    <a:pt x="780" y="300"/>
                    <a:pt x="780" y="300"/>
                    <a:pt x="780" y="300"/>
                  </a:cubicBezTo>
                  <a:cubicBezTo>
                    <a:pt x="796" y="300"/>
                    <a:pt x="796" y="300"/>
                    <a:pt x="796" y="300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712" y="267"/>
                    <a:pt x="712" y="267"/>
                    <a:pt x="712" y="267"/>
                  </a:cubicBezTo>
                  <a:cubicBezTo>
                    <a:pt x="712" y="192"/>
                    <a:pt x="712" y="192"/>
                    <a:pt x="712" y="192"/>
                  </a:cubicBezTo>
                  <a:cubicBezTo>
                    <a:pt x="796" y="192"/>
                    <a:pt x="796" y="192"/>
                    <a:pt x="796" y="192"/>
                  </a:cubicBezTo>
                  <a:cubicBezTo>
                    <a:pt x="796" y="159"/>
                    <a:pt x="796" y="159"/>
                    <a:pt x="796" y="159"/>
                  </a:cubicBezTo>
                  <a:cubicBezTo>
                    <a:pt x="659" y="159"/>
                    <a:pt x="659" y="159"/>
                    <a:pt x="659" y="159"/>
                  </a:cubicBezTo>
                  <a:cubicBezTo>
                    <a:pt x="659" y="192"/>
                    <a:pt x="659" y="192"/>
                    <a:pt x="659" y="192"/>
                  </a:cubicBezTo>
                  <a:cubicBezTo>
                    <a:pt x="674" y="192"/>
                    <a:pt x="674" y="192"/>
                    <a:pt x="674" y="192"/>
                  </a:cubicBezTo>
                  <a:cubicBezTo>
                    <a:pt x="674" y="267"/>
                    <a:pt x="674" y="267"/>
                    <a:pt x="674" y="267"/>
                  </a:cubicBezTo>
                  <a:cubicBezTo>
                    <a:pt x="659" y="267"/>
                    <a:pt x="659" y="267"/>
                    <a:pt x="659" y="267"/>
                  </a:cubicBezTo>
                  <a:cubicBezTo>
                    <a:pt x="659" y="300"/>
                    <a:pt x="659" y="300"/>
                    <a:pt x="659" y="300"/>
                  </a:cubicBezTo>
                  <a:cubicBezTo>
                    <a:pt x="743" y="300"/>
                    <a:pt x="743" y="300"/>
                    <a:pt x="743" y="300"/>
                  </a:cubicBezTo>
                  <a:cubicBezTo>
                    <a:pt x="743" y="375"/>
                    <a:pt x="743" y="375"/>
                    <a:pt x="743" y="375"/>
                  </a:cubicBezTo>
                  <a:cubicBezTo>
                    <a:pt x="659" y="375"/>
                    <a:pt x="659" y="375"/>
                    <a:pt x="659" y="375"/>
                  </a:cubicBezTo>
                  <a:cubicBezTo>
                    <a:pt x="659" y="408"/>
                    <a:pt x="659" y="408"/>
                    <a:pt x="659" y="408"/>
                  </a:cubicBezTo>
                  <a:cubicBezTo>
                    <a:pt x="674" y="408"/>
                    <a:pt x="674" y="408"/>
                    <a:pt x="674" y="408"/>
                  </a:cubicBezTo>
                  <a:cubicBezTo>
                    <a:pt x="674" y="484"/>
                    <a:pt x="674" y="484"/>
                    <a:pt x="674" y="484"/>
                  </a:cubicBezTo>
                  <a:cubicBezTo>
                    <a:pt x="659" y="484"/>
                    <a:pt x="659" y="484"/>
                    <a:pt x="659" y="484"/>
                  </a:cubicBezTo>
                  <a:cubicBezTo>
                    <a:pt x="659" y="516"/>
                    <a:pt x="659" y="516"/>
                    <a:pt x="659" y="516"/>
                  </a:cubicBezTo>
                  <a:cubicBezTo>
                    <a:pt x="796" y="516"/>
                    <a:pt x="796" y="516"/>
                    <a:pt x="796" y="516"/>
                  </a:cubicBezTo>
                  <a:lnTo>
                    <a:pt x="796" y="484"/>
                  </a:lnTo>
                  <a:close/>
                  <a:moveTo>
                    <a:pt x="659" y="41"/>
                  </a:moveTo>
                  <a:cubicBezTo>
                    <a:pt x="601" y="41"/>
                    <a:pt x="601" y="41"/>
                    <a:pt x="601" y="41"/>
                  </a:cubicBezTo>
                  <a:cubicBezTo>
                    <a:pt x="601" y="369"/>
                    <a:pt x="601" y="369"/>
                    <a:pt x="601" y="369"/>
                  </a:cubicBezTo>
                  <a:cubicBezTo>
                    <a:pt x="561" y="345"/>
                    <a:pt x="561" y="345"/>
                    <a:pt x="561" y="345"/>
                  </a:cubicBezTo>
                  <a:cubicBezTo>
                    <a:pt x="561" y="386"/>
                    <a:pt x="561" y="386"/>
                    <a:pt x="561" y="386"/>
                  </a:cubicBezTo>
                  <a:cubicBezTo>
                    <a:pt x="572" y="392"/>
                    <a:pt x="572" y="392"/>
                    <a:pt x="572" y="392"/>
                  </a:cubicBezTo>
                  <a:cubicBezTo>
                    <a:pt x="572" y="469"/>
                    <a:pt x="572" y="469"/>
                    <a:pt x="572" y="469"/>
                  </a:cubicBezTo>
                  <a:cubicBezTo>
                    <a:pt x="568" y="467"/>
                    <a:pt x="565" y="465"/>
                    <a:pt x="561" y="464"/>
                  </a:cubicBezTo>
                  <a:cubicBezTo>
                    <a:pt x="561" y="497"/>
                    <a:pt x="561" y="497"/>
                    <a:pt x="561" y="497"/>
                  </a:cubicBezTo>
                  <a:cubicBezTo>
                    <a:pt x="572" y="503"/>
                    <a:pt x="572" y="503"/>
                    <a:pt x="572" y="503"/>
                  </a:cubicBezTo>
                  <a:cubicBezTo>
                    <a:pt x="572" y="580"/>
                    <a:pt x="572" y="580"/>
                    <a:pt x="572" y="580"/>
                  </a:cubicBezTo>
                  <a:cubicBezTo>
                    <a:pt x="561" y="576"/>
                    <a:pt x="561" y="576"/>
                    <a:pt x="561" y="576"/>
                  </a:cubicBezTo>
                  <a:cubicBezTo>
                    <a:pt x="561" y="609"/>
                    <a:pt x="561" y="609"/>
                    <a:pt x="561" y="609"/>
                  </a:cubicBezTo>
                  <a:cubicBezTo>
                    <a:pt x="565" y="611"/>
                    <a:pt x="568" y="612"/>
                    <a:pt x="572" y="614"/>
                  </a:cubicBezTo>
                  <a:cubicBezTo>
                    <a:pt x="572" y="691"/>
                    <a:pt x="572" y="691"/>
                    <a:pt x="572" y="691"/>
                  </a:cubicBezTo>
                  <a:cubicBezTo>
                    <a:pt x="561" y="687"/>
                    <a:pt x="561" y="687"/>
                    <a:pt x="561" y="687"/>
                  </a:cubicBezTo>
                  <a:cubicBezTo>
                    <a:pt x="561" y="833"/>
                    <a:pt x="561" y="833"/>
                    <a:pt x="561" y="833"/>
                  </a:cubicBezTo>
                  <a:cubicBezTo>
                    <a:pt x="565" y="834"/>
                    <a:pt x="568" y="835"/>
                    <a:pt x="572" y="835"/>
                  </a:cubicBezTo>
                  <a:cubicBezTo>
                    <a:pt x="572" y="913"/>
                    <a:pt x="572" y="913"/>
                    <a:pt x="572" y="913"/>
                  </a:cubicBezTo>
                  <a:cubicBezTo>
                    <a:pt x="561" y="911"/>
                    <a:pt x="561" y="911"/>
                    <a:pt x="561" y="911"/>
                  </a:cubicBezTo>
                  <a:cubicBezTo>
                    <a:pt x="561" y="1072"/>
                    <a:pt x="561" y="1072"/>
                    <a:pt x="561" y="1072"/>
                  </a:cubicBezTo>
                  <a:cubicBezTo>
                    <a:pt x="659" y="1072"/>
                    <a:pt x="659" y="1072"/>
                    <a:pt x="659" y="1072"/>
                  </a:cubicBezTo>
                  <a:cubicBezTo>
                    <a:pt x="659" y="1025"/>
                    <a:pt x="659" y="1025"/>
                    <a:pt x="659" y="1025"/>
                  </a:cubicBezTo>
                  <a:cubicBezTo>
                    <a:pt x="643" y="1025"/>
                    <a:pt x="643" y="1025"/>
                    <a:pt x="643" y="1025"/>
                  </a:cubicBezTo>
                  <a:cubicBezTo>
                    <a:pt x="643" y="949"/>
                    <a:pt x="643" y="949"/>
                    <a:pt x="643" y="949"/>
                  </a:cubicBezTo>
                  <a:cubicBezTo>
                    <a:pt x="659" y="949"/>
                    <a:pt x="659" y="949"/>
                    <a:pt x="659" y="949"/>
                  </a:cubicBezTo>
                  <a:cubicBezTo>
                    <a:pt x="659" y="917"/>
                    <a:pt x="659" y="917"/>
                    <a:pt x="659" y="917"/>
                  </a:cubicBezTo>
                  <a:cubicBezTo>
                    <a:pt x="643" y="917"/>
                    <a:pt x="643" y="917"/>
                    <a:pt x="643" y="917"/>
                  </a:cubicBezTo>
                  <a:cubicBezTo>
                    <a:pt x="643" y="841"/>
                    <a:pt x="643" y="841"/>
                    <a:pt x="643" y="841"/>
                  </a:cubicBezTo>
                  <a:cubicBezTo>
                    <a:pt x="659" y="841"/>
                    <a:pt x="659" y="841"/>
                    <a:pt x="659" y="841"/>
                  </a:cubicBezTo>
                  <a:cubicBezTo>
                    <a:pt x="659" y="808"/>
                    <a:pt x="659" y="808"/>
                    <a:pt x="659" y="808"/>
                  </a:cubicBezTo>
                  <a:cubicBezTo>
                    <a:pt x="643" y="808"/>
                    <a:pt x="643" y="808"/>
                    <a:pt x="643" y="808"/>
                  </a:cubicBezTo>
                  <a:cubicBezTo>
                    <a:pt x="643" y="733"/>
                    <a:pt x="643" y="733"/>
                    <a:pt x="643" y="733"/>
                  </a:cubicBezTo>
                  <a:cubicBezTo>
                    <a:pt x="659" y="733"/>
                    <a:pt x="659" y="733"/>
                    <a:pt x="659" y="733"/>
                  </a:cubicBezTo>
                  <a:cubicBezTo>
                    <a:pt x="659" y="592"/>
                    <a:pt x="659" y="592"/>
                    <a:pt x="659" y="592"/>
                  </a:cubicBezTo>
                  <a:cubicBezTo>
                    <a:pt x="643" y="592"/>
                    <a:pt x="643" y="592"/>
                    <a:pt x="643" y="592"/>
                  </a:cubicBezTo>
                  <a:cubicBezTo>
                    <a:pt x="643" y="516"/>
                    <a:pt x="643" y="516"/>
                    <a:pt x="643" y="516"/>
                  </a:cubicBezTo>
                  <a:cubicBezTo>
                    <a:pt x="659" y="516"/>
                    <a:pt x="659" y="516"/>
                    <a:pt x="659" y="516"/>
                  </a:cubicBezTo>
                  <a:cubicBezTo>
                    <a:pt x="659" y="484"/>
                    <a:pt x="659" y="484"/>
                    <a:pt x="659" y="484"/>
                  </a:cubicBezTo>
                  <a:cubicBezTo>
                    <a:pt x="643" y="484"/>
                    <a:pt x="643" y="484"/>
                    <a:pt x="643" y="484"/>
                  </a:cubicBezTo>
                  <a:cubicBezTo>
                    <a:pt x="643" y="408"/>
                    <a:pt x="643" y="408"/>
                    <a:pt x="643" y="408"/>
                  </a:cubicBezTo>
                  <a:cubicBezTo>
                    <a:pt x="659" y="408"/>
                    <a:pt x="659" y="408"/>
                    <a:pt x="659" y="408"/>
                  </a:cubicBezTo>
                  <a:cubicBezTo>
                    <a:pt x="659" y="375"/>
                    <a:pt x="659" y="375"/>
                    <a:pt x="659" y="375"/>
                  </a:cubicBezTo>
                  <a:cubicBezTo>
                    <a:pt x="643" y="375"/>
                    <a:pt x="643" y="375"/>
                    <a:pt x="643" y="375"/>
                  </a:cubicBezTo>
                  <a:cubicBezTo>
                    <a:pt x="643" y="300"/>
                    <a:pt x="643" y="300"/>
                    <a:pt x="643" y="300"/>
                  </a:cubicBezTo>
                  <a:cubicBezTo>
                    <a:pt x="659" y="300"/>
                    <a:pt x="659" y="300"/>
                    <a:pt x="659" y="300"/>
                  </a:cubicBezTo>
                  <a:cubicBezTo>
                    <a:pt x="659" y="267"/>
                    <a:pt x="659" y="267"/>
                    <a:pt x="659" y="267"/>
                  </a:cubicBezTo>
                  <a:cubicBezTo>
                    <a:pt x="643" y="267"/>
                    <a:pt x="643" y="267"/>
                    <a:pt x="643" y="267"/>
                  </a:cubicBezTo>
                  <a:cubicBezTo>
                    <a:pt x="643" y="192"/>
                    <a:pt x="643" y="192"/>
                    <a:pt x="643" y="192"/>
                  </a:cubicBezTo>
                  <a:cubicBezTo>
                    <a:pt x="659" y="192"/>
                    <a:pt x="659" y="192"/>
                    <a:pt x="659" y="192"/>
                  </a:cubicBezTo>
                  <a:cubicBezTo>
                    <a:pt x="659" y="159"/>
                    <a:pt x="659" y="159"/>
                    <a:pt x="659" y="159"/>
                  </a:cubicBezTo>
                  <a:cubicBezTo>
                    <a:pt x="643" y="159"/>
                    <a:pt x="643" y="159"/>
                    <a:pt x="643" y="159"/>
                  </a:cubicBezTo>
                  <a:cubicBezTo>
                    <a:pt x="643" y="84"/>
                    <a:pt x="643" y="84"/>
                    <a:pt x="643" y="84"/>
                  </a:cubicBezTo>
                  <a:cubicBezTo>
                    <a:pt x="659" y="84"/>
                    <a:pt x="659" y="84"/>
                    <a:pt x="659" y="84"/>
                  </a:cubicBezTo>
                  <a:lnTo>
                    <a:pt x="659" y="41"/>
                  </a:lnTo>
                  <a:close/>
                  <a:moveTo>
                    <a:pt x="561" y="345"/>
                  </a:moveTo>
                  <a:cubicBezTo>
                    <a:pt x="515" y="316"/>
                    <a:pt x="515" y="316"/>
                    <a:pt x="515" y="316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9" y="709"/>
                    <a:pt x="522" y="710"/>
                    <a:pt x="526" y="711"/>
                  </a:cubicBezTo>
                  <a:cubicBezTo>
                    <a:pt x="526" y="791"/>
                    <a:pt x="526" y="791"/>
                    <a:pt x="526" y="791"/>
                  </a:cubicBezTo>
                  <a:cubicBezTo>
                    <a:pt x="522" y="790"/>
                    <a:pt x="519" y="790"/>
                    <a:pt x="515" y="789"/>
                  </a:cubicBezTo>
                  <a:cubicBezTo>
                    <a:pt x="515" y="824"/>
                    <a:pt x="515" y="824"/>
                    <a:pt x="515" y="824"/>
                  </a:cubicBezTo>
                  <a:cubicBezTo>
                    <a:pt x="519" y="825"/>
                    <a:pt x="522" y="825"/>
                    <a:pt x="526" y="826"/>
                  </a:cubicBezTo>
                  <a:cubicBezTo>
                    <a:pt x="526" y="906"/>
                    <a:pt x="526" y="906"/>
                    <a:pt x="526" y="906"/>
                  </a:cubicBezTo>
                  <a:cubicBezTo>
                    <a:pt x="515" y="905"/>
                    <a:pt x="515" y="905"/>
                    <a:pt x="515" y="905"/>
                  </a:cubicBezTo>
                  <a:cubicBezTo>
                    <a:pt x="515" y="940"/>
                    <a:pt x="515" y="940"/>
                    <a:pt x="515" y="940"/>
                  </a:cubicBezTo>
                  <a:cubicBezTo>
                    <a:pt x="519" y="941"/>
                    <a:pt x="522" y="941"/>
                    <a:pt x="526" y="941"/>
                  </a:cubicBezTo>
                  <a:cubicBezTo>
                    <a:pt x="526" y="1022"/>
                    <a:pt x="526" y="1022"/>
                    <a:pt x="526" y="1022"/>
                  </a:cubicBezTo>
                  <a:cubicBezTo>
                    <a:pt x="522" y="1022"/>
                    <a:pt x="519" y="1021"/>
                    <a:pt x="515" y="1021"/>
                  </a:cubicBezTo>
                  <a:cubicBezTo>
                    <a:pt x="515" y="1072"/>
                    <a:pt x="515" y="1072"/>
                    <a:pt x="515" y="1072"/>
                  </a:cubicBezTo>
                  <a:cubicBezTo>
                    <a:pt x="561" y="1072"/>
                    <a:pt x="561" y="1072"/>
                    <a:pt x="561" y="1072"/>
                  </a:cubicBezTo>
                  <a:cubicBezTo>
                    <a:pt x="561" y="911"/>
                    <a:pt x="561" y="911"/>
                    <a:pt x="561" y="911"/>
                  </a:cubicBezTo>
                  <a:cubicBezTo>
                    <a:pt x="551" y="910"/>
                    <a:pt x="551" y="910"/>
                    <a:pt x="551" y="910"/>
                  </a:cubicBezTo>
                  <a:cubicBezTo>
                    <a:pt x="551" y="831"/>
                    <a:pt x="551" y="831"/>
                    <a:pt x="551" y="831"/>
                  </a:cubicBezTo>
                  <a:cubicBezTo>
                    <a:pt x="554" y="832"/>
                    <a:pt x="558" y="833"/>
                    <a:pt x="561" y="833"/>
                  </a:cubicBezTo>
                  <a:cubicBezTo>
                    <a:pt x="561" y="687"/>
                    <a:pt x="561" y="687"/>
                    <a:pt x="561" y="687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1" y="605"/>
                    <a:pt x="551" y="605"/>
                    <a:pt x="551" y="605"/>
                  </a:cubicBezTo>
                  <a:cubicBezTo>
                    <a:pt x="554" y="607"/>
                    <a:pt x="558" y="608"/>
                    <a:pt x="561" y="609"/>
                  </a:cubicBezTo>
                  <a:cubicBezTo>
                    <a:pt x="561" y="576"/>
                    <a:pt x="561" y="576"/>
                    <a:pt x="561" y="576"/>
                  </a:cubicBezTo>
                  <a:cubicBezTo>
                    <a:pt x="551" y="571"/>
                    <a:pt x="551" y="571"/>
                    <a:pt x="551" y="571"/>
                  </a:cubicBezTo>
                  <a:cubicBezTo>
                    <a:pt x="551" y="492"/>
                    <a:pt x="551" y="492"/>
                    <a:pt x="551" y="492"/>
                  </a:cubicBezTo>
                  <a:cubicBezTo>
                    <a:pt x="561" y="497"/>
                    <a:pt x="561" y="497"/>
                    <a:pt x="561" y="497"/>
                  </a:cubicBezTo>
                  <a:cubicBezTo>
                    <a:pt x="561" y="464"/>
                    <a:pt x="561" y="464"/>
                    <a:pt x="561" y="464"/>
                  </a:cubicBezTo>
                  <a:cubicBezTo>
                    <a:pt x="558" y="462"/>
                    <a:pt x="554" y="460"/>
                    <a:pt x="551" y="458"/>
                  </a:cubicBezTo>
                  <a:cubicBezTo>
                    <a:pt x="551" y="379"/>
                    <a:pt x="551" y="379"/>
                    <a:pt x="551" y="379"/>
                  </a:cubicBezTo>
                  <a:cubicBezTo>
                    <a:pt x="561" y="386"/>
                    <a:pt x="561" y="386"/>
                    <a:pt x="561" y="386"/>
                  </a:cubicBezTo>
                  <a:lnTo>
                    <a:pt x="561" y="345"/>
                  </a:lnTo>
                  <a:close/>
                  <a:moveTo>
                    <a:pt x="515" y="316"/>
                  </a:moveTo>
                  <a:cubicBezTo>
                    <a:pt x="469" y="288"/>
                    <a:pt x="469" y="288"/>
                    <a:pt x="469" y="288"/>
                  </a:cubicBezTo>
                  <a:cubicBezTo>
                    <a:pt x="469" y="332"/>
                    <a:pt x="469" y="332"/>
                    <a:pt x="469" y="332"/>
                  </a:cubicBezTo>
                  <a:cubicBezTo>
                    <a:pt x="472" y="334"/>
                    <a:pt x="476" y="336"/>
                    <a:pt x="479" y="338"/>
                  </a:cubicBezTo>
                  <a:cubicBezTo>
                    <a:pt x="479" y="421"/>
                    <a:pt x="479" y="421"/>
                    <a:pt x="479" y="421"/>
                  </a:cubicBezTo>
                  <a:cubicBezTo>
                    <a:pt x="469" y="416"/>
                    <a:pt x="469" y="416"/>
                    <a:pt x="469" y="416"/>
                  </a:cubicBezTo>
                  <a:cubicBezTo>
                    <a:pt x="469" y="573"/>
                    <a:pt x="469" y="573"/>
                    <a:pt x="469" y="573"/>
                  </a:cubicBezTo>
                  <a:cubicBezTo>
                    <a:pt x="472" y="575"/>
                    <a:pt x="476" y="576"/>
                    <a:pt x="479" y="577"/>
                  </a:cubicBezTo>
                  <a:cubicBezTo>
                    <a:pt x="479" y="661"/>
                    <a:pt x="479" y="661"/>
                    <a:pt x="479" y="661"/>
                  </a:cubicBezTo>
                  <a:cubicBezTo>
                    <a:pt x="476" y="660"/>
                    <a:pt x="472" y="658"/>
                    <a:pt x="469" y="657"/>
                  </a:cubicBezTo>
                  <a:cubicBezTo>
                    <a:pt x="469" y="694"/>
                    <a:pt x="469" y="694"/>
                    <a:pt x="469" y="694"/>
                  </a:cubicBezTo>
                  <a:cubicBezTo>
                    <a:pt x="479" y="697"/>
                    <a:pt x="479" y="697"/>
                    <a:pt x="479" y="697"/>
                  </a:cubicBezTo>
                  <a:cubicBezTo>
                    <a:pt x="479" y="780"/>
                    <a:pt x="479" y="780"/>
                    <a:pt x="479" y="780"/>
                  </a:cubicBezTo>
                  <a:cubicBezTo>
                    <a:pt x="476" y="780"/>
                    <a:pt x="472" y="779"/>
                    <a:pt x="469" y="778"/>
                  </a:cubicBezTo>
                  <a:cubicBezTo>
                    <a:pt x="469" y="1072"/>
                    <a:pt x="469" y="1072"/>
                    <a:pt x="469" y="1072"/>
                  </a:cubicBezTo>
                  <a:cubicBezTo>
                    <a:pt x="515" y="1072"/>
                    <a:pt x="515" y="1072"/>
                    <a:pt x="515" y="1072"/>
                  </a:cubicBezTo>
                  <a:cubicBezTo>
                    <a:pt x="515" y="1021"/>
                    <a:pt x="515" y="1021"/>
                    <a:pt x="515" y="1021"/>
                  </a:cubicBezTo>
                  <a:cubicBezTo>
                    <a:pt x="512" y="1021"/>
                    <a:pt x="508" y="1021"/>
                    <a:pt x="505" y="1021"/>
                  </a:cubicBezTo>
                  <a:cubicBezTo>
                    <a:pt x="505" y="939"/>
                    <a:pt x="505" y="939"/>
                    <a:pt x="505" y="939"/>
                  </a:cubicBezTo>
                  <a:cubicBezTo>
                    <a:pt x="508" y="939"/>
                    <a:pt x="512" y="940"/>
                    <a:pt x="515" y="940"/>
                  </a:cubicBezTo>
                  <a:cubicBezTo>
                    <a:pt x="515" y="905"/>
                    <a:pt x="515" y="905"/>
                    <a:pt x="515" y="905"/>
                  </a:cubicBezTo>
                  <a:cubicBezTo>
                    <a:pt x="505" y="904"/>
                    <a:pt x="505" y="904"/>
                    <a:pt x="505" y="904"/>
                  </a:cubicBezTo>
                  <a:cubicBezTo>
                    <a:pt x="505" y="822"/>
                    <a:pt x="505" y="822"/>
                    <a:pt x="505" y="822"/>
                  </a:cubicBezTo>
                  <a:cubicBezTo>
                    <a:pt x="508" y="823"/>
                    <a:pt x="512" y="823"/>
                    <a:pt x="515" y="824"/>
                  </a:cubicBezTo>
                  <a:cubicBezTo>
                    <a:pt x="515" y="789"/>
                    <a:pt x="515" y="789"/>
                    <a:pt x="515" y="789"/>
                  </a:cubicBezTo>
                  <a:cubicBezTo>
                    <a:pt x="512" y="788"/>
                    <a:pt x="508" y="787"/>
                    <a:pt x="505" y="786"/>
                  </a:cubicBezTo>
                  <a:cubicBezTo>
                    <a:pt x="505" y="705"/>
                    <a:pt x="505" y="705"/>
                    <a:pt x="505" y="705"/>
                  </a:cubicBezTo>
                  <a:cubicBezTo>
                    <a:pt x="508" y="706"/>
                    <a:pt x="512" y="707"/>
                    <a:pt x="515" y="708"/>
                  </a:cubicBezTo>
                  <a:lnTo>
                    <a:pt x="515" y="316"/>
                  </a:lnTo>
                  <a:close/>
                  <a:moveTo>
                    <a:pt x="469" y="288"/>
                  </a:moveTo>
                  <a:cubicBezTo>
                    <a:pt x="423" y="259"/>
                    <a:pt x="423" y="259"/>
                    <a:pt x="423" y="259"/>
                  </a:cubicBezTo>
                  <a:cubicBezTo>
                    <a:pt x="423" y="430"/>
                    <a:pt x="423" y="430"/>
                    <a:pt x="423" y="430"/>
                  </a:cubicBezTo>
                  <a:cubicBezTo>
                    <a:pt x="426" y="432"/>
                    <a:pt x="430" y="433"/>
                    <a:pt x="433" y="435"/>
                  </a:cubicBezTo>
                  <a:cubicBezTo>
                    <a:pt x="433" y="522"/>
                    <a:pt x="433" y="522"/>
                    <a:pt x="433" y="522"/>
                  </a:cubicBezTo>
                  <a:cubicBezTo>
                    <a:pt x="430" y="520"/>
                    <a:pt x="426" y="519"/>
                    <a:pt x="423" y="517"/>
                  </a:cubicBezTo>
                  <a:cubicBezTo>
                    <a:pt x="423" y="680"/>
                    <a:pt x="423" y="680"/>
                    <a:pt x="423" y="680"/>
                  </a:cubicBezTo>
                  <a:cubicBezTo>
                    <a:pt x="426" y="681"/>
                    <a:pt x="430" y="682"/>
                    <a:pt x="433" y="683"/>
                  </a:cubicBezTo>
                  <a:cubicBezTo>
                    <a:pt x="433" y="770"/>
                    <a:pt x="433" y="770"/>
                    <a:pt x="433" y="770"/>
                  </a:cubicBezTo>
                  <a:cubicBezTo>
                    <a:pt x="430" y="769"/>
                    <a:pt x="426" y="768"/>
                    <a:pt x="423" y="767"/>
                  </a:cubicBezTo>
                  <a:cubicBezTo>
                    <a:pt x="423" y="805"/>
                    <a:pt x="423" y="805"/>
                    <a:pt x="423" y="805"/>
                  </a:cubicBezTo>
                  <a:cubicBezTo>
                    <a:pt x="433" y="807"/>
                    <a:pt x="433" y="807"/>
                    <a:pt x="433" y="807"/>
                  </a:cubicBezTo>
                  <a:cubicBezTo>
                    <a:pt x="433" y="894"/>
                    <a:pt x="433" y="894"/>
                    <a:pt x="433" y="894"/>
                  </a:cubicBezTo>
                  <a:cubicBezTo>
                    <a:pt x="423" y="892"/>
                    <a:pt x="423" y="892"/>
                    <a:pt x="423" y="892"/>
                  </a:cubicBezTo>
                  <a:cubicBezTo>
                    <a:pt x="423" y="930"/>
                    <a:pt x="423" y="930"/>
                    <a:pt x="423" y="930"/>
                  </a:cubicBezTo>
                  <a:cubicBezTo>
                    <a:pt x="426" y="931"/>
                    <a:pt x="430" y="931"/>
                    <a:pt x="433" y="931"/>
                  </a:cubicBezTo>
                  <a:cubicBezTo>
                    <a:pt x="433" y="1018"/>
                    <a:pt x="433" y="1018"/>
                    <a:pt x="433" y="1018"/>
                  </a:cubicBezTo>
                  <a:cubicBezTo>
                    <a:pt x="430" y="1018"/>
                    <a:pt x="426" y="1018"/>
                    <a:pt x="423" y="1017"/>
                  </a:cubicBezTo>
                  <a:cubicBezTo>
                    <a:pt x="423" y="1072"/>
                    <a:pt x="423" y="1072"/>
                    <a:pt x="423" y="1072"/>
                  </a:cubicBezTo>
                  <a:cubicBezTo>
                    <a:pt x="469" y="1072"/>
                    <a:pt x="469" y="1072"/>
                    <a:pt x="469" y="1072"/>
                  </a:cubicBezTo>
                  <a:cubicBezTo>
                    <a:pt x="469" y="778"/>
                    <a:pt x="469" y="778"/>
                    <a:pt x="469" y="778"/>
                  </a:cubicBezTo>
                  <a:cubicBezTo>
                    <a:pt x="465" y="777"/>
                    <a:pt x="462" y="776"/>
                    <a:pt x="458" y="776"/>
                  </a:cubicBezTo>
                  <a:cubicBezTo>
                    <a:pt x="458" y="691"/>
                    <a:pt x="458" y="691"/>
                    <a:pt x="458" y="691"/>
                  </a:cubicBezTo>
                  <a:cubicBezTo>
                    <a:pt x="469" y="694"/>
                    <a:pt x="469" y="694"/>
                    <a:pt x="469" y="694"/>
                  </a:cubicBezTo>
                  <a:cubicBezTo>
                    <a:pt x="469" y="657"/>
                    <a:pt x="469" y="657"/>
                    <a:pt x="469" y="657"/>
                  </a:cubicBezTo>
                  <a:cubicBezTo>
                    <a:pt x="465" y="656"/>
                    <a:pt x="462" y="655"/>
                    <a:pt x="458" y="654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62" y="571"/>
                    <a:pt x="465" y="572"/>
                    <a:pt x="469" y="573"/>
                  </a:cubicBezTo>
                  <a:cubicBezTo>
                    <a:pt x="469" y="416"/>
                    <a:pt x="469" y="416"/>
                    <a:pt x="469" y="416"/>
                  </a:cubicBezTo>
                  <a:cubicBezTo>
                    <a:pt x="458" y="411"/>
                    <a:pt x="458" y="411"/>
                    <a:pt x="458" y="411"/>
                  </a:cubicBezTo>
                  <a:cubicBezTo>
                    <a:pt x="458" y="326"/>
                    <a:pt x="458" y="326"/>
                    <a:pt x="458" y="326"/>
                  </a:cubicBezTo>
                  <a:cubicBezTo>
                    <a:pt x="462" y="328"/>
                    <a:pt x="465" y="330"/>
                    <a:pt x="469" y="332"/>
                  </a:cubicBezTo>
                  <a:lnTo>
                    <a:pt x="469" y="288"/>
                  </a:lnTo>
                  <a:close/>
                  <a:moveTo>
                    <a:pt x="423" y="259"/>
                  </a:moveTo>
                  <a:cubicBezTo>
                    <a:pt x="376" y="231"/>
                    <a:pt x="376" y="231"/>
                    <a:pt x="376" y="231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80" y="280"/>
                    <a:pt x="383" y="282"/>
                    <a:pt x="387" y="284"/>
                  </a:cubicBezTo>
                  <a:cubicBezTo>
                    <a:pt x="387" y="374"/>
                    <a:pt x="387" y="374"/>
                    <a:pt x="387" y="374"/>
                  </a:cubicBezTo>
                  <a:cubicBezTo>
                    <a:pt x="383" y="372"/>
                    <a:pt x="380" y="370"/>
                    <a:pt x="376" y="368"/>
                  </a:cubicBezTo>
                  <a:cubicBezTo>
                    <a:pt x="376" y="408"/>
                    <a:pt x="376" y="408"/>
                    <a:pt x="376" y="408"/>
                  </a:cubicBezTo>
                  <a:cubicBezTo>
                    <a:pt x="387" y="413"/>
                    <a:pt x="387" y="413"/>
                    <a:pt x="387" y="413"/>
                  </a:cubicBezTo>
                  <a:cubicBezTo>
                    <a:pt x="387" y="502"/>
                    <a:pt x="387" y="502"/>
                    <a:pt x="387" y="502"/>
                  </a:cubicBezTo>
                  <a:cubicBezTo>
                    <a:pt x="383" y="501"/>
                    <a:pt x="380" y="499"/>
                    <a:pt x="376" y="498"/>
                  </a:cubicBezTo>
                  <a:cubicBezTo>
                    <a:pt x="376" y="537"/>
                    <a:pt x="376" y="537"/>
                    <a:pt x="376" y="537"/>
                  </a:cubicBezTo>
                  <a:cubicBezTo>
                    <a:pt x="380" y="538"/>
                    <a:pt x="383" y="540"/>
                    <a:pt x="387" y="541"/>
                  </a:cubicBezTo>
                  <a:cubicBezTo>
                    <a:pt x="387" y="631"/>
                    <a:pt x="387" y="631"/>
                    <a:pt x="387" y="631"/>
                  </a:cubicBezTo>
                  <a:cubicBezTo>
                    <a:pt x="383" y="630"/>
                    <a:pt x="380" y="628"/>
                    <a:pt x="376" y="627"/>
                  </a:cubicBezTo>
                  <a:cubicBezTo>
                    <a:pt x="376" y="667"/>
                    <a:pt x="376" y="667"/>
                    <a:pt x="376" y="667"/>
                  </a:cubicBezTo>
                  <a:cubicBezTo>
                    <a:pt x="387" y="670"/>
                    <a:pt x="387" y="670"/>
                    <a:pt x="387" y="670"/>
                  </a:cubicBezTo>
                  <a:cubicBezTo>
                    <a:pt x="387" y="759"/>
                    <a:pt x="387" y="759"/>
                    <a:pt x="387" y="759"/>
                  </a:cubicBezTo>
                  <a:cubicBezTo>
                    <a:pt x="383" y="758"/>
                    <a:pt x="380" y="758"/>
                    <a:pt x="376" y="757"/>
                  </a:cubicBezTo>
                  <a:cubicBezTo>
                    <a:pt x="376" y="796"/>
                    <a:pt x="376" y="796"/>
                    <a:pt x="376" y="796"/>
                  </a:cubicBezTo>
                  <a:cubicBezTo>
                    <a:pt x="387" y="798"/>
                    <a:pt x="387" y="798"/>
                    <a:pt x="387" y="798"/>
                  </a:cubicBezTo>
                  <a:cubicBezTo>
                    <a:pt x="387" y="888"/>
                    <a:pt x="387" y="888"/>
                    <a:pt x="387" y="888"/>
                  </a:cubicBezTo>
                  <a:cubicBezTo>
                    <a:pt x="376" y="886"/>
                    <a:pt x="376" y="886"/>
                    <a:pt x="376" y="886"/>
                  </a:cubicBezTo>
                  <a:cubicBezTo>
                    <a:pt x="376" y="925"/>
                    <a:pt x="376" y="925"/>
                    <a:pt x="376" y="925"/>
                  </a:cubicBezTo>
                  <a:cubicBezTo>
                    <a:pt x="380" y="926"/>
                    <a:pt x="383" y="926"/>
                    <a:pt x="387" y="926"/>
                  </a:cubicBezTo>
                  <a:cubicBezTo>
                    <a:pt x="387" y="1016"/>
                    <a:pt x="387" y="1016"/>
                    <a:pt x="387" y="1016"/>
                  </a:cubicBezTo>
                  <a:cubicBezTo>
                    <a:pt x="383" y="1016"/>
                    <a:pt x="380" y="1016"/>
                    <a:pt x="376" y="1016"/>
                  </a:cubicBezTo>
                  <a:cubicBezTo>
                    <a:pt x="376" y="1072"/>
                    <a:pt x="376" y="1072"/>
                    <a:pt x="376" y="1072"/>
                  </a:cubicBezTo>
                  <a:cubicBezTo>
                    <a:pt x="423" y="1072"/>
                    <a:pt x="423" y="1072"/>
                    <a:pt x="423" y="1072"/>
                  </a:cubicBezTo>
                  <a:cubicBezTo>
                    <a:pt x="423" y="1017"/>
                    <a:pt x="423" y="1017"/>
                    <a:pt x="423" y="1017"/>
                  </a:cubicBezTo>
                  <a:cubicBezTo>
                    <a:pt x="419" y="1017"/>
                    <a:pt x="416" y="1017"/>
                    <a:pt x="412" y="1017"/>
                  </a:cubicBezTo>
                  <a:cubicBezTo>
                    <a:pt x="412" y="929"/>
                    <a:pt x="412" y="929"/>
                    <a:pt x="412" y="929"/>
                  </a:cubicBezTo>
                  <a:cubicBezTo>
                    <a:pt x="416" y="930"/>
                    <a:pt x="419" y="930"/>
                    <a:pt x="423" y="930"/>
                  </a:cubicBezTo>
                  <a:cubicBezTo>
                    <a:pt x="423" y="892"/>
                    <a:pt x="423" y="892"/>
                    <a:pt x="423" y="892"/>
                  </a:cubicBezTo>
                  <a:cubicBezTo>
                    <a:pt x="412" y="891"/>
                    <a:pt x="412" y="891"/>
                    <a:pt x="412" y="891"/>
                  </a:cubicBezTo>
                  <a:cubicBezTo>
                    <a:pt x="412" y="803"/>
                    <a:pt x="412" y="803"/>
                    <a:pt x="412" y="803"/>
                  </a:cubicBezTo>
                  <a:cubicBezTo>
                    <a:pt x="423" y="805"/>
                    <a:pt x="423" y="805"/>
                    <a:pt x="423" y="805"/>
                  </a:cubicBezTo>
                  <a:cubicBezTo>
                    <a:pt x="423" y="767"/>
                    <a:pt x="423" y="767"/>
                    <a:pt x="423" y="767"/>
                  </a:cubicBezTo>
                  <a:cubicBezTo>
                    <a:pt x="419" y="767"/>
                    <a:pt x="416" y="766"/>
                    <a:pt x="412" y="765"/>
                  </a:cubicBezTo>
                  <a:cubicBezTo>
                    <a:pt x="412" y="677"/>
                    <a:pt x="412" y="677"/>
                    <a:pt x="412" y="677"/>
                  </a:cubicBezTo>
                  <a:cubicBezTo>
                    <a:pt x="416" y="678"/>
                    <a:pt x="419" y="679"/>
                    <a:pt x="423" y="680"/>
                  </a:cubicBezTo>
                  <a:cubicBezTo>
                    <a:pt x="423" y="517"/>
                    <a:pt x="423" y="517"/>
                    <a:pt x="423" y="517"/>
                  </a:cubicBezTo>
                  <a:cubicBezTo>
                    <a:pt x="419" y="516"/>
                    <a:pt x="416" y="514"/>
                    <a:pt x="412" y="513"/>
                  </a:cubicBezTo>
                  <a:cubicBezTo>
                    <a:pt x="412" y="425"/>
                    <a:pt x="412" y="425"/>
                    <a:pt x="412" y="425"/>
                  </a:cubicBezTo>
                  <a:cubicBezTo>
                    <a:pt x="416" y="427"/>
                    <a:pt x="419" y="428"/>
                    <a:pt x="423" y="430"/>
                  </a:cubicBezTo>
                  <a:lnTo>
                    <a:pt x="423" y="259"/>
                  </a:lnTo>
                  <a:close/>
                  <a:moveTo>
                    <a:pt x="376" y="231"/>
                  </a:moveTo>
                  <a:cubicBezTo>
                    <a:pt x="337" y="207"/>
                    <a:pt x="337" y="207"/>
                    <a:pt x="337" y="207"/>
                  </a:cubicBezTo>
                  <a:cubicBezTo>
                    <a:pt x="205" y="268"/>
                    <a:pt x="205" y="268"/>
                    <a:pt x="205" y="268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6" y="261"/>
                    <a:pt x="166" y="261"/>
                    <a:pt x="166" y="261"/>
                  </a:cubicBezTo>
                  <a:cubicBezTo>
                    <a:pt x="162" y="258"/>
                    <a:pt x="157" y="256"/>
                    <a:pt x="152" y="253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66" y="306"/>
                    <a:pt x="166" y="306"/>
                    <a:pt x="166" y="306"/>
                  </a:cubicBezTo>
                  <a:cubicBezTo>
                    <a:pt x="166" y="410"/>
                    <a:pt x="166" y="410"/>
                    <a:pt x="166" y="410"/>
                  </a:cubicBezTo>
                  <a:cubicBezTo>
                    <a:pt x="152" y="404"/>
                    <a:pt x="152" y="404"/>
                    <a:pt x="152" y="404"/>
                  </a:cubicBezTo>
                  <a:cubicBezTo>
                    <a:pt x="152" y="450"/>
                    <a:pt x="152" y="450"/>
                    <a:pt x="152" y="450"/>
                  </a:cubicBezTo>
                  <a:cubicBezTo>
                    <a:pt x="157" y="452"/>
                    <a:pt x="162" y="453"/>
                    <a:pt x="166" y="455"/>
                  </a:cubicBezTo>
                  <a:cubicBezTo>
                    <a:pt x="166" y="559"/>
                    <a:pt x="166" y="559"/>
                    <a:pt x="166" y="559"/>
                  </a:cubicBezTo>
                  <a:cubicBezTo>
                    <a:pt x="152" y="555"/>
                    <a:pt x="152" y="555"/>
                    <a:pt x="152" y="555"/>
                  </a:cubicBezTo>
                  <a:cubicBezTo>
                    <a:pt x="152" y="600"/>
                    <a:pt x="152" y="600"/>
                    <a:pt x="152" y="600"/>
                  </a:cubicBezTo>
                  <a:cubicBezTo>
                    <a:pt x="157" y="602"/>
                    <a:pt x="162" y="603"/>
                    <a:pt x="166" y="604"/>
                  </a:cubicBezTo>
                  <a:cubicBezTo>
                    <a:pt x="166" y="708"/>
                    <a:pt x="166" y="708"/>
                    <a:pt x="166" y="708"/>
                  </a:cubicBezTo>
                  <a:cubicBezTo>
                    <a:pt x="162" y="707"/>
                    <a:pt x="157" y="706"/>
                    <a:pt x="152" y="705"/>
                  </a:cubicBezTo>
                  <a:cubicBezTo>
                    <a:pt x="152" y="751"/>
                    <a:pt x="152" y="751"/>
                    <a:pt x="152" y="751"/>
                  </a:cubicBezTo>
                  <a:cubicBezTo>
                    <a:pt x="157" y="752"/>
                    <a:pt x="162" y="753"/>
                    <a:pt x="166" y="754"/>
                  </a:cubicBezTo>
                  <a:cubicBezTo>
                    <a:pt x="166" y="858"/>
                    <a:pt x="166" y="858"/>
                    <a:pt x="166" y="858"/>
                  </a:cubicBezTo>
                  <a:cubicBezTo>
                    <a:pt x="152" y="856"/>
                    <a:pt x="152" y="856"/>
                    <a:pt x="152" y="856"/>
                  </a:cubicBezTo>
                  <a:cubicBezTo>
                    <a:pt x="152" y="901"/>
                    <a:pt x="152" y="901"/>
                    <a:pt x="152" y="901"/>
                  </a:cubicBezTo>
                  <a:cubicBezTo>
                    <a:pt x="157" y="902"/>
                    <a:pt x="162" y="902"/>
                    <a:pt x="166" y="903"/>
                  </a:cubicBezTo>
                  <a:cubicBezTo>
                    <a:pt x="166" y="1007"/>
                    <a:pt x="166" y="1007"/>
                    <a:pt x="166" y="1007"/>
                  </a:cubicBezTo>
                  <a:cubicBezTo>
                    <a:pt x="162" y="1007"/>
                    <a:pt x="157" y="1006"/>
                    <a:pt x="152" y="1006"/>
                  </a:cubicBezTo>
                  <a:cubicBezTo>
                    <a:pt x="152" y="1072"/>
                    <a:pt x="152" y="1072"/>
                    <a:pt x="152" y="1072"/>
                  </a:cubicBezTo>
                  <a:cubicBezTo>
                    <a:pt x="376" y="1072"/>
                    <a:pt x="376" y="1072"/>
                    <a:pt x="376" y="1072"/>
                  </a:cubicBezTo>
                  <a:cubicBezTo>
                    <a:pt x="376" y="1016"/>
                    <a:pt x="376" y="1016"/>
                    <a:pt x="376" y="1016"/>
                  </a:cubicBezTo>
                  <a:cubicBezTo>
                    <a:pt x="373" y="1015"/>
                    <a:pt x="369" y="1015"/>
                    <a:pt x="366" y="1015"/>
                  </a:cubicBezTo>
                  <a:cubicBezTo>
                    <a:pt x="366" y="924"/>
                    <a:pt x="366" y="924"/>
                    <a:pt x="366" y="924"/>
                  </a:cubicBezTo>
                  <a:cubicBezTo>
                    <a:pt x="369" y="925"/>
                    <a:pt x="373" y="925"/>
                    <a:pt x="376" y="925"/>
                  </a:cubicBezTo>
                  <a:cubicBezTo>
                    <a:pt x="376" y="886"/>
                    <a:pt x="376" y="886"/>
                    <a:pt x="376" y="886"/>
                  </a:cubicBezTo>
                  <a:cubicBezTo>
                    <a:pt x="366" y="885"/>
                    <a:pt x="366" y="885"/>
                    <a:pt x="366" y="885"/>
                  </a:cubicBezTo>
                  <a:cubicBezTo>
                    <a:pt x="366" y="794"/>
                    <a:pt x="366" y="794"/>
                    <a:pt x="366" y="794"/>
                  </a:cubicBezTo>
                  <a:cubicBezTo>
                    <a:pt x="376" y="796"/>
                    <a:pt x="376" y="796"/>
                    <a:pt x="376" y="796"/>
                  </a:cubicBezTo>
                  <a:cubicBezTo>
                    <a:pt x="376" y="757"/>
                    <a:pt x="376" y="757"/>
                    <a:pt x="376" y="757"/>
                  </a:cubicBezTo>
                  <a:cubicBezTo>
                    <a:pt x="373" y="756"/>
                    <a:pt x="369" y="755"/>
                    <a:pt x="366" y="754"/>
                  </a:cubicBezTo>
                  <a:cubicBezTo>
                    <a:pt x="366" y="663"/>
                    <a:pt x="366" y="663"/>
                    <a:pt x="366" y="663"/>
                  </a:cubicBezTo>
                  <a:cubicBezTo>
                    <a:pt x="376" y="667"/>
                    <a:pt x="376" y="667"/>
                    <a:pt x="376" y="667"/>
                  </a:cubicBezTo>
                  <a:cubicBezTo>
                    <a:pt x="376" y="627"/>
                    <a:pt x="376" y="627"/>
                    <a:pt x="376" y="627"/>
                  </a:cubicBezTo>
                  <a:cubicBezTo>
                    <a:pt x="373" y="626"/>
                    <a:pt x="369" y="625"/>
                    <a:pt x="366" y="624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9" y="534"/>
                    <a:pt x="373" y="536"/>
                    <a:pt x="376" y="537"/>
                  </a:cubicBezTo>
                  <a:cubicBezTo>
                    <a:pt x="376" y="498"/>
                    <a:pt x="376" y="498"/>
                    <a:pt x="376" y="498"/>
                  </a:cubicBezTo>
                  <a:cubicBezTo>
                    <a:pt x="373" y="496"/>
                    <a:pt x="369" y="495"/>
                    <a:pt x="366" y="493"/>
                  </a:cubicBezTo>
                  <a:cubicBezTo>
                    <a:pt x="366" y="403"/>
                    <a:pt x="366" y="403"/>
                    <a:pt x="366" y="403"/>
                  </a:cubicBezTo>
                  <a:cubicBezTo>
                    <a:pt x="376" y="408"/>
                    <a:pt x="376" y="408"/>
                    <a:pt x="376" y="408"/>
                  </a:cubicBezTo>
                  <a:cubicBezTo>
                    <a:pt x="376" y="368"/>
                    <a:pt x="376" y="368"/>
                    <a:pt x="376" y="368"/>
                  </a:cubicBezTo>
                  <a:cubicBezTo>
                    <a:pt x="373" y="367"/>
                    <a:pt x="369" y="365"/>
                    <a:pt x="366" y="363"/>
                  </a:cubicBezTo>
                  <a:cubicBezTo>
                    <a:pt x="366" y="272"/>
                    <a:pt x="366" y="272"/>
                    <a:pt x="366" y="272"/>
                  </a:cubicBezTo>
                  <a:cubicBezTo>
                    <a:pt x="369" y="274"/>
                    <a:pt x="373" y="276"/>
                    <a:pt x="376" y="278"/>
                  </a:cubicBezTo>
                  <a:lnTo>
                    <a:pt x="376" y="231"/>
                  </a:lnTo>
                  <a:close/>
                  <a:moveTo>
                    <a:pt x="152" y="94"/>
                  </a:moveTo>
                  <a:cubicBezTo>
                    <a:pt x="90" y="55"/>
                    <a:pt x="90" y="55"/>
                    <a:pt x="90" y="55"/>
                  </a:cubicBezTo>
                  <a:cubicBezTo>
                    <a:pt x="90" y="425"/>
                    <a:pt x="90" y="425"/>
                    <a:pt x="90" y="425"/>
                  </a:cubicBezTo>
                  <a:cubicBezTo>
                    <a:pt x="95" y="427"/>
                    <a:pt x="100" y="429"/>
                    <a:pt x="104" y="431"/>
                  </a:cubicBezTo>
                  <a:cubicBezTo>
                    <a:pt x="104" y="539"/>
                    <a:pt x="104" y="539"/>
                    <a:pt x="104" y="539"/>
                  </a:cubicBezTo>
                  <a:cubicBezTo>
                    <a:pt x="100" y="537"/>
                    <a:pt x="95" y="536"/>
                    <a:pt x="90" y="534"/>
                  </a:cubicBezTo>
                  <a:cubicBezTo>
                    <a:pt x="90" y="738"/>
                    <a:pt x="90" y="738"/>
                    <a:pt x="90" y="738"/>
                  </a:cubicBezTo>
                  <a:cubicBezTo>
                    <a:pt x="95" y="739"/>
                    <a:pt x="100" y="740"/>
                    <a:pt x="104" y="741"/>
                  </a:cubicBezTo>
                  <a:cubicBezTo>
                    <a:pt x="104" y="849"/>
                    <a:pt x="104" y="849"/>
                    <a:pt x="104" y="849"/>
                  </a:cubicBezTo>
                  <a:cubicBezTo>
                    <a:pt x="90" y="847"/>
                    <a:pt x="90" y="847"/>
                    <a:pt x="90" y="847"/>
                  </a:cubicBezTo>
                  <a:cubicBezTo>
                    <a:pt x="90" y="1072"/>
                    <a:pt x="90" y="1072"/>
                    <a:pt x="90" y="1072"/>
                  </a:cubicBezTo>
                  <a:cubicBezTo>
                    <a:pt x="152" y="1072"/>
                    <a:pt x="152" y="1072"/>
                    <a:pt x="152" y="1072"/>
                  </a:cubicBezTo>
                  <a:cubicBezTo>
                    <a:pt x="152" y="1006"/>
                    <a:pt x="152" y="1006"/>
                    <a:pt x="152" y="1006"/>
                  </a:cubicBezTo>
                  <a:cubicBezTo>
                    <a:pt x="148" y="1006"/>
                    <a:pt x="143" y="1006"/>
                    <a:pt x="138" y="1006"/>
                  </a:cubicBezTo>
                  <a:cubicBezTo>
                    <a:pt x="138" y="900"/>
                    <a:pt x="138" y="900"/>
                    <a:pt x="138" y="900"/>
                  </a:cubicBezTo>
                  <a:cubicBezTo>
                    <a:pt x="143" y="900"/>
                    <a:pt x="148" y="901"/>
                    <a:pt x="152" y="901"/>
                  </a:cubicBezTo>
                  <a:cubicBezTo>
                    <a:pt x="152" y="856"/>
                    <a:pt x="152" y="856"/>
                    <a:pt x="152" y="856"/>
                  </a:cubicBezTo>
                  <a:cubicBezTo>
                    <a:pt x="138" y="854"/>
                    <a:pt x="138" y="854"/>
                    <a:pt x="138" y="854"/>
                  </a:cubicBezTo>
                  <a:cubicBezTo>
                    <a:pt x="138" y="748"/>
                    <a:pt x="138" y="748"/>
                    <a:pt x="138" y="748"/>
                  </a:cubicBezTo>
                  <a:cubicBezTo>
                    <a:pt x="143" y="749"/>
                    <a:pt x="148" y="750"/>
                    <a:pt x="152" y="751"/>
                  </a:cubicBezTo>
                  <a:cubicBezTo>
                    <a:pt x="152" y="705"/>
                    <a:pt x="152" y="705"/>
                    <a:pt x="152" y="705"/>
                  </a:cubicBezTo>
                  <a:cubicBezTo>
                    <a:pt x="148" y="704"/>
                    <a:pt x="143" y="703"/>
                    <a:pt x="138" y="702"/>
                  </a:cubicBezTo>
                  <a:cubicBezTo>
                    <a:pt x="138" y="596"/>
                    <a:pt x="138" y="596"/>
                    <a:pt x="138" y="596"/>
                  </a:cubicBezTo>
                  <a:cubicBezTo>
                    <a:pt x="143" y="598"/>
                    <a:pt x="148" y="599"/>
                    <a:pt x="152" y="600"/>
                  </a:cubicBezTo>
                  <a:cubicBezTo>
                    <a:pt x="152" y="555"/>
                    <a:pt x="152" y="555"/>
                    <a:pt x="152" y="555"/>
                  </a:cubicBezTo>
                  <a:cubicBezTo>
                    <a:pt x="138" y="550"/>
                    <a:pt x="138" y="550"/>
                    <a:pt x="138" y="550"/>
                  </a:cubicBezTo>
                  <a:cubicBezTo>
                    <a:pt x="138" y="444"/>
                    <a:pt x="138" y="444"/>
                    <a:pt x="138" y="444"/>
                  </a:cubicBezTo>
                  <a:cubicBezTo>
                    <a:pt x="143" y="446"/>
                    <a:pt x="148" y="448"/>
                    <a:pt x="152" y="450"/>
                  </a:cubicBezTo>
                  <a:cubicBezTo>
                    <a:pt x="152" y="404"/>
                    <a:pt x="152" y="404"/>
                    <a:pt x="152" y="404"/>
                  </a:cubicBezTo>
                  <a:cubicBezTo>
                    <a:pt x="138" y="398"/>
                    <a:pt x="138" y="398"/>
                    <a:pt x="138" y="398"/>
                  </a:cubicBezTo>
                  <a:cubicBezTo>
                    <a:pt x="138" y="292"/>
                    <a:pt x="138" y="292"/>
                    <a:pt x="138" y="292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48" y="251"/>
                    <a:pt x="143" y="249"/>
                    <a:pt x="138" y="246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52" y="149"/>
                    <a:pt x="152" y="149"/>
                    <a:pt x="152" y="149"/>
                  </a:cubicBezTo>
                  <a:lnTo>
                    <a:pt x="152" y="94"/>
                  </a:lnTo>
                  <a:close/>
                  <a:moveTo>
                    <a:pt x="90" y="55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33" y="79"/>
                    <a:pt x="37" y="82"/>
                    <a:pt x="42" y="85"/>
                  </a:cubicBezTo>
                  <a:cubicBezTo>
                    <a:pt x="42" y="197"/>
                    <a:pt x="42" y="197"/>
                    <a:pt x="42" y="197"/>
                  </a:cubicBezTo>
                  <a:cubicBezTo>
                    <a:pt x="28" y="190"/>
                    <a:pt x="28" y="190"/>
                    <a:pt x="28" y="190"/>
                  </a:cubicBezTo>
                  <a:cubicBezTo>
                    <a:pt x="28" y="239"/>
                    <a:pt x="28" y="239"/>
                    <a:pt x="28" y="239"/>
                  </a:cubicBezTo>
                  <a:cubicBezTo>
                    <a:pt x="42" y="246"/>
                    <a:pt x="42" y="246"/>
                    <a:pt x="42" y="246"/>
                  </a:cubicBezTo>
                  <a:cubicBezTo>
                    <a:pt x="42" y="358"/>
                    <a:pt x="42" y="358"/>
                    <a:pt x="42" y="358"/>
                  </a:cubicBezTo>
                  <a:cubicBezTo>
                    <a:pt x="37" y="356"/>
                    <a:pt x="33" y="354"/>
                    <a:pt x="28" y="352"/>
                  </a:cubicBezTo>
                  <a:cubicBezTo>
                    <a:pt x="28" y="888"/>
                    <a:pt x="28" y="888"/>
                    <a:pt x="28" y="888"/>
                  </a:cubicBezTo>
                  <a:cubicBezTo>
                    <a:pt x="33" y="888"/>
                    <a:pt x="37" y="889"/>
                    <a:pt x="42" y="890"/>
                  </a:cubicBezTo>
                  <a:cubicBezTo>
                    <a:pt x="42" y="1002"/>
                    <a:pt x="42" y="1002"/>
                    <a:pt x="42" y="1002"/>
                  </a:cubicBezTo>
                  <a:cubicBezTo>
                    <a:pt x="37" y="1001"/>
                    <a:pt x="33" y="1001"/>
                    <a:pt x="28" y="1001"/>
                  </a:cubicBezTo>
                  <a:cubicBezTo>
                    <a:pt x="28" y="1072"/>
                    <a:pt x="28" y="1072"/>
                    <a:pt x="28" y="1072"/>
                  </a:cubicBezTo>
                  <a:cubicBezTo>
                    <a:pt x="90" y="1072"/>
                    <a:pt x="90" y="1072"/>
                    <a:pt x="90" y="1072"/>
                  </a:cubicBezTo>
                  <a:cubicBezTo>
                    <a:pt x="90" y="847"/>
                    <a:pt x="90" y="847"/>
                    <a:pt x="90" y="847"/>
                  </a:cubicBezTo>
                  <a:cubicBezTo>
                    <a:pt x="76" y="845"/>
                    <a:pt x="76" y="845"/>
                    <a:pt x="76" y="845"/>
                  </a:cubicBezTo>
                  <a:cubicBezTo>
                    <a:pt x="76" y="735"/>
                    <a:pt x="76" y="735"/>
                    <a:pt x="76" y="735"/>
                  </a:cubicBezTo>
                  <a:cubicBezTo>
                    <a:pt x="81" y="736"/>
                    <a:pt x="85" y="737"/>
                    <a:pt x="90" y="738"/>
                  </a:cubicBezTo>
                  <a:cubicBezTo>
                    <a:pt x="90" y="534"/>
                    <a:pt x="90" y="534"/>
                    <a:pt x="90" y="534"/>
                  </a:cubicBezTo>
                  <a:cubicBezTo>
                    <a:pt x="85" y="533"/>
                    <a:pt x="81" y="531"/>
                    <a:pt x="76" y="530"/>
                  </a:cubicBezTo>
                  <a:cubicBezTo>
                    <a:pt x="76" y="420"/>
                    <a:pt x="76" y="420"/>
                    <a:pt x="76" y="420"/>
                  </a:cubicBezTo>
                  <a:cubicBezTo>
                    <a:pt x="81" y="422"/>
                    <a:pt x="85" y="424"/>
                    <a:pt x="90" y="425"/>
                  </a:cubicBezTo>
                  <a:lnTo>
                    <a:pt x="90" y="55"/>
                  </a:lnTo>
                  <a:close/>
                  <a:moveTo>
                    <a:pt x="28" y="1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72"/>
                    <a:pt x="0" y="1072"/>
                    <a:pt x="0" y="1072"/>
                  </a:cubicBezTo>
                  <a:cubicBezTo>
                    <a:pt x="28" y="1072"/>
                    <a:pt x="28" y="1072"/>
                    <a:pt x="28" y="1072"/>
                  </a:cubicBezTo>
                  <a:cubicBezTo>
                    <a:pt x="28" y="1001"/>
                    <a:pt x="28" y="1001"/>
                    <a:pt x="28" y="1001"/>
                  </a:cubicBezTo>
                  <a:cubicBezTo>
                    <a:pt x="23" y="1001"/>
                    <a:pt x="19" y="1001"/>
                    <a:pt x="14" y="1001"/>
                  </a:cubicBezTo>
                  <a:cubicBezTo>
                    <a:pt x="14" y="886"/>
                    <a:pt x="14" y="886"/>
                    <a:pt x="14" y="886"/>
                  </a:cubicBezTo>
                  <a:cubicBezTo>
                    <a:pt x="19" y="887"/>
                    <a:pt x="23" y="887"/>
                    <a:pt x="28" y="888"/>
                  </a:cubicBezTo>
                  <a:cubicBezTo>
                    <a:pt x="28" y="352"/>
                    <a:pt x="28" y="352"/>
                    <a:pt x="28" y="352"/>
                  </a:cubicBezTo>
                  <a:cubicBezTo>
                    <a:pt x="23" y="350"/>
                    <a:pt x="19" y="348"/>
                    <a:pt x="14" y="346"/>
                  </a:cubicBezTo>
                  <a:cubicBezTo>
                    <a:pt x="14" y="232"/>
                    <a:pt x="14" y="232"/>
                    <a:pt x="14" y="232"/>
                  </a:cubicBezTo>
                  <a:cubicBezTo>
                    <a:pt x="28" y="239"/>
                    <a:pt x="28" y="239"/>
                    <a:pt x="28" y="239"/>
                  </a:cubicBezTo>
                  <a:cubicBezTo>
                    <a:pt x="28" y="190"/>
                    <a:pt x="28" y="190"/>
                    <a:pt x="28" y="190"/>
                  </a:cubicBezTo>
                  <a:cubicBezTo>
                    <a:pt x="14" y="182"/>
                    <a:pt x="14" y="182"/>
                    <a:pt x="14" y="18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9" y="71"/>
                    <a:pt x="23" y="74"/>
                    <a:pt x="28" y="76"/>
                  </a:cubicBezTo>
                  <a:lnTo>
                    <a:pt x="28" y="17"/>
                  </a:lnTo>
                  <a:close/>
                </a:path>
              </a:pathLst>
            </a:custGeom>
            <a:solidFill>
              <a:srgbClr val="AED8E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Freeform 19"/>
            <p:cNvSpPr/>
            <p:nvPr/>
          </p:nvSpPr>
          <p:spPr>
            <a:xfrm>
              <a:off x="3135312" y="1514475"/>
              <a:ext cx="827087" cy="4762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rect l="0" t="0" r="0" b="0"/>
              <a:pathLst>
                <a:path w="521" h="300">
                  <a:moveTo>
                    <a:pt x="521" y="32"/>
                  </a:moveTo>
                  <a:lnTo>
                    <a:pt x="56" y="300"/>
                  </a:lnTo>
                  <a:lnTo>
                    <a:pt x="0" y="300"/>
                  </a:lnTo>
                  <a:lnTo>
                    <a:pt x="521" y="0"/>
                  </a:lnTo>
                  <a:lnTo>
                    <a:pt x="521" y="32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Freeform 20"/>
            <p:cNvSpPr/>
            <p:nvPr/>
          </p:nvSpPr>
          <p:spPr>
            <a:xfrm>
              <a:off x="2878137" y="1322387"/>
              <a:ext cx="1084262" cy="6683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rect l="0" t="0" r="0" b="0"/>
              <a:pathLst>
                <a:path w="683" h="421">
                  <a:moveTo>
                    <a:pt x="683" y="71"/>
                  </a:moveTo>
                  <a:lnTo>
                    <a:pt x="77" y="421"/>
                  </a:lnTo>
                  <a:lnTo>
                    <a:pt x="0" y="421"/>
                  </a:lnTo>
                  <a:lnTo>
                    <a:pt x="0" y="394"/>
                  </a:lnTo>
                  <a:lnTo>
                    <a:pt x="683" y="0"/>
                  </a:lnTo>
                  <a:lnTo>
                    <a:pt x="683" y="71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Freeform 21"/>
            <p:cNvSpPr/>
            <p:nvPr/>
          </p:nvSpPr>
          <p:spPr>
            <a:xfrm>
              <a:off x="2878137" y="1147762"/>
              <a:ext cx="1084262" cy="677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rect l="0" t="0" r="0" b="0"/>
              <a:pathLst>
                <a:path w="683" h="427">
                  <a:moveTo>
                    <a:pt x="683" y="33"/>
                  </a:moveTo>
                  <a:lnTo>
                    <a:pt x="0" y="427"/>
                  </a:lnTo>
                  <a:lnTo>
                    <a:pt x="0" y="395"/>
                  </a:lnTo>
                  <a:lnTo>
                    <a:pt x="683" y="0"/>
                  </a:lnTo>
                  <a:lnTo>
                    <a:pt x="683" y="33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Freeform 22"/>
            <p:cNvSpPr/>
            <p:nvPr/>
          </p:nvSpPr>
          <p:spPr>
            <a:xfrm>
              <a:off x="2878137" y="730250"/>
              <a:ext cx="1084262" cy="676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rect l="0" t="0" r="0" b="0"/>
              <a:pathLst>
                <a:path w="683" h="426">
                  <a:moveTo>
                    <a:pt x="683" y="32"/>
                  </a:moveTo>
                  <a:lnTo>
                    <a:pt x="0" y="426"/>
                  </a:lnTo>
                  <a:lnTo>
                    <a:pt x="0" y="394"/>
                  </a:lnTo>
                  <a:lnTo>
                    <a:pt x="683" y="0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Freeform 23"/>
            <p:cNvSpPr/>
            <p:nvPr/>
          </p:nvSpPr>
          <p:spPr>
            <a:xfrm>
              <a:off x="2878137" y="600075"/>
              <a:ext cx="1084262" cy="677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rect l="0" t="0" r="0" b="0"/>
              <a:pathLst>
                <a:path w="683" h="427">
                  <a:moveTo>
                    <a:pt x="683" y="32"/>
                  </a:moveTo>
                  <a:lnTo>
                    <a:pt x="0" y="427"/>
                  </a:lnTo>
                  <a:lnTo>
                    <a:pt x="0" y="395"/>
                  </a:lnTo>
                  <a:lnTo>
                    <a:pt x="683" y="0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Freeform 24"/>
            <p:cNvSpPr/>
            <p:nvPr/>
          </p:nvSpPr>
          <p:spPr>
            <a:xfrm>
              <a:off x="2878137" y="0"/>
              <a:ext cx="835025" cy="4826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rect l="0" t="0" r="0" b="0"/>
              <a:pathLst>
                <a:path w="526" h="304">
                  <a:moveTo>
                    <a:pt x="526" y="0"/>
                  </a:moveTo>
                  <a:lnTo>
                    <a:pt x="0" y="304"/>
                  </a:lnTo>
                  <a:lnTo>
                    <a:pt x="0" y="273"/>
                  </a:lnTo>
                  <a:lnTo>
                    <a:pt x="470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Freeform 25"/>
            <p:cNvSpPr/>
            <p:nvPr/>
          </p:nvSpPr>
          <p:spPr>
            <a:xfrm>
              <a:off x="2878137" y="0"/>
              <a:ext cx="1084262" cy="7064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rect l="0" t="0" r="0" b="0"/>
              <a:pathLst>
                <a:path w="683" h="445">
                  <a:moveTo>
                    <a:pt x="683" y="50"/>
                  </a:moveTo>
                  <a:lnTo>
                    <a:pt x="0" y="445"/>
                  </a:lnTo>
                  <a:lnTo>
                    <a:pt x="0" y="374"/>
                  </a:lnTo>
                  <a:lnTo>
                    <a:pt x="646" y="0"/>
                  </a:lnTo>
                  <a:lnTo>
                    <a:pt x="683" y="0"/>
                  </a:lnTo>
                  <a:lnTo>
                    <a:pt x="683" y="50"/>
                  </a:lnTo>
                  <a:close/>
                </a:path>
              </a:pathLst>
            </a:custGeom>
            <a:solidFill>
              <a:srgbClr val="DEF5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Freeform 26"/>
            <p:cNvSpPr>
              <a:spLocks noEditPoints="1"/>
            </p:cNvSpPr>
            <p:nvPr/>
          </p:nvSpPr>
          <p:spPr>
            <a:xfrm>
              <a:off x="3238500" y="1531937"/>
              <a:ext cx="690562" cy="3984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558" h="322">
                  <a:moveTo>
                    <a:pt x="558" y="42"/>
                  </a:moveTo>
                  <a:cubicBezTo>
                    <a:pt x="383" y="142"/>
                    <a:pt x="383" y="142"/>
                    <a:pt x="383" y="142"/>
                  </a:cubicBezTo>
                  <a:cubicBezTo>
                    <a:pt x="383" y="101"/>
                    <a:pt x="383" y="101"/>
                    <a:pt x="383" y="101"/>
                  </a:cubicBezTo>
                  <a:cubicBezTo>
                    <a:pt x="558" y="0"/>
                    <a:pt x="558" y="0"/>
                    <a:pt x="558" y="0"/>
                  </a:cubicBezTo>
                  <a:lnTo>
                    <a:pt x="558" y="42"/>
                  </a:lnTo>
                  <a:close/>
                  <a:moveTo>
                    <a:pt x="352" y="160"/>
                  </a:moveTo>
                  <a:cubicBezTo>
                    <a:pt x="235" y="228"/>
                    <a:pt x="235" y="228"/>
                    <a:pt x="235" y="228"/>
                  </a:cubicBezTo>
                  <a:cubicBezTo>
                    <a:pt x="235" y="191"/>
                    <a:pt x="235" y="191"/>
                    <a:pt x="235" y="191"/>
                  </a:cubicBezTo>
                  <a:cubicBezTo>
                    <a:pt x="232" y="191"/>
                    <a:pt x="230" y="191"/>
                    <a:pt x="228" y="191"/>
                  </a:cubicBezTo>
                  <a:cubicBezTo>
                    <a:pt x="277" y="162"/>
                    <a:pt x="277" y="162"/>
                    <a:pt x="277" y="162"/>
                  </a:cubicBezTo>
                  <a:cubicBezTo>
                    <a:pt x="281" y="163"/>
                    <a:pt x="281" y="163"/>
                    <a:pt x="281" y="163"/>
                  </a:cubicBezTo>
                  <a:cubicBezTo>
                    <a:pt x="281" y="160"/>
                    <a:pt x="281" y="160"/>
                    <a:pt x="281" y="160"/>
                  </a:cubicBezTo>
                  <a:cubicBezTo>
                    <a:pt x="352" y="119"/>
                    <a:pt x="352" y="119"/>
                    <a:pt x="352" y="119"/>
                  </a:cubicBezTo>
                  <a:lnTo>
                    <a:pt x="352" y="160"/>
                  </a:lnTo>
                  <a:close/>
                  <a:moveTo>
                    <a:pt x="214" y="240"/>
                  </a:moveTo>
                  <a:cubicBezTo>
                    <a:pt x="72" y="322"/>
                    <a:pt x="72" y="322"/>
                    <a:pt x="72" y="322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121" y="252"/>
                    <a:pt x="121" y="252"/>
                    <a:pt x="121" y="252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128" y="267"/>
                    <a:pt x="135" y="268"/>
                    <a:pt x="142" y="268"/>
                  </a:cubicBezTo>
                  <a:cubicBezTo>
                    <a:pt x="142" y="240"/>
                    <a:pt x="142" y="240"/>
                    <a:pt x="142" y="240"/>
                  </a:cubicBezTo>
                  <a:cubicBezTo>
                    <a:pt x="214" y="199"/>
                    <a:pt x="214" y="199"/>
                    <a:pt x="214" y="199"/>
                  </a:cubicBezTo>
                  <a:lnTo>
                    <a:pt x="214" y="240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Freeform 27"/>
            <p:cNvSpPr>
              <a:spLocks noEditPoints="1"/>
            </p:cNvSpPr>
            <p:nvPr/>
          </p:nvSpPr>
          <p:spPr>
            <a:xfrm>
              <a:off x="2906712" y="1322387"/>
              <a:ext cx="1055687" cy="6080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53" h="492">
                  <a:moveTo>
                    <a:pt x="803" y="120"/>
                  </a:moveTo>
                  <a:cubicBezTo>
                    <a:pt x="720" y="168"/>
                    <a:pt x="720" y="168"/>
                    <a:pt x="720" y="168"/>
                  </a:cubicBezTo>
                  <a:cubicBezTo>
                    <a:pt x="720" y="153"/>
                    <a:pt x="720" y="153"/>
                    <a:pt x="720" y="153"/>
                  </a:cubicBezTo>
                  <a:cubicBezTo>
                    <a:pt x="620" y="153"/>
                    <a:pt x="620" y="153"/>
                    <a:pt x="620" y="153"/>
                  </a:cubicBezTo>
                  <a:cubicBezTo>
                    <a:pt x="620" y="226"/>
                    <a:pt x="620" y="226"/>
                    <a:pt x="620" y="226"/>
                  </a:cubicBezTo>
                  <a:cubicBezTo>
                    <a:pt x="549" y="267"/>
                    <a:pt x="549" y="267"/>
                    <a:pt x="549" y="267"/>
                  </a:cubicBezTo>
                  <a:cubicBezTo>
                    <a:pt x="549" y="255"/>
                    <a:pt x="549" y="255"/>
                    <a:pt x="549" y="255"/>
                  </a:cubicBezTo>
                  <a:cubicBezTo>
                    <a:pt x="542" y="254"/>
                    <a:pt x="535" y="253"/>
                    <a:pt x="528" y="251"/>
                  </a:cubicBezTo>
                  <a:cubicBezTo>
                    <a:pt x="528" y="279"/>
                    <a:pt x="528" y="279"/>
                    <a:pt x="528" y="279"/>
                  </a:cubicBezTo>
                  <a:cubicBezTo>
                    <a:pt x="503" y="294"/>
                    <a:pt x="503" y="294"/>
                    <a:pt x="503" y="294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496" y="245"/>
                    <a:pt x="489" y="243"/>
                    <a:pt x="482" y="242"/>
                  </a:cubicBezTo>
                  <a:cubicBezTo>
                    <a:pt x="482" y="306"/>
                    <a:pt x="482" y="306"/>
                    <a:pt x="482" y="306"/>
                  </a:cubicBezTo>
                  <a:cubicBezTo>
                    <a:pt x="404" y="351"/>
                    <a:pt x="404" y="351"/>
                    <a:pt x="404" y="351"/>
                  </a:cubicBezTo>
                  <a:cubicBezTo>
                    <a:pt x="399" y="350"/>
                    <a:pt x="394" y="350"/>
                    <a:pt x="389" y="349"/>
                  </a:cubicBezTo>
                  <a:cubicBezTo>
                    <a:pt x="389" y="359"/>
                    <a:pt x="389" y="359"/>
                    <a:pt x="389" y="359"/>
                  </a:cubicBezTo>
                  <a:cubicBezTo>
                    <a:pt x="364" y="374"/>
                    <a:pt x="364" y="374"/>
                    <a:pt x="364" y="374"/>
                  </a:cubicBezTo>
                  <a:cubicBezTo>
                    <a:pt x="364" y="346"/>
                    <a:pt x="364" y="346"/>
                    <a:pt x="364" y="346"/>
                  </a:cubicBezTo>
                  <a:cubicBezTo>
                    <a:pt x="357" y="346"/>
                    <a:pt x="350" y="345"/>
                    <a:pt x="343" y="344"/>
                  </a:cubicBezTo>
                  <a:cubicBezTo>
                    <a:pt x="343" y="386"/>
                    <a:pt x="343" y="386"/>
                    <a:pt x="343" y="386"/>
                  </a:cubicBezTo>
                  <a:cubicBezTo>
                    <a:pt x="159" y="492"/>
                    <a:pt x="159" y="492"/>
                    <a:pt x="159" y="492"/>
                  </a:cubicBezTo>
                  <a:cubicBezTo>
                    <a:pt x="0" y="492"/>
                    <a:pt x="0" y="492"/>
                    <a:pt x="0" y="492"/>
                  </a:cubicBezTo>
                  <a:cubicBezTo>
                    <a:pt x="116" y="426"/>
                    <a:pt x="116" y="426"/>
                    <a:pt x="116" y="426"/>
                  </a:cubicBezTo>
                  <a:cubicBezTo>
                    <a:pt x="125" y="426"/>
                    <a:pt x="134" y="426"/>
                    <a:pt x="143" y="427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343" y="295"/>
                    <a:pt x="343" y="295"/>
                    <a:pt x="343" y="295"/>
                  </a:cubicBezTo>
                  <a:cubicBezTo>
                    <a:pt x="343" y="305"/>
                    <a:pt x="343" y="305"/>
                    <a:pt x="343" y="305"/>
                  </a:cubicBezTo>
                  <a:cubicBezTo>
                    <a:pt x="350" y="306"/>
                    <a:pt x="357" y="307"/>
                    <a:pt x="364" y="308"/>
                  </a:cubicBezTo>
                  <a:cubicBezTo>
                    <a:pt x="364" y="282"/>
                    <a:pt x="364" y="282"/>
                    <a:pt x="364" y="282"/>
                  </a:cubicBezTo>
                  <a:cubicBezTo>
                    <a:pt x="389" y="268"/>
                    <a:pt x="389" y="268"/>
                    <a:pt x="389" y="268"/>
                  </a:cubicBezTo>
                  <a:cubicBezTo>
                    <a:pt x="389" y="311"/>
                    <a:pt x="389" y="311"/>
                    <a:pt x="389" y="311"/>
                  </a:cubicBezTo>
                  <a:cubicBezTo>
                    <a:pt x="396" y="312"/>
                    <a:pt x="403" y="313"/>
                    <a:pt x="410" y="314"/>
                  </a:cubicBezTo>
                  <a:cubicBezTo>
                    <a:pt x="410" y="256"/>
                    <a:pt x="410" y="256"/>
                    <a:pt x="410" y="256"/>
                  </a:cubicBezTo>
                  <a:cubicBezTo>
                    <a:pt x="492" y="209"/>
                    <a:pt x="492" y="209"/>
                    <a:pt x="492" y="209"/>
                  </a:cubicBezTo>
                  <a:cubicBezTo>
                    <a:pt x="495" y="209"/>
                    <a:pt x="499" y="210"/>
                    <a:pt x="503" y="211"/>
                  </a:cubicBezTo>
                  <a:cubicBezTo>
                    <a:pt x="503" y="202"/>
                    <a:pt x="503" y="202"/>
                    <a:pt x="503" y="202"/>
                  </a:cubicBezTo>
                  <a:cubicBezTo>
                    <a:pt x="689" y="95"/>
                    <a:pt x="689" y="95"/>
                    <a:pt x="689" y="95"/>
                  </a:cubicBezTo>
                  <a:cubicBezTo>
                    <a:pt x="689" y="120"/>
                    <a:pt x="689" y="120"/>
                    <a:pt x="689" y="120"/>
                  </a:cubicBezTo>
                  <a:lnTo>
                    <a:pt x="803" y="120"/>
                  </a:lnTo>
                  <a:close/>
                  <a:moveTo>
                    <a:pt x="776" y="45"/>
                  </a:moveTo>
                  <a:cubicBezTo>
                    <a:pt x="853" y="0"/>
                    <a:pt x="853" y="0"/>
                    <a:pt x="853" y="0"/>
                  </a:cubicBezTo>
                  <a:cubicBezTo>
                    <a:pt x="853" y="45"/>
                    <a:pt x="853" y="45"/>
                    <a:pt x="853" y="45"/>
                  </a:cubicBezTo>
                  <a:lnTo>
                    <a:pt x="776" y="45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Freeform 28"/>
            <p:cNvSpPr>
              <a:spLocks noEditPoints="1"/>
            </p:cNvSpPr>
            <p:nvPr/>
          </p:nvSpPr>
          <p:spPr>
            <a:xfrm>
              <a:off x="2878137" y="1203325"/>
              <a:ext cx="1079500" cy="6223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72" h="503">
                  <a:moveTo>
                    <a:pt x="872" y="0"/>
                  </a:moveTo>
                  <a:cubicBezTo>
                    <a:pt x="811" y="35"/>
                    <a:pt x="811" y="35"/>
                    <a:pt x="811" y="35"/>
                  </a:cubicBezTo>
                  <a:cubicBezTo>
                    <a:pt x="811" y="32"/>
                    <a:pt x="811" y="32"/>
                    <a:pt x="811" y="32"/>
                  </a:cubicBezTo>
                  <a:cubicBezTo>
                    <a:pt x="744" y="32"/>
                    <a:pt x="744" y="32"/>
                    <a:pt x="744" y="32"/>
                  </a:cubicBezTo>
                  <a:cubicBezTo>
                    <a:pt x="800" y="0"/>
                    <a:pt x="800" y="0"/>
                    <a:pt x="800" y="0"/>
                  </a:cubicBezTo>
                  <a:lnTo>
                    <a:pt x="872" y="0"/>
                  </a:lnTo>
                  <a:close/>
                  <a:moveTo>
                    <a:pt x="685" y="108"/>
                  </a:moveTo>
                  <a:cubicBezTo>
                    <a:pt x="572" y="173"/>
                    <a:pt x="572" y="173"/>
                    <a:pt x="572" y="173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643" y="90"/>
                    <a:pt x="643" y="90"/>
                    <a:pt x="643" y="90"/>
                  </a:cubicBezTo>
                  <a:cubicBezTo>
                    <a:pt x="643" y="108"/>
                    <a:pt x="643" y="108"/>
                    <a:pt x="643" y="108"/>
                  </a:cubicBezTo>
                  <a:lnTo>
                    <a:pt x="685" y="108"/>
                  </a:lnTo>
                  <a:close/>
                  <a:moveTo>
                    <a:pt x="551" y="185"/>
                  </a:moveTo>
                  <a:cubicBezTo>
                    <a:pt x="479" y="227"/>
                    <a:pt x="479" y="227"/>
                    <a:pt x="479" y="227"/>
                  </a:cubicBezTo>
                  <a:cubicBezTo>
                    <a:pt x="479" y="213"/>
                    <a:pt x="479" y="213"/>
                    <a:pt x="479" y="213"/>
                  </a:cubicBezTo>
                  <a:cubicBezTo>
                    <a:pt x="472" y="211"/>
                    <a:pt x="465" y="209"/>
                    <a:pt x="458" y="207"/>
                  </a:cubicBezTo>
                  <a:cubicBezTo>
                    <a:pt x="458" y="239"/>
                    <a:pt x="458" y="239"/>
                    <a:pt x="458" y="239"/>
                  </a:cubicBezTo>
                  <a:cubicBezTo>
                    <a:pt x="433" y="253"/>
                    <a:pt x="433" y="253"/>
                    <a:pt x="433" y="253"/>
                  </a:cubicBezTo>
                  <a:cubicBezTo>
                    <a:pt x="433" y="212"/>
                    <a:pt x="433" y="212"/>
                    <a:pt x="433" y="212"/>
                  </a:cubicBezTo>
                  <a:cubicBezTo>
                    <a:pt x="551" y="144"/>
                    <a:pt x="551" y="144"/>
                    <a:pt x="551" y="144"/>
                  </a:cubicBezTo>
                  <a:lnTo>
                    <a:pt x="551" y="185"/>
                  </a:lnTo>
                  <a:close/>
                  <a:moveTo>
                    <a:pt x="412" y="265"/>
                  </a:moveTo>
                  <a:cubicBezTo>
                    <a:pt x="150" y="417"/>
                    <a:pt x="150" y="417"/>
                    <a:pt x="150" y="417"/>
                  </a:cubicBezTo>
                  <a:cubicBezTo>
                    <a:pt x="146" y="417"/>
                    <a:pt x="142" y="416"/>
                    <a:pt x="138" y="416"/>
                  </a:cubicBezTo>
                  <a:cubicBezTo>
                    <a:pt x="138" y="423"/>
                    <a:pt x="138" y="423"/>
                    <a:pt x="138" y="423"/>
                  </a:cubicBezTo>
                  <a:cubicBezTo>
                    <a:pt x="42" y="479"/>
                    <a:pt x="42" y="479"/>
                    <a:pt x="42" y="479"/>
                  </a:cubicBezTo>
                  <a:cubicBezTo>
                    <a:pt x="42" y="438"/>
                    <a:pt x="42" y="438"/>
                    <a:pt x="42" y="438"/>
                  </a:cubicBezTo>
                  <a:cubicBezTo>
                    <a:pt x="155" y="372"/>
                    <a:pt x="155" y="372"/>
                    <a:pt x="155" y="372"/>
                  </a:cubicBezTo>
                  <a:cubicBezTo>
                    <a:pt x="166" y="374"/>
                    <a:pt x="166" y="374"/>
                    <a:pt x="166" y="374"/>
                  </a:cubicBezTo>
                  <a:cubicBezTo>
                    <a:pt x="166" y="366"/>
                    <a:pt x="166" y="366"/>
                    <a:pt x="166" y="366"/>
                  </a:cubicBezTo>
                  <a:cubicBezTo>
                    <a:pt x="366" y="251"/>
                    <a:pt x="366" y="251"/>
                    <a:pt x="366" y="251"/>
                  </a:cubicBezTo>
                  <a:cubicBezTo>
                    <a:pt x="366" y="270"/>
                    <a:pt x="366" y="270"/>
                    <a:pt x="366" y="270"/>
                  </a:cubicBezTo>
                  <a:cubicBezTo>
                    <a:pt x="373" y="272"/>
                    <a:pt x="380" y="274"/>
                    <a:pt x="387" y="275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412" y="224"/>
                    <a:pt x="412" y="224"/>
                    <a:pt x="412" y="224"/>
                  </a:cubicBezTo>
                  <a:lnTo>
                    <a:pt x="412" y="265"/>
                  </a:lnTo>
                  <a:close/>
                  <a:moveTo>
                    <a:pt x="14" y="495"/>
                  </a:moveTo>
                  <a:cubicBezTo>
                    <a:pt x="0" y="503"/>
                    <a:pt x="0" y="503"/>
                    <a:pt x="0" y="503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14" y="454"/>
                    <a:pt x="14" y="454"/>
                    <a:pt x="14" y="454"/>
                  </a:cubicBezTo>
                  <a:lnTo>
                    <a:pt x="14" y="495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Freeform 29"/>
            <p:cNvSpPr>
              <a:spLocks noEditPoints="1"/>
            </p:cNvSpPr>
            <p:nvPr/>
          </p:nvSpPr>
          <p:spPr>
            <a:xfrm>
              <a:off x="2878137" y="730250"/>
              <a:ext cx="1084262" cy="676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76" h="547">
                  <a:moveTo>
                    <a:pt x="876" y="41"/>
                  </a:moveTo>
                  <a:cubicBezTo>
                    <a:pt x="791" y="90"/>
                    <a:pt x="791" y="90"/>
                    <a:pt x="791" y="90"/>
                  </a:cubicBezTo>
                  <a:cubicBezTo>
                    <a:pt x="719" y="90"/>
                    <a:pt x="719" y="90"/>
                    <a:pt x="719" y="90"/>
                  </a:cubicBezTo>
                  <a:cubicBezTo>
                    <a:pt x="776" y="57"/>
                    <a:pt x="776" y="57"/>
                    <a:pt x="776" y="57"/>
                  </a:cubicBezTo>
                  <a:cubicBezTo>
                    <a:pt x="811" y="57"/>
                    <a:pt x="811" y="57"/>
                    <a:pt x="811" y="57"/>
                  </a:cubicBezTo>
                  <a:cubicBezTo>
                    <a:pt x="811" y="37"/>
                    <a:pt x="811" y="37"/>
                    <a:pt x="811" y="37"/>
                  </a:cubicBezTo>
                  <a:cubicBezTo>
                    <a:pt x="876" y="0"/>
                    <a:pt x="876" y="0"/>
                    <a:pt x="876" y="0"/>
                  </a:cubicBezTo>
                  <a:lnTo>
                    <a:pt x="876" y="41"/>
                  </a:lnTo>
                  <a:close/>
                  <a:moveTo>
                    <a:pt x="712" y="136"/>
                  </a:moveTo>
                  <a:cubicBezTo>
                    <a:pt x="674" y="157"/>
                    <a:pt x="674" y="157"/>
                    <a:pt x="674" y="157"/>
                  </a:cubicBezTo>
                  <a:cubicBezTo>
                    <a:pt x="674" y="116"/>
                    <a:pt x="674" y="116"/>
                    <a:pt x="674" y="116"/>
                  </a:cubicBezTo>
                  <a:cubicBezTo>
                    <a:pt x="712" y="94"/>
                    <a:pt x="712" y="94"/>
                    <a:pt x="712" y="94"/>
                  </a:cubicBezTo>
                  <a:lnTo>
                    <a:pt x="712" y="136"/>
                  </a:lnTo>
                  <a:close/>
                  <a:moveTo>
                    <a:pt x="661" y="165"/>
                  </a:moveTo>
                  <a:cubicBezTo>
                    <a:pt x="601" y="200"/>
                    <a:pt x="601" y="200"/>
                    <a:pt x="601" y="200"/>
                  </a:cubicBezTo>
                  <a:cubicBezTo>
                    <a:pt x="601" y="158"/>
                    <a:pt x="601" y="158"/>
                    <a:pt x="601" y="158"/>
                  </a:cubicBezTo>
                  <a:cubicBezTo>
                    <a:pt x="643" y="134"/>
                    <a:pt x="643" y="134"/>
                    <a:pt x="643" y="134"/>
                  </a:cubicBezTo>
                  <a:cubicBezTo>
                    <a:pt x="643" y="165"/>
                    <a:pt x="643" y="165"/>
                    <a:pt x="643" y="165"/>
                  </a:cubicBezTo>
                  <a:lnTo>
                    <a:pt x="661" y="165"/>
                  </a:lnTo>
                  <a:close/>
                  <a:moveTo>
                    <a:pt x="545" y="232"/>
                  </a:moveTo>
                  <a:cubicBezTo>
                    <a:pt x="479" y="270"/>
                    <a:pt x="479" y="270"/>
                    <a:pt x="479" y="270"/>
                  </a:cubicBezTo>
                  <a:cubicBezTo>
                    <a:pt x="479" y="236"/>
                    <a:pt x="479" y="236"/>
                    <a:pt x="479" y="236"/>
                  </a:cubicBezTo>
                  <a:cubicBezTo>
                    <a:pt x="473" y="232"/>
                    <a:pt x="473" y="232"/>
                    <a:pt x="473" y="232"/>
                  </a:cubicBezTo>
                  <a:cubicBezTo>
                    <a:pt x="510" y="211"/>
                    <a:pt x="510" y="211"/>
                    <a:pt x="510" y="211"/>
                  </a:cubicBezTo>
                  <a:lnTo>
                    <a:pt x="545" y="232"/>
                  </a:lnTo>
                  <a:close/>
                  <a:moveTo>
                    <a:pt x="458" y="282"/>
                  </a:moveTo>
                  <a:cubicBezTo>
                    <a:pt x="387" y="323"/>
                    <a:pt x="387" y="323"/>
                    <a:pt x="387" y="323"/>
                  </a:cubicBezTo>
                  <a:cubicBezTo>
                    <a:pt x="387" y="311"/>
                    <a:pt x="387" y="311"/>
                    <a:pt x="387" y="311"/>
                  </a:cubicBezTo>
                  <a:cubicBezTo>
                    <a:pt x="380" y="307"/>
                    <a:pt x="373" y="304"/>
                    <a:pt x="366" y="301"/>
                  </a:cubicBezTo>
                  <a:cubicBezTo>
                    <a:pt x="366" y="336"/>
                    <a:pt x="366" y="336"/>
                    <a:pt x="366" y="336"/>
                  </a:cubicBezTo>
                  <a:cubicBezTo>
                    <a:pt x="166" y="451"/>
                    <a:pt x="166" y="451"/>
                    <a:pt x="166" y="451"/>
                  </a:cubicBezTo>
                  <a:cubicBezTo>
                    <a:pt x="166" y="409"/>
                    <a:pt x="166" y="409"/>
                    <a:pt x="166" y="409"/>
                  </a:cubicBezTo>
                  <a:cubicBezTo>
                    <a:pt x="458" y="241"/>
                    <a:pt x="458" y="241"/>
                    <a:pt x="458" y="241"/>
                  </a:cubicBezTo>
                  <a:lnTo>
                    <a:pt x="458" y="282"/>
                  </a:lnTo>
                  <a:close/>
                  <a:moveTo>
                    <a:pt x="159" y="455"/>
                  </a:moveTo>
                  <a:cubicBezTo>
                    <a:pt x="0" y="547"/>
                    <a:pt x="0" y="547"/>
                    <a:pt x="0" y="547"/>
                  </a:cubicBezTo>
                  <a:cubicBezTo>
                    <a:pt x="0" y="505"/>
                    <a:pt x="0" y="505"/>
                    <a:pt x="0" y="505"/>
                  </a:cubicBezTo>
                  <a:cubicBezTo>
                    <a:pt x="138" y="425"/>
                    <a:pt x="138" y="425"/>
                    <a:pt x="138" y="425"/>
                  </a:cubicBezTo>
                  <a:cubicBezTo>
                    <a:pt x="138" y="448"/>
                    <a:pt x="138" y="448"/>
                    <a:pt x="138" y="448"/>
                  </a:cubicBezTo>
                  <a:lnTo>
                    <a:pt x="159" y="455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Freeform 30"/>
            <p:cNvSpPr>
              <a:spLocks noEditPoints="1"/>
            </p:cNvSpPr>
            <p:nvPr/>
          </p:nvSpPr>
          <p:spPr>
            <a:xfrm>
              <a:off x="2878137" y="654050"/>
              <a:ext cx="1077912" cy="623888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71" h="503">
                  <a:moveTo>
                    <a:pt x="871" y="0"/>
                  </a:moveTo>
                  <a:cubicBezTo>
                    <a:pt x="797" y="43"/>
                    <a:pt x="797" y="43"/>
                    <a:pt x="797" y="43"/>
                  </a:cubicBezTo>
                  <a:cubicBezTo>
                    <a:pt x="726" y="43"/>
                    <a:pt x="726" y="43"/>
                    <a:pt x="726" y="43"/>
                  </a:cubicBezTo>
                  <a:cubicBezTo>
                    <a:pt x="799" y="0"/>
                    <a:pt x="799" y="0"/>
                    <a:pt x="799" y="0"/>
                  </a:cubicBezTo>
                  <a:lnTo>
                    <a:pt x="871" y="0"/>
                  </a:lnTo>
                  <a:close/>
                  <a:moveTo>
                    <a:pt x="667" y="118"/>
                  </a:moveTo>
                  <a:cubicBezTo>
                    <a:pt x="601" y="156"/>
                    <a:pt x="601" y="156"/>
                    <a:pt x="601" y="156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643" y="90"/>
                    <a:pt x="643" y="90"/>
                    <a:pt x="643" y="90"/>
                  </a:cubicBezTo>
                  <a:cubicBezTo>
                    <a:pt x="643" y="118"/>
                    <a:pt x="643" y="118"/>
                    <a:pt x="643" y="118"/>
                  </a:cubicBezTo>
                  <a:lnTo>
                    <a:pt x="667" y="118"/>
                  </a:lnTo>
                  <a:close/>
                  <a:moveTo>
                    <a:pt x="457" y="239"/>
                  </a:moveTo>
                  <a:cubicBezTo>
                    <a:pt x="387" y="280"/>
                    <a:pt x="387" y="280"/>
                    <a:pt x="387" y="280"/>
                  </a:cubicBezTo>
                  <a:cubicBezTo>
                    <a:pt x="387" y="243"/>
                    <a:pt x="387" y="243"/>
                    <a:pt x="387" y="243"/>
                  </a:cubicBezTo>
                  <a:cubicBezTo>
                    <a:pt x="385" y="242"/>
                    <a:pt x="384" y="242"/>
                    <a:pt x="382" y="241"/>
                  </a:cubicBezTo>
                  <a:cubicBezTo>
                    <a:pt x="422" y="218"/>
                    <a:pt x="422" y="218"/>
                    <a:pt x="422" y="218"/>
                  </a:cubicBezTo>
                  <a:lnTo>
                    <a:pt x="457" y="239"/>
                  </a:lnTo>
                  <a:close/>
                  <a:moveTo>
                    <a:pt x="366" y="292"/>
                  </a:moveTo>
                  <a:cubicBezTo>
                    <a:pt x="159" y="411"/>
                    <a:pt x="159" y="411"/>
                    <a:pt x="159" y="411"/>
                  </a:cubicBezTo>
                  <a:cubicBezTo>
                    <a:pt x="152" y="409"/>
                    <a:pt x="145" y="406"/>
                    <a:pt x="138" y="403"/>
                  </a:cubicBezTo>
                  <a:cubicBezTo>
                    <a:pt x="138" y="423"/>
                    <a:pt x="138" y="423"/>
                    <a:pt x="138" y="423"/>
                  </a:cubicBezTo>
                  <a:cubicBezTo>
                    <a:pt x="104" y="443"/>
                    <a:pt x="104" y="443"/>
                    <a:pt x="104" y="443"/>
                  </a:cubicBezTo>
                  <a:cubicBezTo>
                    <a:pt x="104" y="401"/>
                    <a:pt x="104" y="401"/>
                    <a:pt x="104" y="401"/>
                  </a:cubicBezTo>
                  <a:cubicBezTo>
                    <a:pt x="163" y="367"/>
                    <a:pt x="163" y="367"/>
                    <a:pt x="163" y="367"/>
                  </a:cubicBezTo>
                  <a:cubicBezTo>
                    <a:pt x="166" y="369"/>
                    <a:pt x="166" y="369"/>
                    <a:pt x="166" y="369"/>
                  </a:cubicBezTo>
                  <a:cubicBezTo>
                    <a:pt x="166" y="365"/>
                    <a:pt x="166" y="365"/>
                    <a:pt x="166" y="365"/>
                  </a:cubicBezTo>
                  <a:cubicBezTo>
                    <a:pt x="366" y="250"/>
                    <a:pt x="366" y="250"/>
                    <a:pt x="366" y="250"/>
                  </a:cubicBezTo>
                  <a:lnTo>
                    <a:pt x="366" y="292"/>
                  </a:lnTo>
                  <a:close/>
                  <a:moveTo>
                    <a:pt x="76" y="459"/>
                  </a:moveTo>
                  <a:cubicBezTo>
                    <a:pt x="0" y="503"/>
                    <a:pt x="0" y="503"/>
                    <a:pt x="0" y="503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76" y="418"/>
                    <a:pt x="76" y="418"/>
                    <a:pt x="76" y="418"/>
                  </a:cubicBezTo>
                  <a:lnTo>
                    <a:pt x="76" y="459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Freeform 31"/>
            <p:cNvSpPr/>
            <p:nvPr/>
          </p:nvSpPr>
          <p:spPr>
            <a:xfrm>
              <a:off x="2878137" y="603250"/>
              <a:ext cx="87312" cy="1031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2147483647"/>
                </a:cxn>
              </a:cxnLst>
              <a:rect l="0" t="0" r="0" b="0"/>
              <a:pathLst>
                <a:path w="70" h="83">
                  <a:moveTo>
                    <a:pt x="70" y="43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8" y="71"/>
                    <a:pt x="16" y="69"/>
                    <a:pt x="14" y="6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0" y="43"/>
                  </a:lnTo>
                  <a:close/>
                </a:path>
              </a:pathLst>
            </a:custGeom>
            <a:solidFill>
              <a:srgbClr val="DBFA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Rectangle 32"/>
            <p:cNvSpPr/>
            <p:nvPr/>
          </p:nvSpPr>
          <p:spPr>
            <a:xfrm>
              <a:off x="2878137" y="0"/>
              <a:ext cx="82550" cy="19939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8" name="Rectangle 33"/>
            <p:cNvSpPr/>
            <p:nvPr/>
          </p:nvSpPr>
          <p:spPr>
            <a:xfrm>
              <a:off x="2878137" y="1911350"/>
              <a:ext cx="1084262" cy="825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9" name="Rectangle 34"/>
            <p:cNvSpPr/>
            <p:nvPr/>
          </p:nvSpPr>
          <p:spPr>
            <a:xfrm>
              <a:off x="2878137" y="0"/>
              <a:ext cx="1084262" cy="8413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0" name="Freeform 36"/>
            <p:cNvSpPr/>
            <p:nvPr/>
          </p:nvSpPr>
          <p:spPr>
            <a:xfrm>
              <a:off x="1506537" y="1819275"/>
              <a:ext cx="1438275" cy="98107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rect l="0" t="0" r="0" b="0"/>
              <a:pathLst>
                <a:path w="906" h="618">
                  <a:moveTo>
                    <a:pt x="49" y="0"/>
                  </a:moveTo>
                  <a:lnTo>
                    <a:pt x="280" y="0"/>
                  </a:lnTo>
                  <a:lnTo>
                    <a:pt x="906" y="307"/>
                  </a:lnTo>
                  <a:lnTo>
                    <a:pt x="906" y="618"/>
                  </a:lnTo>
                  <a:lnTo>
                    <a:pt x="52" y="618"/>
                  </a:lnTo>
                  <a:lnTo>
                    <a:pt x="0" y="15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2D586B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Freeform 37"/>
            <p:cNvSpPr>
              <a:spLocks noEditPoints="1"/>
            </p:cNvSpPr>
            <p:nvPr/>
          </p:nvSpPr>
          <p:spPr>
            <a:xfrm>
              <a:off x="363537" y="2257425"/>
              <a:ext cx="261937" cy="9334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rect l="0" t="0" r="0" b="0"/>
              <a:pathLst>
                <a:path w="165" h="588">
                  <a:moveTo>
                    <a:pt x="82" y="408"/>
                  </a:moveTo>
                  <a:lnTo>
                    <a:pt x="165" y="9"/>
                  </a:lnTo>
                  <a:lnTo>
                    <a:pt x="120" y="0"/>
                  </a:lnTo>
                  <a:lnTo>
                    <a:pt x="82" y="181"/>
                  </a:lnTo>
                  <a:lnTo>
                    <a:pt x="82" y="267"/>
                  </a:lnTo>
                  <a:lnTo>
                    <a:pt x="137" y="3"/>
                  </a:lnTo>
                  <a:lnTo>
                    <a:pt x="148" y="6"/>
                  </a:lnTo>
                  <a:lnTo>
                    <a:pt x="82" y="321"/>
                  </a:lnTo>
                  <a:lnTo>
                    <a:pt x="82" y="408"/>
                  </a:lnTo>
                  <a:close/>
                  <a:moveTo>
                    <a:pt x="0" y="578"/>
                  </a:moveTo>
                  <a:lnTo>
                    <a:pt x="46" y="588"/>
                  </a:lnTo>
                  <a:lnTo>
                    <a:pt x="82" y="408"/>
                  </a:lnTo>
                  <a:lnTo>
                    <a:pt x="82" y="321"/>
                  </a:lnTo>
                  <a:lnTo>
                    <a:pt x="28" y="585"/>
                  </a:lnTo>
                  <a:lnTo>
                    <a:pt x="18" y="582"/>
                  </a:lnTo>
                  <a:lnTo>
                    <a:pt x="82" y="267"/>
                  </a:lnTo>
                  <a:lnTo>
                    <a:pt x="82" y="181"/>
                  </a:lnTo>
                  <a:lnTo>
                    <a:pt x="0" y="578"/>
                  </a:lnTo>
                  <a:close/>
                </a:path>
              </a:pathLst>
            </a:custGeom>
            <a:solidFill>
              <a:srgbClr val="FFFDF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Freeform 38"/>
            <p:cNvSpPr>
              <a:spLocks noEditPoints="1"/>
            </p:cNvSpPr>
            <p:nvPr/>
          </p:nvSpPr>
          <p:spPr>
            <a:xfrm>
              <a:off x="647700" y="1771650"/>
              <a:ext cx="960437" cy="4413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605" h="278">
                  <a:moveTo>
                    <a:pt x="605" y="42"/>
                  </a:moveTo>
                  <a:lnTo>
                    <a:pt x="588" y="0"/>
                  </a:lnTo>
                  <a:lnTo>
                    <a:pt x="303" y="114"/>
                  </a:lnTo>
                  <a:lnTo>
                    <a:pt x="303" y="133"/>
                  </a:lnTo>
                  <a:lnTo>
                    <a:pt x="594" y="16"/>
                  </a:lnTo>
                  <a:lnTo>
                    <a:pt x="598" y="26"/>
                  </a:lnTo>
                  <a:lnTo>
                    <a:pt x="303" y="145"/>
                  </a:lnTo>
                  <a:lnTo>
                    <a:pt x="303" y="164"/>
                  </a:lnTo>
                  <a:lnTo>
                    <a:pt x="605" y="42"/>
                  </a:lnTo>
                  <a:close/>
                  <a:moveTo>
                    <a:pt x="303" y="114"/>
                  </a:moveTo>
                  <a:lnTo>
                    <a:pt x="0" y="235"/>
                  </a:lnTo>
                  <a:lnTo>
                    <a:pt x="17" y="278"/>
                  </a:lnTo>
                  <a:lnTo>
                    <a:pt x="303" y="164"/>
                  </a:lnTo>
                  <a:lnTo>
                    <a:pt x="303" y="145"/>
                  </a:lnTo>
                  <a:lnTo>
                    <a:pt x="11" y="262"/>
                  </a:lnTo>
                  <a:lnTo>
                    <a:pt x="6" y="252"/>
                  </a:lnTo>
                  <a:lnTo>
                    <a:pt x="303" y="133"/>
                  </a:lnTo>
                  <a:lnTo>
                    <a:pt x="303" y="114"/>
                  </a:lnTo>
                  <a:close/>
                </a:path>
              </a:pathLst>
            </a:custGeom>
            <a:solidFill>
              <a:srgbClr val="FFFDF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Oval 39"/>
            <p:cNvSpPr/>
            <p:nvPr/>
          </p:nvSpPr>
          <p:spPr>
            <a:xfrm>
              <a:off x="1636712" y="1851025"/>
              <a:ext cx="144462" cy="144463"/>
            </a:xfrm>
            <a:prstGeom prst="ellipse">
              <a:avLst/>
            </a:prstGeom>
            <a:solidFill>
              <a:srgbClr val="FCB200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4" name="Oval 40"/>
            <p:cNvSpPr/>
            <p:nvPr/>
          </p:nvSpPr>
          <p:spPr>
            <a:xfrm>
              <a:off x="1468437" y="1541462"/>
              <a:ext cx="46037" cy="46038"/>
            </a:xfrm>
            <a:prstGeom prst="ellipse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5" name="Freeform 41"/>
            <p:cNvSpPr/>
            <p:nvPr/>
          </p:nvSpPr>
          <p:spPr>
            <a:xfrm>
              <a:off x="1430337" y="1533525"/>
              <a:ext cx="492125" cy="5238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397" h="423">
                  <a:moveTo>
                    <a:pt x="50" y="25"/>
                  </a:moveTo>
                  <a:cubicBezTo>
                    <a:pt x="68" y="14"/>
                    <a:pt x="88" y="6"/>
                    <a:pt x="108" y="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262" y="91"/>
                    <a:pt x="345" y="138"/>
                    <a:pt x="397" y="220"/>
                  </a:cubicBezTo>
                  <a:cubicBezTo>
                    <a:pt x="341" y="248"/>
                    <a:pt x="283" y="280"/>
                    <a:pt x="225" y="315"/>
                  </a:cubicBezTo>
                  <a:cubicBezTo>
                    <a:pt x="167" y="350"/>
                    <a:pt x="112" y="387"/>
                    <a:pt x="61" y="423"/>
                  </a:cubicBezTo>
                  <a:cubicBezTo>
                    <a:pt x="12" y="339"/>
                    <a:pt x="10" y="244"/>
                    <a:pt x="48" y="17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5" y="50"/>
                    <a:pt x="31" y="36"/>
                    <a:pt x="50" y="25"/>
                  </a:cubicBezTo>
                </a:path>
              </a:pathLst>
            </a:custGeom>
            <a:solidFill>
              <a:srgbClr val="EF4C4D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Freeform 42"/>
            <p:cNvSpPr/>
            <p:nvPr/>
          </p:nvSpPr>
          <p:spPr>
            <a:xfrm>
              <a:off x="517525" y="2117725"/>
              <a:ext cx="169862" cy="169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7" h="137">
                  <a:moveTo>
                    <a:pt x="24" y="25"/>
                  </a:moveTo>
                  <a:cubicBezTo>
                    <a:pt x="48" y="1"/>
                    <a:pt x="88" y="0"/>
                    <a:pt x="112" y="24"/>
                  </a:cubicBezTo>
                  <a:cubicBezTo>
                    <a:pt x="137" y="48"/>
                    <a:pt x="137" y="88"/>
                    <a:pt x="113" y="112"/>
                  </a:cubicBezTo>
                  <a:cubicBezTo>
                    <a:pt x="89" y="137"/>
                    <a:pt x="50" y="137"/>
                    <a:pt x="25" y="113"/>
                  </a:cubicBezTo>
                  <a:cubicBezTo>
                    <a:pt x="1" y="89"/>
                    <a:pt x="0" y="50"/>
                    <a:pt x="24" y="25"/>
                  </a:cubicBezTo>
                </a:path>
              </a:pathLst>
            </a:custGeom>
            <a:solidFill>
              <a:srgbClr val="E31D1D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Freeform 43"/>
            <p:cNvSpPr/>
            <p:nvPr/>
          </p:nvSpPr>
          <p:spPr>
            <a:xfrm>
              <a:off x="1479550" y="1631950"/>
              <a:ext cx="179387" cy="120650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rect l="0" t="0" r="0" b="0"/>
              <a:pathLst>
                <a:path w="145" h="98">
                  <a:moveTo>
                    <a:pt x="0" y="78"/>
                  </a:moveTo>
                  <a:cubicBezTo>
                    <a:pt x="24" y="42"/>
                    <a:pt x="88" y="6"/>
                    <a:pt x="132" y="0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02" y="18"/>
                    <a:pt x="25" y="61"/>
                    <a:pt x="8" y="98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DF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Oval 44"/>
            <p:cNvSpPr/>
            <p:nvPr/>
          </p:nvSpPr>
          <p:spPr>
            <a:xfrm>
              <a:off x="546100" y="2146300"/>
              <a:ext cx="112712" cy="112713"/>
            </a:xfrm>
            <a:prstGeom prst="ellipse">
              <a:avLst/>
            </a:prstGeom>
            <a:solidFill>
              <a:srgbClr val="E0E0E0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9" name="Freeform 45"/>
            <p:cNvSpPr/>
            <p:nvPr/>
          </p:nvSpPr>
          <p:spPr>
            <a:xfrm>
              <a:off x="236537" y="3040062"/>
              <a:ext cx="366712" cy="1825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rect l="0" t="0" r="0" b="0"/>
              <a:pathLst>
                <a:path w="296" h="148">
                  <a:moveTo>
                    <a:pt x="148" y="0"/>
                  </a:moveTo>
                  <a:cubicBezTo>
                    <a:pt x="230" y="0"/>
                    <a:pt x="296" y="66"/>
                    <a:pt x="296" y="148"/>
                  </a:cubicBezTo>
                  <a:cubicBezTo>
                    <a:pt x="296" y="148"/>
                    <a:pt x="296" y="148"/>
                    <a:pt x="296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66"/>
                    <a:pt x="67" y="0"/>
                    <a:pt x="148" y="0"/>
                  </a:cubicBezTo>
                </a:path>
              </a:pathLst>
            </a:custGeom>
            <a:solidFill>
              <a:srgbClr val="EF4C4D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Freeform 46"/>
            <p:cNvSpPr>
              <a:spLocks noEditPoints="1"/>
            </p:cNvSpPr>
            <p:nvPr/>
          </p:nvSpPr>
          <p:spPr>
            <a:xfrm>
              <a:off x="1471612" y="2543175"/>
              <a:ext cx="950912" cy="2000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768" h="162">
                  <a:moveTo>
                    <a:pt x="521" y="130"/>
                  </a:moveTo>
                  <a:cubicBezTo>
                    <a:pt x="521" y="121"/>
                    <a:pt x="521" y="121"/>
                    <a:pt x="521" y="121"/>
                  </a:cubicBezTo>
                  <a:cubicBezTo>
                    <a:pt x="522" y="121"/>
                    <a:pt x="523" y="120"/>
                    <a:pt x="523" y="119"/>
                  </a:cubicBezTo>
                  <a:cubicBezTo>
                    <a:pt x="525" y="117"/>
                    <a:pt x="526" y="114"/>
                    <a:pt x="527" y="111"/>
                  </a:cubicBezTo>
                  <a:cubicBezTo>
                    <a:pt x="529" y="107"/>
                    <a:pt x="530" y="103"/>
                    <a:pt x="530" y="99"/>
                  </a:cubicBezTo>
                  <a:cubicBezTo>
                    <a:pt x="531" y="95"/>
                    <a:pt x="531" y="91"/>
                    <a:pt x="530" y="87"/>
                  </a:cubicBezTo>
                  <a:cubicBezTo>
                    <a:pt x="530" y="84"/>
                    <a:pt x="530" y="82"/>
                    <a:pt x="529" y="80"/>
                  </a:cubicBezTo>
                  <a:cubicBezTo>
                    <a:pt x="528" y="77"/>
                    <a:pt x="527" y="76"/>
                    <a:pt x="525" y="76"/>
                  </a:cubicBezTo>
                  <a:cubicBezTo>
                    <a:pt x="524" y="76"/>
                    <a:pt x="523" y="76"/>
                    <a:pt x="521" y="77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3" y="65"/>
                    <a:pt x="524" y="65"/>
                    <a:pt x="525" y="65"/>
                  </a:cubicBezTo>
                  <a:cubicBezTo>
                    <a:pt x="527" y="66"/>
                    <a:pt x="529" y="67"/>
                    <a:pt x="530" y="68"/>
                  </a:cubicBezTo>
                  <a:cubicBezTo>
                    <a:pt x="532" y="70"/>
                    <a:pt x="533" y="71"/>
                    <a:pt x="534" y="73"/>
                  </a:cubicBezTo>
                  <a:cubicBezTo>
                    <a:pt x="535" y="71"/>
                    <a:pt x="536" y="71"/>
                    <a:pt x="538" y="71"/>
                  </a:cubicBezTo>
                  <a:cubicBezTo>
                    <a:pt x="540" y="71"/>
                    <a:pt x="541" y="71"/>
                    <a:pt x="543" y="71"/>
                  </a:cubicBezTo>
                  <a:cubicBezTo>
                    <a:pt x="544" y="72"/>
                    <a:pt x="546" y="73"/>
                    <a:pt x="547" y="74"/>
                  </a:cubicBezTo>
                  <a:cubicBezTo>
                    <a:pt x="548" y="76"/>
                    <a:pt x="548" y="77"/>
                    <a:pt x="548" y="79"/>
                  </a:cubicBezTo>
                  <a:cubicBezTo>
                    <a:pt x="547" y="82"/>
                    <a:pt x="547" y="85"/>
                    <a:pt x="546" y="89"/>
                  </a:cubicBezTo>
                  <a:cubicBezTo>
                    <a:pt x="546" y="92"/>
                    <a:pt x="545" y="96"/>
                    <a:pt x="545" y="99"/>
                  </a:cubicBezTo>
                  <a:cubicBezTo>
                    <a:pt x="545" y="103"/>
                    <a:pt x="545" y="106"/>
                    <a:pt x="545" y="109"/>
                  </a:cubicBezTo>
                  <a:cubicBezTo>
                    <a:pt x="546" y="111"/>
                    <a:pt x="547" y="112"/>
                    <a:pt x="548" y="112"/>
                  </a:cubicBezTo>
                  <a:cubicBezTo>
                    <a:pt x="549" y="112"/>
                    <a:pt x="550" y="111"/>
                    <a:pt x="551" y="109"/>
                  </a:cubicBezTo>
                  <a:cubicBezTo>
                    <a:pt x="552" y="107"/>
                    <a:pt x="553" y="104"/>
                    <a:pt x="554" y="101"/>
                  </a:cubicBezTo>
                  <a:cubicBezTo>
                    <a:pt x="556" y="98"/>
                    <a:pt x="557" y="95"/>
                    <a:pt x="558" y="93"/>
                  </a:cubicBezTo>
                  <a:cubicBezTo>
                    <a:pt x="558" y="90"/>
                    <a:pt x="559" y="88"/>
                    <a:pt x="559" y="86"/>
                  </a:cubicBezTo>
                  <a:cubicBezTo>
                    <a:pt x="560" y="83"/>
                    <a:pt x="560" y="79"/>
                    <a:pt x="560" y="75"/>
                  </a:cubicBezTo>
                  <a:cubicBezTo>
                    <a:pt x="561" y="70"/>
                    <a:pt x="561" y="66"/>
                    <a:pt x="561" y="62"/>
                  </a:cubicBezTo>
                  <a:cubicBezTo>
                    <a:pt x="556" y="62"/>
                    <a:pt x="556" y="62"/>
                    <a:pt x="556" y="62"/>
                  </a:cubicBezTo>
                  <a:cubicBezTo>
                    <a:pt x="554" y="62"/>
                    <a:pt x="552" y="61"/>
                    <a:pt x="551" y="61"/>
                  </a:cubicBezTo>
                  <a:cubicBezTo>
                    <a:pt x="550" y="60"/>
                    <a:pt x="549" y="59"/>
                    <a:pt x="549" y="58"/>
                  </a:cubicBezTo>
                  <a:cubicBezTo>
                    <a:pt x="549" y="57"/>
                    <a:pt x="550" y="56"/>
                    <a:pt x="551" y="55"/>
                  </a:cubicBezTo>
                  <a:cubicBezTo>
                    <a:pt x="552" y="54"/>
                    <a:pt x="554" y="54"/>
                    <a:pt x="556" y="54"/>
                  </a:cubicBezTo>
                  <a:cubicBezTo>
                    <a:pt x="562" y="54"/>
                    <a:pt x="562" y="54"/>
                    <a:pt x="562" y="54"/>
                  </a:cubicBezTo>
                  <a:cubicBezTo>
                    <a:pt x="562" y="53"/>
                    <a:pt x="562" y="52"/>
                    <a:pt x="562" y="51"/>
                  </a:cubicBezTo>
                  <a:cubicBezTo>
                    <a:pt x="562" y="50"/>
                    <a:pt x="562" y="49"/>
                    <a:pt x="562" y="49"/>
                  </a:cubicBezTo>
                  <a:cubicBezTo>
                    <a:pt x="562" y="45"/>
                    <a:pt x="563" y="43"/>
                    <a:pt x="565" y="42"/>
                  </a:cubicBezTo>
                  <a:cubicBezTo>
                    <a:pt x="567" y="40"/>
                    <a:pt x="569" y="40"/>
                    <a:pt x="571" y="40"/>
                  </a:cubicBezTo>
                  <a:cubicBezTo>
                    <a:pt x="573" y="40"/>
                    <a:pt x="575" y="41"/>
                    <a:pt x="576" y="42"/>
                  </a:cubicBezTo>
                  <a:cubicBezTo>
                    <a:pt x="578" y="43"/>
                    <a:pt x="578" y="45"/>
                    <a:pt x="578" y="48"/>
                  </a:cubicBezTo>
                  <a:cubicBezTo>
                    <a:pt x="577" y="53"/>
                    <a:pt x="577" y="53"/>
                    <a:pt x="577" y="53"/>
                  </a:cubicBezTo>
                  <a:cubicBezTo>
                    <a:pt x="582" y="53"/>
                    <a:pt x="582" y="53"/>
                    <a:pt x="582" y="53"/>
                  </a:cubicBezTo>
                  <a:cubicBezTo>
                    <a:pt x="583" y="53"/>
                    <a:pt x="584" y="53"/>
                    <a:pt x="585" y="53"/>
                  </a:cubicBezTo>
                  <a:cubicBezTo>
                    <a:pt x="585" y="51"/>
                    <a:pt x="586" y="49"/>
                    <a:pt x="588" y="47"/>
                  </a:cubicBezTo>
                  <a:cubicBezTo>
                    <a:pt x="591" y="45"/>
                    <a:pt x="594" y="44"/>
                    <a:pt x="598" y="43"/>
                  </a:cubicBezTo>
                  <a:cubicBezTo>
                    <a:pt x="602" y="42"/>
                    <a:pt x="606" y="42"/>
                    <a:pt x="609" y="44"/>
                  </a:cubicBezTo>
                  <a:cubicBezTo>
                    <a:pt x="612" y="45"/>
                    <a:pt x="614" y="47"/>
                    <a:pt x="615" y="50"/>
                  </a:cubicBezTo>
                  <a:cubicBezTo>
                    <a:pt x="615" y="52"/>
                    <a:pt x="615" y="53"/>
                    <a:pt x="614" y="55"/>
                  </a:cubicBezTo>
                  <a:cubicBezTo>
                    <a:pt x="613" y="56"/>
                    <a:pt x="612" y="57"/>
                    <a:pt x="611" y="58"/>
                  </a:cubicBezTo>
                  <a:cubicBezTo>
                    <a:pt x="610" y="59"/>
                    <a:pt x="608" y="60"/>
                    <a:pt x="607" y="61"/>
                  </a:cubicBezTo>
                  <a:cubicBezTo>
                    <a:pt x="605" y="61"/>
                    <a:pt x="603" y="62"/>
                    <a:pt x="602" y="62"/>
                  </a:cubicBezTo>
                  <a:cubicBezTo>
                    <a:pt x="598" y="63"/>
                    <a:pt x="595" y="62"/>
                    <a:pt x="591" y="61"/>
                  </a:cubicBezTo>
                  <a:cubicBezTo>
                    <a:pt x="590" y="61"/>
                    <a:pt x="589" y="60"/>
                    <a:pt x="588" y="60"/>
                  </a:cubicBezTo>
                  <a:cubicBezTo>
                    <a:pt x="588" y="60"/>
                    <a:pt x="588" y="60"/>
                    <a:pt x="588" y="60"/>
                  </a:cubicBezTo>
                  <a:cubicBezTo>
                    <a:pt x="586" y="61"/>
                    <a:pt x="585" y="61"/>
                    <a:pt x="582" y="61"/>
                  </a:cubicBezTo>
                  <a:cubicBezTo>
                    <a:pt x="576" y="61"/>
                    <a:pt x="576" y="61"/>
                    <a:pt x="576" y="61"/>
                  </a:cubicBezTo>
                  <a:cubicBezTo>
                    <a:pt x="576" y="66"/>
                    <a:pt x="575" y="72"/>
                    <a:pt x="575" y="78"/>
                  </a:cubicBezTo>
                  <a:cubicBezTo>
                    <a:pt x="574" y="84"/>
                    <a:pt x="574" y="90"/>
                    <a:pt x="574" y="95"/>
                  </a:cubicBezTo>
                  <a:cubicBezTo>
                    <a:pt x="574" y="101"/>
                    <a:pt x="574" y="105"/>
                    <a:pt x="574" y="109"/>
                  </a:cubicBezTo>
                  <a:cubicBezTo>
                    <a:pt x="574" y="112"/>
                    <a:pt x="575" y="114"/>
                    <a:pt x="576" y="114"/>
                  </a:cubicBezTo>
                  <a:cubicBezTo>
                    <a:pt x="577" y="114"/>
                    <a:pt x="578" y="113"/>
                    <a:pt x="579" y="110"/>
                  </a:cubicBezTo>
                  <a:cubicBezTo>
                    <a:pt x="581" y="108"/>
                    <a:pt x="582" y="105"/>
                    <a:pt x="584" y="102"/>
                  </a:cubicBezTo>
                  <a:cubicBezTo>
                    <a:pt x="585" y="98"/>
                    <a:pt x="587" y="95"/>
                    <a:pt x="588" y="92"/>
                  </a:cubicBezTo>
                  <a:cubicBezTo>
                    <a:pt x="589" y="89"/>
                    <a:pt x="590" y="87"/>
                    <a:pt x="590" y="86"/>
                  </a:cubicBezTo>
                  <a:cubicBezTo>
                    <a:pt x="591" y="84"/>
                    <a:pt x="591" y="81"/>
                    <a:pt x="591" y="79"/>
                  </a:cubicBezTo>
                  <a:cubicBezTo>
                    <a:pt x="591" y="76"/>
                    <a:pt x="591" y="73"/>
                    <a:pt x="593" y="72"/>
                  </a:cubicBezTo>
                  <a:cubicBezTo>
                    <a:pt x="595" y="71"/>
                    <a:pt x="597" y="70"/>
                    <a:pt x="599" y="71"/>
                  </a:cubicBezTo>
                  <a:cubicBezTo>
                    <a:pt x="601" y="71"/>
                    <a:pt x="603" y="72"/>
                    <a:pt x="604" y="73"/>
                  </a:cubicBezTo>
                  <a:cubicBezTo>
                    <a:pt x="606" y="75"/>
                    <a:pt x="607" y="77"/>
                    <a:pt x="606" y="79"/>
                  </a:cubicBezTo>
                  <a:cubicBezTo>
                    <a:pt x="606" y="82"/>
                    <a:pt x="605" y="85"/>
                    <a:pt x="605" y="89"/>
                  </a:cubicBezTo>
                  <a:cubicBezTo>
                    <a:pt x="604" y="92"/>
                    <a:pt x="604" y="96"/>
                    <a:pt x="604" y="99"/>
                  </a:cubicBezTo>
                  <a:cubicBezTo>
                    <a:pt x="604" y="103"/>
                    <a:pt x="604" y="106"/>
                    <a:pt x="604" y="109"/>
                  </a:cubicBezTo>
                  <a:cubicBezTo>
                    <a:pt x="604" y="111"/>
                    <a:pt x="605" y="112"/>
                    <a:pt x="606" y="112"/>
                  </a:cubicBezTo>
                  <a:cubicBezTo>
                    <a:pt x="607" y="112"/>
                    <a:pt x="608" y="111"/>
                    <a:pt x="609" y="109"/>
                  </a:cubicBezTo>
                  <a:cubicBezTo>
                    <a:pt x="611" y="107"/>
                    <a:pt x="612" y="104"/>
                    <a:pt x="613" y="101"/>
                  </a:cubicBezTo>
                  <a:cubicBezTo>
                    <a:pt x="614" y="98"/>
                    <a:pt x="615" y="95"/>
                    <a:pt x="616" y="93"/>
                  </a:cubicBezTo>
                  <a:cubicBezTo>
                    <a:pt x="617" y="90"/>
                    <a:pt x="617" y="88"/>
                    <a:pt x="618" y="87"/>
                  </a:cubicBezTo>
                  <a:cubicBezTo>
                    <a:pt x="618" y="83"/>
                    <a:pt x="618" y="79"/>
                    <a:pt x="618" y="74"/>
                  </a:cubicBezTo>
                  <a:cubicBezTo>
                    <a:pt x="619" y="72"/>
                    <a:pt x="620" y="70"/>
                    <a:pt x="621" y="69"/>
                  </a:cubicBezTo>
                  <a:cubicBezTo>
                    <a:pt x="623" y="68"/>
                    <a:pt x="625" y="67"/>
                    <a:pt x="627" y="67"/>
                  </a:cubicBezTo>
                  <a:cubicBezTo>
                    <a:pt x="630" y="66"/>
                    <a:pt x="631" y="66"/>
                    <a:pt x="633" y="67"/>
                  </a:cubicBezTo>
                  <a:cubicBezTo>
                    <a:pt x="635" y="67"/>
                    <a:pt x="635" y="68"/>
                    <a:pt x="635" y="70"/>
                  </a:cubicBezTo>
                  <a:cubicBezTo>
                    <a:pt x="634" y="74"/>
                    <a:pt x="634" y="78"/>
                    <a:pt x="634" y="82"/>
                  </a:cubicBezTo>
                  <a:cubicBezTo>
                    <a:pt x="634" y="87"/>
                    <a:pt x="634" y="91"/>
                    <a:pt x="635" y="95"/>
                  </a:cubicBezTo>
                  <a:cubicBezTo>
                    <a:pt x="635" y="99"/>
                    <a:pt x="636" y="102"/>
                    <a:pt x="637" y="105"/>
                  </a:cubicBezTo>
                  <a:cubicBezTo>
                    <a:pt x="638" y="108"/>
                    <a:pt x="640" y="109"/>
                    <a:pt x="641" y="109"/>
                  </a:cubicBezTo>
                  <a:cubicBezTo>
                    <a:pt x="642" y="109"/>
                    <a:pt x="643" y="108"/>
                    <a:pt x="644" y="104"/>
                  </a:cubicBezTo>
                  <a:cubicBezTo>
                    <a:pt x="646" y="101"/>
                    <a:pt x="647" y="98"/>
                    <a:pt x="648" y="94"/>
                  </a:cubicBezTo>
                  <a:cubicBezTo>
                    <a:pt x="648" y="90"/>
                    <a:pt x="649" y="86"/>
                    <a:pt x="650" y="82"/>
                  </a:cubicBezTo>
                  <a:cubicBezTo>
                    <a:pt x="650" y="78"/>
                    <a:pt x="651" y="75"/>
                    <a:pt x="651" y="73"/>
                  </a:cubicBezTo>
                  <a:cubicBezTo>
                    <a:pt x="651" y="72"/>
                    <a:pt x="651" y="71"/>
                    <a:pt x="652" y="70"/>
                  </a:cubicBezTo>
                  <a:cubicBezTo>
                    <a:pt x="653" y="70"/>
                    <a:pt x="654" y="69"/>
                    <a:pt x="655" y="69"/>
                  </a:cubicBezTo>
                  <a:cubicBezTo>
                    <a:pt x="657" y="69"/>
                    <a:pt x="658" y="70"/>
                    <a:pt x="658" y="70"/>
                  </a:cubicBezTo>
                  <a:cubicBezTo>
                    <a:pt x="659" y="71"/>
                    <a:pt x="660" y="72"/>
                    <a:pt x="660" y="73"/>
                  </a:cubicBezTo>
                  <a:cubicBezTo>
                    <a:pt x="659" y="74"/>
                    <a:pt x="659" y="76"/>
                    <a:pt x="659" y="79"/>
                  </a:cubicBezTo>
                  <a:cubicBezTo>
                    <a:pt x="659" y="81"/>
                    <a:pt x="658" y="84"/>
                    <a:pt x="658" y="88"/>
                  </a:cubicBezTo>
                  <a:cubicBezTo>
                    <a:pt x="657" y="91"/>
                    <a:pt x="656" y="95"/>
                    <a:pt x="655" y="99"/>
                  </a:cubicBezTo>
                  <a:cubicBezTo>
                    <a:pt x="654" y="103"/>
                    <a:pt x="652" y="106"/>
                    <a:pt x="651" y="109"/>
                  </a:cubicBezTo>
                  <a:cubicBezTo>
                    <a:pt x="649" y="113"/>
                    <a:pt x="647" y="115"/>
                    <a:pt x="645" y="117"/>
                  </a:cubicBezTo>
                  <a:cubicBezTo>
                    <a:pt x="642" y="119"/>
                    <a:pt x="640" y="121"/>
                    <a:pt x="637" y="121"/>
                  </a:cubicBezTo>
                  <a:cubicBezTo>
                    <a:pt x="633" y="121"/>
                    <a:pt x="629" y="120"/>
                    <a:pt x="627" y="117"/>
                  </a:cubicBezTo>
                  <a:cubicBezTo>
                    <a:pt x="624" y="114"/>
                    <a:pt x="622" y="111"/>
                    <a:pt x="621" y="106"/>
                  </a:cubicBezTo>
                  <a:cubicBezTo>
                    <a:pt x="620" y="106"/>
                    <a:pt x="620" y="105"/>
                    <a:pt x="620" y="104"/>
                  </a:cubicBezTo>
                  <a:cubicBezTo>
                    <a:pt x="619" y="106"/>
                    <a:pt x="619" y="107"/>
                    <a:pt x="618" y="108"/>
                  </a:cubicBezTo>
                  <a:cubicBezTo>
                    <a:pt x="617" y="111"/>
                    <a:pt x="615" y="114"/>
                    <a:pt x="614" y="116"/>
                  </a:cubicBezTo>
                  <a:cubicBezTo>
                    <a:pt x="612" y="119"/>
                    <a:pt x="610" y="120"/>
                    <a:pt x="608" y="122"/>
                  </a:cubicBezTo>
                  <a:cubicBezTo>
                    <a:pt x="606" y="123"/>
                    <a:pt x="603" y="123"/>
                    <a:pt x="601" y="123"/>
                  </a:cubicBezTo>
                  <a:cubicBezTo>
                    <a:pt x="597" y="121"/>
                    <a:pt x="594" y="119"/>
                    <a:pt x="593" y="116"/>
                  </a:cubicBezTo>
                  <a:cubicBezTo>
                    <a:pt x="592" y="114"/>
                    <a:pt x="591" y="112"/>
                    <a:pt x="590" y="109"/>
                  </a:cubicBezTo>
                  <a:cubicBezTo>
                    <a:pt x="590" y="110"/>
                    <a:pt x="590" y="111"/>
                    <a:pt x="589" y="111"/>
                  </a:cubicBezTo>
                  <a:cubicBezTo>
                    <a:pt x="587" y="115"/>
                    <a:pt x="585" y="119"/>
                    <a:pt x="582" y="122"/>
                  </a:cubicBezTo>
                  <a:cubicBezTo>
                    <a:pt x="579" y="125"/>
                    <a:pt x="575" y="127"/>
                    <a:pt x="571" y="127"/>
                  </a:cubicBezTo>
                  <a:cubicBezTo>
                    <a:pt x="569" y="127"/>
                    <a:pt x="566" y="126"/>
                    <a:pt x="565" y="124"/>
                  </a:cubicBezTo>
                  <a:cubicBezTo>
                    <a:pt x="563" y="122"/>
                    <a:pt x="562" y="119"/>
                    <a:pt x="561" y="115"/>
                  </a:cubicBezTo>
                  <a:cubicBezTo>
                    <a:pt x="560" y="113"/>
                    <a:pt x="560" y="111"/>
                    <a:pt x="560" y="108"/>
                  </a:cubicBezTo>
                  <a:cubicBezTo>
                    <a:pt x="558" y="111"/>
                    <a:pt x="557" y="114"/>
                    <a:pt x="555" y="116"/>
                  </a:cubicBezTo>
                  <a:cubicBezTo>
                    <a:pt x="553" y="119"/>
                    <a:pt x="551" y="120"/>
                    <a:pt x="549" y="122"/>
                  </a:cubicBezTo>
                  <a:cubicBezTo>
                    <a:pt x="547" y="123"/>
                    <a:pt x="545" y="123"/>
                    <a:pt x="542" y="123"/>
                  </a:cubicBezTo>
                  <a:cubicBezTo>
                    <a:pt x="538" y="121"/>
                    <a:pt x="535" y="119"/>
                    <a:pt x="533" y="115"/>
                  </a:cubicBezTo>
                  <a:cubicBezTo>
                    <a:pt x="532" y="119"/>
                    <a:pt x="531" y="122"/>
                    <a:pt x="529" y="124"/>
                  </a:cubicBezTo>
                  <a:cubicBezTo>
                    <a:pt x="527" y="127"/>
                    <a:pt x="524" y="129"/>
                    <a:pt x="521" y="130"/>
                  </a:cubicBezTo>
                  <a:moveTo>
                    <a:pt x="765" y="148"/>
                  </a:moveTo>
                  <a:cubicBezTo>
                    <a:pt x="765" y="151"/>
                    <a:pt x="764" y="154"/>
                    <a:pt x="762" y="156"/>
                  </a:cubicBezTo>
                  <a:cubicBezTo>
                    <a:pt x="760" y="158"/>
                    <a:pt x="758" y="160"/>
                    <a:pt x="756" y="161"/>
                  </a:cubicBezTo>
                  <a:cubicBezTo>
                    <a:pt x="754" y="162"/>
                    <a:pt x="752" y="162"/>
                    <a:pt x="750" y="162"/>
                  </a:cubicBezTo>
                  <a:cubicBezTo>
                    <a:pt x="749" y="162"/>
                    <a:pt x="748" y="161"/>
                    <a:pt x="748" y="158"/>
                  </a:cubicBezTo>
                  <a:cubicBezTo>
                    <a:pt x="748" y="156"/>
                    <a:pt x="748" y="154"/>
                    <a:pt x="749" y="150"/>
                  </a:cubicBezTo>
                  <a:cubicBezTo>
                    <a:pt x="749" y="147"/>
                    <a:pt x="749" y="143"/>
                    <a:pt x="749" y="139"/>
                  </a:cubicBezTo>
                  <a:cubicBezTo>
                    <a:pt x="750" y="135"/>
                    <a:pt x="750" y="130"/>
                    <a:pt x="750" y="125"/>
                  </a:cubicBezTo>
                  <a:cubicBezTo>
                    <a:pt x="750" y="121"/>
                    <a:pt x="751" y="116"/>
                    <a:pt x="751" y="111"/>
                  </a:cubicBezTo>
                  <a:cubicBezTo>
                    <a:pt x="749" y="115"/>
                    <a:pt x="748" y="118"/>
                    <a:pt x="745" y="120"/>
                  </a:cubicBezTo>
                  <a:cubicBezTo>
                    <a:pt x="744" y="122"/>
                    <a:pt x="742" y="123"/>
                    <a:pt x="740" y="123"/>
                  </a:cubicBezTo>
                  <a:cubicBezTo>
                    <a:pt x="738" y="123"/>
                    <a:pt x="736" y="123"/>
                    <a:pt x="735" y="122"/>
                  </a:cubicBezTo>
                  <a:cubicBezTo>
                    <a:pt x="733" y="121"/>
                    <a:pt x="731" y="120"/>
                    <a:pt x="730" y="118"/>
                  </a:cubicBezTo>
                  <a:cubicBezTo>
                    <a:pt x="728" y="116"/>
                    <a:pt x="728" y="115"/>
                    <a:pt x="727" y="113"/>
                  </a:cubicBezTo>
                  <a:cubicBezTo>
                    <a:pt x="727" y="111"/>
                    <a:pt x="727" y="110"/>
                    <a:pt x="727" y="108"/>
                  </a:cubicBezTo>
                  <a:cubicBezTo>
                    <a:pt x="726" y="109"/>
                    <a:pt x="726" y="110"/>
                    <a:pt x="725" y="111"/>
                  </a:cubicBezTo>
                  <a:cubicBezTo>
                    <a:pt x="723" y="115"/>
                    <a:pt x="720" y="119"/>
                    <a:pt x="717" y="122"/>
                  </a:cubicBezTo>
                  <a:cubicBezTo>
                    <a:pt x="715" y="125"/>
                    <a:pt x="711" y="127"/>
                    <a:pt x="707" y="127"/>
                  </a:cubicBezTo>
                  <a:cubicBezTo>
                    <a:pt x="704" y="127"/>
                    <a:pt x="702" y="126"/>
                    <a:pt x="700" y="124"/>
                  </a:cubicBezTo>
                  <a:cubicBezTo>
                    <a:pt x="699" y="122"/>
                    <a:pt x="697" y="119"/>
                    <a:pt x="697" y="115"/>
                  </a:cubicBezTo>
                  <a:cubicBezTo>
                    <a:pt x="696" y="113"/>
                    <a:pt x="696" y="111"/>
                    <a:pt x="695" y="108"/>
                  </a:cubicBezTo>
                  <a:cubicBezTo>
                    <a:pt x="694" y="111"/>
                    <a:pt x="693" y="114"/>
                    <a:pt x="691" y="116"/>
                  </a:cubicBezTo>
                  <a:cubicBezTo>
                    <a:pt x="689" y="119"/>
                    <a:pt x="687" y="120"/>
                    <a:pt x="685" y="122"/>
                  </a:cubicBezTo>
                  <a:cubicBezTo>
                    <a:pt x="683" y="123"/>
                    <a:pt x="681" y="123"/>
                    <a:pt x="678" y="123"/>
                  </a:cubicBezTo>
                  <a:cubicBezTo>
                    <a:pt x="674" y="121"/>
                    <a:pt x="672" y="119"/>
                    <a:pt x="670" y="116"/>
                  </a:cubicBezTo>
                  <a:cubicBezTo>
                    <a:pt x="668" y="113"/>
                    <a:pt x="667" y="110"/>
                    <a:pt x="667" y="106"/>
                  </a:cubicBezTo>
                  <a:cubicBezTo>
                    <a:pt x="667" y="102"/>
                    <a:pt x="667" y="98"/>
                    <a:pt x="667" y="93"/>
                  </a:cubicBezTo>
                  <a:cubicBezTo>
                    <a:pt x="668" y="88"/>
                    <a:pt x="668" y="84"/>
                    <a:pt x="668" y="79"/>
                  </a:cubicBezTo>
                  <a:cubicBezTo>
                    <a:pt x="668" y="76"/>
                    <a:pt x="669" y="73"/>
                    <a:pt x="670" y="72"/>
                  </a:cubicBezTo>
                  <a:cubicBezTo>
                    <a:pt x="672" y="71"/>
                    <a:pt x="674" y="70"/>
                    <a:pt x="676" y="71"/>
                  </a:cubicBezTo>
                  <a:cubicBezTo>
                    <a:pt x="678" y="71"/>
                    <a:pt x="680" y="72"/>
                    <a:pt x="682" y="73"/>
                  </a:cubicBezTo>
                  <a:cubicBezTo>
                    <a:pt x="683" y="75"/>
                    <a:pt x="684" y="77"/>
                    <a:pt x="683" y="79"/>
                  </a:cubicBezTo>
                  <a:cubicBezTo>
                    <a:pt x="683" y="82"/>
                    <a:pt x="682" y="85"/>
                    <a:pt x="682" y="89"/>
                  </a:cubicBezTo>
                  <a:cubicBezTo>
                    <a:pt x="681" y="92"/>
                    <a:pt x="681" y="96"/>
                    <a:pt x="681" y="99"/>
                  </a:cubicBezTo>
                  <a:cubicBezTo>
                    <a:pt x="681" y="103"/>
                    <a:pt x="681" y="106"/>
                    <a:pt x="681" y="109"/>
                  </a:cubicBezTo>
                  <a:cubicBezTo>
                    <a:pt x="682" y="111"/>
                    <a:pt x="682" y="112"/>
                    <a:pt x="684" y="112"/>
                  </a:cubicBezTo>
                  <a:cubicBezTo>
                    <a:pt x="684" y="112"/>
                    <a:pt x="685" y="111"/>
                    <a:pt x="687" y="109"/>
                  </a:cubicBezTo>
                  <a:cubicBezTo>
                    <a:pt x="688" y="107"/>
                    <a:pt x="689" y="104"/>
                    <a:pt x="690" y="101"/>
                  </a:cubicBezTo>
                  <a:cubicBezTo>
                    <a:pt x="691" y="98"/>
                    <a:pt x="692" y="95"/>
                    <a:pt x="693" y="93"/>
                  </a:cubicBezTo>
                  <a:cubicBezTo>
                    <a:pt x="694" y="90"/>
                    <a:pt x="695" y="88"/>
                    <a:pt x="695" y="86"/>
                  </a:cubicBezTo>
                  <a:cubicBezTo>
                    <a:pt x="695" y="83"/>
                    <a:pt x="695" y="79"/>
                    <a:pt x="696" y="75"/>
                  </a:cubicBezTo>
                  <a:cubicBezTo>
                    <a:pt x="696" y="70"/>
                    <a:pt x="697" y="66"/>
                    <a:pt x="697" y="62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0" y="62"/>
                    <a:pt x="688" y="61"/>
                    <a:pt x="687" y="61"/>
                  </a:cubicBezTo>
                  <a:cubicBezTo>
                    <a:pt x="686" y="60"/>
                    <a:pt x="686" y="60"/>
                    <a:pt x="686" y="60"/>
                  </a:cubicBezTo>
                  <a:cubicBezTo>
                    <a:pt x="685" y="60"/>
                    <a:pt x="685" y="60"/>
                    <a:pt x="684" y="61"/>
                  </a:cubicBezTo>
                  <a:cubicBezTo>
                    <a:pt x="682" y="61"/>
                    <a:pt x="681" y="62"/>
                    <a:pt x="679" y="62"/>
                  </a:cubicBezTo>
                  <a:cubicBezTo>
                    <a:pt x="675" y="63"/>
                    <a:pt x="672" y="62"/>
                    <a:pt x="668" y="61"/>
                  </a:cubicBezTo>
                  <a:cubicBezTo>
                    <a:pt x="665" y="60"/>
                    <a:pt x="663" y="58"/>
                    <a:pt x="663" y="55"/>
                  </a:cubicBezTo>
                  <a:cubicBezTo>
                    <a:pt x="662" y="52"/>
                    <a:pt x="663" y="49"/>
                    <a:pt x="666" y="47"/>
                  </a:cubicBezTo>
                  <a:cubicBezTo>
                    <a:pt x="668" y="45"/>
                    <a:pt x="671" y="44"/>
                    <a:pt x="675" y="43"/>
                  </a:cubicBezTo>
                  <a:cubicBezTo>
                    <a:pt x="679" y="42"/>
                    <a:pt x="683" y="42"/>
                    <a:pt x="686" y="44"/>
                  </a:cubicBezTo>
                  <a:cubicBezTo>
                    <a:pt x="690" y="45"/>
                    <a:pt x="691" y="47"/>
                    <a:pt x="692" y="50"/>
                  </a:cubicBezTo>
                  <a:cubicBezTo>
                    <a:pt x="692" y="52"/>
                    <a:pt x="692" y="53"/>
                    <a:pt x="692" y="54"/>
                  </a:cubicBezTo>
                  <a:cubicBezTo>
                    <a:pt x="692" y="54"/>
                    <a:pt x="692" y="54"/>
                    <a:pt x="692" y="54"/>
                  </a:cubicBezTo>
                  <a:cubicBezTo>
                    <a:pt x="697" y="54"/>
                    <a:pt x="697" y="54"/>
                    <a:pt x="697" y="54"/>
                  </a:cubicBezTo>
                  <a:cubicBezTo>
                    <a:pt x="697" y="53"/>
                    <a:pt x="698" y="52"/>
                    <a:pt x="698" y="51"/>
                  </a:cubicBezTo>
                  <a:cubicBezTo>
                    <a:pt x="698" y="50"/>
                    <a:pt x="698" y="49"/>
                    <a:pt x="698" y="49"/>
                  </a:cubicBezTo>
                  <a:cubicBezTo>
                    <a:pt x="698" y="45"/>
                    <a:pt x="699" y="43"/>
                    <a:pt x="700" y="42"/>
                  </a:cubicBezTo>
                  <a:cubicBezTo>
                    <a:pt x="702" y="40"/>
                    <a:pt x="704" y="40"/>
                    <a:pt x="706" y="40"/>
                  </a:cubicBezTo>
                  <a:cubicBezTo>
                    <a:pt x="708" y="40"/>
                    <a:pt x="710" y="41"/>
                    <a:pt x="712" y="42"/>
                  </a:cubicBezTo>
                  <a:cubicBezTo>
                    <a:pt x="713" y="43"/>
                    <a:pt x="714" y="45"/>
                    <a:pt x="714" y="48"/>
                  </a:cubicBezTo>
                  <a:cubicBezTo>
                    <a:pt x="713" y="53"/>
                    <a:pt x="713" y="53"/>
                    <a:pt x="713" y="53"/>
                  </a:cubicBezTo>
                  <a:cubicBezTo>
                    <a:pt x="718" y="53"/>
                    <a:pt x="718" y="53"/>
                    <a:pt x="718" y="53"/>
                  </a:cubicBezTo>
                  <a:cubicBezTo>
                    <a:pt x="720" y="53"/>
                    <a:pt x="722" y="53"/>
                    <a:pt x="723" y="54"/>
                  </a:cubicBezTo>
                  <a:cubicBezTo>
                    <a:pt x="725" y="55"/>
                    <a:pt x="725" y="56"/>
                    <a:pt x="725" y="57"/>
                  </a:cubicBezTo>
                  <a:cubicBezTo>
                    <a:pt x="725" y="58"/>
                    <a:pt x="725" y="59"/>
                    <a:pt x="723" y="60"/>
                  </a:cubicBezTo>
                  <a:cubicBezTo>
                    <a:pt x="722" y="61"/>
                    <a:pt x="720" y="61"/>
                    <a:pt x="718" y="61"/>
                  </a:cubicBezTo>
                  <a:cubicBezTo>
                    <a:pt x="712" y="61"/>
                    <a:pt x="712" y="61"/>
                    <a:pt x="712" y="61"/>
                  </a:cubicBezTo>
                  <a:cubicBezTo>
                    <a:pt x="711" y="66"/>
                    <a:pt x="711" y="72"/>
                    <a:pt x="710" y="78"/>
                  </a:cubicBezTo>
                  <a:cubicBezTo>
                    <a:pt x="710" y="84"/>
                    <a:pt x="710" y="90"/>
                    <a:pt x="709" y="95"/>
                  </a:cubicBezTo>
                  <a:cubicBezTo>
                    <a:pt x="709" y="101"/>
                    <a:pt x="709" y="105"/>
                    <a:pt x="710" y="109"/>
                  </a:cubicBezTo>
                  <a:cubicBezTo>
                    <a:pt x="710" y="112"/>
                    <a:pt x="711" y="114"/>
                    <a:pt x="712" y="114"/>
                  </a:cubicBezTo>
                  <a:cubicBezTo>
                    <a:pt x="712" y="114"/>
                    <a:pt x="714" y="113"/>
                    <a:pt x="715" y="110"/>
                  </a:cubicBezTo>
                  <a:cubicBezTo>
                    <a:pt x="717" y="108"/>
                    <a:pt x="718" y="105"/>
                    <a:pt x="720" y="102"/>
                  </a:cubicBezTo>
                  <a:cubicBezTo>
                    <a:pt x="721" y="98"/>
                    <a:pt x="723" y="95"/>
                    <a:pt x="724" y="92"/>
                  </a:cubicBezTo>
                  <a:cubicBezTo>
                    <a:pt x="725" y="89"/>
                    <a:pt x="726" y="87"/>
                    <a:pt x="726" y="86"/>
                  </a:cubicBezTo>
                  <a:cubicBezTo>
                    <a:pt x="726" y="84"/>
                    <a:pt x="726" y="82"/>
                    <a:pt x="726" y="80"/>
                  </a:cubicBezTo>
                  <a:cubicBezTo>
                    <a:pt x="726" y="76"/>
                    <a:pt x="726" y="72"/>
                    <a:pt x="726" y="68"/>
                  </a:cubicBezTo>
                  <a:cubicBezTo>
                    <a:pt x="727" y="65"/>
                    <a:pt x="728" y="64"/>
                    <a:pt x="729" y="62"/>
                  </a:cubicBezTo>
                  <a:cubicBezTo>
                    <a:pt x="731" y="61"/>
                    <a:pt x="733" y="60"/>
                    <a:pt x="735" y="60"/>
                  </a:cubicBezTo>
                  <a:cubicBezTo>
                    <a:pt x="737" y="60"/>
                    <a:pt x="739" y="60"/>
                    <a:pt x="741" y="61"/>
                  </a:cubicBezTo>
                  <a:cubicBezTo>
                    <a:pt x="743" y="62"/>
                    <a:pt x="743" y="63"/>
                    <a:pt x="743" y="65"/>
                  </a:cubicBezTo>
                  <a:cubicBezTo>
                    <a:pt x="743" y="69"/>
                    <a:pt x="743" y="74"/>
                    <a:pt x="742" y="79"/>
                  </a:cubicBezTo>
                  <a:cubicBezTo>
                    <a:pt x="742" y="84"/>
                    <a:pt x="741" y="89"/>
                    <a:pt x="741" y="94"/>
                  </a:cubicBezTo>
                  <a:cubicBezTo>
                    <a:pt x="741" y="98"/>
                    <a:pt x="741" y="102"/>
                    <a:pt x="741" y="105"/>
                  </a:cubicBezTo>
                  <a:cubicBezTo>
                    <a:pt x="741" y="108"/>
                    <a:pt x="741" y="110"/>
                    <a:pt x="742" y="110"/>
                  </a:cubicBezTo>
                  <a:cubicBezTo>
                    <a:pt x="743" y="111"/>
                    <a:pt x="744" y="110"/>
                    <a:pt x="744" y="109"/>
                  </a:cubicBezTo>
                  <a:cubicBezTo>
                    <a:pt x="745" y="107"/>
                    <a:pt x="746" y="105"/>
                    <a:pt x="747" y="103"/>
                  </a:cubicBezTo>
                  <a:cubicBezTo>
                    <a:pt x="748" y="101"/>
                    <a:pt x="748" y="98"/>
                    <a:pt x="749" y="95"/>
                  </a:cubicBezTo>
                  <a:cubicBezTo>
                    <a:pt x="750" y="92"/>
                    <a:pt x="750" y="89"/>
                    <a:pt x="751" y="87"/>
                  </a:cubicBezTo>
                  <a:cubicBezTo>
                    <a:pt x="751" y="84"/>
                    <a:pt x="752" y="82"/>
                    <a:pt x="752" y="79"/>
                  </a:cubicBezTo>
                  <a:cubicBezTo>
                    <a:pt x="752" y="78"/>
                    <a:pt x="752" y="78"/>
                    <a:pt x="752" y="77"/>
                  </a:cubicBezTo>
                  <a:cubicBezTo>
                    <a:pt x="753" y="72"/>
                    <a:pt x="753" y="72"/>
                    <a:pt x="753" y="72"/>
                  </a:cubicBezTo>
                  <a:cubicBezTo>
                    <a:pt x="753" y="71"/>
                    <a:pt x="753" y="69"/>
                    <a:pt x="755" y="68"/>
                  </a:cubicBezTo>
                  <a:cubicBezTo>
                    <a:pt x="757" y="68"/>
                    <a:pt x="759" y="67"/>
                    <a:pt x="761" y="67"/>
                  </a:cubicBezTo>
                  <a:cubicBezTo>
                    <a:pt x="763" y="67"/>
                    <a:pt x="764" y="67"/>
                    <a:pt x="766" y="68"/>
                  </a:cubicBezTo>
                  <a:cubicBezTo>
                    <a:pt x="767" y="69"/>
                    <a:pt x="768" y="70"/>
                    <a:pt x="768" y="72"/>
                  </a:cubicBezTo>
                  <a:cubicBezTo>
                    <a:pt x="768" y="75"/>
                    <a:pt x="767" y="79"/>
                    <a:pt x="767" y="83"/>
                  </a:cubicBezTo>
                  <a:cubicBezTo>
                    <a:pt x="767" y="88"/>
                    <a:pt x="766" y="93"/>
                    <a:pt x="766" y="98"/>
                  </a:cubicBezTo>
                  <a:cubicBezTo>
                    <a:pt x="766" y="103"/>
                    <a:pt x="766" y="109"/>
                    <a:pt x="766" y="114"/>
                  </a:cubicBezTo>
                  <a:cubicBezTo>
                    <a:pt x="765" y="119"/>
                    <a:pt x="765" y="124"/>
                    <a:pt x="765" y="129"/>
                  </a:cubicBezTo>
                  <a:cubicBezTo>
                    <a:pt x="765" y="134"/>
                    <a:pt x="765" y="138"/>
                    <a:pt x="765" y="141"/>
                  </a:cubicBezTo>
                  <a:cubicBezTo>
                    <a:pt x="765" y="145"/>
                    <a:pt x="765" y="147"/>
                    <a:pt x="765" y="148"/>
                  </a:cubicBezTo>
                  <a:moveTo>
                    <a:pt x="521" y="65"/>
                  </a:moveTo>
                  <a:cubicBezTo>
                    <a:pt x="521" y="77"/>
                    <a:pt x="521" y="77"/>
                    <a:pt x="521" y="77"/>
                  </a:cubicBezTo>
                  <a:cubicBezTo>
                    <a:pt x="521" y="77"/>
                    <a:pt x="520" y="78"/>
                    <a:pt x="519" y="78"/>
                  </a:cubicBezTo>
                  <a:cubicBezTo>
                    <a:pt x="518" y="80"/>
                    <a:pt x="516" y="83"/>
                    <a:pt x="515" y="86"/>
                  </a:cubicBezTo>
                  <a:cubicBezTo>
                    <a:pt x="514" y="90"/>
                    <a:pt x="513" y="93"/>
                    <a:pt x="513" y="97"/>
                  </a:cubicBezTo>
                  <a:cubicBezTo>
                    <a:pt x="512" y="101"/>
                    <a:pt x="512" y="105"/>
                    <a:pt x="512" y="109"/>
                  </a:cubicBezTo>
                  <a:cubicBezTo>
                    <a:pt x="512" y="112"/>
                    <a:pt x="513" y="115"/>
                    <a:pt x="514" y="118"/>
                  </a:cubicBezTo>
                  <a:cubicBezTo>
                    <a:pt x="515" y="120"/>
                    <a:pt x="516" y="122"/>
                    <a:pt x="518" y="122"/>
                  </a:cubicBezTo>
                  <a:cubicBezTo>
                    <a:pt x="519" y="122"/>
                    <a:pt x="520" y="122"/>
                    <a:pt x="521" y="121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18" y="131"/>
                    <a:pt x="516" y="132"/>
                    <a:pt x="513" y="131"/>
                  </a:cubicBezTo>
                  <a:cubicBezTo>
                    <a:pt x="509" y="130"/>
                    <a:pt x="506" y="127"/>
                    <a:pt x="504" y="123"/>
                  </a:cubicBezTo>
                  <a:cubicBezTo>
                    <a:pt x="501" y="120"/>
                    <a:pt x="500" y="115"/>
                    <a:pt x="499" y="110"/>
                  </a:cubicBezTo>
                  <a:cubicBezTo>
                    <a:pt x="499" y="109"/>
                    <a:pt x="499" y="109"/>
                    <a:pt x="499" y="109"/>
                  </a:cubicBezTo>
                  <a:cubicBezTo>
                    <a:pt x="498" y="109"/>
                    <a:pt x="498" y="110"/>
                    <a:pt x="498" y="110"/>
                  </a:cubicBezTo>
                  <a:cubicBezTo>
                    <a:pt x="496" y="113"/>
                    <a:pt x="494" y="116"/>
                    <a:pt x="491" y="119"/>
                  </a:cubicBezTo>
                  <a:cubicBezTo>
                    <a:pt x="488" y="122"/>
                    <a:pt x="485" y="124"/>
                    <a:pt x="482" y="126"/>
                  </a:cubicBezTo>
                  <a:cubicBezTo>
                    <a:pt x="479" y="127"/>
                    <a:pt x="477" y="128"/>
                    <a:pt x="474" y="129"/>
                  </a:cubicBezTo>
                  <a:cubicBezTo>
                    <a:pt x="474" y="119"/>
                    <a:pt x="474" y="119"/>
                    <a:pt x="474" y="119"/>
                  </a:cubicBezTo>
                  <a:cubicBezTo>
                    <a:pt x="475" y="119"/>
                    <a:pt x="477" y="119"/>
                    <a:pt x="478" y="118"/>
                  </a:cubicBezTo>
                  <a:cubicBezTo>
                    <a:pt x="480" y="117"/>
                    <a:pt x="482" y="115"/>
                    <a:pt x="484" y="113"/>
                  </a:cubicBezTo>
                  <a:cubicBezTo>
                    <a:pt x="486" y="111"/>
                    <a:pt x="488" y="109"/>
                    <a:pt x="490" y="106"/>
                  </a:cubicBezTo>
                  <a:cubicBezTo>
                    <a:pt x="492" y="103"/>
                    <a:pt x="493" y="100"/>
                    <a:pt x="495" y="98"/>
                  </a:cubicBezTo>
                  <a:cubicBezTo>
                    <a:pt x="496" y="95"/>
                    <a:pt x="497" y="93"/>
                    <a:pt x="498" y="91"/>
                  </a:cubicBezTo>
                  <a:cubicBezTo>
                    <a:pt x="499" y="88"/>
                    <a:pt x="500" y="87"/>
                    <a:pt x="500" y="86"/>
                  </a:cubicBezTo>
                  <a:cubicBezTo>
                    <a:pt x="500" y="86"/>
                    <a:pt x="500" y="85"/>
                    <a:pt x="500" y="85"/>
                  </a:cubicBezTo>
                  <a:cubicBezTo>
                    <a:pt x="501" y="83"/>
                    <a:pt x="502" y="81"/>
                    <a:pt x="503" y="78"/>
                  </a:cubicBezTo>
                  <a:cubicBezTo>
                    <a:pt x="505" y="74"/>
                    <a:pt x="508" y="70"/>
                    <a:pt x="512" y="68"/>
                  </a:cubicBezTo>
                  <a:cubicBezTo>
                    <a:pt x="515" y="66"/>
                    <a:pt x="518" y="65"/>
                    <a:pt x="521" y="65"/>
                  </a:cubicBezTo>
                  <a:moveTo>
                    <a:pt x="474" y="93"/>
                  </a:moveTo>
                  <a:cubicBezTo>
                    <a:pt x="476" y="93"/>
                    <a:pt x="477" y="93"/>
                    <a:pt x="479" y="92"/>
                  </a:cubicBezTo>
                  <a:cubicBezTo>
                    <a:pt x="481" y="92"/>
                    <a:pt x="483" y="91"/>
                    <a:pt x="484" y="90"/>
                  </a:cubicBezTo>
                  <a:cubicBezTo>
                    <a:pt x="486" y="89"/>
                    <a:pt x="487" y="88"/>
                    <a:pt x="489" y="86"/>
                  </a:cubicBezTo>
                  <a:cubicBezTo>
                    <a:pt x="490" y="84"/>
                    <a:pt x="491" y="82"/>
                    <a:pt x="490" y="78"/>
                  </a:cubicBezTo>
                  <a:cubicBezTo>
                    <a:pt x="490" y="75"/>
                    <a:pt x="489" y="72"/>
                    <a:pt x="488" y="69"/>
                  </a:cubicBezTo>
                  <a:cubicBezTo>
                    <a:pt x="487" y="66"/>
                    <a:pt x="485" y="63"/>
                    <a:pt x="482" y="61"/>
                  </a:cubicBezTo>
                  <a:cubicBezTo>
                    <a:pt x="480" y="59"/>
                    <a:pt x="477" y="58"/>
                    <a:pt x="474" y="5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68"/>
                    <a:pt x="475" y="68"/>
                    <a:pt x="476" y="67"/>
                  </a:cubicBezTo>
                  <a:cubicBezTo>
                    <a:pt x="476" y="67"/>
                    <a:pt x="477" y="67"/>
                    <a:pt x="477" y="69"/>
                  </a:cubicBezTo>
                  <a:cubicBezTo>
                    <a:pt x="478" y="70"/>
                    <a:pt x="478" y="71"/>
                    <a:pt x="478" y="73"/>
                  </a:cubicBezTo>
                  <a:cubicBezTo>
                    <a:pt x="478" y="74"/>
                    <a:pt x="478" y="76"/>
                    <a:pt x="478" y="78"/>
                  </a:cubicBezTo>
                  <a:cubicBezTo>
                    <a:pt x="478" y="79"/>
                    <a:pt x="478" y="81"/>
                    <a:pt x="477" y="81"/>
                  </a:cubicBezTo>
                  <a:cubicBezTo>
                    <a:pt x="477" y="82"/>
                    <a:pt x="475" y="83"/>
                    <a:pt x="474" y="84"/>
                  </a:cubicBezTo>
                  <a:cubicBezTo>
                    <a:pt x="474" y="84"/>
                    <a:pt x="474" y="84"/>
                    <a:pt x="474" y="84"/>
                  </a:cubicBezTo>
                  <a:lnTo>
                    <a:pt x="474" y="93"/>
                  </a:lnTo>
                  <a:close/>
                  <a:moveTo>
                    <a:pt x="474" y="57"/>
                  </a:moveTo>
                  <a:cubicBezTo>
                    <a:pt x="474" y="69"/>
                    <a:pt x="474" y="69"/>
                    <a:pt x="474" y="69"/>
                  </a:cubicBezTo>
                  <a:cubicBezTo>
                    <a:pt x="473" y="70"/>
                    <a:pt x="473" y="71"/>
                    <a:pt x="472" y="73"/>
                  </a:cubicBezTo>
                  <a:cubicBezTo>
                    <a:pt x="471" y="76"/>
                    <a:pt x="470" y="80"/>
                    <a:pt x="469" y="84"/>
                  </a:cubicBezTo>
                  <a:cubicBezTo>
                    <a:pt x="471" y="84"/>
                    <a:pt x="472" y="84"/>
                    <a:pt x="474" y="84"/>
                  </a:cubicBezTo>
                  <a:cubicBezTo>
                    <a:pt x="474" y="93"/>
                    <a:pt x="474" y="93"/>
                    <a:pt x="474" y="93"/>
                  </a:cubicBezTo>
                  <a:cubicBezTo>
                    <a:pt x="474" y="93"/>
                    <a:pt x="473" y="94"/>
                    <a:pt x="473" y="94"/>
                  </a:cubicBezTo>
                  <a:cubicBezTo>
                    <a:pt x="471" y="94"/>
                    <a:pt x="469" y="94"/>
                    <a:pt x="468" y="94"/>
                  </a:cubicBezTo>
                  <a:cubicBezTo>
                    <a:pt x="467" y="97"/>
                    <a:pt x="467" y="100"/>
                    <a:pt x="467" y="103"/>
                  </a:cubicBezTo>
                  <a:cubicBezTo>
                    <a:pt x="467" y="106"/>
                    <a:pt x="467" y="108"/>
                    <a:pt x="467" y="110"/>
                  </a:cubicBezTo>
                  <a:cubicBezTo>
                    <a:pt x="468" y="113"/>
                    <a:pt x="468" y="115"/>
                    <a:pt x="469" y="116"/>
                  </a:cubicBezTo>
                  <a:cubicBezTo>
                    <a:pt x="470" y="118"/>
                    <a:pt x="471" y="119"/>
                    <a:pt x="472" y="119"/>
                  </a:cubicBezTo>
                  <a:cubicBezTo>
                    <a:pt x="473" y="119"/>
                    <a:pt x="473" y="119"/>
                    <a:pt x="474" y="119"/>
                  </a:cubicBezTo>
                  <a:cubicBezTo>
                    <a:pt x="474" y="129"/>
                    <a:pt x="474" y="129"/>
                    <a:pt x="474" y="129"/>
                  </a:cubicBezTo>
                  <a:cubicBezTo>
                    <a:pt x="473" y="129"/>
                    <a:pt x="472" y="129"/>
                    <a:pt x="471" y="129"/>
                  </a:cubicBezTo>
                  <a:cubicBezTo>
                    <a:pt x="465" y="129"/>
                    <a:pt x="462" y="127"/>
                    <a:pt x="459" y="123"/>
                  </a:cubicBezTo>
                  <a:cubicBezTo>
                    <a:pt x="456" y="120"/>
                    <a:pt x="454" y="116"/>
                    <a:pt x="453" y="111"/>
                  </a:cubicBezTo>
                  <a:cubicBezTo>
                    <a:pt x="452" y="113"/>
                    <a:pt x="451" y="115"/>
                    <a:pt x="449" y="117"/>
                  </a:cubicBezTo>
                  <a:cubicBezTo>
                    <a:pt x="448" y="119"/>
                    <a:pt x="445" y="122"/>
                    <a:pt x="443" y="123"/>
                  </a:cubicBezTo>
                  <a:cubicBezTo>
                    <a:pt x="441" y="125"/>
                    <a:pt x="438" y="125"/>
                    <a:pt x="435" y="125"/>
                  </a:cubicBezTo>
                  <a:cubicBezTo>
                    <a:pt x="432" y="125"/>
                    <a:pt x="429" y="124"/>
                    <a:pt x="428" y="121"/>
                  </a:cubicBezTo>
                  <a:cubicBezTo>
                    <a:pt x="426" y="118"/>
                    <a:pt x="425" y="115"/>
                    <a:pt x="425" y="111"/>
                  </a:cubicBezTo>
                  <a:cubicBezTo>
                    <a:pt x="424" y="107"/>
                    <a:pt x="424" y="102"/>
                    <a:pt x="425" y="98"/>
                  </a:cubicBezTo>
                  <a:cubicBezTo>
                    <a:pt x="426" y="93"/>
                    <a:pt x="426" y="89"/>
                    <a:pt x="428" y="86"/>
                  </a:cubicBezTo>
                  <a:cubicBezTo>
                    <a:pt x="427" y="86"/>
                    <a:pt x="426" y="86"/>
                    <a:pt x="425" y="86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3" y="87"/>
                    <a:pt x="423" y="87"/>
                    <a:pt x="423" y="87"/>
                  </a:cubicBezTo>
                  <a:cubicBezTo>
                    <a:pt x="423" y="88"/>
                    <a:pt x="422" y="90"/>
                    <a:pt x="422" y="92"/>
                  </a:cubicBezTo>
                  <a:cubicBezTo>
                    <a:pt x="421" y="94"/>
                    <a:pt x="420" y="97"/>
                    <a:pt x="419" y="99"/>
                  </a:cubicBezTo>
                  <a:cubicBezTo>
                    <a:pt x="418" y="102"/>
                    <a:pt x="416" y="105"/>
                    <a:pt x="414" y="108"/>
                  </a:cubicBezTo>
                  <a:cubicBezTo>
                    <a:pt x="412" y="111"/>
                    <a:pt x="410" y="113"/>
                    <a:pt x="408" y="116"/>
                  </a:cubicBezTo>
                  <a:cubicBezTo>
                    <a:pt x="405" y="118"/>
                    <a:pt x="402" y="120"/>
                    <a:pt x="399" y="122"/>
                  </a:cubicBezTo>
                  <a:cubicBezTo>
                    <a:pt x="396" y="123"/>
                    <a:pt x="393" y="124"/>
                    <a:pt x="389" y="124"/>
                  </a:cubicBezTo>
                  <a:cubicBezTo>
                    <a:pt x="384" y="123"/>
                    <a:pt x="380" y="122"/>
                    <a:pt x="377" y="119"/>
                  </a:cubicBezTo>
                  <a:cubicBezTo>
                    <a:pt x="374" y="116"/>
                    <a:pt x="372" y="112"/>
                    <a:pt x="371" y="107"/>
                  </a:cubicBezTo>
                  <a:cubicBezTo>
                    <a:pt x="370" y="103"/>
                    <a:pt x="370" y="98"/>
                    <a:pt x="371" y="93"/>
                  </a:cubicBezTo>
                  <a:cubicBezTo>
                    <a:pt x="372" y="88"/>
                    <a:pt x="373" y="83"/>
                    <a:pt x="375" y="79"/>
                  </a:cubicBezTo>
                  <a:cubicBezTo>
                    <a:pt x="377" y="74"/>
                    <a:pt x="379" y="70"/>
                    <a:pt x="382" y="67"/>
                  </a:cubicBezTo>
                  <a:cubicBezTo>
                    <a:pt x="385" y="65"/>
                    <a:pt x="388" y="63"/>
                    <a:pt x="391" y="63"/>
                  </a:cubicBezTo>
                  <a:cubicBezTo>
                    <a:pt x="397" y="63"/>
                    <a:pt x="400" y="65"/>
                    <a:pt x="403" y="70"/>
                  </a:cubicBezTo>
                  <a:cubicBezTo>
                    <a:pt x="406" y="75"/>
                    <a:pt x="407" y="80"/>
                    <a:pt x="406" y="87"/>
                  </a:cubicBezTo>
                  <a:cubicBezTo>
                    <a:pt x="406" y="89"/>
                    <a:pt x="405" y="92"/>
                    <a:pt x="404" y="93"/>
                  </a:cubicBezTo>
                  <a:cubicBezTo>
                    <a:pt x="402" y="95"/>
                    <a:pt x="400" y="96"/>
                    <a:pt x="399" y="97"/>
                  </a:cubicBezTo>
                  <a:cubicBezTo>
                    <a:pt x="397" y="98"/>
                    <a:pt x="396" y="98"/>
                    <a:pt x="395" y="97"/>
                  </a:cubicBezTo>
                  <a:cubicBezTo>
                    <a:pt x="393" y="97"/>
                    <a:pt x="393" y="96"/>
                    <a:pt x="393" y="94"/>
                  </a:cubicBezTo>
                  <a:cubicBezTo>
                    <a:pt x="393" y="93"/>
                    <a:pt x="394" y="91"/>
                    <a:pt x="394" y="89"/>
                  </a:cubicBezTo>
                  <a:cubicBezTo>
                    <a:pt x="395" y="86"/>
                    <a:pt x="395" y="84"/>
                    <a:pt x="395" y="81"/>
                  </a:cubicBezTo>
                  <a:cubicBezTo>
                    <a:pt x="395" y="78"/>
                    <a:pt x="395" y="76"/>
                    <a:pt x="395" y="74"/>
                  </a:cubicBezTo>
                  <a:cubicBezTo>
                    <a:pt x="395" y="72"/>
                    <a:pt x="395" y="72"/>
                    <a:pt x="394" y="72"/>
                  </a:cubicBezTo>
                  <a:cubicBezTo>
                    <a:pt x="393" y="72"/>
                    <a:pt x="392" y="73"/>
                    <a:pt x="391" y="75"/>
                  </a:cubicBezTo>
                  <a:cubicBezTo>
                    <a:pt x="390" y="77"/>
                    <a:pt x="389" y="79"/>
                    <a:pt x="388" y="82"/>
                  </a:cubicBezTo>
                  <a:cubicBezTo>
                    <a:pt x="387" y="85"/>
                    <a:pt x="387" y="88"/>
                    <a:pt x="386" y="92"/>
                  </a:cubicBezTo>
                  <a:cubicBezTo>
                    <a:pt x="385" y="95"/>
                    <a:pt x="385" y="98"/>
                    <a:pt x="385" y="102"/>
                  </a:cubicBezTo>
                  <a:cubicBezTo>
                    <a:pt x="385" y="105"/>
                    <a:pt x="385" y="107"/>
                    <a:pt x="386" y="110"/>
                  </a:cubicBezTo>
                  <a:cubicBezTo>
                    <a:pt x="387" y="112"/>
                    <a:pt x="388" y="113"/>
                    <a:pt x="390" y="114"/>
                  </a:cubicBezTo>
                  <a:cubicBezTo>
                    <a:pt x="394" y="115"/>
                    <a:pt x="397" y="114"/>
                    <a:pt x="400" y="112"/>
                  </a:cubicBezTo>
                  <a:cubicBezTo>
                    <a:pt x="403" y="109"/>
                    <a:pt x="405" y="107"/>
                    <a:pt x="407" y="103"/>
                  </a:cubicBezTo>
                  <a:cubicBezTo>
                    <a:pt x="410" y="100"/>
                    <a:pt x="412" y="96"/>
                    <a:pt x="413" y="93"/>
                  </a:cubicBezTo>
                  <a:cubicBezTo>
                    <a:pt x="414" y="91"/>
                    <a:pt x="415" y="89"/>
                    <a:pt x="415" y="88"/>
                  </a:cubicBezTo>
                  <a:cubicBezTo>
                    <a:pt x="415" y="88"/>
                    <a:pt x="415" y="87"/>
                    <a:pt x="416" y="87"/>
                  </a:cubicBezTo>
                  <a:cubicBezTo>
                    <a:pt x="417" y="83"/>
                    <a:pt x="417" y="83"/>
                    <a:pt x="417" y="83"/>
                  </a:cubicBezTo>
                  <a:cubicBezTo>
                    <a:pt x="416" y="82"/>
                    <a:pt x="415" y="81"/>
                    <a:pt x="415" y="79"/>
                  </a:cubicBezTo>
                  <a:cubicBezTo>
                    <a:pt x="415" y="77"/>
                    <a:pt x="415" y="76"/>
                    <a:pt x="416" y="74"/>
                  </a:cubicBezTo>
                  <a:cubicBezTo>
                    <a:pt x="416" y="73"/>
                    <a:pt x="417" y="71"/>
                    <a:pt x="419" y="70"/>
                  </a:cubicBezTo>
                  <a:cubicBezTo>
                    <a:pt x="420" y="69"/>
                    <a:pt x="421" y="69"/>
                    <a:pt x="423" y="69"/>
                  </a:cubicBezTo>
                  <a:cubicBezTo>
                    <a:pt x="426" y="69"/>
                    <a:pt x="428" y="70"/>
                    <a:pt x="428" y="72"/>
                  </a:cubicBezTo>
                  <a:cubicBezTo>
                    <a:pt x="428" y="74"/>
                    <a:pt x="428" y="77"/>
                    <a:pt x="427" y="79"/>
                  </a:cubicBezTo>
                  <a:cubicBezTo>
                    <a:pt x="428" y="80"/>
                    <a:pt x="429" y="80"/>
                    <a:pt x="431" y="79"/>
                  </a:cubicBezTo>
                  <a:cubicBezTo>
                    <a:pt x="433" y="79"/>
                    <a:pt x="435" y="79"/>
                    <a:pt x="436" y="79"/>
                  </a:cubicBezTo>
                  <a:cubicBezTo>
                    <a:pt x="438" y="79"/>
                    <a:pt x="439" y="79"/>
                    <a:pt x="440" y="80"/>
                  </a:cubicBezTo>
                  <a:cubicBezTo>
                    <a:pt x="442" y="81"/>
                    <a:pt x="442" y="82"/>
                    <a:pt x="441" y="85"/>
                  </a:cubicBezTo>
                  <a:cubicBezTo>
                    <a:pt x="441" y="87"/>
                    <a:pt x="440" y="90"/>
                    <a:pt x="439" y="94"/>
                  </a:cubicBezTo>
                  <a:cubicBezTo>
                    <a:pt x="439" y="97"/>
                    <a:pt x="438" y="101"/>
                    <a:pt x="438" y="104"/>
                  </a:cubicBezTo>
                  <a:cubicBezTo>
                    <a:pt x="438" y="107"/>
                    <a:pt x="438" y="110"/>
                    <a:pt x="438" y="112"/>
                  </a:cubicBezTo>
                  <a:cubicBezTo>
                    <a:pt x="438" y="114"/>
                    <a:pt x="439" y="115"/>
                    <a:pt x="440" y="115"/>
                  </a:cubicBezTo>
                  <a:cubicBezTo>
                    <a:pt x="441" y="115"/>
                    <a:pt x="442" y="114"/>
                    <a:pt x="444" y="112"/>
                  </a:cubicBezTo>
                  <a:cubicBezTo>
                    <a:pt x="445" y="109"/>
                    <a:pt x="446" y="106"/>
                    <a:pt x="448" y="103"/>
                  </a:cubicBezTo>
                  <a:cubicBezTo>
                    <a:pt x="449" y="100"/>
                    <a:pt x="450" y="97"/>
                    <a:pt x="452" y="93"/>
                  </a:cubicBezTo>
                  <a:cubicBezTo>
                    <a:pt x="452" y="91"/>
                    <a:pt x="453" y="89"/>
                    <a:pt x="453" y="88"/>
                  </a:cubicBezTo>
                  <a:cubicBezTo>
                    <a:pt x="454" y="84"/>
                    <a:pt x="455" y="80"/>
                    <a:pt x="456" y="76"/>
                  </a:cubicBezTo>
                  <a:cubicBezTo>
                    <a:pt x="458" y="71"/>
                    <a:pt x="461" y="66"/>
                    <a:pt x="463" y="63"/>
                  </a:cubicBezTo>
                  <a:cubicBezTo>
                    <a:pt x="466" y="59"/>
                    <a:pt x="470" y="57"/>
                    <a:pt x="473" y="57"/>
                  </a:cubicBezTo>
                  <a:cubicBezTo>
                    <a:pt x="473" y="57"/>
                    <a:pt x="474" y="57"/>
                    <a:pt x="474" y="57"/>
                  </a:cubicBezTo>
                  <a:moveTo>
                    <a:pt x="258" y="117"/>
                  </a:moveTo>
                  <a:cubicBezTo>
                    <a:pt x="258" y="108"/>
                    <a:pt x="258" y="108"/>
                    <a:pt x="258" y="108"/>
                  </a:cubicBezTo>
                  <a:cubicBezTo>
                    <a:pt x="258" y="108"/>
                    <a:pt x="258" y="108"/>
                    <a:pt x="258" y="108"/>
                  </a:cubicBezTo>
                  <a:cubicBezTo>
                    <a:pt x="260" y="108"/>
                    <a:pt x="261" y="107"/>
                    <a:pt x="262" y="106"/>
                  </a:cubicBezTo>
                  <a:cubicBezTo>
                    <a:pt x="263" y="104"/>
                    <a:pt x="264" y="102"/>
                    <a:pt x="264" y="99"/>
                  </a:cubicBezTo>
                  <a:cubicBezTo>
                    <a:pt x="265" y="97"/>
                    <a:pt x="265" y="94"/>
                    <a:pt x="265" y="91"/>
                  </a:cubicBezTo>
                  <a:cubicBezTo>
                    <a:pt x="265" y="88"/>
                    <a:pt x="264" y="85"/>
                    <a:pt x="264" y="82"/>
                  </a:cubicBezTo>
                  <a:cubicBezTo>
                    <a:pt x="263" y="80"/>
                    <a:pt x="262" y="77"/>
                    <a:pt x="261" y="75"/>
                  </a:cubicBezTo>
                  <a:cubicBezTo>
                    <a:pt x="260" y="74"/>
                    <a:pt x="259" y="73"/>
                    <a:pt x="258" y="73"/>
                  </a:cubicBezTo>
                  <a:cubicBezTo>
                    <a:pt x="258" y="65"/>
                    <a:pt x="258" y="65"/>
                    <a:pt x="258" y="65"/>
                  </a:cubicBezTo>
                  <a:cubicBezTo>
                    <a:pt x="258" y="65"/>
                    <a:pt x="258" y="65"/>
                    <a:pt x="258" y="65"/>
                  </a:cubicBezTo>
                  <a:cubicBezTo>
                    <a:pt x="263" y="65"/>
                    <a:pt x="267" y="67"/>
                    <a:pt x="270" y="69"/>
                  </a:cubicBezTo>
                  <a:cubicBezTo>
                    <a:pt x="273" y="72"/>
                    <a:pt x="275" y="75"/>
                    <a:pt x="276" y="79"/>
                  </a:cubicBezTo>
                  <a:cubicBezTo>
                    <a:pt x="278" y="83"/>
                    <a:pt x="278" y="87"/>
                    <a:pt x="278" y="92"/>
                  </a:cubicBezTo>
                  <a:cubicBezTo>
                    <a:pt x="278" y="96"/>
                    <a:pt x="277" y="100"/>
                    <a:pt x="275" y="104"/>
                  </a:cubicBezTo>
                  <a:cubicBezTo>
                    <a:pt x="273" y="108"/>
                    <a:pt x="271" y="111"/>
                    <a:pt x="267" y="114"/>
                  </a:cubicBezTo>
                  <a:cubicBezTo>
                    <a:pt x="265" y="116"/>
                    <a:pt x="261" y="117"/>
                    <a:pt x="258" y="117"/>
                  </a:cubicBezTo>
                  <a:moveTo>
                    <a:pt x="322" y="148"/>
                  </a:moveTo>
                  <a:cubicBezTo>
                    <a:pt x="322" y="151"/>
                    <a:pt x="321" y="154"/>
                    <a:pt x="319" y="156"/>
                  </a:cubicBezTo>
                  <a:cubicBezTo>
                    <a:pt x="318" y="158"/>
                    <a:pt x="316" y="160"/>
                    <a:pt x="313" y="161"/>
                  </a:cubicBezTo>
                  <a:cubicBezTo>
                    <a:pt x="311" y="162"/>
                    <a:pt x="309" y="162"/>
                    <a:pt x="308" y="162"/>
                  </a:cubicBezTo>
                  <a:cubicBezTo>
                    <a:pt x="306" y="162"/>
                    <a:pt x="305" y="161"/>
                    <a:pt x="305" y="158"/>
                  </a:cubicBezTo>
                  <a:cubicBezTo>
                    <a:pt x="306" y="156"/>
                    <a:pt x="306" y="154"/>
                    <a:pt x="306" y="150"/>
                  </a:cubicBezTo>
                  <a:cubicBezTo>
                    <a:pt x="306" y="147"/>
                    <a:pt x="306" y="143"/>
                    <a:pt x="307" y="139"/>
                  </a:cubicBezTo>
                  <a:cubicBezTo>
                    <a:pt x="307" y="135"/>
                    <a:pt x="307" y="130"/>
                    <a:pt x="307" y="125"/>
                  </a:cubicBezTo>
                  <a:cubicBezTo>
                    <a:pt x="308" y="121"/>
                    <a:pt x="308" y="116"/>
                    <a:pt x="308" y="111"/>
                  </a:cubicBezTo>
                  <a:cubicBezTo>
                    <a:pt x="307" y="115"/>
                    <a:pt x="305" y="118"/>
                    <a:pt x="302" y="120"/>
                  </a:cubicBezTo>
                  <a:cubicBezTo>
                    <a:pt x="301" y="122"/>
                    <a:pt x="299" y="123"/>
                    <a:pt x="297" y="123"/>
                  </a:cubicBezTo>
                  <a:cubicBezTo>
                    <a:pt x="295" y="123"/>
                    <a:pt x="294" y="123"/>
                    <a:pt x="292" y="122"/>
                  </a:cubicBezTo>
                  <a:cubicBezTo>
                    <a:pt x="290" y="121"/>
                    <a:pt x="288" y="120"/>
                    <a:pt x="287" y="118"/>
                  </a:cubicBezTo>
                  <a:cubicBezTo>
                    <a:pt x="286" y="116"/>
                    <a:pt x="285" y="115"/>
                    <a:pt x="284" y="113"/>
                  </a:cubicBezTo>
                  <a:cubicBezTo>
                    <a:pt x="284" y="110"/>
                    <a:pt x="284" y="108"/>
                    <a:pt x="284" y="104"/>
                  </a:cubicBezTo>
                  <a:cubicBezTo>
                    <a:pt x="283" y="101"/>
                    <a:pt x="283" y="97"/>
                    <a:pt x="283" y="93"/>
                  </a:cubicBezTo>
                  <a:cubicBezTo>
                    <a:pt x="283" y="89"/>
                    <a:pt x="283" y="84"/>
                    <a:pt x="284" y="80"/>
                  </a:cubicBezTo>
                  <a:cubicBezTo>
                    <a:pt x="284" y="76"/>
                    <a:pt x="284" y="72"/>
                    <a:pt x="284" y="68"/>
                  </a:cubicBezTo>
                  <a:cubicBezTo>
                    <a:pt x="284" y="65"/>
                    <a:pt x="285" y="64"/>
                    <a:pt x="287" y="62"/>
                  </a:cubicBezTo>
                  <a:cubicBezTo>
                    <a:pt x="288" y="61"/>
                    <a:pt x="290" y="60"/>
                    <a:pt x="292" y="60"/>
                  </a:cubicBezTo>
                  <a:cubicBezTo>
                    <a:pt x="294" y="60"/>
                    <a:pt x="296" y="60"/>
                    <a:pt x="298" y="61"/>
                  </a:cubicBezTo>
                  <a:cubicBezTo>
                    <a:pt x="300" y="62"/>
                    <a:pt x="301" y="63"/>
                    <a:pt x="301" y="65"/>
                  </a:cubicBezTo>
                  <a:cubicBezTo>
                    <a:pt x="300" y="69"/>
                    <a:pt x="300" y="74"/>
                    <a:pt x="299" y="79"/>
                  </a:cubicBezTo>
                  <a:cubicBezTo>
                    <a:pt x="299" y="84"/>
                    <a:pt x="299" y="89"/>
                    <a:pt x="298" y="94"/>
                  </a:cubicBezTo>
                  <a:cubicBezTo>
                    <a:pt x="298" y="98"/>
                    <a:pt x="298" y="102"/>
                    <a:pt x="298" y="105"/>
                  </a:cubicBezTo>
                  <a:cubicBezTo>
                    <a:pt x="298" y="108"/>
                    <a:pt x="298" y="110"/>
                    <a:pt x="299" y="110"/>
                  </a:cubicBezTo>
                  <a:cubicBezTo>
                    <a:pt x="300" y="111"/>
                    <a:pt x="301" y="110"/>
                    <a:pt x="302" y="109"/>
                  </a:cubicBezTo>
                  <a:cubicBezTo>
                    <a:pt x="302" y="107"/>
                    <a:pt x="303" y="105"/>
                    <a:pt x="304" y="103"/>
                  </a:cubicBezTo>
                  <a:cubicBezTo>
                    <a:pt x="305" y="101"/>
                    <a:pt x="306" y="98"/>
                    <a:pt x="306" y="95"/>
                  </a:cubicBezTo>
                  <a:cubicBezTo>
                    <a:pt x="307" y="92"/>
                    <a:pt x="308" y="89"/>
                    <a:pt x="308" y="87"/>
                  </a:cubicBezTo>
                  <a:cubicBezTo>
                    <a:pt x="309" y="84"/>
                    <a:pt x="309" y="82"/>
                    <a:pt x="309" y="79"/>
                  </a:cubicBezTo>
                  <a:cubicBezTo>
                    <a:pt x="309" y="78"/>
                    <a:pt x="310" y="78"/>
                    <a:pt x="310" y="77"/>
                  </a:cubicBezTo>
                  <a:cubicBezTo>
                    <a:pt x="310" y="72"/>
                    <a:pt x="310" y="72"/>
                    <a:pt x="310" y="72"/>
                  </a:cubicBezTo>
                  <a:cubicBezTo>
                    <a:pt x="310" y="71"/>
                    <a:pt x="311" y="69"/>
                    <a:pt x="312" y="68"/>
                  </a:cubicBezTo>
                  <a:cubicBezTo>
                    <a:pt x="314" y="68"/>
                    <a:pt x="316" y="67"/>
                    <a:pt x="318" y="67"/>
                  </a:cubicBezTo>
                  <a:cubicBezTo>
                    <a:pt x="320" y="67"/>
                    <a:pt x="322" y="67"/>
                    <a:pt x="323" y="68"/>
                  </a:cubicBezTo>
                  <a:cubicBezTo>
                    <a:pt x="325" y="69"/>
                    <a:pt x="325" y="70"/>
                    <a:pt x="325" y="72"/>
                  </a:cubicBezTo>
                  <a:cubicBezTo>
                    <a:pt x="325" y="75"/>
                    <a:pt x="324" y="79"/>
                    <a:pt x="324" y="83"/>
                  </a:cubicBezTo>
                  <a:cubicBezTo>
                    <a:pt x="324" y="88"/>
                    <a:pt x="324" y="93"/>
                    <a:pt x="323" y="98"/>
                  </a:cubicBezTo>
                  <a:cubicBezTo>
                    <a:pt x="323" y="103"/>
                    <a:pt x="323" y="109"/>
                    <a:pt x="323" y="114"/>
                  </a:cubicBezTo>
                  <a:cubicBezTo>
                    <a:pt x="323" y="119"/>
                    <a:pt x="323" y="124"/>
                    <a:pt x="323" y="129"/>
                  </a:cubicBezTo>
                  <a:cubicBezTo>
                    <a:pt x="322" y="134"/>
                    <a:pt x="322" y="138"/>
                    <a:pt x="322" y="141"/>
                  </a:cubicBezTo>
                  <a:cubicBezTo>
                    <a:pt x="322" y="145"/>
                    <a:pt x="322" y="147"/>
                    <a:pt x="322" y="148"/>
                  </a:cubicBezTo>
                  <a:moveTo>
                    <a:pt x="130" y="96"/>
                  </a:moveTo>
                  <a:cubicBezTo>
                    <a:pt x="132" y="94"/>
                    <a:pt x="133" y="92"/>
                    <a:pt x="134" y="89"/>
                  </a:cubicBezTo>
                  <a:cubicBezTo>
                    <a:pt x="134" y="86"/>
                    <a:pt x="135" y="83"/>
                    <a:pt x="136" y="81"/>
                  </a:cubicBezTo>
                  <a:cubicBezTo>
                    <a:pt x="136" y="78"/>
                    <a:pt x="137" y="76"/>
                    <a:pt x="137" y="74"/>
                  </a:cubicBezTo>
                  <a:cubicBezTo>
                    <a:pt x="138" y="72"/>
                    <a:pt x="139" y="71"/>
                    <a:pt x="140" y="71"/>
                  </a:cubicBezTo>
                  <a:cubicBezTo>
                    <a:pt x="142" y="71"/>
                    <a:pt x="143" y="72"/>
                    <a:pt x="144" y="73"/>
                  </a:cubicBezTo>
                  <a:cubicBezTo>
                    <a:pt x="145" y="74"/>
                    <a:pt x="146" y="76"/>
                    <a:pt x="147" y="77"/>
                  </a:cubicBezTo>
                  <a:cubicBezTo>
                    <a:pt x="148" y="79"/>
                    <a:pt x="148" y="81"/>
                    <a:pt x="149" y="83"/>
                  </a:cubicBezTo>
                  <a:cubicBezTo>
                    <a:pt x="149" y="85"/>
                    <a:pt x="149" y="87"/>
                    <a:pt x="149" y="88"/>
                  </a:cubicBezTo>
                  <a:cubicBezTo>
                    <a:pt x="149" y="96"/>
                    <a:pt x="147" y="103"/>
                    <a:pt x="141" y="109"/>
                  </a:cubicBezTo>
                  <a:cubicBezTo>
                    <a:pt x="136" y="114"/>
                    <a:pt x="130" y="119"/>
                    <a:pt x="122" y="123"/>
                  </a:cubicBezTo>
                  <a:cubicBezTo>
                    <a:pt x="114" y="127"/>
                    <a:pt x="105" y="130"/>
                    <a:pt x="96" y="132"/>
                  </a:cubicBezTo>
                  <a:cubicBezTo>
                    <a:pt x="86" y="133"/>
                    <a:pt x="78" y="134"/>
                    <a:pt x="69" y="134"/>
                  </a:cubicBezTo>
                  <a:cubicBezTo>
                    <a:pt x="63" y="134"/>
                    <a:pt x="57" y="134"/>
                    <a:pt x="49" y="133"/>
                  </a:cubicBezTo>
                  <a:cubicBezTo>
                    <a:pt x="42" y="132"/>
                    <a:pt x="34" y="130"/>
                    <a:pt x="28" y="127"/>
                  </a:cubicBezTo>
                  <a:cubicBezTo>
                    <a:pt x="21" y="125"/>
                    <a:pt x="15" y="121"/>
                    <a:pt x="11" y="116"/>
                  </a:cubicBezTo>
                  <a:cubicBezTo>
                    <a:pt x="6" y="111"/>
                    <a:pt x="4" y="104"/>
                    <a:pt x="4" y="96"/>
                  </a:cubicBezTo>
                  <a:cubicBezTo>
                    <a:pt x="4" y="89"/>
                    <a:pt x="6" y="83"/>
                    <a:pt x="11" y="79"/>
                  </a:cubicBezTo>
                  <a:cubicBezTo>
                    <a:pt x="15" y="75"/>
                    <a:pt x="21" y="71"/>
                    <a:pt x="27" y="68"/>
                  </a:cubicBezTo>
                  <a:cubicBezTo>
                    <a:pt x="24" y="67"/>
                    <a:pt x="20" y="66"/>
                    <a:pt x="17" y="65"/>
                  </a:cubicBezTo>
                  <a:cubicBezTo>
                    <a:pt x="14" y="63"/>
                    <a:pt x="11" y="61"/>
                    <a:pt x="8" y="59"/>
                  </a:cubicBezTo>
                  <a:cubicBezTo>
                    <a:pt x="6" y="57"/>
                    <a:pt x="4" y="54"/>
                    <a:pt x="2" y="51"/>
                  </a:cubicBezTo>
                  <a:cubicBezTo>
                    <a:pt x="1" y="48"/>
                    <a:pt x="0" y="45"/>
                    <a:pt x="0" y="41"/>
                  </a:cubicBezTo>
                  <a:cubicBezTo>
                    <a:pt x="0" y="35"/>
                    <a:pt x="1" y="31"/>
                    <a:pt x="4" y="27"/>
                  </a:cubicBezTo>
                  <a:cubicBezTo>
                    <a:pt x="7" y="23"/>
                    <a:pt x="11" y="19"/>
                    <a:pt x="15" y="16"/>
                  </a:cubicBezTo>
                  <a:cubicBezTo>
                    <a:pt x="20" y="13"/>
                    <a:pt x="25" y="11"/>
                    <a:pt x="30" y="9"/>
                  </a:cubicBezTo>
                  <a:cubicBezTo>
                    <a:pt x="36" y="7"/>
                    <a:pt x="42" y="5"/>
                    <a:pt x="48" y="4"/>
                  </a:cubicBezTo>
                  <a:cubicBezTo>
                    <a:pt x="54" y="2"/>
                    <a:pt x="59" y="2"/>
                    <a:pt x="65" y="1"/>
                  </a:cubicBezTo>
                  <a:cubicBezTo>
                    <a:pt x="70" y="1"/>
                    <a:pt x="75" y="0"/>
                    <a:pt x="79" y="0"/>
                  </a:cubicBezTo>
                  <a:cubicBezTo>
                    <a:pt x="86" y="0"/>
                    <a:pt x="93" y="1"/>
                    <a:pt x="101" y="2"/>
                  </a:cubicBezTo>
                  <a:cubicBezTo>
                    <a:pt x="109" y="4"/>
                    <a:pt x="117" y="5"/>
                    <a:pt x="123" y="8"/>
                  </a:cubicBezTo>
                  <a:cubicBezTo>
                    <a:pt x="130" y="10"/>
                    <a:pt x="136" y="13"/>
                    <a:pt x="141" y="17"/>
                  </a:cubicBezTo>
                  <a:cubicBezTo>
                    <a:pt x="145" y="20"/>
                    <a:pt x="147" y="24"/>
                    <a:pt x="147" y="29"/>
                  </a:cubicBezTo>
                  <a:cubicBezTo>
                    <a:pt x="147" y="31"/>
                    <a:pt x="146" y="32"/>
                    <a:pt x="144" y="32"/>
                  </a:cubicBezTo>
                  <a:cubicBezTo>
                    <a:pt x="142" y="32"/>
                    <a:pt x="140" y="32"/>
                    <a:pt x="136" y="31"/>
                  </a:cubicBezTo>
                  <a:cubicBezTo>
                    <a:pt x="133" y="30"/>
                    <a:pt x="130" y="29"/>
                    <a:pt x="127" y="28"/>
                  </a:cubicBezTo>
                  <a:cubicBezTo>
                    <a:pt x="123" y="26"/>
                    <a:pt x="120" y="25"/>
                    <a:pt x="117" y="25"/>
                  </a:cubicBezTo>
                  <a:cubicBezTo>
                    <a:pt x="110" y="23"/>
                    <a:pt x="103" y="21"/>
                    <a:pt x="97" y="20"/>
                  </a:cubicBezTo>
                  <a:cubicBezTo>
                    <a:pt x="90" y="19"/>
                    <a:pt x="83" y="18"/>
                    <a:pt x="76" y="18"/>
                  </a:cubicBezTo>
                  <a:cubicBezTo>
                    <a:pt x="71" y="18"/>
                    <a:pt x="65" y="19"/>
                    <a:pt x="58" y="20"/>
                  </a:cubicBezTo>
                  <a:cubicBezTo>
                    <a:pt x="51" y="21"/>
                    <a:pt x="45" y="22"/>
                    <a:pt x="39" y="24"/>
                  </a:cubicBezTo>
                  <a:cubicBezTo>
                    <a:pt x="33" y="26"/>
                    <a:pt x="28" y="28"/>
                    <a:pt x="23" y="31"/>
                  </a:cubicBezTo>
                  <a:cubicBezTo>
                    <a:pt x="19" y="34"/>
                    <a:pt x="17" y="37"/>
                    <a:pt x="17" y="41"/>
                  </a:cubicBezTo>
                  <a:cubicBezTo>
                    <a:pt x="17" y="45"/>
                    <a:pt x="19" y="48"/>
                    <a:pt x="22" y="50"/>
                  </a:cubicBezTo>
                  <a:cubicBezTo>
                    <a:pt x="25" y="52"/>
                    <a:pt x="29" y="54"/>
                    <a:pt x="34" y="55"/>
                  </a:cubicBezTo>
                  <a:cubicBezTo>
                    <a:pt x="38" y="56"/>
                    <a:pt x="44" y="57"/>
                    <a:pt x="51" y="57"/>
                  </a:cubicBezTo>
                  <a:cubicBezTo>
                    <a:pt x="57" y="57"/>
                    <a:pt x="64" y="58"/>
                    <a:pt x="71" y="58"/>
                  </a:cubicBezTo>
                  <a:cubicBezTo>
                    <a:pt x="78" y="58"/>
                    <a:pt x="85" y="57"/>
                    <a:pt x="92" y="57"/>
                  </a:cubicBezTo>
                  <a:cubicBezTo>
                    <a:pt x="99" y="57"/>
                    <a:pt x="106" y="57"/>
                    <a:pt x="112" y="57"/>
                  </a:cubicBezTo>
                  <a:cubicBezTo>
                    <a:pt x="118" y="57"/>
                    <a:pt x="123" y="58"/>
                    <a:pt x="128" y="59"/>
                  </a:cubicBezTo>
                  <a:cubicBezTo>
                    <a:pt x="133" y="60"/>
                    <a:pt x="136" y="61"/>
                    <a:pt x="138" y="63"/>
                  </a:cubicBezTo>
                  <a:cubicBezTo>
                    <a:pt x="138" y="62"/>
                    <a:pt x="138" y="62"/>
                    <a:pt x="138" y="62"/>
                  </a:cubicBezTo>
                  <a:cubicBezTo>
                    <a:pt x="139" y="63"/>
                    <a:pt x="140" y="63"/>
                    <a:pt x="140" y="64"/>
                  </a:cubicBezTo>
                  <a:cubicBezTo>
                    <a:pt x="140" y="64"/>
                    <a:pt x="140" y="65"/>
                    <a:pt x="139" y="65"/>
                  </a:cubicBezTo>
                  <a:cubicBezTo>
                    <a:pt x="139" y="66"/>
                    <a:pt x="138" y="66"/>
                    <a:pt x="137" y="66"/>
                  </a:cubicBezTo>
                  <a:cubicBezTo>
                    <a:pt x="136" y="67"/>
                    <a:pt x="135" y="67"/>
                    <a:pt x="135" y="67"/>
                  </a:cubicBezTo>
                  <a:cubicBezTo>
                    <a:pt x="125" y="68"/>
                    <a:pt x="115" y="69"/>
                    <a:pt x="107" y="69"/>
                  </a:cubicBezTo>
                  <a:cubicBezTo>
                    <a:pt x="98" y="69"/>
                    <a:pt x="90" y="69"/>
                    <a:pt x="84" y="70"/>
                  </a:cubicBezTo>
                  <a:cubicBezTo>
                    <a:pt x="77" y="70"/>
                    <a:pt x="71" y="70"/>
                    <a:pt x="66" y="70"/>
                  </a:cubicBezTo>
                  <a:cubicBezTo>
                    <a:pt x="61" y="71"/>
                    <a:pt x="57" y="71"/>
                    <a:pt x="53" y="72"/>
                  </a:cubicBezTo>
                  <a:cubicBezTo>
                    <a:pt x="49" y="73"/>
                    <a:pt x="45" y="74"/>
                    <a:pt x="40" y="76"/>
                  </a:cubicBezTo>
                  <a:cubicBezTo>
                    <a:pt x="36" y="77"/>
                    <a:pt x="32" y="79"/>
                    <a:pt x="28" y="81"/>
                  </a:cubicBezTo>
                  <a:cubicBezTo>
                    <a:pt x="25" y="82"/>
                    <a:pt x="22" y="84"/>
                    <a:pt x="20" y="87"/>
                  </a:cubicBezTo>
                  <a:cubicBezTo>
                    <a:pt x="17" y="89"/>
                    <a:pt x="16" y="92"/>
                    <a:pt x="16" y="95"/>
                  </a:cubicBezTo>
                  <a:cubicBezTo>
                    <a:pt x="16" y="100"/>
                    <a:pt x="18" y="104"/>
                    <a:pt x="21" y="107"/>
                  </a:cubicBezTo>
                  <a:cubicBezTo>
                    <a:pt x="24" y="110"/>
                    <a:pt x="28" y="113"/>
                    <a:pt x="33" y="114"/>
                  </a:cubicBezTo>
                  <a:cubicBezTo>
                    <a:pt x="37" y="116"/>
                    <a:pt x="42" y="117"/>
                    <a:pt x="47" y="118"/>
                  </a:cubicBezTo>
                  <a:cubicBezTo>
                    <a:pt x="52" y="118"/>
                    <a:pt x="57" y="119"/>
                    <a:pt x="61" y="119"/>
                  </a:cubicBezTo>
                  <a:cubicBezTo>
                    <a:pt x="66" y="119"/>
                    <a:pt x="72" y="118"/>
                    <a:pt x="78" y="118"/>
                  </a:cubicBezTo>
                  <a:cubicBezTo>
                    <a:pt x="84" y="117"/>
                    <a:pt x="91" y="116"/>
                    <a:pt x="97" y="115"/>
                  </a:cubicBezTo>
                  <a:cubicBezTo>
                    <a:pt x="104" y="113"/>
                    <a:pt x="110" y="111"/>
                    <a:pt x="116" y="108"/>
                  </a:cubicBezTo>
                  <a:cubicBezTo>
                    <a:pt x="122" y="105"/>
                    <a:pt x="127" y="101"/>
                    <a:pt x="130" y="96"/>
                  </a:cubicBezTo>
                  <a:moveTo>
                    <a:pt x="258" y="65"/>
                  </a:moveTo>
                  <a:cubicBezTo>
                    <a:pt x="258" y="73"/>
                    <a:pt x="258" y="73"/>
                    <a:pt x="258" y="73"/>
                  </a:cubicBezTo>
                  <a:cubicBezTo>
                    <a:pt x="257" y="73"/>
                    <a:pt x="257" y="73"/>
                    <a:pt x="257" y="73"/>
                  </a:cubicBezTo>
                  <a:cubicBezTo>
                    <a:pt x="256" y="73"/>
                    <a:pt x="254" y="74"/>
                    <a:pt x="253" y="75"/>
                  </a:cubicBezTo>
                  <a:cubicBezTo>
                    <a:pt x="252" y="77"/>
                    <a:pt x="252" y="79"/>
                    <a:pt x="251" y="82"/>
                  </a:cubicBezTo>
                  <a:cubicBezTo>
                    <a:pt x="251" y="84"/>
                    <a:pt x="250" y="87"/>
                    <a:pt x="250" y="90"/>
                  </a:cubicBezTo>
                  <a:cubicBezTo>
                    <a:pt x="250" y="93"/>
                    <a:pt x="251" y="96"/>
                    <a:pt x="251" y="98"/>
                  </a:cubicBezTo>
                  <a:cubicBezTo>
                    <a:pt x="252" y="101"/>
                    <a:pt x="253" y="103"/>
                    <a:pt x="254" y="105"/>
                  </a:cubicBezTo>
                  <a:cubicBezTo>
                    <a:pt x="255" y="107"/>
                    <a:pt x="256" y="107"/>
                    <a:pt x="258" y="108"/>
                  </a:cubicBezTo>
                  <a:cubicBezTo>
                    <a:pt x="258" y="117"/>
                    <a:pt x="258" y="117"/>
                    <a:pt x="258" y="117"/>
                  </a:cubicBezTo>
                  <a:cubicBezTo>
                    <a:pt x="257" y="117"/>
                    <a:pt x="256" y="117"/>
                    <a:pt x="256" y="117"/>
                  </a:cubicBezTo>
                  <a:cubicBezTo>
                    <a:pt x="250" y="117"/>
                    <a:pt x="246" y="116"/>
                    <a:pt x="243" y="113"/>
                  </a:cubicBezTo>
                  <a:cubicBezTo>
                    <a:pt x="240" y="111"/>
                    <a:pt x="238" y="107"/>
                    <a:pt x="237" y="103"/>
                  </a:cubicBezTo>
                  <a:cubicBezTo>
                    <a:pt x="236" y="100"/>
                    <a:pt x="235" y="95"/>
                    <a:pt x="236" y="91"/>
                  </a:cubicBezTo>
                  <a:cubicBezTo>
                    <a:pt x="236" y="86"/>
                    <a:pt x="237" y="82"/>
                    <a:pt x="239" y="78"/>
                  </a:cubicBezTo>
                  <a:cubicBezTo>
                    <a:pt x="241" y="74"/>
                    <a:pt x="244" y="71"/>
                    <a:pt x="247" y="68"/>
                  </a:cubicBezTo>
                  <a:cubicBezTo>
                    <a:pt x="250" y="66"/>
                    <a:pt x="253" y="65"/>
                    <a:pt x="258" y="65"/>
                  </a:cubicBezTo>
                  <a:moveTo>
                    <a:pt x="234" y="51"/>
                  </a:moveTo>
                  <a:cubicBezTo>
                    <a:pt x="234" y="54"/>
                    <a:pt x="232" y="56"/>
                    <a:pt x="229" y="58"/>
                  </a:cubicBezTo>
                  <a:cubicBezTo>
                    <a:pt x="226" y="59"/>
                    <a:pt x="222" y="60"/>
                    <a:pt x="219" y="60"/>
                  </a:cubicBezTo>
                  <a:cubicBezTo>
                    <a:pt x="217" y="60"/>
                    <a:pt x="215" y="59"/>
                    <a:pt x="213" y="59"/>
                  </a:cubicBezTo>
                  <a:cubicBezTo>
                    <a:pt x="211" y="58"/>
                    <a:pt x="210" y="58"/>
                    <a:pt x="209" y="57"/>
                  </a:cubicBezTo>
                  <a:cubicBezTo>
                    <a:pt x="207" y="56"/>
                    <a:pt x="206" y="55"/>
                    <a:pt x="205" y="53"/>
                  </a:cubicBezTo>
                  <a:cubicBezTo>
                    <a:pt x="204" y="52"/>
                    <a:pt x="204" y="51"/>
                    <a:pt x="204" y="49"/>
                  </a:cubicBezTo>
                  <a:cubicBezTo>
                    <a:pt x="204" y="46"/>
                    <a:pt x="206" y="44"/>
                    <a:pt x="209" y="42"/>
                  </a:cubicBezTo>
                  <a:cubicBezTo>
                    <a:pt x="212" y="41"/>
                    <a:pt x="215" y="40"/>
                    <a:pt x="219" y="40"/>
                  </a:cubicBezTo>
                  <a:cubicBezTo>
                    <a:pt x="223" y="40"/>
                    <a:pt x="227" y="42"/>
                    <a:pt x="230" y="43"/>
                  </a:cubicBezTo>
                  <a:cubicBezTo>
                    <a:pt x="233" y="45"/>
                    <a:pt x="234" y="48"/>
                    <a:pt x="234" y="51"/>
                  </a:cubicBezTo>
                  <a:moveTo>
                    <a:pt x="223" y="151"/>
                  </a:moveTo>
                  <a:cubicBezTo>
                    <a:pt x="223" y="154"/>
                    <a:pt x="222" y="156"/>
                    <a:pt x="220" y="158"/>
                  </a:cubicBezTo>
                  <a:cubicBezTo>
                    <a:pt x="218" y="160"/>
                    <a:pt x="216" y="161"/>
                    <a:pt x="214" y="162"/>
                  </a:cubicBezTo>
                  <a:cubicBezTo>
                    <a:pt x="212" y="162"/>
                    <a:pt x="210" y="162"/>
                    <a:pt x="208" y="162"/>
                  </a:cubicBezTo>
                  <a:cubicBezTo>
                    <a:pt x="206" y="161"/>
                    <a:pt x="205" y="160"/>
                    <a:pt x="206" y="158"/>
                  </a:cubicBezTo>
                  <a:cubicBezTo>
                    <a:pt x="206" y="156"/>
                    <a:pt x="207" y="153"/>
                    <a:pt x="207" y="148"/>
                  </a:cubicBezTo>
                  <a:cubicBezTo>
                    <a:pt x="207" y="144"/>
                    <a:pt x="208" y="139"/>
                    <a:pt x="208" y="134"/>
                  </a:cubicBezTo>
                  <a:cubicBezTo>
                    <a:pt x="208" y="129"/>
                    <a:pt x="209" y="123"/>
                    <a:pt x="209" y="117"/>
                  </a:cubicBezTo>
                  <a:cubicBezTo>
                    <a:pt x="209" y="113"/>
                    <a:pt x="209" y="108"/>
                    <a:pt x="209" y="104"/>
                  </a:cubicBezTo>
                  <a:cubicBezTo>
                    <a:pt x="209" y="104"/>
                    <a:pt x="209" y="105"/>
                    <a:pt x="208" y="105"/>
                  </a:cubicBezTo>
                  <a:cubicBezTo>
                    <a:pt x="206" y="108"/>
                    <a:pt x="204" y="111"/>
                    <a:pt x="201" y="114"/>
                  </a:cubicBezTo>
                  <a:cubicBezTo>
                    <a:pt x="199" y="116"/>
                    <a:pt x="196" y="117"/>
                    <a:pt x="194" y="117"/>
                  </a:cubicBezTo>
                  <a:cubicBezTo>
                    <a:pt x="190" y="117"/>
                    <a:pt x="187" y="116"/>
                    <a:pt x="185" y="114"/>
                  </a:cubicBezTo>
                  <a:cubicBezTo>
                    <a:pt x="184" y="112"/>
                    <a:pt x="182" y="109"/>
                    <a:pt x="182" y="107"/>
                  </a:cubicBezTo>
                  <a:cubicBezTo>
                    <a:pt x="181" y="104"/>
                    <a:pt x="181" y="101"/>
                    <a:pt x="181" y="99"/>
                  </a:cubicBezTo>
                  <a:cubicBezTo>
                    <a:pt x="181" y="96"/>
                    <a:pt x="181" y="94"/>
                    <a:pt x="181" y="94"/>
                  </a:cubicBezTo>
                  <a:cubicBezTo>
                    <a:pt x="180" y="94"/>
                    <a:pt x="180" y="95"/>
                    <a:pt x="179" y="97"/>
                  </a:cubicBezTo>
                  <a:cubicBezTo>
                    <a:pt x="178" y="98"/>
                    <a:pt x="177" y="100"/>
                    <a:pt x="177" y="103"/>
                  </a:cubicBezTo>
                  <a:cubicBezTo>
                    <a:pt x="176" y="105"/>
                    <a:pt x="175" y="107"/>
                    <a:pt x="175" y="110"/>
                  </a:cubicBezTo>
                  <a:cubicBezTo>
                    <a:pt x="174" y="112"/>
                    <a:pt x="174" y="114"/>
                    <a:pt x="174" y="116"/>
                  </a:cubicBezTo>
                  <a:cubicBezTo>
                    <a:pt x="173" y="118"/>
                    <a:pt x="172" y="119"/>
                    <a:pt x="171" y="120"/>
                  </a:cubicBezTo>
                  <a:cubicBezTo>
                    <a:pt x="169" y="121"/>
                    <a:pt x="168" y="121"/>
                    <a:pt x="166" y="121"/>
                  </a:cubicBezTo>
                  <a:cubicBezTo>
                    <a:pt x="164" y="121"/>
                    <a:pt x="162" y="121"/>
                    <a:pt x="160" y="120"/>
                  </a:cubicBezTo>
                  <a:cubicBezTo>
                    <a:pt x="159" y="119"/>
                    <a:pt x="158" y="117"/>
                    <a:pt x="158" y="115"/>
                  </a:cubicBezTo>
                  <a:cubicBezTo>
                    <a:pt x="158" y="113"/>
                    <a:pt x="158" y="110"/>
                    <a:pt x="158" y="107"/>
                  </a:cubicBezTo>
                  <a:cubicBezTo>
                    <a:pt x="158" y="103"/>
                    <a:pt x="158" y="100"/>
                    <a:pt x="158" y="96"/>
                  </a:cubicBezTo>
                  <a:cubicBezTo>
                    <a:pt x="158" y="92"/>
                    <a:pt x="158" y="89"/>
                    <a:pt x="158" y="85"/>
                  </a:cubicBezTo>
                  <a:cubicBezTo>
                    <a:pt x="158" y="82"/>
                    <a:pt x="158" y="78"/>
                    <a:pt x="159" y="76"/>
                  </a:cubicBezTo>
                  <a:cubicBezTo>
                    <a:pt x="159" y="73"/>
                    <a:pt x="160" y="71"/>
                    <a:pt x="162" y="69"/>
                  </a:cubicBezTo>
                  <a:cubicBezTo>
                    <a:pt x="164" y="68"/>
                    <a:pt x="166" y="67"/>
                    <a:pt x="168" y="67"/>
                  </a:cubicBezTo>
                  <a:cubicBezTo>
                    <a:pt x="170" y="67"/>
                    <a:pt x="172" y="67"/>
                    <a:pt x="174" y="68"/>
                  </a:cubicBezTo>
                  <a:cubicBezTo>
                    <a:pt x="175" y="69"/>
                    <a:pt x="176" y="71"/>
                    <a:pt x="175" y="73"/>
                  </a:cubicBezTo>
                  <a:cubicBezTo>
                    <a:pt x="175" y="75"/>
                    <a:pt x="175" y="77"/>
                    <a:pt x="174" y="80"/>
                  </a:cubicBezTo>
                  <a:cubicBezTo>
                    <a:pt x="174" y="82"/>
                    <a:pt x="173" y="84"/>
                    <a:pt x="173" y="87"/>
                  </a:cubicBezTo>
                  <a:cubicBezTo>
                    <a:pt x="172" y="89"/>
                    <a:pt x="172" y="92"/>
                    <a:pt x="172" y="94"/>
                  </a:cubicBezTo>
                  <a:cubicBezTo>
                    <a:pt x="172" y="96"/>
                    <a:pt x="172" y="98"/>
                    <a:pt x="172" y="99"/>
                  </a:cubicBezTo>
                  <a:cubicBezTo>
                    <a:pt x="173" y="95"/>
                    <a:pt x="174" y="92"/>
                    <a:pt x="176" y="89"/>
                  </a:cubicBezTo>
                  <a:cubicBezTo>
                    <a:pt x="177" y="86"/>
                    <a:pt x="179" y="83"/>
                    <a:pt x="180" y="81"/>
                  </a:cubicBezTo>
                  <a:cubicBezTo>
                    <a:pt x="181" y="80"/>
                    <a:pt x="183" y="79"/>
                    <a:pt x="185" y="78"/>
                  </a:cubicBezTo>
                  <a:cubicBezTo>
                    <a:pt x="187" y="77"/>
                    <a:pt x="189" y="77"/>
                    <a:pt x="191" y="77"/>
                  </a:cubicBezTo>
                  <a:cubicBezTo>
                    <a:pt x="192" y="77"/>
                    <a:pt x="194" y="78"/>
                    <a:pt x="195" y="79"/>
                  </a:cubicBezTo>
                  <a:cubicBezTo>
                    <a:pt x="196" y="80"/>
                    <a:pt x="196" y="81"/>
                    <a:pt x="196" y="83"/>
                  </a:cubicBezTo>
                  <a:cubicBezTo>
                    <a:pt x="195" y="84"/>
                    <a:pt x="195" y="86"/>
                    <a:pt x="194" y="89"/>
                  </a:cubicBezTo>
                  <a:cubicBezTo>
                    <a:pt x="194" y="91"/>
                    <a:pt x="194" y="94"/>
                    <a:pt x="194" y="97"/>
                  </a:cubicBezTo>
                  <a:cubicBezTo>
                    <a:pt x="194" y="100"/>
                    <a:pt x="194" y="102"/>
                    <a:pt x="194" y="104"/>
                  </a:cubicBezTo>
                  <a:cubicBezTo>
                    <a:pt x="195" y="106"/>
                    <a:pt x="195" y="107"/>
                    <a:pt x="196" y="107"/>
                  </a:cubicBezTo>
                  <a:cubicBezTo>
                    <a:pt x="197" y="107"/>
                    <a:pt x="198" y="106"/>
                    <a:pt x="199" y="105"/>
                  </a:cubicBezTo>
                  <a:cubicBezTo>
                    <a:pt x="201" y="103"/>
                    <a:pt x="202" y="101"/>
                    <a:pt x="203" y="99"/>
                  </a:cubicBezTo>
                  <a:cubicBezTo>
                    <a:pt x="205" y="97"/>
                    <a:pt x="206" y="95"/>
                    <a:pt x="207" y="92"/>
                  </a:cubicBezTo>
                  <a:cubicBezTo>
                    <a:pt x="208" y="90"/>
                    <a:pt x="209" y="88"/>
                    <a:pt x="210" y="86"/>
                  </a:cubicBezTo>
                  <a:cubicBezTo>
                    <a:pt x="210" y="85"/>
                    <a:pt x="210" y="85"/>
                    <a:pt x="210" y="85"/>
                  </a:cubicBezTo>
                  <a:cubicBezTo>
                    <a:pt x="210" y="84"/>
                    <a:pt x="210" y="84"/>
                    <a:pt x="210" y="84"/>
                  </a:cubicBezTo>
                  <a:cubicBezTo>
                    <a:pt x="210" y="79"/>
                    <a:pt x="210" y="75"/>
                    <a:pt x="210" y="72"/>
                  </a:cubicBezTo>
                  <a:cubicBezTo>
                    <a:pt x="210" y="71"/>
                    <a:pt x="211" y="69"/>
                    <a:pt x="213" y="68"/>
                  </a:cubicBezTo>
                  <a:cubicBezTo>
                    <a:pt x="215" y="68"/>
                    <a:pt x="216" y="67"/>
                    <a:pt x="218" y="67"/>
                  </a:cubicBezTo>
                  <a:cubicBezTo>
                    <a:pt x="220" y="67"/>
                    <a:pt x="222" y="67"/>
                    <a:pt x="224" y="68"/>
                  </a:cubicBezTo>
                  <a:cubicBezTo>
                    <a:pt x="225" y="69"/>
                    <a:pt x="226" y="70"/>
                    <a:pt x="226" y="72"/>
                  </a:cubicBezTo>
                  <a:cubicBezTo>
                    <a:pt x="225" y="75"/>
                    <a:pt x="225" y="79"/>
                    <a:pt x="225" y="83"/>
                  </a:cubicBezTo>
                  <a:cubicBezTo>
                    <a:pt x="224" y="88"/>
                    <a:pt x="224" y="93"/>
                    <a:pt x="224" y="99"/>
                  </a:cubicBezTo>
                  <a:cubicBezTo>
                    <a:pt x="224" y="104"/>
                    <a:pt x="223" y="110"/>
                    <a:pt x="223" y="115"/>
                  </a:cubicBezTo>
                  <a:cubicBezTo>
                    <a:pt x="223" y="121"/>
                    <a:pt x="223" y="126"/>
                    <a:pt x="223" y="131"/>
                  </a:cubicBezTo>
                  <a:cubicBezTo>
                    <a:pt x="223" y="136"/>
                    <a:pt x="223" y="140"/>
                    <a:pt x="223" y="144"/>
                  </a:cubicBezTo>
                  <a:cubicBezTo>
                    <a:pt x="223" y="148"/>
                    <a:pt x="223" y="150"/>
                    <a:pt x="223" y="151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1" name="Freeform 47"/>
            <p:cNvSpPr/>
            <p:nvPr/>
          </p:nvSpPr>
          <p:spPr>
            <a:xfrm>
              <a:off x="2459037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4" h="23">
                  <a:moveTo>
                    <a:pt x="24" y="14"/>
                  </a:moveTo>
                  <a:cubicBezTo>
                    <a:pt x="23" y="17"/>
                    <a:pt x="22" y="20"/>
                    <a:pt x="19" y="21"/>
                  </a:cubicBezTo>
                  <a:cubicBezTo>
                    <a:pt x="16" y="23"/>
                    <a:pt x="14" y="23"/>
                    <a:pt x="11" y="22"/>
                  </a:cubicBezTo>
                  <a:cubicBezTo>
                    <a:pt x="8" y="22"/>
                    <a:pt x="5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0" y="6"/>
                    <a:pt x="2" y="4"/>
                    <a:pt x="4" y="2"/>
                  </a:cubicBezTo>
                  <a:cubicBezTo>
                    <a:pt x="7" y="1"/>
                    <a:pt x="9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3" y="8"/>
                    <a:pt x="24" y="11"/>
                    <a:pt x="24" y="14"/>
                  </a:cubicBezTo>
                </a:path>
              </a:pathLst>
            </a:custGeom>
            <a:solidFill>
              <a:srgbClr val="6AD9C3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2" name="Freeform 48"/>
            <p:cNvSpPr/>
            <p:nvPr/>
          </p:nvSpPr>
          <p:spPr>
            <a:xfrm>
              <a:off x="2505075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4" h="23">
                  <a:moveTo>
                    <a:pt x="24" y="14"/>
                  </a:moveTo>
                  <a:cubicBezTo>
                    <a:pt x="24" y="17"/>
                    <a:pt x="22" y="20"/>
                    <a:pt x="19" y="21"/>
                  </a:cubicBezTo>
                  <a:cubicBezTo>
                    <a:pt x="17" y="23"/>
                    <a:pt x="14" y="23"/>
                    <a:pt x="11" y="22"/>
                  </a:cubicBezTo>
                  <a:cubicBezTo>
                    <a:pt x="8" y="22"/>
                    <a:pt x="6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0" y="6"/>
                    <a:pt x="2" y="4"/>
                    <a:pt x="4" y="2"/>
                  </a:cubicBezTo>
                  <a:cubicBezTo>
                    <a:pt x="7" y="1"/>
                    <a:pt x="10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3" y="8"/>
                    <a:pt x="24" y="11"/>
                    <a:pt x="24" y="14"/>
                  </a:cubicBezTo>
                </a:path>
              </a:pathLst>
            </a:custGeom>
            <a:solidFill>
              <a:srgbClr val="C1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Freeform 49"/>
            <p:cNvSpPr/>
            <p:nvPr/>
          </p:nvSpPr>
          <p:spPr>
            <a:xfrm>
              <a:off x="2551112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4" h="23">
                  <a:moveTo>
                    <a:pt x="24" y="14"/>
                  </a:moveTo>
                  <a:cubicBezTo>
                    <a:pt x="24" y="17"/>
                    <a:pt x="22" y="20"/>
                    <a:pt x="20" y="21"/>
                  </a:cubicBezTo>
                  <a:cubicBezTo>
                    <a:pt x="17" y="23"/>
                    <a:pt x="14" y="23"/>
                    <a:pt x="11" y="22"/>
                  </a:cubicBezTo>
                  <a:cubicBezTo>
                    <a:pt x="8" y="22"/>
                    <a:pt x="6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1" y="6"/>
                    <a:pt x="2" y="4"/>
                    <a:pt x="5" y="2"/>
                  </a:cubicBezTo>
                  <a:cubicBezTo>
                    <a:pt x="7" y="1"/>
                    <a:pt x="10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4" y="8"/>
                    <a:pt x="24" y="11"/>
                    <a:pt x="24" y="14"/>
                  </a:cubicBezTo>
                </a:path>
              </a:pathLst>
            </a:custGeom>
            <a:solidFill>
              <a:srgbClr val="F9A818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4" name="Freeform 50"/>
            <p:cNvSpPr/>
            <p:nvPr/>
          </p:nvSpPr>
          <p:spPr>
            <a:xfrm>
              <a:off x="1684337" y="2130425"/>
              <a:ext cx="163512" cy="460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2" h="37">
                  <a:moveTo>
                    <a:pt x="127" y="24"/>
                  </a:moveTo>
                  <a:cubicBezTo>
                    <a:pt x="132" y="25"/>
                    <a:pt x="132" y="29"/>
                    <a:pt x="127" y="32"/>
                  </a:cubicBezTo>
                  <a:cubicBezTo>
                    <a:pt x="122" y="35"/>
                    <a:pt x="114" y="37"/>
                    <a:pt x="110" y="37"/>
                  </a:cubicBezTo>
                  <a:cubicBezTo>
                    <a:pt x="93" y="34"/>
                    <a:pt x="75" y="29"/>
                    <a:pt x="56" y="24"/>
                  </a:cubicBezTo>
                  <a:cubicBezTo>
                    <a:pt x="38" y="20"/>
                    <a:pt x="20" y="15"/>
                    <a:pt x="5" y="13"/>
                  </a:cubicBezTo>
                  <a:cubicBezTo>
                    <a:pt x="0" y="12"/>
                    <a:pt x="0" y="8"/>
                    <a:pt x="5" y="5"/>
                  </a:cubicBezTo>
                  <a:cubicBezTo>
                    <a:pt x="10" y="2"/>
                    <a:pt x="17" y="0"/>
                    <a:pt x="22" y="0"/>
                  </a:cubicBezTo>
                  <a:cubicBezTo>
                    <a:pt x="38" y="3"/>
                    <a:pt x="57" y="8"/>
                    <a:pt x="76" y="13"/>
                  </a:cubicBezTo>
                  <a:cubicBezTo>
                    <a:pt x="94" y="17"/>
                    <a:pt x="112" y="22"/>
                    <a:pt x="127" y="24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Freeform 51"/>
            <p:cNvSpPr/>
            <p:nvPr/>
          </p:nvSpPr>
          <p:spPr>
            <a:xfrm>
              <a:off x="1670050" y="2239962"/>
              <a:ext cx="163512" cy="269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3" h="21">
                  <a:moveTo>
                    <a:pt x="127" y="1"/>
                  </a:moveTo>
                  <a:cubicBezTo>
                    <a:pt x="132" y="0"/>
                    <a:pt x="133" y="4"/>
                    <a:pt x="129" y="8"/>
                  </a:cubicBezTo>
                  <a:cubicBezTo>
                    <a:pt x="125" y="13"/>
                    <a:pt x="118" y="17"/>
                    <a:pt x="113" y="17"/>
                  </a:cubicBezTo>
                  <a:cubicBezTo>
                    <a:pt x="97" y="19"/>
                    <a:pt x="78" y="19"/>
                    <a:pt x="59" y="19"/>
                  </a:cubicBezTo>
                  <a:cubicBezTo>
                    <a:pt x="40" y="19"/>
                    <a:pt x="21" y="19"/>
                    <a:pt x="6" y="20"/>
                  </a:cubicBezTo>
                  <a:cubicBezTo>
                    <a:pt x="1" y="21"/>
                    <a:pt x="0" y="17"/>
                    <a:pt x="4" y="13"/>
                  </a:cubicBezTo>
                  <a:cubicBezTo>
                    <a:pt x="8" y="8"/>
                    <a:pt x="15" y="4"/>
                    <a:pt x="20" y="4"/>
                  </a:cubicBezTo>
                  <a:cubicBezTo>
                    <a:pt x="36" y="2"/>
                    <a:pt x="55" y="2"/>
                    <a:pt x="74" y="2"/>
                  </a:cubicBezTo>
                  <a:cubicBezTo>
                    <a:pt x="93" y="2"/>
                    <a:pt x="111" y="2"/>
                    <a:pt x="127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6" name="Freeform 52"/>
            <p:cNvSpPr/>
            <p:nvPr/>
          </p:nvSpPr>
          <p:spPr>
            <a:xfrm>
              <a:off x="1879600" y="2109787"/>
              <a:ext cx="241300" cy="2857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95" h="231">
                  <a:moveTo>
                    <a:pt x="81" y="213"/>
                  </a:moveTo>
                  <a:cubicBezTo>
                    <a:pt x="81" y="218"/>
                    <a:pt x="77" y="224"/>
                    <a:pt x="72" y="228"/>
                  </a:cubicBezTo>
                  <a:cubicBezTo>
                    <a:pt x="66" y="231"/>
                    <a:pt x="62" y="230"/>
                    <a:pt x="62" y="225"/>
                  </a:cubicBezTo>
                  <a:cubicBezTo>
                    <a:pt x="62" y="210"/>
                    <a:pt x="52" y="198"/>
                    <a:pt x="40" y="184"/>
                  </a:cubicBezTo>
                  <a:cubicBezTo>
                    <a:pt x="23" y="164"/>
                    <a:pt x="2" y="140"/>
                    <a:pt x="1" y="95"/>
                  </a:cubicBezTo>
                  <a:cubicBezTo>
                    <a:pt x="0" y="52"/>
                    <a:pt x="28" y="22"/>
                    <a:pt x="64" y="8"/>
                  </a:cubicBezTo>
                  <a:cubicBezTo>
                    <a:pt x="77" y="3"/>
                    <a:pt x="91" y="0"/>
                    <a:pt x="105" y="0"/>
                  </a:cubicBezTo>
                  <a:cubicBezTo>
                    <a:pt x="119" y="0"/>
                    <a:pt x="133" y="2"/>
                    <a:pt x="145" y="7"/>
                  </a:cubicBezTo>
                  <a:cubicBezTo>
                    <a:pt x="174" y="19"/>
                    <a:pt x="195" y="45"/>
                    <a:pt x="193" y="88"/>
                  </a:cubicBezTo>
                  <a:cubicBezTo>
                    <a:pt x="191" y="137"/>
                    <a:pt x="170" y="160"/>
                    <a:pt x="152" y="180"/>
                  </a:cubicBezTo>
                  <a:cubicBezTo>
                    <a:pt x="143" y="190"/>
                    <a:pt x="135" y="198"/>
                    <a:pt x="135" y="211"/>
                  </a:cubicBezTo>
                  <a:cubicBezTo>
                    <a:pt x="135" y="216"/>
                    <a:pt x="131" y="222"/>
                    <a:pt x="126" y="226"/>
                  </a:cubicBezTo>
                  <a:cubicBezTo>
                    <a:pt x="121" y="229"/>
                    <a:pt x="117" y="228"/>
                    <a:pt x="117" y="223"/>
                  </a:cubicBezTo>
                  <a:cubicBezTo>
                    <a:pt x="117" y="199"/>
                    <a:pt x="129" y="186"/>
                    <a:pt x="144" y="170"/>
                  </a:cubicBezTo>
                  <a:cubicBezTo>
                    <a:pt x="157" y="155"/>
                    <a:pt x="173" y="138"/>
                    <a:pt x="174" y="99"/>
                  </a:cubicBezTo>
                  <a:cubicBezTo>
                    <a:pt x="176" y="62"/>
                    <a:pt x="157" y="38"/>
                    <a:pt x="131" y="28"/>
                  </a:cubicBezTo>
                  <a:cubicBezTo>
                    <a:pt x="120" y="23"/>
                    <a:pt x="107" y="21"/>
                    <a:pt x="95" y="21"/>
                  </a:cubicBezTo>
                  <a:cubicBezTo>
                    <a:pt x="82" y="21"/>
                    <a:pt x="70" y="23"/>
                    <a:pt x="59" y="28"/>
                  </a:cubicBezTo>
                  <a:cubicBezTo>
                    <a:pt x="36" y="36"/>
                    <a:pt x="19" y="55"/>
                    <a:pt x="20" y="82"/>
                  </a:cubicBezTo>
                  <a:cubicBezTo>
                    <a:pt x="21" y="123"/>
                    <a:pt x="40" y="146"/>
                    <a:pt x="57" y="166"/>
                  </a:cubicBezTo>
                  <a:cubicBezTo>
                    <a:pt x="70" y="181"/>
                    <a:pt x="81" y="194"/>
                    <a:pt x="81" y="213"/>
                  </a:cubicBezTo>
                </a:path>
              </a:pathLst>
            </a:custGeom>
            <a:solidFill>
              <a:srgbClr val="FFCE5C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Freeform 53"/>
            <p:cNvSpPr/>
            <p:nvPr/>
          </p:nvSpPr>
          <p:spPr>
            <a:xfrm>
              <a:off x="1938337" y="2400300"/>
              <a:ext cx="123825" cy="476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00" h="38">
                  <a:moveTo>
                    <a:pt x="2" y="15"/>
                  </a:moveTo>
                  <a:cubicBezTo>
                    <a:pt x="0" y="14"/>
                    <a:pt x="1" y="10"/>
                    <a:pt x="4" y="6"/>
                  </a:cubicBezTo>
                  <a:cubicBezTo>
                    <a:pt x="7" y="2"/>
                    <a:pt x="11" y="0"/>
                    <a:pt x="13" y="1"/>
                  </a:cubicBezTo>
                  <a:cubicBezTo>
                    <a:pt x="22" y="7"/>
                    <a:pt x="36" y="13"/>
                    <a:pt x="53" y="17"/>
                  </a:cubicBezTo>
                  <a:cubicBezTo>
                    <a:pt x="67" y="21"/>
                    <a:pt x="82" y="23"/>
                    <a:pt x="97" y="23"/>
                  </a:cubicBezTo>
                  <a:cubicBezTo>
                    <a:pt x="100" y="23"/>
                    <a:pt x="100" y="26"/>
                    <a:pt x="98" y="31"/>
                  </a:cubicBezTo>
                  <a:cubicBezTo>
                    <a:pt x="96" y="35"/>
                    <a:pt x="92" y="38"/>
                    <a:pt x="89" y="38"/>
                  </a:cubicBezTo>
                  <a:cubicBezTo>
                    <a:pt x="74" y="38"/>
                    <a:pt x="58" y="35"/>
                    <a:pt x="43" y="32"/>
                  </a:cubicBezTo>
                  <a:cubicBezTo>
                    <a:pt x="27" y="27"/>
                    <a:pt x="12" y="21"/>
                    <a:pt x="2" y="15"/>
                  </a:cubicBezTo>
                </a:path>
              </a:pathLst>
            </a:custGeom>
            <a:solidFill>
              <a:srgbClr val="C5EBFC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Freeform 54"/>
            <p:cNvSpPr/>
            <p:nvPr/>
          </p:nvSpPr>
          <p:spPr>
            <a:xfrm>
              <a:off x="1947862" y="2436812"/>
              <a:ext cx="104775" cy="41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5" h="34">
                  <a:moveTo>
                    <a:pt x="2" y="16"/>
                  </a:moveTo>
                  <a:cubicBezTo>
                    <a:pt x="0" y="14"/>
                    <a:pt x="0" y="10"/>
                    <a:pt x="3" y="6"/>
                  </a:cubicBezTo>
                  <a:cubicBezTo>
                    <a:pt x="6" y="2"/>
                    <a:pt x="10" y="0"/>
                    <a:pt x="12" y="2"/>
                  </a:cubicBezTo>
                  <a:cubicBezTo>
                    <a:pt x="20" y="6"/>
                    <a:pt x="32" y="11"/>
                    <a:pt x="45" y="14"/>
                  </a:cubicBezTo>
                  <a:cubicBezTo>
                    <a:pt x="57" y="17"/>
                    <a:pt x="70" y="20"/>
                    <a:pt x="81" y="20"/>
                  </a:cubicBezTo>
                  <a:cubicBezTo>
                    <a:pt x="84" y="20"/>
                    <a:pt x="85" y="23"/>
                    <a:pt x="83" y="27"/>
                  </a:cubicBezTo>
                  <a:cubicBezTo>
                    <a:pt x="81" y="31"/>
                    <a:pt x="77" y="34"/>
                    <a:pt x="74" y="34"/>
                  </a:cubicBezTo>
                  <a:cubicBezTo>
                    <a:pt x="61" y="34"/>
                    <a:pt x="48" y="32"/>
                    <a:pt x="36" y="29"/>
                  </a:cubicBezTo>
                  <a:cubicBezTo>
                    <a:pt x="22" y="26"/>
                    <a:pt x="10" y="20"/>
                    <a:pt x="2" y="16"/>
                  </a:cubicBezTo>
                </a:path>
              </a:pathLst>
            </a:custGeom>
            <a:solidFill>
              <a:srgbClr val="C5EBFC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9" name="Freeform 55"/>
            <p:cNvSpPr/>
            <p:nvPr/>
          </p:nvSpPr>
          <p:spPr>
            <a:xfrm>
              <a:off x="1957387" y="2479675"/>
              <a:ext cx="87312" cy="301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70" h="24">
                  <a:moveTo>
                    <a:pt x="2" y="15"/>
                  </a:moveTo>
                  <a:cubicBezTo>
                    <a:pt x="0" y="14"/>
                    <a:pt x="0" y="10"/>
                    <a:pt x="3" y="6"/>
                  </a:cubicBezTo>
                  <a:cubicBezTo>
                    <a:pt x="6" y="2"/>
                    <a:pt x="10" y="0"/>
                    <a:pt x="12" y="1"/>
                  </a:cubicBezTo>
                  <a:cubicBezTo>
                    <a:pt x="18" y="4"/>
                    <a:pt x="28" y="7"/>
                    <a:pt x="38" y="8"/>
                  </a:cubicBezTo>
                  <a:cubicBezTo>
                    <a:pt x="47" y="9"/>
                    <a:pt x="57" y="9"/>
                    <a:pt x="65" y="7"/>
                  </a:cubicBezTo>
                  <a:cubicBezTo>
                    <a:pt x="69" y="6"/>
                    <a:pt x="70" y="9"/>
                    <a:pt x="69" y="13"/>
                  </a:cubicBezTo>
                  <a:cubicBezTo>
                    <a:pt x="67" y="17"/>
                    <a:pt x="63" y="21"/>
                    <a:pt x="60" y="21"/>
                  </a:cubicBezTo>
                  <a:cubicBezTo>
                    <a:pt x="50" y="23"/>
                    <a:pt x="40" y="24"/>
                    <a:pt x="30" y="23"/>
                  </a:cubicBezTo>
                  <a:cubicBezTo>
                    <a:pt x="19" y="21"/>
                    <a:pt x="9" y="18"/>
                    <a:pt x="2" y="15"/>
                  </a:cubicBezTo>
                </a:path>
              </a:pathLst>
            </a:custGeom>
            <a:solidFill>
              <a:srgbClr val="C5EBFC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0" name="Freeform 56"/>
            <p:cNvSpPr/>
            <p:nvPr/>
          </p:nvSpPr>
          <p:spPr>
            <a:xfrm>
              <a:off x="2147887" y="2101850"/>
              <a:ext cx="128587" cy="730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04" h="59">
                  <a:moveTo>
                    <a:pt x="5" y="57"/>
                  </a:moveTo>
                  <a:cubicBezTo>
                    <a:pt x="1" y="59"/>
                    <a:pt x="0" y="57"/>
                    <a:pt x="1" y="52"/>
                  </a:cubicBezTo>
                  <a:cubicBezTo>
                    <a:pt x="3" y="47"/>
                    <a:pt x="7" y="41"/>
                    <a:pt x="11" y="39"/>
                  </a:cubicBezTo>
                  <a:cubicBezTo>
                    <a:pt x="24" y="33"/>
                    <a:pt x="40" y="26"/>
                    <a:pt x="56" y="20"/>
                  </a:cubicBezTo>
                  <a:cubicBezTo>
                    <a:pt x="71" y="14"/>
                    <a:pt x="86" y="8"/>
                    <a:pt x="98" y="2"/>
                  </a:cubicBezTo>
                  <a:cubicBezTo>
                    <a:pt x="102" y="0"/>
                    <a:pt x="104" y="2"/>
                    <a:pt x="102" y="7"/>
                  </a:cubicBezTo>
                  <a:cubicBezTo>
                    <a:pt x="100" y="12"/>
                    <a:pt x="96" y="18"/>
                    <a:pt x="92" y="20"/>
                  </a:cubicBezTo>
                  <a:cubicBezTo>
                    <a:pt x="79" y="26"/>
                    <a:pt x="64" y="32"/>
                    <a:pt x="48" y="39"/>
                  </a:cubicBezTo>
                  <a:cubicBezTo>
                    <a:pt x="33" y="45"/>
                    <a:pt x="18" y="51"/>
                    <a:pt x="5" y="57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1" name="Freeform 57"/>
            <p:cNvSpPr/>
            <p:nvPr/>
          </p:nvSpPr>
          <p:spPr>
            <a:xfrm>
              <a:off x="2149475" y="2228850"/>
              <a:ext cx="139700" cy="365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12" h="30">
                  <a:moveTo>
                    <a:pt x="4" y="30"/>
                  </a:moveTo>
                  <a:cubicBezTo>
                    <a:pt x="1" y="30"/>
                    <a:pt x="0" y="27"/>
                    <a:pt x="3" y="22"/>
                  </a:cubicBezTo>
                  <a:cubicBezTo>
                    <a:pt x="6" y="17"/>
                    <a:pt x="11" y="12"/>
                    <a:pt x="14" y="12"/>
                  </a:cubicBezTo>
                  <a:cubicBezTo>
                    <a:pt x="28" y="9"/>
                    <a:pt x="45" y="7"/>
                    <a:pt x="62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78" y="4"/>
                    <a:pt x="95" y="3"/>
                    <a:pt x="109" y="0"/>
                  </a:cubicBezTo>
                  <a:cubicBezTo>
                    <a:pt x="112" y="0"/>
                    <a:pt x="112" y="3"/>
                    <a:pt x="110" y="8"/>
                  </a:cubicBezTo>
                  <a:cubicBezTo>
                    <a:pt x="107" y="13"/>
                    <a:pt x="102" y="18"/>
                    <a:pt x="98" y="18"/>
                  </a:cubicBezTo>
                  <a:cubicBezTo>
                    <a:pt x="84" y="21"/>
                    <a:pt x="67" y="23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34" y="26"/>
                    <a:pt x="18" y="27"/>
                    <a:pt x="4" y="30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2" name="Freeform 58"/>
            <p:cNvSpPr/>
            <p:nvPr/>
          </p:nvSpPr>
          <p:spPr>
            <a:xfrm>
              <a:off x="2125662" y="2322512"/>
              <a:ext cx="114300" cy="365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2" h="30">
                  <a:moveTo>
                    <a:pt x="2" y="11"/>
                  </a:moveTo>
                  <a:cubicBezTo>
                    <a:pt x="0" y="11"/>
                    <a:pt x="0" y="8"/>
                    <a:pt x="4" y="5"/>
                  </a:cubicBezTo>
                  <a:cubicBezTo>
                    <a:pt x="7" y="2"/>
                    <a:pt x="12" y="0"/>
                    <a:pt x="15" y="0"/>
                  </a:cubicBezTo>
                  <a:cubicBezTo>
                    <a:pt x="27" y="2"/>
                    <a:pt x="40" y="6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65" y="13"/>
                    <a:pt x="78" y="17"/>
                    <a:pt x="89" y="19"/>
                  </a:cubicBezTo>
                  <a:cubicBezTo>
                    <a:pt x="92" y="19"/>
                    <a:pt x="91" y="22"/>
                    <a:pt x="88" y="25"/>
                  </a:cubicBezTo>
                  <a:cubicBezTo>
                    <a:pt x="84" y="28"/>
                    <a:pt x="79" y="30"/>
                    <a:pt x="77" y="29"/>
                  </a:cubicBezTo>
                  <a:cubicBezTo>
                    <a:pt x="65" y="27"/>
                    <a:pt x="52" y="24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6" y="17"/>
                    <a:pt x="14" y="13"/>
                    <a:pt x="2" y="11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3" name="Freeform 59"/>
            <p:cNvSpPr/>
            <p:nvPr/>
          </p:nvSpPr>
          <p:spPr>
            <a:xfrm>
              <a:off x="2112962" y="1987550"/>
              <a:ext cx="85725" cy="1238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70" h="99">
                  <a:moveTo>
                    <a:pt x="7" y="96"/>
                  </a:moveTo>
                  <a:cubicBezTo>
                    <a:pt x="5" y="99"/>
                    <a:pt x="2" y="98"/>
                    <a:pt x="1" y="93"/>
                  </a:cubicBezTo>
                  <a:cubicBezTo>
                    <a:pt x="0" y="88"/>
                    <a:pt x="2" y="81"/>
                    <a:pt x="4" y="77"/>
                  </a:cubicBezTo>
                  <a:cubicBezTo>
                    <a:pt x="12" y="65"/>
                    <a:pt x="23" y="52"/>
                    <a:pt x="34" y="39"/>
                  </a:cubicBezTo>
                  <a:cubicBezTo>
                    <a:pt x="45" y="27"/>
                    <a:pt x="56" y="15"/>
                    <a:pt x="64" y="3"/>
                  </a:cubicBezTo>
                  <a:cubicBezTo>
                    <a:pt x="66" y="0"/>
                    <a:pt x="69" y="1"/>
                    <a:pt x="69" y="6"/>
                  </a:cubicBezTo>
                  <a:cubicBezTo>
                    <a:pt x="70" y="11"/>
                    <a:pt x="69" y="18"/>
                    <a:pt x="66" y="22"/>
                  </a:cubicBezTo>
                  <a:cubicBezTo>
                    <a:pt x="58" y="34"/>
                    <a:pt x="47" y="46"/>
                    <a:pt x="36" y="59"/>
                  </a:cubicBezTo>
                  <a:cubicBezTo>
                    <a:pt x="26" y="72"/>
                    <a:pt x="15" y="84"/>
                    <a:pt x="7" y="96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4" name="Freeform 60"/>
            <p:cNvSpPr/>
            <p:nvPr/>
          </p:nvSpPr>
          <p:spPr>
            <a:xfrm>
              <a:off x="2030412" y="1941512"/>
              <a:ext cx="49212" cy="1428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40" h="115">
                  <a:moveTo>
                    <a:pt x="11" y="111"/>
                  </a:moveTo>
                  <a:cubicBezTo>
                    <a:pt x="10" y="115"/>
                    <a:pt x="7" y="115"/>
                    <a:pt x="4" y="110"/>
                  </a:cubicBezTo>
                  <a:cubicBezTo>
                    <a:pt x="2" y="106"/>
                    <a:pt x="0" y="99"/>
                    <a:pt x="1" y="95"/>
                  </a:cubicBezTo>
                  <a:cubicBezTo>
                    <a:pt x="5" y="80"/>
                    <a:pt x="10" y="64"/>
                    <a:pt x="15" y="48"/>
                  </a:cubicBezTo>
                  <a:cubicBezTo>
                    <a:pt x="21" y="33"/>
                    <a:pt x="26" y="17"/>
                    <a:pt x="29" y="4"/>
                  </a:cubicBezTo>
                  <a:cubicBezTo>
                    <a:pt x="30" y="0"/>
                    <a:pt x="33" y="0"/>
                    <a:pt x="36" y="4"/>
                  </a:cubicBezTo>
                  <a:cubicBezTo>
                    <a:pt x="38" y="9"/>
                    <a:pt x="40" y="16"/>
                    <a:pt x="39" y="20"/>
                  </a:cubicBezTo>
                  <a:cubicBezTo>
                    <a:pt x="35" y="34"/>
                    <a:pt x="30" y="50"/>
                    <a:pt x="25" y="66"/>
                  </a:cubicBezTo>
                  <a:cubicBezTo>
                    <a:pt x="19" y="82"/>
                    <a:pt x="14" y="97"/>
                    <a:pt x="11" y="111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" name="Freeform 61"/>
            <p:cNvSpPr/>
            <p:nvPr/>
          </p:nvSpPr>
          <p:spPr>
            <a:xfrm>
              <a:off x="1919287" y="1949450"/>
              <a:ext cx="39687" cy="1412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32" h="114">
                  <a:moveTo>
                    <a:pt x="31" y="109"/>
                  </a:moveTo>
                  <a:cubicBezTo>
                    <a:pt x="32" y="113"/>
                    <a:pt x="29" y="114"/>
                    <a:pt x="25" y="111"/>
                  </a:cubicBezTo>
                  <a:cubicBezTo>
                    <a:pt x="21" y="109"/>
                    <a:pt x="16" y="103"/>
                    <a:pt x="15" y="99"/>
                  </a:cubicBezTo>
                  <a:cubicBezTo>
                    <a:pt x="12" y="85"/>
                    <a:pt x="10" y="68"/>
                    <a:pt x="8" y="51"/>
                  </a:cubicBezTo>
                  <a:cubicBezTo>
                    <a:pt x="6" y="35"/>
                    <a:pt x="4" y="18"/>
                    <a:pt x="1" y="5"/>
                  </a:cubicBezTo>
                  <a:cubicBezTo>
                    <a:pt x="0" y="1"/>
                    <a:pt x="3" y="0"/>
                    <a:pt x="7" y="3"/>
                  </a:cubicBezTo>
                  <a:cubicBezTo>
                    <a:pt x="12" y="5"/>
                    <a:pt x="16" y="11"/>
                    <a:pt x="17" y="15"/>
                  </a:cubicBezTo>
                  <a:cubicBezTo>
                    <a:pt x="20" y="29"/>
                    <a:pt x="22" y="46"/>
                    <a:pt x="24" y="63"/>
                  </a:cubicBezTo>
                  <a:cubicBezTo>
                    <a:pt x="26" y="79"/>
                    <a:pt x="28" y="95"/>
                    <a:pt x="31" y="109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" name="Freeform 62"/>
            <p:cNvSpPr/>
            <p:nvPr/>
          </p:nvSpPr>
          <p:spPr>
            <a:xfrm>
              <a:off x="1784350" y="2005012"/>
              <a:ext cx="100012" cy="1111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1" h="89">
                  <a:moveTo>
                    <a:pt x="78" y="84"/>
                  </a:moveTo>
                  <a:cubicBezTo>
                    <a:pt x="81" y="87"/>
                    <a:pt x="79" y="89"/>
                    <a:pt x="74" y="89"/>
                  </a:cubicBezTo>
                  <a:cubicBezTo>
                    <a:pt x="69" y="88"/>
                    <a:pt x="62" y="85"/>
                    <a:pt x="60" y="82"/>
                  </a:cubicBezTo>
                  <a:cubicBezTo>
                    <a:pt x="50" y="71"/>
                    <a:pt x="41" y="57"/>
                    <a:pt x="31" y="43"/>
                  </a:cubicBezTo>
                  <a:cubicBezTo>
                    <a:pt x="21" y="30"/>
                    <a:pt x="12" y="16"/>
                    <a:pt x="3" y="5"/>
                  </a:cubicBezTo>
                  <a:cubicBezTo>
                    <a:pt x="0" y="2"/>
                    <a:pt x="2" y="0"/>
                    <a:pt x="7" y="1"/>
                  </a:cubicBezTo>
                  <a:cubicBezTo>
                    <a:pt x="13" y="1"/>
                    <a:pt x="19" y="4"/>
                    <a:pt x="22" y="7"/>
                  </a:cubicBezTo>
                  <a:cubicBezTo>
                    <a:pt x="31" y="18"/>
                    <a:pt x="41" y="32"/>
                    <a:pt x="51" y="46"/>
                  </a:cubicBezTo>
                  <a:cubicBezTo>
                    <a:pt x="60" y="60"/>
                    <a:pt x="69" y="73"/>
                    <a:pt x="78" y="84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7" name="Freeform 63"/>
            <p:cNvSpPr/>
            <p:nvPr/>
          </p:nvSpPr>
          <p:spPr>
            <a:xfrm>
              <a:off x="1744662" y="2338387"/>
              <a:ext cx="127000" cy="41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02" h="33">
                  <a:moveTo>
                    <a:pt x="97" y="1"/>
                  </a:moveTo>
                  <a:cubicBezTo>
                    <a:pt x="101" y="0"/>
                    <a:pt x="102" y="2"/>
                    <a:pt x="100" y="6"/>
                  </a:cubicBezTo>
                  <a:cubicBezTo>
                    <a:pt x="97" y="10"/>
                    <a:pt x="92" y="14"/>
                    <a:pt x="89" y="15"/>
                  </a:cubicBezTo>
                  <a:cubicBezTo>
                    <a:pt x="76" y="19"/>
                    <a:pt x="61" y="21"/>
                    <a:pt x="46" y="24"/>
                  </a:cubicBezTo>
                  <a:cubicBezTo>
                    <a:pt x="32" y="26"/>
                    <a:pt x="17" y="28"/>
                    <a:pt x="5" y="32"/>
                  </a:cubicBezTo>
                  <a:cubicBezTo>
                    <a:pt x="1" y="33"/>
                    <a:pt x="0" y="30"/>
                    <a:pt x="3" y="26"/>
                  </a:cubicBezTo>
                  <a:cubicBezTo>
                    <a:pt x="5" y="22"/>
                    <a:pt x="10" y="18"/>
                    <a:pt x="14" y="17"/>
                  </a:cubicBezTo>
                  <a:cubicBezTo>
                    <a:pt x="26" y="14"/>
                    <a:pt x="41" y="11"/>
                    <a:pt x="56" y="9"/>
                  </a:cubicBezTo>
                  <a:cubicBezTo>
                    <a:pt x="71" y="6"/>
                    <a:pt x="85" y="4"/>
                    <a:pt x="97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8" name="Freeform 64"/>
            <p:cNvSpPr/>
            <p:nvPr/>
          </p:nvSpPr>
          <p:spPr>
            <a:xfrm>
              <a:off x="0" y="1012825"/>
              <a:ext cx="1563687" cy="2667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rect l="0" t="0" r="0" b="0"/>
              <a:pathLst>
                <a:path w="985" h="168">
                  <a:moveTo>
                    <a:pt x="830" y="0"/>
                  </a:moveTo>
                  <a:lnTo>
                    <a:pt x="985" y="116"/>
                  </a:lnTo>
                  <a:lnTo>
                    <a:pt x="985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CBCBC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9" name="Rectangle 65"/>
            <p:cNvSpPr/>
            <p:nvPr/>
          </p:nvSpPr>
          <p:spPr>
            <a:xfrm>
              <a:off x="0" y="1012825"/>
              <a:ext cx="1317625" cy="825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0" name="Rectangle 66"/>
            <p:cNvSpPr/>
            <p:nvPr/>
          </p:nvSpPr>
          <p:spPr>
            <a:xfrm>
              <a:off x="639762" y="479425"/>
              <a:ext cx="122237" cy="533400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1" name="Rectangle 67"/>
            <p:cNvSpPr/>
            <p:nvPr/>
          </p:nvSpPr>
          <p:spPr>
            <a:xfrm>
              <a:off x="661987" y="523875"/>
              <a:ext cx="76200" cy="10160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2" name="Rectangle 68"/>
            <p:cNvSpPr/>
            <p:nvPr/>
          </p:nvSpPr>
          <p:spPr>
            <a:xfrm>
              <a:off x="661987" y="657225"/>
              <a:ext cx="28575" cy="322263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3" name="Rectangle 69"/>
            <p:cNvSpPr/>
            <p:nvPr/>
          </p:nvSpPr>
          <p:spPr>
            <a:xfrm>
              <a:off x="708025" y="657225"/>
              <a:ext cx="30162" cy="322263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4" name="Rectangle 70"/>
            <p:cNvSpPr/>
            <p:nvPr/>
          </p:nvSpPr>
          <p:spPr>
            <a:xfrm>
              <a:off x="762000" y="561975"/>
              <a:ext cx="93662" cy="450850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5" name="Freeform 71"/>
            <p:cNvSpPr/>
            <p:nvPr/>
          </p:nvSpPr>
          <p:spPr>
            <a:xfrm>
              <a:off x="790575" y="611187"/>
              <a:ext cx="38100" cy="149225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0"/>
                </a:cxn>
                <a:cxn ang="0">
                  <a:pos x="0" y="2147483647"/>
                </a:cxn>
              </a:cxnLst>
              <a:rect l="0" t="0" r="0" b="0"/>
              <a:pathLst>
                <a:path w="24" h="94">
                  <a:moveTo>
                    <a:pt x="0" y="94"/>
                  </a:moveTo>
                  <a:lnTo>
                    <a:pt x="24" y="94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DF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6" name="Rectangle 72"/>
            <p:cNvSpPr/>
            <p:nvPr/>
          </p:nvSpPr>
          <p:spPr>
            <a:xfrm>
              <a:off x="482600" y="561975"/>
              <a:ext cx="95250" cy="45085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7" name="Rectangle 73"/>
            <p:cNvSpPr/>
            <p:nvPr/>
          </p:nvSpPr>
          <p:spPr>
            <a:xfrm>
              <a:off x="482600" y="561975"/>
              <a:ext cx="95250" cy="41275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8" name="Rectangle 74"/>
            <p:cNvSpPr/>
            <p:nvPr/>
          </p:nvSpPr>
          <p:spPr>
            <a:xfrm>
              <a:off x="515937" y="622300"/>
              <a:ext cx="26987" cy="361950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9" name="Rectangle 75"/>
            <p:cNvSpPr/>
            <p:nvPr/>
          </p:nvSpPr>
          <p:spPr>
            <a:xfrm>
              <a:off x="577850" y="314325"/>
              <a:ext cx="61912" cy="698500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0" name="Rectangle 76"/>
            <p:cNvSpPr/>
            <p:nvPr/>
          </p:nvSpPr>
          <p:spPr>
            <a:xfrm>
              <a:off x="592137" y="336550"/>
              <a:ext cx="31750" cy="587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1" name="Rectangle 77"/>
            <p:cNvSpPr/>
            <p:nvPr/>
          </p:nvSpPr>
          <p:spPr>
            <a:xfrm>
              <a:off x="592137" y="414337"/>
              <a:ext cx="31750" cy="57150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2" name="Rectangle 78"/>
            <p:cNvSpPr/>
            <p:nvPr/>
          </p:nvSpPr>
          <p:spPr>
            <a:xfrm>
              <a:off x="592137" y="490537"/>
              <a:ext cx="31750" cy="587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3" name="Rectangle 79"/>
            <p:cNvSpPr/>
            <p:nvPr/>
          </p:nvSpPr>
          <p:spPr>
            <a:xfrm>
              <a:off x="334962" y="439737"/>
              <a:ext cx="147637" cy="573088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4" name="Rectangle 80"/>
            <p:cNvSpPr/>
            <p:nvPr/>
          </p:nvSpPr>
          <p:spPr>
            <a:xfrm>
              <a:off x="385762" y="820737"/>
              <a:ext cx="46037" cy="1476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5" name="Rectangle 81"/>
            <p:cNvSpPr/>
            <p:nvPr/>
          </p:nvSpPr>
          <p:spPr>
            <a:xfrm>
              <a:off x="385762" y="652462"/>
              <a:ext cx="46037" cy="147638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6" name="Rectangle 82"/>
            <p:cNvSpPr/>
            <p:nvPr/>
          </p:nvSpPr>
          <p:spPr>
            <a:xfrm>
              <a:off x="385762" y="482600"/>
              <a:ext cx="46037" cy="1476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7" name="Oval 83"/>
            <p:cNvSpPr/>
            <p:nvPr/>
          </p:nvSpPr>
          <p:spPr>
            <a:xfrm>
              <a:off x="855662" y="762000"/>
              <a:ext cx="250825" cy="250825"/>
            </a:xfrm>
            <a:prstGeom prst="ellipse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8" name="Oval 84"/>
            <p:cNvSpPr/>
            <p:nvPr/>
          </p:nvSpPr>
          <p:spPr>
            <a:xfrm>
              <a:off x="881062" y="787400"/>
              <a:ext cx="198437" cy="19843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9" name="Freeform 85"/>
            <p:cNvSpPr>
              <a:spLocks noEditPoints="1"/>
            </p:cNvSpPr>
            <p:nvPr/>
          </p:nvSpPr>
          <p:spPr>
            <a:xfrm>
              <a:off x="927100" y="835025"/>
              <a:ext cx="98425" cy="523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62" h="33">
                  <a:moveTo>
                    <a:pt x="34" y="33"/>
                  </a:moveTo>
                  <a:lnTo>
                    <a:pt x="0" y="0"/>
                  </a:lnTo>
                  <a:moveTo>
                    <a:pt x="34" y="33"/>
                  </a:moveTo>
                  <a:lnTo>
                    <a:pt x="62" y="18"/>
                  </a:lnTo>
                </a:path>
              </a:pathLst>
            </a:custGeom>
            <a:noFill/>
            <a:ln w="19050" cap="rnd" cmpd="sng">
              <a:solidFill>
                <a:srgbClr val="E31D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0" name="Freeform 86"/>
            <p:cNvSpPr>
              <a:spLocks noEditPoints="1"/>
            </p:cNvSpPr>
            <p:nvPr/>
          </p:nvSpPr>
          <p:spPr>
            <a:xfrm>
              <a:off x="3435350" y="2971800"/>
              <a:ext cx="107950" cy="15081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7" h="121">
                  <a:moveTo>
                    <a:pt x="43" y="0"/>
                  </a:moveTo>
                  <a:cubicBezTo>
                    <a:pt x="67" y="0"/>
                    <a:pt x="87" y="27"/>
                    <a:pt x="87" y="60"/>
                  </a:cubicBezTo>
                  <a:cubicBezTo>
                    <a:pt x="87" y="94"/>
                    <a:pt x="67" y="121"/>
                    <a:pt x="43" y="121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8" y="101"/>
                    <a:pt x="70" y="83"/>
                    <a:pt x="70" y="60"/>
                  </a:cubicBezTo>
                  <a:cubicBezTo>
                    <a:pt x="70" y="38"/>
                    <a:pt x="58" y="20"/>
                    <a:pt x="43" y="20"/>
                  </a:cubicBezTo>
                  <a:lnTo>
                    <a:pt x="43" y="0"/>
                  </a:lnTo>
                  <a:close/>
                  <a:moveTo>
                    <a:pt x="43" y="121"/>
                  </a:moveTo>
                  <a:cubicBezTo>
                    <a:pt x="20" y="121"/>
                    <a:pt x="0" y="94"/>
                    <a:pt x="0" y="60"/>
                  </a:cubicBezTo>
                  <a:cubicBezTo>
                    <a:pt x="0" y="27"/>
                    <a:pt x="20" y="0"/>
                    <a:pt x="43" y="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29" y="20"/>
                    <a:pt x="17" y="38"/>
                    <a:pt x="17" y="60"/>
                  </a:cubicBezTo>
                  <a:cubicBezTo>
                    <a:pt x="17" y="83"/>
                    <a:pt x="29" y="101"/>
                    <a:pt x="43" y="101"/>
                  </a:cubicBezTo>
                  <a:lnTo>
                    <a:pt x="43" y="121"/>
                  </a:lnTo>
                  <a:close/>
                </a:path>
              </a:pathLst>
            </a:custGeom>
            <a:solidFill>
              <a:srgbClr val="EF4C4D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1" name="Freeform 87"/>
            <p:cNvSpPr/>
            <p:nvPr/>
          </p:nvSpPr>
          <p:spPr>
            <a:xfrm>
              <a:off x="3435350" y="3049587"/>
              <a:ext cx="107950" cy="7302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rect l="0" t="0" r="0" b="0"/>
              <a:pathLst>
                <a:path w="87" h="59">
                  <a:moveTo>
                    <a:pt x="87" y="0"/>
                  </a:moveTo>
                  <a:cubicBezTo>
                    <a:pt x="86" y="32"/>
                    <a:pt x="67" y="59"/>
                    <a:pt x="43" y="59"/>
                  </a:cubicBezTo>
                  <a:cubicBezTo>
                    <a:pt x="20" y="59"/>
                    <a:pt x="1" y="32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21"/>
                    <a:pt x="29" y="39"/>
                    <a:pt x="43" y="39"/>
                  </a:cubicBezTo>
                  <a:cubicBezTo>
                    <a:pt x="58" y="39"/>
                    <a:pt x="69" y="21"/>
                    <a:pt x="70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FFD44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2" name="Freeform 88"/>
            <p:cNvSpPr/>
            <p:nvPr/>
          </p:nvSpPr>
          <p:spPr>
            <a:xfrm>
              <a:off x="3252787" y="2936875"/>
              <a:ext cx="234950" cy="2841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rect l="0" t="0" r="0" b="0"/>
              <a:pathLst>
                <a:path w="190" h="230">
                  <a:moveTo>
                    <a:pt x="22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81" y="0"/>
                    <a:pt x="190" y="9"/>
                    <a:pt x="190" y="21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0" y="221"/>
                    <a:pt x="181" y="230"/>
                    <a:pt x="169" y="230"/>
                  </a:cubicBezTo>
                  <a:cubicBezTo>
                    <a:pt x="22" y="230"/>
                    <a:pt x="22" y="230"/>
                    <a:pt x="22" y="230"/>
                  </a:cubicBezTo>
                  <a:cubicBezTo>
                    <a:pt x="10" y="230"/>
                    <a:pt x="0" y="221"/>
                    <a:pt x="0" y="20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</a:path>
              </a:pathLst>
            </a:custGeom>
            <a:solidFill>
              <a:srgbClr val="EF4C4D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3" name="Freeform 89"/>
            <p:cNvSpPr/>
            <p:nvPr/>
          </p:nvSpPr>
          <p:spPr>
            <a:xfrm>
              <a:off x="3240087" y="2497137"/>
              <a:ext cx="211137" cy="3889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rect l="0" t="0" r="0" b="0"/>
              <a:pathLst>
                <a:path w="171" h="314">
                  <a:moveTo>
                    <a:pt x="93" y="314"/>
                  </a:moveTo>
                  <a:cubicBezTo>
                    <a:pt x="54" y="177"/>
                    <a:pt x="171" y="165"/>
                    <a:pt x="80" y="0"/>
                  </a:cubicBezTo>
                  <a:cubicBezTo>
                    <a:pt x="123" y="152"/>
                    <a:pt x="0" y="185"/>
                    <a:pt x="93" y="314"/>
                  </a:cubicBez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4" name="Freeform 90"/>
            <p:cNvSpPr/>
            <p:nvPr/>
          </p:nvSpPr>
          <p:spPr>
            <a:xfrm>
              <a:off x="3330575" y="2608262"/>
              <a:ext cx="169862" cy="3127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rect l="0" t="0" r="0" b="0"/>
              <a:pathLst>
                <a:path w="137" h="253">
                  <a:moveTo>
                    <a:pt x="74" y="253"/>
                  </a:moveTo>
                  <a:cubicBezTo>
                    <a:pt x="43" y="142"/>
                    <a:pt x="137" y="133"/>
                    <a:pt x="64" y="0"/>
                  </a:cubicBezTo>
                  <a:cubicBezTo>
                    <a:pt x="99" y="122"/>
                    <a:pt x="0" y="149"/>
                    <a:pt x="74" y="253"/>
                  </a:cubicBezTo>
                </a:path>
              </a:pathLst>
            </a:custGeom>
            <a:solidFill>
              <a:srgbClr val="F5F5F5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5" name="Freeform 91"/>
            <p:cNvSpPr/>
            <p:nvPr/>
          </p:nvSpPr>
          <p:spPr>
            <a:xfrm>
              <a:off x="3252787" y="3049587"/>
              <a:ext cx="234950" cy="17145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rect l="0" t="0" r="0" b="0"/>
              <a:pathLst>
                <a:path w="190" h="139">
                  <a:moveTo>
                    <a:pt x="190" y="0"/>
                  </a:moveTo>
                  <a:cubicBezTo>
                    <a:pt x="190" y="118"/>
                    <a:pt x="190" y="118"/>
                    <a:pt x="190" y="118"/>
                  </a:cubicBezTo>
                  <a:cubicBezTo>
                    <a:pt x="190" y="130"/>
                    <a:pt x="181" y="139"/>
                    <a:pt x="169" y="139"/>
                  </a:cubicBezTo>
                  <a:cubicBezTo>
                    <a:pt x="22" y="139"/>
                    <a:pt x="22" y="139"/>
                    <a:pt x="22" y="139"/>
                  </a:cubicBezTo>
                  <a:cubicBezTo>
                    <a:pt x="10" y="139"/>
                    <a:pt x="0" y="130"/>
                    <a:pt x="0" y="11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FFD44A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6" name="Oval 92"/>
            <p:cNvSpPr/>
            <p:nvPr/>
          </p:nvSpPr>
          <p:spPr>
            <a:xfrm>
              <a:off x="3311525" y="3071812"/>
              <a:ext cx="125412" cy="125413"/>
            </a:xfrm>
            <a:prstGeom prst="ellipse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77" name="Oval 93"/>
            <p:cNvSpPr/>
            <p:nvPr/>
          </p:nvSpPr>
          <p:spPr>
            <a:xfrm>
              <a:off x="3341687" y="3101975"/>
              <a:ext cx="65087" cy="6508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78" name="Freeform 94"/>
            <p:cNvSpPr/>
            <p:nvPr/>
          </p:nvSpPr>
          <p:spPr>
            <a:xfrm>
              <a:off x="1482725" y="0"/>
              <a:ext cx="1308100" cy="1557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</a:cxnLst>
              <a:rect l="0" t="0" r="0" b="0"/>
              <a:pathLst>
                <a:path w="824" h="981">
                  <a:moveTo>
                    <a:pt x="0" y="0"/>
                  </a:moveTo>
                  <a:lnTo>
                    <a:pt x="753" y="0"/>
                  </a:lnTo>
                  <a:lnTo>
                    <a:pt x="824" y="981"/>
                  </a:lnTo>
                  <a:lnTo>
                    <a:pt x="0" y="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9" name="Rectangle 95"/>
            <p:cNvSpPr/>
            <p:nvPr/>
          </p:nvSpPr>
          <p:spPr>
            <a:xfrm>
              <a:off x="1482725" y="0"/>
              <a:ext cx="1195387" cy="1471613"/>
            </a:xfrm>
            <a:prstGeom prst="rect">
              <a:avLst/>
            </a:prstGeom>
            <a:solidFill>
              <a:srgbClr val="6F8E94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0" name="Rectangle 96"/>
            <p:cNvSpPr/>
            <p:nvPr/>
          </p:nvSpPr>
          <p:spPr>
            <a:xfrm>
              <a:off x="1482725" y="0"/>
              <a:ext cx="1195387" cy="147161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1" name="Freeform 97"/>
            <p:cNvSpPr/>
            <p:nvPr/>
          </p:nvSpPr>
          <p:spPr>
            <a:xfrm>
              <a:off x="1482725" y="1136650"/>
              <a:ext cx="80962" cy="142875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rect l="0" t="0" r="0" b="0"/>
              <a:pathLst>
                <a:path w="51" h="90">
                  <a:moveTo>
                    <a:pt x="0" y="90"/>
                  </a:moveTo>
                  <a:lnTo>
                    <a:pt x="0" y="0"/>
                  </a:lnTo>
                  <a:lnTo>
                    <a:pt x="51" y="38"/>
                  </a:lnTo>
                  <a:lnTo>
                    <a:pt x="51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2" name="Rectangle 98"/>
            <p:cNvSpPr/>
            <p:nvPr/>
          </p:nvSpPr>
          <p:spPr>
            <a:xfrm>
              <a:off x="2381250" y="1074737"/>
              <a:ext cx="190500" cy="153988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3" name="Rectangle 99"/>
            <p:cNvSpPr/>
            <p:nvPr/>
          </p:nvSpPr>
          <p:spPr>
            <a:xfrm>
              <a:off x="2212975" y="725487"/>
              <a:ext cx="184150" cy="36195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4" name="Rectangle 100"/>
            <p:cNvSpPr/>
            <p:nvPr/>
          </p:nvSpPr>
          <p:spPr>
            <a:xfrm>
              <a:off x="1482725" y="0"/>
              <a:ext cx="768350" cy="492125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5" name="Oval 101"/>
            <p:cNvSpPr/>
            <p:nvPr/>
          </p:nvSpPr>
          <p:spPr>
            <a:xfrm>
              <a:off x="2074862" y="36512"/>
              <a:ext cx="30162" cy="30163"/>
            </a:xfrm>
            <a:prstGeom prst="ellipse">
              <a:avLst/>
            </a:prstGeom>
            <a:solidFill>
              <a:srgbClr val="A61414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6" name="Oval 102"/>
            <p:cNvSpPr/>
            <p:nvPr/>
          </p:nvSpPr>
          <p:spPr>
            <a:xfrm>
              <a:off x="2065337" y="23812"/>
              <a:ext cx="30162" cy="30163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7" name="Rectangle 103"/>
            <p:cNvSpPr/>
            <p:nvPr/>
          </p:nvSpPr>
          <p:spPr>
            <a:xfrm>
              <a:off x="2374900" y="0"/>
              <a:ext cx="22225" cy="14716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8" name="Rectangle 104"/>
            <p:cNvSpPr/>
            <p:nvPr/>
          </p:nvSpPr>
          <p:spPr>
            <a:xfrm>
              <a:off x="2212975" y="0"/>
              <a:ext cx="38100" cy="14716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89" name="Rectangle 105"/>
            <p:cNvSpPr/>
            <p:nvPr/>
          </p:nvSpPr>
          <p:spPr>
            <a:xfrm>
              <a:off x="1489075" y="449262"/>
              <a:ext cx="1189037" cy="4286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90" name="Rectangle 106"/>
            <p:cNvSpPr/>
            <p:nvPr/>
          </p:nvSpPr>
          <p:spPr>
            <a:xfrm>
              <a:off x="1482725" y="725487"/>
              <a:ext cx="1195387" cy="22225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91" name="Rectangle 107"/>
            <p:cNvSpPr/>
            <p:nvPr/>
          </p:nvSpPr>
          <p:spPr>
            <a:xfrm>
              <a:off x="1482725" y="1206500"/>
              <a:ext cx="1098550" cy="22225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92" name="Rectangle 108"/>
            <p:cNvSpPr/>
            <p:nvPr/>
          </p:nvSpPr>
          <p:spPr>
            <a:xfrm>
              <a:off x="2212975" y="1066800"/>
              <a:ext cx="368300" cy="20638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93" name="Rectangle 109"/>
            <p:cNvSpPr/>
            <p:nvPr/>
          </p:nvSpPr>
          <p:spPr>
            <a:xfrm>
              <a:off x="2559050" y="736600"/>
              <a:ext cx="22225" cy="7350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 anchor="t"/>
            <a:lstStyle/>
            <a:p>
              <a:pPr lvl="0" indent="0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6494" name="组合 126"/>
          <p:cNvPicPr/>
          <p:nvPr/>
        </p:nvPicPr>
        <p:blipFill>
          <a:blip r:embed="rId3"/>
          <a:stretch>
            <a:fillRect/>
          </a:stretch>
        </p:blipFill>
        <p:spPr>
          <a:xfrm>
            <a:off x="5151438" y="4627563"/>
            <a:ext cx="511175" cy="498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95" name="组合 127"/>
          <p:cNvPicPr/>
          <p:nvPr/>
        </p:nvPicPr>
        <p:blipFill>
          <a:blip r:embed="rId4"/>
          <a:stretch>
            <a:fillRect/>
          </a:stretch>
        </p:blipFill>
        <p:spPr>
          <a:xfrm>
            <a:off x="9558338" y="4627563"/>
            <a:ext cx="506412" cy="498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96" name="Freeform 69"/>
          <p:cNvSpPr>
            <a:spLocks noEditPoints="1"/>
          </p:cNvSpPr>
          <p:nvPr/>
        </p:nvSpPr>
        <p:spPr>
          <a:xfrm>
            <a:off x="6188075" y="4078288"/>
            <a:ext cx="466725" cy="766762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37" h="232">
                <a:moveTo>
                  <a:pt x="122" y="130"/>
                </a:moveTo>
                <a:cubicBezTo>
                  <a:pt x="14" y="130"/>
                  <a:pt x="14" y="130"/>
                  <a:pt x="14" y="130"/>
                </a:cubicBezTo>
                <a:cubicBezTo>
                  <a:pt x="8" y="130"/>
                  <a:pt x="2" y="125"/>
                  <a:pt x="2" y="1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5"/>
                  <a:pt x="3" y="92"/>
                  <a:pt x="6" y="92"/>
                </a:cubicBezTo>
                <a:cubicBezTo>
                  <a:pt x="130" y="92"/>
                  <a:pt x="130" y="92"/>
                  <a:pt x="130" y="92"/>
                </a:cubicBezTo>
                <a:cubicBezTo>
                  <a:pt x="134" y="92"/>
                  <a:pt x="137" y="95"/>
                  <a:pt x="136" y="98"/>
                </a:cubicBezTo>
                <a:cubicBezTo>
                  <a:pt x="135" y="118"/>
                  <a:pt x="135" y="118"/>
                  <a:pt x="135" y="118"/>
                </a:cubicBezTo>
                <a:cubicBezTo>
                  <a:pt x="134" y="125"/>
                  <a:pt x="129" y="130"/>
                  <a:pt x="122" y="130"/>
                </a:cubicBezTo>
                <a:close/>
                <a:moveTo>
                  <a:pt x="121" y="136"/>
                </a:moveTo>
                <a:cubicBezTo>
                  <a:pt x="15" y="136"/>
                  <a:pt x="15" y="136"/>
                  <a:pt x="15" y="136"/>
                </a:cubicBezTo>
                <a:cubicBezTo>
                  <a:pt x="28" y="232"/>
                  <a:pt x="28" y="232"/>
                  <a:pt x="28" y="232"/>
                </a:cubicBezTo>
                <a:cubicBezTo>
                  <a:pt x="108" y="232"/>
                  <a:pt x="108" y="232"/>
                  <a:pt x="108" y="232"/>
                </a:cubicBezTo>
                <a:lnTo>
                  <a:pt x="121" y="136"/>
                </a:lnTo>
                <a:close/>
                <a:moveTo>
                  <a:pt x="69" y="44"/>
                </a:moveTo>
                <a:cubicBezTo>
                  <a:pt x="81" y="44"/>
                  <a:pt x="90" y="34"/>
                  <a:pt x="90" y="22"/>
                </a:cubicBezTo>
                <a:cubicBezTo>
                  <a:pt x="90" y="10"/>
                  <a:pt x="81" y="0"/>
                  <a:pt x="69" y="0"/>
                </a:cubicBezTo>
                <a:cubicBezTo>
                  <a:pt x="57" y="0"/>
                  <a:pt x="47" y="10"/>
                  <a:pt x="47" y="22"/>
                </a:cubicBezTo>
                <a:cubicBezTo>
                  <a:pt x="47" y="34"/>
                  <a:pt x="57" y="44"/>
                  <a:pt x="69" y="44"/>
                </a:cubicBezTo>
                <a:close/>
                <a:moveTo>
                  <a:pt x="118" y="85"/>
                </a:moveTo>
                <a:cubicBezTo>
                  <a:pt x="113" y="64"/>
                  <a:pt x="113" y="64"/>
                  <a:pt x="113" y="64"/>
                </a:cubicBezTo>
                <a:cubicBezTo>
                  <a:pt x="112" y="59"/>
                  <a:pt x="108" y="55"/>
                  <a:pt x="102" y="54"/>
                </a:cubicBezTo>
                <a:cubicBezTo>
                  <a:pt x="83" y="51"/>
                  <a:pt x="83" y="51"/>
                  <a:pt x="83" y="51"/>
                </a:cubicBezTo>
                <a:cubicBezTo>
                  <a:pt x="73" y="73"/>
                  <a:pt x="73" y="73"/>
                  <a:pt x="73" y="73"/>
                </a:cubicBezTo>
                <a:cubicBezTo>
                  <a:pt x="72" y="62"/>
                  <a:pt x="72" y="62"/>
                  <a:pt x="72" y="62"/>
                </a:cubicBezTo>
                <a:cubicBezTo>
                  <a:pt x="72" y="62"/>
                  <a:pt x="72" y="61"/>
                  <a:pt x="72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5" y="62"/>
                  <a:pt x="65" y="62"/>
                </a:cubicBezTo>
                <a:cubicBezTo>
                  <a:pt x="64" y="73"/>
                  <a:pt x="64" y="73"/>
                  <a:pt x="64" y="73"/>
                </a:cubicBezTo>
                <a:cubicBezTo>
                  <a:pt x="55" y="51"/>
                  <a:pt x="55" y="51"/>
                  <a:pt x="55" y="51"/>
                </a:cubicBezTo>
                <a:cubicBezTo>
                  <a:pt x="35" y="54"/>
                  <a:pt x="35" y="54"/>
                  <a:pt x="35" y="54"/>
                </a:cubicBezTo>
                <a:cubicBezTo>
                  <a:pt x="30" y="55"/>
                  <a:pt x="26" y="59"/>
                  <a:pt x="24" y="64"/>
                </a:cubicBezTo>
                <a:cubicBezTo>
                  <a:pt x="20" y="85"/>
                  <a:pt x="20" y="85"/>
                  <a:pt x="20" y="85"/>
                </a:cubicBezTo>
                <a:lnTo>
                  <a:pt x="118" y="85"/>
                </a:lnTo>
                <a:close/>
                <a:moveTo>
                  <a:pt x="62" y="52"/>
                </a:moveTo>
                <a:cubicBezTo>
                  <a:pt x="62" y="54"/>
                  <a:pt x="64" y="56"/>
                  <a:pt x="65" y="57"/>
                </a:cubicBezTo>
                <a:cubicBezTo>
                  <a:pt x="66" y="58"/>
                  <a:pt x="67" y="58"/>
                  <a:pt x="69" y="58"/>
                </a:cubicBezTo>
                <a:cubicBezTo>
                  <a:pt x="70" y="58"/>
                  <a:pt x="72" y="58"/>
                  <a:pt x="73" y="57"/>
                </a:cubicBezTo>
                <a:cubicBezTo>
                  <a:pt x="74" y="56"/>
                  <a:pt x="75" y="54"/>
                  <a:pt x="75" y="52"/>
                </a:cubicBezTo>
                <a:cubicBezTo>
                  <a:pt x="75" y="50"/>
                  <a:pt x="71" y="49"/>
                  <a:pt x="69" y="49"/>
                </a:cubicBezTo>
                <a:cubicBezTo>
                  <a:pt x="66" y="49"/>
                  <a:pt x="62" y="50"/>
                  <a:pt x="62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97" name="Freeform 49"/>
          <p:cNvSpPr>
            <a:spLocks noEditPoints="1"/>
          </p:cNvSpPr>
          <p:nvPr/>
        </p:nvSpPr>
        <p:spPr>
          <a:xfrm>
            <a:off x="6186805" y="527875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98" name="文本框 135"/>
          <p:cNvSpPr txBox="1"/>
          <p:nvPr/>
        </p:nvSpPr>
        <p:spPr>
          <a:xfrm>
            <a:off x="6826250" y="5100638"/>
            <a:ext cx="2316480" cy="483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团队：登登考研</a:t>
            </a:r>
          </a:p>
        </p:txBody>
      </p:sp>
      <p:sp>
        <p:nvSpPr>
          <p:cNvPr id="16499" name="文本框 140"/>
          <p:cNvSpPr txBox="1"/>
          <p:nvPr/>
        </p:nvSpPr>
        <p:spPr>
          <a:xfrm>
            <a:off x="6826250" y="4230688"/>
            <a:ext cx="2316163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主讲：登登学长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66280" y="2133600"/>
            <a:ext cx="249301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fontAlgn="base"/>
            <a:r>
              <a:rPr lang="en-US" sz="32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22</a:t>
            </a:r>
            <a:r>
              <a:rPr lang="zh-CN" altLang="en-US" sz="32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动态规划</a:t>
            </a:r>
          </a:p>
        </p:txBody>
      </p:sp>
      <p:sp>
        <p:nvSpPr>
          <p:cNvPr id="3" name="Freeform 49"/>
          <p:cNvSpPr>
            <a:spLocks noEditPoints="1"/>
          </p:cNvSpPr>
          <p:nvPr/>
        </p:nvSpPr>
        <p:spPr>
          <a:xfrm>
            <a:off x="6425565" y="528383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49"/>
          <p:cNvSpPr>
            <a:spLocks noEditPoints="1"/>
          </p:cNvSpPr>
          <p:nvPr/>
        </p:nvSpPr>
        <p:spPr>
          <a:xfrm>
            <a:off x="6323965" y="508063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 descr="C:\Users\伍谷丰\Desktop\资料\登登考研 (1).png登登考研 (1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4763" y="-7778"/>
            <a:ext cx="1096645" cy="1096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600835" y="617855"/>
            <a:ext cx="26212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solidFill>
                  <a:srgbClr val="00B050"/>
                </a:solidFill>
                <a:uFillTx/>
                <a:sym typeface="+mn-ea"/>
              </a:rPr>
              <a:t>上节课课习题</a:t>
            </a:r>
            <a:endParaRPr lang="zh-CN" altLang="en-US" sz="3200">
              <a:solidFill>
                <a:srgbClr val="00B050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39595" y="1602105"/>
            <a:ext cx="3686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uFillTx/>
                <a:hlinkClick r:id="rId3"/>
              </a:rPr>
              <a:t>1任务繁忙的ACM协会</a:t>
            </a:r>
            <a:endParaRPr lang="zh-CN" altLang="en-US" sz="2400" dirty="0">
              <a:solidFill>
                <a:srgbClr val="00B0F0"/>
              </a:solidFill>
              <a:uFillTx/>
            </a:endParaRPr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 descr="C:\Users\伍谷丰\Desktop\资料\登登考研 (1).png登登考研 (1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4763" y="-7778"/>
            <a:ext cx="1096645" cy="1096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376930" y="248920"/>
            <a:ext cx="35852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rgbClr val="00B050"/>
                </a:solidFill>
                <a:uFillTx/>
              </a:rPr>
              <a:t>1.</a:t>
            </a:r>
            <a:r>
              <a:rPr lang="zh-CN" altLang="en-US" sz="3200">
                <a:solidFill>
                  <a:srgbClr val="00B050"/>
                </a:solidFill>
                <a:uFillTx/>
              </a:rPr>
              <a:t>动态规范</a:t>
            </a:r>
            <a:r>
              <a:rPr lang="en-US" altLang="zh-CN" sz="3200">
                <a:solidFill>
                  <a:srgbClr val="00B050"/>
                </a:solidFill>
                <a:uFillTx/>
              </a:rPr>
              <a:t>--</a:t>
            </a:r>
            <a:r>
              <a:rPr lang="zh-CN" altLang="en-US" sz="3200">
                <a:solidFill>
                  <a:srgbClr val="00B050"/>
                </a:solidFill>
                <a:uFillTx/>
              </a:rPr>
              <a:t>数台阶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43710" y="1200150"/>
            <a:ext cx="9724390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92D050"/>
                </a:solidFill>
                <a:uFillTx/>
              </a:rPr>
              <a:t>题目描述：</a:t>
            </a:r>
          </a:p>
          <a:p>
            <a:r>
              <a:rPr lang="zh-CN" sz="2400">
                <a:solidFill>
                  <a:schemeClr val="bg2"/>
                </a:solidFill>
                <a:uFillTx/>
              </a:rPr>
              <a:t>有一个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n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阶台阶，开始是你站在第一阶台阶上。然后你每次迈出一步可以上升一个或者两个台阶。请问：你从第一个台阶到第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n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阶台阶公共有多少种走法。</a:t>
            </a: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  <a:sym typeface="+mn-ea"/>
              </a:rPr>
              <a:t>输入：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输入包含多组数据，每组包含一个正整数</a:t>
            </a:r>
            <a:r>
              <a:rPr lang="en-US" alt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n(n&lt;10)</a:t>
            </a: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  <a:sym typeface="+mn-ea"/>
              </a:rPr>
              <a:t>输出：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每组数据输出有多少种方案可以从第一阶走到低</a:t>
            </a:r>
            <a:r>
              <a:rPr lang="en-US" alt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n</a:t>
            </a:r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阶</a:t>
            </a: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  <a:sym typeface="+mn-ea"/>
              </a:rPr>
              <a:t>样例输入</a:t>
            </a:r>
            <a:endParaRPr lang="zh-CN" altLang="en-US" sz="2400">
              <a:solidFill>
                <a:schemeClr val="bg2"/>
              </a:solidFill>
              <a:uFillTx/>
              <a:cs typeface="+mn-ea"/>
              <a:sym typeface="+mn-ea"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4</a:t>
            </a: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  <a:sym typeface="+mn-ea"/>
              </a:rPr>
              <a:t>样例输出</a:t>
            </a:r>
            <a:endParaRPr lang="zh-CN" altLang="en-US" sz="2400">
              <a:solidFill>
                <a:schemeClr val="bg2"/>
              </a:solidFill>
              <a:uFillTx/>
              <a:cs typeface="+mn-ea"/>
              <a:sym typeface="+mn-ea"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5</a:t>
            </a: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 descr="C:\Users\伍谷丰\Desktop\资料\登登考研 (1).png登登考研 (1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4763" y="-7778"/>
            <a:ext cx="1096645" cy="1096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376930" y="248920"/>
            <a:ext cx="43980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rgbClr val="00B050"/>
                </a:solidFill>
                <a:uFillTx/>
              </a:rPr>
              <a:t>1.</a:t>
            </a:r>
            <a:r>
              <a:rPr lang="zh-CN" altLang="en-US" sz="3200">
                <a:solidFill>
                  <a:srgbClr val="00B050"/>
                </a:solidFill>
                <a:uFillTx/>
              </a:rPr>
              <a:t>动态规划</a:t>
            </a:r>
            <a:r>
              <a:rPr lang="en-US" altLang="zh-CN" sz="3200">
                <a:solidFill>
                  <a:srgbClr val="00B050"/>
                </a:solidFill>
                <a:uFillTx/>
              </a:rPr>
              <a:t>--</a:t>
            </a:r>
            <a:r>
              <a:rPr lang="zh-CN" altLang="en-US" sz="3200">
                <a:solidFill>
                  <a:srgbClr val="00B050"/>
                </a:solidFill>
                <a:uFillTx/>
              </a:rPr>
              <a:t>数字三角形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82040" y="1200150"/>
            <a:ext cx="10386060" cy="374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92D050"/>
                </a:solidFill>
                <a:uFillTx/>
              </a:rPr>
              <a:t>题目描述：</a:t>
            </a:r>
          </a:p>
          <a:p>
            <a:r>
              <a:rPr lang="zh-CN" sz="2400">
                <a:solidFill>
                  <a:schemeClr val="bg2"/>
                </a:solidFill>
                <a:uFillTx/>
              </a:rPr>
              <a:t>如样例用一个数字由不超过</a:t>
            </a:r>
            <a:r>
              <a:rPr lang="en-US" altLang="zh-CN" sz="2400">
                <a:solidFill>
                  <a:schemeClr val="bg2"/>
                </a:solidFill>
                <a:uFillTx/>
              </a:rPr>
              <a:t>100</a:t>
            </a:r>
            <a:r>
              <a:rPr lang="zh-CN" altLang="en-US" sz="2400">
                <a:solidFill>
                  <a:schemeClr val="bg2"/>
                </a:solidFill>
                <a:uFillTx/>
              </a:rPr>
              <a:t>的非负正</a:t>
            </a:r>
            <a:r>
              <a:rPr lang="zh-CN" sz="2400">
                <a:solidFill>
                  <a:schemeClr val="bg2"/>
                </a:solidFill>
                <a:uFillTx/>
              </a:rPr>
              <a:t>数组成的三角形。</a:t>
            </a:r>
            <a:r>
              <a:rPr sz="2400">
                <a:solidFill>
                  <a:schemeClr val="bg2"/>
                </a:solidFill>
                <a:uFillTx/>
              </a:rPr>
              <a:t>最顶层开始往下走,选择一条路径,这条路径要求每一步沿着左斜线或者右斜线走,并且路径上的数字之和为最大值.</a:t>
            </a: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  <a:sym typeface="+mn-ea"/>
              </a:rPr>
              <a:t>输入：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输入包含多组数据。每组数据的第一行为一个正整数</a:t>
            </a:r>
            <a:r>
              <a:rPr lang="en-US" alt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n</a:t>
            </a:r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和</a:t>
            </a:r>
            <a:r>
              <a:rPr lang="en-US" alt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m (1&lt;=n,m&lt;=2000);</a:t>
            </a:r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以下一行每行为</a:t>
            </a:r>
            <a:r>
              <a:rPr lang="en-US" alt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n</a:t>
            </a:r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个整数，即恶龙每个头的直径；再接下来</a:t>
            </a:r>
            <a:r>
              <a:rPr 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一</a:t>
            </a:r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行每行为</a:t>
            </a:r>
            <a:r>
              <a:rPr lang="en-US" alt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m</a:t>
            </a:r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个整数，即每个骑士的能力。输入介绍标记为</a:t>
            </a:r>
            <a:r>
              <a:rPr lang="en-US" alt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n=m=0</a:t>
            </a: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  <a:sym typeface="+mn-ea"/>
              </a:rPr>
              <a:t>输出：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zh-CN" altLang="en-US" sz="2400">
                <a:solidFill>
                  <a:schemeClr val="bg2"/>
                </a:solidFill>
                <a:uFillTx/>
                <a:cs typeface="+mn-ea"/>
                <a:sym typeface="+mn-ea"/>
              </a:rPr>
              <a:t>对于每组输入数据，输出最少花费。如果无解，输出</a:t>
            </a:r>
            <a:r>
              <a:rPr lang="en-US" altLang="zh-CN" sz="2400">
                <a:solidFill>
                  <a:schemeClr val="bg2"/>
                </a:solidFill>
                <a:uFillTx/>
                <a:cs typeface="+mn-ea"/>
                <a:sym typeface="+mn-ea"/>
              </a:rPr>
              <a:t>“No”</a:t>
            </a:r>
          </a:p>
        </p:txBody>
      </p:sp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 descr="C:\Users\伍谷丰\Desktop\资料\登登考研 (1).png登登考研 (1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4763" y="-7778"/>
            <a:ext cx="1096645" cy="1096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745230" y="647700"/>
            <a:ext cx="43980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rgbClr val="00B050"/>
                </a:solidFill>
                <a:uFillTx/>
                <a:sym typeface="+mn-ea"/>
              </a:rPr>
              <a:t>1.</a:t>
            </a:r>
            <a:r>
              <a:rPr lang="zh-CN" altLang="en-US" sz="3200">
                <a:solidFill>
                  <a:srgbClr val="00B050"/>
                </a:solidFill>
                <a:uFillTx/>
                <a:sym typeface="+mn-ea"/>
              </a:rPr>
              <a:t>动态规划</a:t>
            </a:r>
            <a:r>
              <a:rPr lang="en-US" altLang="zh-CN" sz="3200">
                <a:solidFill>
                  <a:srgbClr val="00B050"/>
                </a:solidFill>
                <a:uFillTx/>
                <a:sym typeface="+mn-ea"/>
              </a:rPr>
              <a:t>--</a:t>
            </a:r>
            <a:r>
              <a:rPr lang="zh-CN" altLang="en-US" sz="3200">
                <a:solidFill>
                  <a:srgbClr val="00B050"/>
                </a:solidFill>
                <a:uFillTx/>
                <a:sym typeface="+mn-ea"/>
              </a:rPr>
              <a:t>数字三角形</a:t>
            </a:r>
            <a:endParaRPr lang="zh-CN" altLang="en-US" sz="3200">
              <a:solidFill>
                <a:srgbClr val="00B050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2040" y="1089025"/>
            <a:ext cx="10357485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</a:rPr>
              <a:t>样例输入：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5</a:t>
            </a: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7 </a:t>
            </a: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3 8 </a:t>
            </a: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8 1 0 </a:t>
            </a: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2 7 7 4 </a:t>
            </a: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5 5 2 6 5 </a:t>
            </a:r>
          </a:p>
          <a:p>
            <a:r>
              <a:rPr lang="en-US" altLang="zh-CN" sz="2400">
                <a:solidFill>
                  <a:srgbClr val="92D050"/>
                </a:solidFill>
                <a:uFillTx/>
                <a:cs typeface="+mn-ea"/>
              </a:rPr>
              <a:t>样例输出：</a:t>
            </a:r>
            <a:endParaRPr lang="en-US" altLang="zh-CN" sz="2400">
              <a:solidFill>
                <a:schemeClr val="bg2"/>
              </a:solidFill>
              <a:uFillTx/>
            </a:endParaRPr>
          </a:p>
          <a:p>
            <a:r>
              <a:rPr lang="en-US" altLang="zh-CN" sz="2400">
                <a:solidFill>
                  <a:schemeClr val="bg2"/>
                </a:solidFill>
                <a:uFillTx/>
              </a:rPr>
              <a:t>30</a:t>
            </a:r>
          </a:p>
        </p:txBody>
      </p:sp>
    </p:spTree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 descr="C:\Users\伍谷丰\Desktop\资料\登登考研 (1).png登登考研 (1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4763" y="-7778"/>
            <a:ext cx="1096645" cy="1096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600835" y="61785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>
                <a:solidFill>
                  <a:srgbClr val="00B050"/>
                </a:solidFill>
                <a:uFillTx/>
                <a:sym typeface="+mn-ea"/>
              </a:rPr>
              <a:t>这节课课习题</a:t>
            </a:r>
            <a:endParaRPr lang="zh-CN" altLang="en-US" sz="3200">
              <a:solidFill>
                <a:srgbClr val="00B050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39595" y="1602105"/>
            <a:ext cx="3686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  <a:uFillTx/>
                <a:hlinkClick r:id="rId3"/>
              </a:rPr>
              <a:t>1.淘金</a:t>
            </a:r>
            <a:endParaRPr lang="en-US" altLang="zh-CN" sz="2400">
              <a:solidFill>
                <a:srgbClr val="00B0F0"/>
              </a:solidFill>
              <a:uFillTx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8"/>
          <p:cNvSpPr/>
          <p:nvPr/>
        </p:nvSpPr>
        <p:spPr>
          <a:xfrm>
            <a:off x="0" y="4864100"/>
            <a:ext cx="12192000" cy="19939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/>
          <a:lstStyle/>
          <a:p>
            <a:pPr lvl="0" algn="ctr"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文本框 10"/>
          <p:cNvSpPr txBox="1"/>
          <p:nvPr/>
        </p:nvSpPr>
        <p:spPr>
          <a:xfrm>
            <a:off x="4933950" y="1498600"/>
            <a:ext cx="6600825" cy="1323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605" name="组合 123"/>
          <p:cNvGrpSpPr/>
          <p:nvPr/>
        </p:nvGrpSpPr>
        <p:grpSpPr>
          <a:xfrm>
            <a:off x="298450" y="1641475"/>
            <a:ext cx="3962400" cy="3222625"/>
            <a:chOff x="0" y="0"/>
            <a:chExt cx="3962399" cy="3222625"/>
          </a:xfrm>
        </p:grpSpPr>
        <p:sp>
          <p:nvSpPr>
            <p:cNvPr id="25612" name="Freeform 5"/>
            <p:cNvSpPr/>
            <p:nvPr/>
          </p:nvSpPr>
          <p:spPr>
            <a:xfrm>
              <a:off x="1595437" y="2886075"/>
              <a:ext cx="766762" cy="3349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rect l="0" t="0" r="0" b="0"/>
              <a:pathLst>
                <a:path w="483" h="211">
                  <a:moveTo>
                    <a:pt x="117" y="0"/>
                  </a:moveTo>
                  <a:lnTo>
                    <a:pt x="366" y="0"/>
                  </a:lnTo>
                  <a:lnTo>
                    <a:pt x="483" y="211"/>
                  </a:lnTo>
                  <a:lnTo>
                    <a:pt x="0" y="211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4E5151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3" name="Freeform 6"/>
            <p:cNvSpPr/>
            <p:nvPr/>
          </p:nvSpPr>
          <p:spPr>
            <a:xfrm>
              <a:off x="949325" y="1763712"/>
              <a:ext cx="2060575" cy="1208088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rect l="0" t="0" r="0" b="0"/>
              <a:pathLst>
                <a:path w="1663" h="975">
                  <a:moveTo>
                    <a:pt x="77" y="0"/>
                  </a:moveTo>
                  <a:cubicBezTo>
                    <a:pt x="1586" y="0"/>
                    <a:pt x="1586" y="0"/>
                    <a:pt x="1586" y="0"/>
                  </a:cubicBezTo>
                  <a:cubicBezTo>
                    <a:pt x="1628" y="0"/>
                    <a:pt x="1663" y="34"/>
                    <a:pt x="1663" y="77"/>
                  </a:cubicBezTo>
                  <a:cubicBezTo>
                    <a:pt x="1663" y="897"/>
                    <a:pt x="1663" y="897"/>
                    <a:pt x="1663" y="897"/>
                  </a:cubicBezTo>
                  <a:cubicBezTo>
                    <a:pt x="1663" y="940"/>
                    <a:pt x="1628" y="975"/>
                    <a:pt x="1586" y="975"/>
                  </a:cubicBezTo>
                  <a:cubicBezTo>
                    <a:pt x="77" y="975"/>
                    <a:pt x="77" y="975"/>
                    <a:pt x="77" y="975"/>
                  </a:cubicBezTo>
                  <a:cubicBezTo>
                    <a:pt x="35" y="975"/>
                    <a:pt x="0" y="940"/>
                    <a:pt x="0" y="89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5" y="0"/>
                    <a:pt x="77" y="0"/>
                  </a:cubicBezTo>
                </a:path>
              </a:pathLst>
            </a:custGeom>
            <a:solidFill>
              <a:srgbClr val="1D212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Freeform 7"/>
            <p:cNvSpPr/>
            <p:nvPr/>
          </p:nvSpPr>
          <p:spPr>
            <a:xfrm>
              <a:off x="1506537" y="1806575"/>
              <a:ext cx="1503362" cy="11652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rect l="0" t="0" r="0" b="0"/>
              <a:pathLst>
                <a:path w="1213" h="941">
                  <a:moveTo>
                    <a:pt x="1213" y="429"/>
                  </a:moveTo>
                  <a:cubicBezTo>
                    <a:pt x="1213" y="863"/>
                    <a:pt x="1213" y="863"/>
                    <a:pt x="1213" y="863"/>
                  </a:cubicBezTo>
                  <a:cubicBezTo>
                    <a:pt x="1213" y="906"/>
                    <a:pt x="1178" y="941"/>
                    <a:pt x="1136" y="941"/>
                  </a:cubicBezTo>
                  <a:cubicBezTo>
                    <a:pt x="81" y="941"/>
                    <a:pt x="81" y="941"/>
                    <a:pt x="81" y="94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336" y="0"/>
                    <a:pt x="336" y="0"/>
                    <a:pt x="336" y="0"/>
                  </a:cubicBezTo>
                  <a:lnTo>
                    <a:pt x="1213" y="429"/>
                  </a:lnTo>
                  <a:close/>
                </a:path>
              </a:pathLst>
            </a:custGeom>
            <a:solidFill>
              <a:srgbClr val="2E3332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Rectangle 8"/>
            <p:cNvSpPr/>
            <p:nvPr/>
          </p:nvSpPr>
          <p:spPr>
            <a:xfrm>
              <a:off x="1012825" y="1819275"/>
              <a:ext cx="1931987" cy="981075"/>
            </a:xfrm>
            <a:prstGeom prst="rect">
              <a:avLst/>
            </a:prstGeom>
            <a:solidFill>
              <a:srgbClr val="234C5E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6" name="Oval 9"/>
            <p:cNvSpPr/>
            <p:nvPr/>
          </p:nvSpPr>
          <p:spPr>
            <a:xfrm>
              <a:off x="2879725" y="2873375"/>
              <a:ext cx="25400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7" name="Oval 10"/>
            <p:cNvSpPr/>
            <p:nvPr/>
          </p:nvSpPr>
          <p:spPr>
            <a:xfrm>
              <a:off x="2832100" y="2873375"/>
              <a:ext cx="25400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8" name="Oval 11"/>
            <p:cNvSpPr/>
            <p:nvPr/>
          </p:nvSpPr>
          <p:spPr>
            <a:xfrm>
              <a:off x="2784475" y="2873375"/>
              <a:ext cx="23812" cy="25400"/>
            </a:xfrm>
            <a:prstGeom prst="ellipse">
              <a:avLst/>
            </a:prstGeom>
            <a:solidFill>
              <a:srgbClr val="808281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9" name="Freeform 12"/>
            <p:cNvSpPr/>
            <p:nvPr/>
          </p:nvSpPr>
          <p:spPr>
            <a:xfrm>
              <a:off x="788987" y="3119437"/>
              <a:ext cx="2381250" cy="1016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rect l="0" t="0" r="0" b="0"/>
              <a:pathLst>
                <a:path w="1923" h="82">
                  <a:moveTo>
                    <a:pt x="41" y="0"/>
                  </a:moveTo>
                  <a:cubicBezTo>
                    <a:pt x="1882" y="0"/>
                    <a:pt x="1882" y="0"/>
                    <a:pt x="1882" y="0"/>
                  </a:cubicBezTo>
                  <a:cubicBezTo>
                    <a:pt x="1904" y="0"/>
                    <a:pt x="1923" y="19"/>
                    <a:pt x="1923" y="41"/>
                  </a:cubicBezTo>
                  <a:cubicBezTo>
                    <a:pt x="1923" y="41"/>
                    <a:pt x="1923" y="41"/>
                    <a:pt x="1923" y="41"/>
                  </a:cubicBezTo>
                  <a:cubicBezTo>
                    <a:pt x="1923" y="64"/>
                    <a:pt x="1904" y="82"/>
                    <a:pt x="1882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9" y="82"/>
                    <a:pt x="0" y="64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</a:path>
              </a:pathLst>
            </a:custGeom>
            <a:solidFill>
              <a:srgbClr val="808281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Freeform 13"/>
            <p:cNvSpPr/>
            <p:nvPr/>
          </p:nvSpPr>
          <p:spPr>
            <a:xfrm>
              <a:off x="788987" y="3170237"/>
              <a:ext cx="2381250" cy="508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rect l="0" t="0" r="0" b="0"/>
              <a:pathLst>
                <a:path w="1923" h="41">
                  <a:moveTo>
                    <a:pt x="1923" y="0"/>
                  </a:moveTo>
                  <a:cubicBezTo>
                    <a:pt x="1923" y="23"/>
                    <a:pt x="1904" y="41"/>
                    <a:pt x="188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9" y="41"/>
                    <a:pt x="0" y="23"/>
                    <a:pt x="0" y="0"/>
                  </a:cubicBezTo>
                  <a:lnTo>
                    <a:pt x="1923" y="0"/>
                  </a:lnTo>
                  <a:close/>
                </a:path>
              </a:pathLst>
            </a:custGeom>
            <a:solidFill>
              <a:srgbClr val="1D212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Freeform 14"/>
            <p:cNvSpPr/>
            <p:nvPr/>
          </p:nvSpPr>
          <p:spPr>
            <a:xfrm>
              <a:off x="1624012" y="3119437"/>
              <a:ext cx="1546225" cy="101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rect l="0" t="0" r="0" b="0"/>
              <a:pathLst>
                <a:path w="1249" h="82">
                  <a:moveTo>
                    <a:pt x="0" y="0"/>
                  </a:moveTo>
                  <a:cubicBezTo>
                    <a:pt x="1208" y="0"/>
                    <a:pt x="1208" y="0"/>
                    <a:pt x="1208" y="0"/>
                  </a:cubicBezTo>
                  <a:cubicBezTo>
                    <a:pt x="1230" y="0"/>
                    <a:pt x="1249" y="19"/>
                    <a:pt x="1249" y="41"/>
                  </a:cubicBezTo>
                  <a:cubicBezTo>
                    <a:pt x="1249" y="64"/>
                    <a:pt x="1230" y="82"/>
                    <a:pt x="1208" y="82"/>
                  </a:cubicBezTo>
                  <a:cubicBezTo>
                    <a:pt x="9" y="82"/>
                    <a:pt x="9" y="82"/>
                    <a:pt x="9" y="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9595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Freeform 15"/>
            <p:cNvSpPr/>
            <p:nvPr/>
          </p:nvSpPr>
          <p:spPr>
            <a:xfrm>
              <a:off x="1628775" y="3170237"/>
              <a:ext cx="1541462" cy="508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rect l="0" t="0" r="0" b="0"/>
              <a:pathLst>
                <a:path w="1245" h="41">
                  <a:moveTo>
                    <a:pt x="1245" y="0"/>
                  </a:moveTo>
                  <a:cubicBezTo>
                    <a:pt x="1245" y="23"/>
                    <a:pt x="1226" y="41"/>
                    <a:pt x="1204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45" y="0"/>
                  </a:lnTo>
                  <a:close/>
                </a:path>
              </a:pathLst>
            </a:custGeom>
            <a:solidFill>
              <a:srgbClr val="090A0A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Rectangle 16"/>
            <p:cNvSpPr/>
            <p:nvPr/>
          </p:nvSpPr>
          <p:spPr>
            <a:xfrm>
              <a:off x="2878137" y="0"/>
              <a:ext cx="1084262" cy="2032000"/>
            </a:xfrm>
            <a:prstGeom prst="rect">
              <a:avLst/>
            </a:prstGeom>
            <a:solidFill>
              <a:srgbClr val="BCBCBC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4" name="Rectangle 17"/>
            <p:cNvSpPr/>
            <p:nvPr/>
          </p:nvSpPr>
          <p:spPr>
            <a:xfrm>
              <a:off x="2878137" y="0"/>
              <a:ext cx="1084262" cy="1993900"/>
            </a:xfrm>
            <a:prstGeom prst="rect">
              <a:avLst/>
            </a:prstGeom>
            <a:solidFill>
              <a:srgbClr val="C5EBFC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5" name="Freeform 18"/>
            <p:cNvSpPr>
              <a:spLocks noEditPoints="1"/>
            </p:cNvSpPr>
            <p:nvPr/>
          </p:nvSpPr>
          <p:spPr>
            <a:xfrm>
              <a:off x="2878137" y="603250"/>
              <a:ext cx="1084262" cy="13271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76" h="1072">
                  <a:moveTo>
                    <a:pt x="876" y="41"/>
                  </a:moveTo>
                  <a:cubicBezTo>
                    <a:pt x="796" y="41"/>
                    <a:pt x="796" y="41"/>
                    <a:pt x="796" y="41"/>
                  </a:cubicBezTo>
                  <a:cubicBezTo>
                    <a:pt x="796" y="84"/>
                    <a:pt x="796" y="84"/>
                    <a:pt x="796" y="84"/>
                  </a:cubicBezTo>
                  <a:cubicBezTo>
                    <a:pt x="811" y="84"/>
                    <a:pt x="811" y="84"/>
                    <a:pt x="811" y="84"/>
                  </a:cubicBezTo>
                  <a:cubicBezTo>
                    <a:pt x="811" y="159"/>
                    <a:pt x="811" y="159"/>
                    <a:pt x="811" y="159"/>
                  </a:cubicBezTo>
                  <a:cubicBezTo>
                    <a:pt x="796" y="159"/>
                    <a:pt x="796" y="159"/>
                    <a:pt x="796" y="159"/>
                  </a:cubicBezTo>
                  <a:cubicBezTo>
                    <a:pt x="796" y="192"/>
                    <a:pt x="796" y="192"/>
                    <a:pt x="796" y="192"/>
                  </a:cubicBezTo>
                  <a:cubicBezTo>
                    <a:pt x="876" y="192"/>
                    <a:pt x="876" y="192"/>
                    <a:pt x="876" y="192"/>
                  </a:cubicBezTo>
                  <a:lnTo>
                    <a:pt x="876" y="41"/>
                  </a:lnTo>
                  <a:close/>
                  <a:moveTo>
                    <a:pt x="796" y="1072"/>
                  </a:moveTo>
                  <a:cubicBezTo>
                    <a:pt x="876" y="1072"/>
                    <a:pt x="876" y="1072"/>
                    <a:pt x="876" y="1072"/>
                  </a:cubicBezTo>
                  <a:cubicBezTo>
                    <a:pt x="876" y="1025"/>
                    <a:pt x="876" y="1025"/>
                    <a:pt x="876" y="1025"/>
                  </a:cubicBezTo>
                  <a:cubicBezTo>
                    <a:pt x="796" y="1025"/>
                    <a:pt x="796" y="1025"/>
                    <a:pt x="796" y="1025"/>
                  </a:cubicBezTo>
                  <a:lnTo>
                    <a:pt x="796" y="1072"/>
                  </a:lnTo>
                  <a:close/>
                  <a:moveTo>
                    <a:pt x="796" y="949"/>
                  </a:moveTo>
                  <a:cubicBezTo>
                    <a:pt x="876" y="949"/>
                    <a:pt x="876" y="949"/>
                    <a:pt x="876" y="949"/>
                  </a:cubicBezTo>
                  <a:cubicBezTo>
                    <a:pt x="876" y="917"/>
                    <a:pt x="876" y="917"/>
                    <a:pt x="876" y="917"/>
                  </a:cubicBezTo>
                  <a:cubicBezTo>
                    <a:pt x="796" y="917"/>
                    <a:pt x="796" y="917"/>
                    <a:pt x="796" y="917"/>
                  </a:cubicBezTo>
                  <a:lnTo>
                    <a:pt x="796" y="949"/>
                  </a:lnTo>
                  <a:close/>
                  <a:moveTo>
                    <a:pt x="796" y="841"/>
                  </a:moveTo>
                  <a:cubicBezTo>
                    <a:pt x="876" y="841"/>
                    <a:pt x="876" y="841"/>
                    <a:pt x="876" y="841"/>
                  </a:cubicBezTo>
                  <a:cubicBezTo>
                    <a:pt x="876" y="808"/>
                    <a:pt x="876" y="808"/>
                    <a:pt x="876" y="808"/>
                  </a:cubicBezTo>
                  <a:cubicBezTo>
                    <a:pt x="849" y="808"/>
                    <a:pt x="849" y="808"/>
                    <a:pt x="849" y="808"/>
                  </a:cubicBezTo>
                  <a:cubicBezTo>
                    <a:pt x="849" y="733"/>
                    <a:pt x="849" y="733"/>
                    <a:pt x="849" y="733"/>
                  </a:cubicBezTo>
                  <a:cubicBezTo>
                    <a:pt x="876" y="733"/>
                    <a:pt x="876" y="733"/>
                    <a:pt x="876" y="733"/>
                  </a:cubicBezTo>
                  <a:cubicBezTo>
                    <a:pt x="876" y="700"/>
                    <a:pt x="876" y="700"/>
                    <a:pt x="876" y="700"/>
                  </a:cubicBezTo>
                  <a:cubicBezTo>
                    <a:pt x="796" y="700"/>
                    <a:pt x="796" y="700"/>
                    <a:pt x="796" y="700"/>
                  </a:cubicBezTo>
                  <a:lnTo>
                    <a:pt x="796" y="841"/>
                  </a:lnTo>
                  <a:close/>
                  <a:moveTo>
                    <a:pt x="796" y="625"/>
                  </a:moveTo>
                  <a:cubicBezTo>
                    <a:pt x="876" y="625"/>
                    <a:pt x="876" y="625"/>
                    <a:pt x="876" y="625"/>
                  </a:cubicBezTo>
                  <a:cubicBezTo>
                    <a:pt x="876" y="484"/>
                    <a:pt x="876" y="484"/>
                    <a:pt x="876" y="484"/>
                  </a:cubicBezTo>
                  <a:cubicBezTo>
                    <a:pt x="796" y="484"/>
                    <a:pt x="796" y="484"/>
                    <a:pt x="796" y="484"/>
                  </a:cubicBezTo>
                  <a:cubicBezTo>
                    <a:pt x="796" y="516"/>
                    <a:pt x="796" y="516"/>
                    <a:pt x="796" y="516"/>
                  </a:cubicBezTo>
                  <a:cubicBezTo>
                    <a:pt x="811" y="516"/>
                    <a:pt x="811" y="516"/>
                    <a:pt x="811" y="516"/>
                  </a:cubicBezTo>
                  <a:cubicBezTo>
                    <a:pt x="811" y="592"/>
                    <a:pt x="811" y="592"/>
                    <a:pt x="811" y="592"/>
                  </a:cubicBezTo>
                  <a:cubicBezTo>
                    <a:pt x="796" y="592"/>
                    <a:pt x="796" y="592"/>
                    <a:pt x="796" y="592"/>
                  </a:cubicBezTo>
                  <a:lnTo>
                    <a:pt x="796" y="625"/>
                  </a:lnTo>
                  <a:close/>
                  <a:moveTo>
                    <a:pt x="796" y="408"/>
                  </a:moveTo>
                  <a:cubicBezTo>
                    <a:pt x="796" y="375"/>
                    <a:pt x="796" y="375"/>
                    <a:pt x="796" y="375"/>
                  </a:cubicBezTo>
                  <a:cubicBezTo>
                    <a:pt x="811" y="375"/>
                    <a:pt x="811" y="375"/>
                    <a:pt x="811" y="375"/>
                  </a:cubicBezTo>
                  <a:cubicBezTo>
                    <a:pt x="811" y="300"/>
                    <a:pt x="811" y="300"/>
                    <a:pt x="811" y="300"/>
                  </a:cubicBezTo>
                  <a:cubicBezTo>
                    <a:pt x="796" y="300"/>
                    <a:pt x="796" y="300"/>
                    <a:pt x="796" y="300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876" y="267"/>
                    <a:pt x="876" y="267"/>
                    <a:pt x="876" y="267"/>
                  </a:cubicBezTo>
                  <a:cubicBezTo>
                    <a:pt x="876" y="192"/>
                    <a:pt x="876" y="192"/>
                    <a:pt x="876" y="192"/>
                  </a:cubicBezTo>
                  <a:cubicBezTo>
                    <a:pt x="849" y="192"/>
                    <a:pt x="849" y="192"/>
                    <a:pt x="849" y="192"/>
                  </a:cubicBezTo>
                  <a:cubicBezTo>
                    <a:pt x="849" y="267"/>
                    <a:pt x="849" y="267"/>
                    <a:pt x="849" y="267"/>
                  </a:cubicBezTo>
                  <a:cubicBezTo>
                    <a:pt x="876" y="267"/>
                    <a:pt x="876" y="267"/>
                    <a:pt x="876" y="267"/>
                  </a:cubicBezTo>
                  <a:cubicBezTo>
                    <a:pt x="876" y="408"/>
                    <a:pt x="876" y="408"/>
                    <a:pt x="876" y="408"/>
                  </a:cubicBezTo>
                  <a:lnTo>
                    <a:pt x="796" y="408"/>
                  </a:lnTo>
                  <a:close/>
                  <a:moveTo>
                    <a:pt x="796" y="41"/>
                  </a:moveTo>
                  <a:cubicBezTo>
                    <a:pt x="659" y="41"/>
                    <a:pt x="659" y="41"/>
                    <a:pt x="659" y="41"/>
                  </a:cubicBezTo>
                  <a:cubicBezTo>
                    <a:pt x="659" y="84"/>
                    <a:pt x="659" y="84"/>
                    <a:pt x="659" y="84"/>
                  </a:cubicBezTo>
                  <a:cubicBezTo>
                    <a:pt x="796" y="84"/>
                    <a:pt x="796" y="84"/>
                    <a:pt x="796" y="84"/>
                  </a:cubicBezTo>
                  <a:lnTo>
                    <a:pt x="796" y="41"/>
                  </a:lnTo>
                  <a:close/>
                  <a:moveTo>
                    <a:pt x="659" y="1072"/>
                  </a:moveTo>
                  <a:cubicBezTo>
                    <a:pt x="796" y="1072"/>
                    <a:pt x="796" y="1072"/>
                    <a:pt x="796" y="1072"/>
                  </a:cubicBezTo>
                  <a:cubicBezTo>
                    <a:pt x="796" y="1025"/>
                    <a:pt x="796" y="1025"/>
                    <a:pt x="796" y="1025"/>
                  </a:cubicBezTo>
                  <a:cubicBezTo>
                    <a:pt x="659" y="1025"/>
                    <a:pt x="659" y="1025"/>
                    <a:pt x="659" y="1025"/>
                  </a:cubicBezTo>
                  <a:lnTo>
                    <a:pt x="659" y="1072"/>
                  </a:lnTo>
                  <a:close/>
                  <a:moveTo>
                    <a:pt x="659" y="949"/>
                  </a:moveTo>
                  <a:cubicBezTo>
                    <a:pt x="796" y="949"/>
                    <a:pt x="796" y="949"/>
                    <a:pt x="796" y="949"/>
                  </a:cubicBezTo>
                  <a:cubicBezTo>
                    <a:pt x="796" y="917"/>
                    <a:pt x="796" y="917"/>
                    <a:pt x="796" y="917"/>
                  </a:cubicBezTo>
                  <a:cubicBezTo>
                    <a:pt x="780" y="917"/>
                    <a:pt x="780" y="917"/>
                    <a:pt x="780" y="917"/>
                  </a:cubicBezTo>
                  <a:cubicBezTo>
                    <a:pt x="780" y="841"/>
                    <a:pt x="780" y="841"/>
                    <a:pt x="780" y="841"/>
                  </a:cubicBezTo>
                  <a:cubicBezTo>
                    <a:pt x="796" y="841"/>
                    <a:pt x="796" y="841"/>
                    <a:pt x="796" y="841"/>
                  </a:cubicBezTo>
                  <a:cubicBezTo>
                    <a:pt x="796" y="700"/>
                    <a:pt x="796" y="700"/>
                    <a:pt x="796" y="700"/>
                  </a:cubicBezTo>
                  <a:cubicBezTo>
                    <a:pt x="712" y="700"/>
                    <a:pt x="712" y="700"/>
                    <a:pt x="712" y="700"/>
                  </a:cubicBezTo>
                  <a:cubicBezTo>
                    <a:pt x="712" y="625"/>
                    <a:pt x="712" y="625"/>
                    <a:pt x="712" y="625"/>
                  </a:cubicBezTo>
                  <a:cubicBezTo>
                    <a:pt x="796" y="625"/>
                    <a:pt x="796" y="625"/>
                    <a:pt x="796" y="625"/>
                  </a:cubicBezTo>
                  <a:cubicBezTo>
                    <a:pt x="796" y="592"/>
                    <a:pt x="796" y="592"/>
                    <a:pt x="796" y="592"/>
                  </a:cubicBezTo>
                  <a:cubicBezTo>
                    <a:pt x="659" y="592"/>
                    <a:pt x="659" y="592"/>
                    <a:pt x="659" y="592"/>
                  </a:cubicBezTo>
                  <a:cubicBezTo>
                    <a:pt x="659" y="733"/>
                    <a:pt x="659" y="733"/>
                    <a:pt x="659" y="733"/>
                  </a:cubicBezTo>
                  <a:cubicBezTo>
                    <a:pt x="743" y="733"/>
                    <a:pt x="743" y="733"/>
                    <a:pt x="743" y="733"/>
                  </a:cubicBezTo>
                  <a:cubicBezTo>
                    <a:pt x="743" y="808"/>
                    <a:pt x="743" y="808"/>
                    <a:pt x="743" y="808"/>
                  </a:cubicBezTo>
                  <a:cubicBezTo>
                    <a:pt x="659" y="808"/>
                    <a:pt x="659" y="808"/>
                    <a:pt x="659" y="808"/>
                  </a:cubicBezTo>
                  <a:cubicBezTo>
                    <a:pt x="659" y="841"/>
                    <a:pt x="659" y="841"/>
                    <a:pt x="659" y="841"/>
                  </a:cubicBezTo>
                  <a:cubicBezTo>
                    <a:pt x="674" y="841"/>
                    <a:pt x="674" y="841"/>
                    <a:pt x="674" y="841"/>
                  </a:cubicBezTo>
                  <a:cubicBezTo>
                    <a:pt x="674" y="917"/>
                    <a:pt x="674" y="917"/>
                    <a:pt x="674" y="917"/>
                  </a:cubicBezTo>
                  <a:cubicBezTo>
                    <a:pt x="659" y="917"/>
                    <a:pt x="659" y="917"/>
                    <a:pt x="659" y="917"/>
                  </a:cubicBezTo>
                  <a:lnTo>
                    <a:pt x="659" y="949"/>
                  </a:lnTo>
                  <a:close/>
                  <a:moveTo>
                    <a:pt x="796" y="484"/>
                  </a:moveTo>
                  <a:cubicBezTo>
                    <a:pt x="712" y="484"/>
                    <a:pt x="712" y="484"/>
                    <a:pt x="712" y="484"/>
                  </a:cubicBezTo>
                  <a:cubicBezTo>
                    <a:pt x="712" y="408"/>
                    <a:pt x="712" y="408"/>
                    <a:pt x="712" y="408"/>
                  </a:cubicBezTo>
                  <a:cubicBezTo>
                    <a:pt x="796" y="408"/>
                    <a:pt x="796" y="408"/>
                    <a:pt x="796" y="408"/>
                  </a:cubicBezTo>
                  <a:cubicBezTo>
                    <a:pt x="796" y="375"/>
                    <a:pt x="796" y="375"/>
                    <a:pt x="796" y="375"/>
                  </a:cubicBezTo>
                  <a:cubicBezTo>
                    <a:pt x="780" y="375"/>
                    <a:pt x="780" y="375"/>
                    <a:pt x="780" y="375"/>
                  </a:cubicBezTo>
                  <a:cubicBezTo>
                    <a:pt x="780" y="300"/>
                    <a:pt x="780" y="300"/>
                    <a:pt x="780" y="300"/>
                  </a:cubicBezTo>
                  <a:cubicBezTo>
                    <a:pt x="796" y="300"/>
                    <a:pt x="796" y="300"/>
                    <a:pt x="796" y="300"/>
                  </a:cubicBezTo>
                  <a:cubicBezTo>
                    <a:pt x="796" y="267"/>
                    <a:pt x="796" y="267"/>
                    <a:pt x="796" y="267"/>
                  </a:cubicBezTo>
                  <a:cubicBezTo>
                    <a:pt x="712" y="267"/>
                    <a:pt x="712" y="267"/>
                    <a:pt x="712" y="267"/>
                  </a:cubicBezTo>
                  <a:cubicBezTo>
                    <a:pt x="712" y="192"/>
                    <a:pt x="712" y="192"/>
                    <a:pt x="712" y="192"/>
                  </a:cubicBezTo>
                  <a:cubicBezTo>
                    <a:pt x="796" y="192"/>
                    <a:pt x="796" y="192"/>
                    <a:pt x="796" y="192"/>
                  </a:cubicBezTo>
                  <a:cubicBezTo>
                    <a:pt x="796" y="159"/>
                    <a:pt x="796" y="159"/>
                    <a:pt x="796" y="159"/>
                  </a:cubicBezTo>
                  <a:cubicBezTo>
                    <a:pt x="659" y="159"/>
                    <a:pt x="659" y="159"/>
                    <a:pt x="659" y="159"/>
                  </a:cubicBezTo>
                  <a:cubicBezTo>
                    <a:pt x="659" y="192"/>
                    <a:pt x="659" y="192"/>
                    <a:pt x="659" y="192"/>
                  </a:cubicBezTo>
                  <a:cubicBezTo>
                    <a:pt x="674" y="192"/>
                    <a:pt x="674" y="192"/>
                    <a:pt x="674" y="192"/>
                  </a:cubicBezTo>
                  <a:cubicBezTo>
                    <a:pt x="674" y="267"/>
                    <a:pt x="674" y="267"/>
                    <a:pt x="674" y="267"/>
                  </a:cubicBezTo>
                  <a:cubicBezTo>
                    <a:pt x="659" y="267"/>
                    <a:pt x="659" y="267"/>
                    <a:pt x="659" y="267"/>
                  </a:cubicBezTo>
                  <a:cubicBezTo>
                    <a:pt x="659" y="300"/>
                    <a:pt x="659" y="300"/>
                    <a:pt x="659" y="300"/>
                  </a:cubicBezTo>
                  <a:cubicBezTo>
                    <a:pt x="743" y="300"/>
                    <a:pt x="743" y="300"/>
                    <a:pt x="743" y="300"/>
                  </a:cubicBezTo>
                  <a:cubicBezTo>
                    <a:pt x="743" y="375"/>
                    <a:pt x="743" y="375"/>
                    <a:pt x="743" y="375"/>
                  </a:cubicBezTo>
                  <a:cubicBezTo>
                    <a:pt x="659" y="375"/>
                    <a:pt x="659" y="375"/>
                    <a:pt x="659" y="375"/>
                  </a:cubicBezTo>
                  <a:cubicBezTo>
                    <a:pt x="659" y="408"/>
                    <a:pt x="659" y="408"/>
                    <a:pt x="659" y="408"/>
                  </a:cubicBezTo>
                  <a:cubicBezTo>
                    <a:pt x="674" y="408"/>
                    <a:pt x="674" y="408"/>
                    <a:pt x="674" y="408"/>
                  </a:cubicBezTo>
                  <a:cubicBezTo>
                    <a:pt x="674" y="484"/>
                    <a:pt x="674" y="484"/>
                    <a:pt x="674" y="484"/>
                  </a:cubicBezTo>
                  <a:cubicBezTo>
                    <a:pt x="659" y="484"/>
                    <a:pt x="659" y="484"/>
                    <a:pt x="659" y="484"/>
                  </a:cubicBezTo>
                  <a:cubicBezTo>
                    <a:pt x="659" y="516"/>
                    <a:pt x="659" y="516"/>
                    <a:pt x="659" y="516"/>
                  </a:cubicBezTo>
                  <a:cubicBezTo>
                    <a:pt x="796" y="516"/>
                    <a:pt x="796" y="516"/>
                    <a:pt x="796" y="516"/>
                  </a:cubicBezTo>
                  <a:lnTo>
                    <a:pt x="796" y="484"/>
                  </a:lnTo>
                  <a:close/>
                  <a:moveTo>
                    <a:pt x="659" y="41"/>
                  </a:moveTo>
                  <a:cubicBezTo>
                    <a:pt x="601" y="41"/>
                    <a:pt x="601" y="41"/>
                    <a:pt x="601" y="41"/>
                  </a:cubicBezTo>
                  <a:cubicBezTo>
                    <a:pt x="601" y="369"/>
                    <a:pt x="601" y="369"/>
                    <a:pt x="601" y="369"/>
                  </a:cubicBezTo>
                  <a:cubicBezTo>
                    <a:pt x="561" y="345"/>
                    <a:pt x="561" y="345"/>
                    <a:pt x="561" y="345"/>
                  </a:cubicBezTo>
                  <a:cubicBezTo>
                    <a:pt x="561" y="386"/>
                    <a:pt x="561" y="386"/>
                    <a:pt x="561" y="386"/>
                  </a:cubicBezTo>
                  <a:cubicBezTo>
                    <a:pt x="572" y="392"/>
                    <a:pt x="572" y="392"/>
                    <a:pt x="572" y="392"/>
                  </a:cubicBezTo>
                  <a:cubicBezTo>
                    <a:pt x="572" y="469"/>
                    <a:pt x="572" y="469"/>
                    <a:pt x="572" y="469"/>
                  </a:cubicBezTo>
                  <a:cubicBezTo>
                    <a:pt x="568" y="467"/>
                    <a:pt x="565" y="465"/>
                    <a:pt x="561" y="464"/>
                  </a:cubicBezTo>
                  <a:cubicBezTo>
                    <a:pt x="561" y="497"/>
                    <a:pt x="561" y="497"/>
                    <a:pt x="561" y="497"/>
                  </a:cubicBezTo>
                  <a:cubicBezTo>
                    <a:pt x="572" y="503"/>
                    <a:pt x="572" y="503"/>
                    <a:pt x="572" y="503"/>
                  </a:cubicBezTo>
                  <a:cubicBezTo>
                    <a:pt x="572" y="580"/>
                    <a:pt x="572" y="580"/>
                    <a:pt x="572" y="580"/>
                  </a:cubicBezTo>
                  <a:cubicBezTo>
                    <a:pt x="561" y="576"/>
                    <a:pt x="561" y="576"/>
                    <a:pt x="561" y="576"/>
                  </a:cubicBezTo>
                  <a:cubicBezTo>
                    <a:pt x="561" y="609"/>
                    <a:pt x="561" y="609"/>
                    <a:pt x="561" y="609"/>
                  </a:cubicBezTo>
                  <a:cubicBezTo>
                    <a:pt x="565" y="611"/>
                    <a:pt x="568" y="612"/>
                    <a:pt x="572" y="614"/>
                  </a:cubicBezTo>
                  <a:cubicBezTo>
                    <a:pt x="572" y="691"/>
                    <a:pt x="572" y="691"/>
                    <a:pt x="572" y="691"/>
                  </a:cubicBezTo>
                  <a:cubicBezTo>
                    <a:pt x="561" y="687"/>
                    <a:pt x="561" y="687"/>
                    <a:pt x="561" y="687"/>
                  </a:cubicBezTo>
                  <a:cubicBezTo>
                    <a:pt x="561" y="833"/>
                    <a:pt x="561" y="833"/>
                    <a:pt x="561" y="833"/>
                  </a:cubicBezTo>
                  <a:cubicBezTo>
                    <a:pt x="565" y="834"/>
                    <a:pt x="568" y="835"/>
                    <a:pt x="572" y="835"/>
                  </a:cubicBezTo>
                  <a:cubicBezTo>
                    <a:pt x="572" y="913"/>
                    <a:pt x="572" y="913"/>
                    <a:pt x="572" y="913"/>
                  </a:cubicBezTo>
                  <a:cubicBezTo>
                    <a:pt x="561" y="911"/>
                    <a:pt x="561" y="911"/>
                    <a:pt x="561" y="911"/>
                  </a:cubicBezTo>
                  <a:cubicBezTo>
                    <a:pt x="561" y="1072"/>
                    <a:pt x="561" y="1072"/>
                    <a:pt x="561" y="1072"/>
                  </a:cubicBezTo>
                  <a:cubicBezTo>
                    <a:pt x="659" y="1072"/>
                    <a:pt x="659" y="1072"/>
                    <a:pt x="659" y="1072"/>
                  </a:cubicBezTo>
                  <a:cubicBezTo>
                    <a:pt x="659" y="1025"/>
                    <a:pt x="659" y="1025"/>
                    <a:pt x="659" y="1025"/>
                  </a:cubicBezTo>
                  <a:cubicBezTo>
                    <a:pt x="643" y="1025"/>
                    <a:pt x="643" y="1025"/>
                    <a:pt x="643" y="1025"/>
                  </a:cubicBezTo>
                  <a:cubicBezTo>
                    <a:pt x="643" y="949"/>
                    <a:pt x="643" y="949"/>
                    <a:pt x="643" y="949"/>
                  </a:cubicBezTo>
                  <a:cubicBezTo>
                    <a:pt x="659" y="949"/>
                    <a:pt x="659" y="949"/>
                    <a:pt x="659" y="949"/>
                  </a:cubicBezTo>
                  <a:cubicBezTo>
                    <a:pt x="659" y="917"/>
                    <a:pt x="659" y="917"/>
                    <a:pt x="659" y="917"/>
                  </a:cubicBezTo>
                  <a:cubicBezTo>
                    <a:pt x="643" y="917"/>
                    <a:pt x="643" y="917"/>
                    <a:pt x="643" y="917"/>
                  </a:cubicBezTo>
                  <a:cubicBezTo>
                    <a:pt x="643" y="841"/>
                    <a:pt x="643" y="841"/>
                    <a:pt x="643" y="841"/>
                  </a:cubicBezTo>
                  <a:cubicBezTo>
                    <a:pt x="659" y="841"/>
                    <a:pt x="659" y="841"/>
                    <a:pt x="659" y="841"/>
                  </a:cubicBezTo>
                  <a:cubicBezTo>
                    <a:pt x="659" y="808"/>
                    <a:pt x="659" y="808"/>
                    <a:pt x="659" y="808"/>
                  </a:cubicBezTo>
                  <a:cubicBezTo>
                    <a:pt x="643" y="808"/>
                    <a:pt x="643" y="808"/>
                    <a:pt x="643" y="808"/>
                  </a:cubicBezTo>
                  <a:cubicBezTo>
                    <a:pt x="643" y="733"/>
                    <a:pt x="643" y="733"/>
                    <a:pt x="643" y="733"/>
                  </a:cubicBezTo>
                  <a:cubicBezTo>
                    <a:pt x="659" y="733"/>
                    <a:pt x="659" y="733"/>
                    <a:pt x="659" y="733"/>
                  </a:cubicBezTo>
                  <a:cubicBezTo>
                    <a:pt x="659" y="592"/>
                    <a:pt x="659" y="592"/>
                    <a:pt x="659" y="592"/>
                  </a:cubicBezTo>
                  <a:cubicBezTo>
                    <a:pt x="643" y="592"/>
                    <a:pt x="643" y="592"/>
                    <a:pt x="643" y="592"/>
                  </a:cubicBezTo>
                  <a:cubicBezTo>
                    <a:pt x="643" y="516"/>
                    <a:pt x="643" y="516"/>
                    <a:pt x="643" y="516"/>
                  </a:cubicBezTo>
                  <a:cubicBezTo>
                    <a:pt x="659" y="516"/>
                    <a:pt x="659" y="516"/>
                    <a:pt x="659" y="516"/>
                  </a:cubicBezTo>
                  <a:cubicBezTo>
                    <a:pt x="659" y="484"/>
                    <a:pt x="659" y="484"/>
                    <a:pt x="659" y="484"/>
                  </a:cubicBezTo>
                  <a:cubicBezTo>
                    <a:pt x="643" y="484"/>
                    <a:pt x="643" y="484"/>
                    <a:pt x="643" y="484"/>
                  </a:cubicBezTo>
                  <a:cubicBezTo>
                    <a:pt x="643" y="408"/>
                    <a:pt x="643" y="408"/>
                    <a:pt x="643" y="408"/>
                  </a:cubicBezTo>
                  <a:cubicBezTo>
                    <a:pt x="659" y="408"/>
                    <a:pt x="659" y="408"/>
                    <a:pt x="659" y="408"/>
                  </a:cubicBezTo>
                  <a:cubicBezTo>
                    <a:pt x="659" y="375"/>
                    <a:pt x="659" y="375"/>
                    <a:pt x="659" y="375"/>
                  </a:cubicBezTo>
                  <a:cubicBezTo>
                    <a:pt x="643" y="375"/>
                    <a:pt x="643" y="375"/>
                    <a:pt x="643" y="375"/>
                  </a:cubicBezTo>
                  <a:cubicBezTo>
                    <a:pt x="643" y="300"/>
                    <a:pt x="643" y="300"/>
                    <a:pt x="643" y="300"/>
                  </a:cubicBezTo>
                  <a:cubicBezTo>
                    <a:pt x="659" y="300"/>
                    <a:pt x="659" y="300"/>
                    <a:pt x="659" y="300"/>
                  </a:cubicBezTo>
                  <a:cubicBezTo>
                    <a:pt x="659" y="267"/>
                    <a:pt x="659" y="267"/>
                    <a:pt x="659" y="267"/>
                  </a:cubicBezTo>
                  <a:cubicBezTo>
                    <a:pt x="643" y="267"/>
                    <a:pt x="643" y="267"/>
                    <a:pt x="643" y="267"/>
                  </a:cubicBezTo>
                  <a:cubicBezTo>
                    <a:pt x="643" y="192"/>
                    <a:pt x="643" y="192"/>
                    <a:pt x="643" y="192"/>
                  </a:cubicBezTo>
                  <a:cubicBezTo>
                    <a:pt x="659" y="192"/>
                    <a:pt x="659" y="192"/>
                    <a:pt x="659" y="192"/>
                  </a:cubicBezTo>
                  <a:cubicBezTo>
                    <a:pt x="659" y="159"/>
                    <a:pt x="659" y="159"/>
                    <a:pt x="659" y="159"/>
                  </a:cubicBezTo>
                  <a:cubicBezTo>
                    <a:pt x="643" y="159"/>
                    <a:pt x="643" y="159"/>
                    <a:pt x="643" y="159"/>
                  </a:cubicBezTo>
                  <a:cubicBezTo>
                    <a:pt x="643" y="84"/>
                    <a:pt x="643" y="84"/>
                    <a:pt x="643" y="84"/>
                  </a:cubicBezTo>
                  <a:cubicBezTo>
                    <a:pt x="659" y="84"/>
                    <a:pt x="659" y="84"/>
                    <a:pt x="659" y="84"/>
                  </a:cubicBezTo>
                  <a:lnTo>
                    <a:pt x="659" y="41"/>
                  </a:lnTo>
                  <a:close/>
                  <a:moveTo>
                    <a:pt x="561" y="345"/>
                  </a:moveTo>
                  <a:cubicBezTo>
                    <a:pt x="515" y="316"/>
                    <a:pt x="515" y="316"/>
                    <a:pt x="515" y="316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9" y="709"/>
                    <a:pt x="522" y="710"/>
                    <a:pt x="526" y="711"/>
                  </a:cubicBezTo>
                  <a:cubicBezTo>
                    <a:pt x="526" y="791"/>
                    <a:pt x="526" y="791"/>
                    <a:pt x="526" y="791"/>
                  </a:cubicBezTo>
                  <a:cubicBezTo>
                    <a:pt x="522" y="790"/>
                    <a:pt x="519" y="790"/>
                    <a:pt x="515" y="789"/>
                  </a:cubicBezTo>
                  <a:cubicBezTo>
                    <a:pt x="515" y="824"/>
                    <a:pt x="515" y="824"/>
                    <a:pt x="515" y="824"/>
                  </a:cubicBezTo>
                  <a:cubicBezTo>
                    <a:pt x="519" y="825"/>
                    <a:pt x="522" y="825"/>
                    <a:pt x="526" y="826"/>
                  </a:cubicBezTo>
                  <a:cubicBezTo>
                    <a:pt x="526" y="906"/>
                    <a:pt x="526" y="906"/>
                    <a:pt x="526" y="906"/>
                  </a:cubicBezTo>
                  <a:cubicBezTo>
                    <a:pt x="515" y="905"/>
                    <a:pt x="515" y="905"/>
                    <a:pt x="515" y="905"/>
                  </a:cubicBezTo>
                  <a:cubicBezTo>
                    <a:pt x="515" y="940"/>
                    <a:pt x="515" y="940"/>
                    <a:pt x="515" y="940"/>
                  </a:cubicBezTo>
                  <a:cubicBezTo>
                    <a:pt x="519" y="941"/>
                    <a:pt x="522" y="941"/>
                    <a:pt x="526" y="941"/>
                  </a:cubicBezTo>
                  <a:cubicBezTo>
                    <a:pt x="526" y="1022"/>
                    <a:pt x="526" y="1022"/>
                    <a:pt x="526" y="1022"/>
                  </a:cubicBezTo>
                  <a:cubicBezTo>
                    <a:pt x="522" y="1022"/>
                    <a:pt x="519" y="1021"/>
                    <a:pt x="515" y="1021"/>
                  </a:cubicBezTo>
                  <a:cubicBezTo>
                    <a:pt x="515" y="1072"/>
                    <a:pt x="515" y="1072"/>
                    <a:pt x="515" y="1072"/>
                  </a:cubicBezTo>
                  <a:cubicBezTo>
                    <a:pt x="561" y="1072"/>
                    <a:pt x="561" y="1072"/>
                    <a:pt x="561" y="1072"/>
                  </a:cubicBezTo>
                  <a:cubicBezTo>
                    <a:pt x="561" y="911"/>
                    <a:pt x="561" y="911"/>
                    <a:pt x="561" y="911"/>
                  </a:cubicBezTo>
                  <a:cubicBezTo>
                    <a:pt x="551" y="910"/>
                    <a:pt x="551" y="910"/>
                    <a:pt x="551" y="910"/>
                  </a:cubicBezTo>
                  <a:cubicBezTo>
                    <a:pt x="551" y="831"/>
                    <a:pt x="551" y="831"/>
                    <a:pt x="551" y="831"/>
                  </a:cubicBezTo>
                  <a:cubicBezTo>
                    <a:pt x="554" y="832"/>
                    <a:pt x="558" y="833"/>
                    <a:pt x="561" y="833"/>
                  </a:cubicBezTo>
                  <a:cubicBezTo>
                    <a:pt x="561" y="687"/>
                    <a:pt x="561" y="687"/>
                    <a:pt x="561" y="687"/>
                  </a:cubicBezTo>
                  <a:cubicBezTo>
                    <a:pt x="551" y="684"/>
                    <a:pt x="551" y="684"/>
                    <a:pt x="551" y="684"/>
                  </a:cubicBezTo>
                  <a:cubicBezTo>
                    <a:pt x="551" y="605"/>
                    <a:pt x="551" y="605"/>
                    <a:pt x="551" y="605"/>
                  </a:cubicBezTo>
                  <a:cubicBezTo>
                    <a:pt x="554" y="607"/>
                    <a:pt x="558" y="608"/>
                    <a:pt x="561" y="609"/>
                  </a:cubicBezTo>
                  <a:cubicBezTo>
                    <a:pt x="561" y="576"/>
                    <a:pt x="561" y="576"/>
                    <a:pt x="561" y="576"/>
                  </a:cubicBezTo>
                  <a:cubicBezTo>
                    <a:pt x="551" y="571"/>
                    <a:pt x="551" y="571"/>
                    <a:pt x="551" y="571"/>
                  </a:cubicBezTo>
                  <a:cubicBezTo>
                    <a:pt x="551" y="492"/>
                    <a:pt x="551" y="492"/>
                    <a:pt x="551" y="492"/>
                  </a:cubicBezTo>
                  <a:cubicBezTo>
                    <a:pt x="561" y="497"/>
                    <a:pt x="561" y="497"/>
                    <a:pt x="561" y="497"/>
                  </a:cubicBezTo>
                  <a:cubicBezTo>
                    <a:pt x="561" y="464"/>
                    <a:pt x="561" y="464"/>
                    <a:pt x="561" y="464"/>
                  </a:cubicBezTo>
                  <a:cubicBezTo>
                    <a:pt x="558" y="462"/>
                    <a:pt x="554" y="460"/>
                    <a:pt x="551" y="458"/>
                  </a:cubicBezTo>
                  <a:cubicBezTo>
                    <a:pt x="551" y="379"/>
                    <a:pt x="551" y="379"/>
                    <a:pt x="551" y="379"/>
                  </a:cubicBezTo>
                  <a:cubicBezTo>
                    <a:pt x="561" y="386"/>
                    <a:pt x="561" y="386"/>
                    <a:pt x="561" y="386"/>
                  </a:cubicBezTo>
                  <a:lnTo>
                    <a:pt x="561" y="345"/>
                  </a:lnTo>
                  <a:close/>
                  <a:moveTo>
                    <a:pt x="515" y="316"/>
                  </a:moveTo>
                  <a:cubicBezTo>
                    <a:pt x="469" y="288"/>
                    <a:pt x="469" y="288"/>
                    <a:pt x="469" y="288"/>
                  </a:cubicBezTo>
                  <a:cubicBezTo>
                    <a:pt x="469" y="332"/>
                    <a:pt x="469" y="332"/>
                    <a:pt x="469" y="332"/>
                  </a:cubicBezTo>
                  <a:cubicBezTo>
                    <a:pt x="472" y="334"/>
                    <a:pt x="476" y="336"/>
                    <a:pt x="479" y="338"/>
                  </a:cubicBezTo>
                  <a:cubicBezTo>
                    <a:pt x="479" y="421"/>
                    <a:pt x="479" y="421"/>
                    <a:pt x="479" y="421"/>
                  </a:cubicBezTo>
                  <a:cubicBezTo>
                    <a:pt x="469" y="416"/>
                    <a:pt x="469" y="416"/>
                    <a:pt x="469" y="416"/>
                  </a:cubicBezTo>
                  <a:cubicBezTo>
                    <a:pt x="469" y="573"/>
                    <a:pt x="469" y="573"/>
                    <a:pt x="469" y="573"/>
                  </a:cubicBezTo>
                  <a:cubicBezTo>
                    <a:pt x="472" y="575"/>
                    <a:pt x="476" y="576"/>
                    <a:pt x="479" y="577"/>
                  </a:cubicBezTo>
                  <a:cubicBezTo>
                    <a:pt x="479" y="661"/>
                    <a:pt x="479" y="661"/>
                    <a:pt x="479" y="661"/>
                  </a:cubicBezTo>
                  <a:cubicBezTo>
                    <a:pt x="476" y="660"/>
                    <a:pt x="472" y="658"/>
                    <a:pt x="469" y="657"/>
                  </a:cubicBezTo>
                  <a:cubicBezTo>
                    <a:pt x="469" y="694"/>
                    <a:pt x="469" y="694"/>
                    <a:pt x="469" y="694"/>
                  </a:cubicBezTo>
                  <a:cubicBezTo>
                    <a:pt x="479" y="697"/>
                    <a:pt x="479" y="697"/>
                    <a:pt x="479" y="697"/>
                  </a:cubicBezTo>
                  <a:cubicBezTo>
                    <a:pt x="479" y="780"/>
                    <a:pt x="479" y="780"/>
                    <a:pt x="479" y="780"/>
                  </a:cubicBezTo>
                  <a:cubicBezTo>
                    <a:pt x="476" y="780"/>
                    <a:pt x="472" y="779"/>
                    <a:pt x="469" y="778"/>
                  </a:cubicBezTo>
                  <a:cubicBezTo>
                    <a:pt x="469" y="1072"/>
                    <a:pt x="469" y="1072"/>
                    <a:pt x="469" y="1072"/>
                  </a:cubicBezTo>
                  <a:cubicBezTo>
                    <a:pt x="515" y="1072"/>
                    <a:pt x="515" y="1072"/>
                    <a:pt x="515" y="1072"/>
                  </a:cubicBezTo>
                  <a:cubicBezTo>
                    <a:pt x="515" y="1021"/>
                    <a:pt x="515" y="1021"/>
                    <a:pt x="515" y="1021"/>
                  </a:cubicBezTo>
                  <a:cubicBezTo>
                    <a:pt x="512" y="1021"/>
                    <a:pt x="508" y="1021"/>
                    <a:pt x="505" y="1021"/>
                  </a:cubicBezTo>
                  <a:cubicBezTo>
                    <a:pt x="505" y="939"/>
                    <a:pt x="505" y="939"/>
                    <a:pt x="505" y="939"/>
                  </a:cubicBezTo>
                  <a:cubicBezTo>
                    <a:pt x="508" y="939"/>
                    <a:pt x="512" y="940"/>
                    <a:pt x="515" y="940"/>
                  </a:cubicBezTo>
                  <a:cubicBezTo>
                    <a:pt x="515" y="905"/>
                    <a:pt x="515" y="905"/>
                    <a:pt x="515" y="905"/>
                  </a:cubicBezTo>
                  <a:cubicBezTo>
                    <a:pt x="505" y="904"/>
                    <a:pt x="505" y="904"/>
                    <a:pt x="505" y="904"/>
                  </a:cubicBezTo>
                  <a:cubicBezTo>
                    <a:pt x="505" y="822"/>
                    <a:pt x="505" y="822"/>
                    <a:pt x="505" y="822"/>
                  </a:cubicBezTo>
                  <a:cubicBezTo>
                    <a:pt x="508" y="823"/>
                    <a:pt x="512" y="823"/>
                    <a:pt x="515" y="824"/>
                  </a:cubicBezTo>
                  <a:cubicBezTo>
                    <a:pt x="515" y="789"/>
                    <a:pt x="515" y="789"/>
                    <a:pt x="515" y="789"/>
                  </a:cubicBezTo>
                  <a:cubicBezTo>
                    <a:pt x="512" y="788"/>
                    <a:pt x="508" y="787"/>
                    <a:pt x="505" y="786"/>
                  </a:cubicBezTo>
                  <a:cubicBezTo>
                    <a:pt x="505" y="705"/>
                    <a:pt x="505" y="705"/>
                    <a:pt x="505" y="705"/>
                  </a:cubicBezTo>
                  <a:cubicBezTo>
                    <a:pt x="508" y="706"/>
                    <a:pt x="512" y="707"/>
                    <a:pt x="515" y="708"/>
                  </a:cubicBezTo>
                  <a:lnTo>
                    <a:pt x="515" y="316"/>
                  </a:lnTo>
                  <a:close/>
                  <a:moveTo>
                    <a:pt x="469" y="288"/>
                  </a:moveTo>
                  <a:cubicBezTo>
                    <a:pt x="423" y="259"/>
                    <a:pt x="423" y="259"/>
                    <a:pt x="423" y="259"/>
                  </a:cubicBezTo>
                  <a:cubicBezTo>
                    <a:pt x="423" y="430"/>
                    <a:pt x="423" y="430"/>
                    <a:pt x="423" y="430"/>
                  </a:cubicBezTo>
                  <a:cubicBezTo>
                    <a:pt x="426" y="432"/>
                    <a:pt x="430" y="433"/>
                    <a:pt x="433" y="435"/>
                  </a:cubicBezTo>
                  <a:cubicBezTo>
                    <a:pt x="433" y="522"/>
                    <a:pt x="433" y="522"/>
                    <a:pt x="433" y="522"/>
                  </a:cubicBezTo>
                  <a:cubicBezTo>
                    <a:pt x="430" y="520"/>
                    <a:pt x="426" y="519"/>
                    <a:pt x="423" y="517"/>
                  </a:cubicBezTo>
                  <a:cubicBezTo>
                    <a:pt x="423" y="680"/>
                    <a:pt x="423" y="680"/>
                    <a:pt x="423" y="680"/>
                  </a:cubicBezTo>
                  <a:cubicBezTo>
                    <a:pt x="426" y="681"/>
                    <a:pt x="430" y="682"/>
                    <a:pt x="433" y="683"/>
                  </a:cubicBezTo>
                  <a:cubicBezTo>
                    <a:pt x="433" y="770"/>
                    <a:pt x="433" y="770"/>
                    <a:pt x="433" y="770"/>
                  </a:cubicBezTo>
                  <a:cubicBezTo>
                    <a:pt x="430" y="769"/>
                    <a:pt x="426" y="768"/>
                    <a:pt x="423" y="767"/>
                  </a:cubicBezTo>
                  <a:cubicBezTo>
                    <a:pt x="423" y="805"/>
                    <a:pt x="423" y="805"/>
                    <a:pt x="423" y="805"/>
                  </a:cubicBezTo>
                  <a:cubicBezTo>
                    <a:pt x="433" y="807"/>
                    <a:pt x="433" y="807"/>
                    <a:pt x="433" y="807"/>
                  </a:cubicBezTo>
                  <a:cubicBezTo>
                    <a:pt x="433" y="894"/>
                    <a:pt x="433" y="894"/>
                    <a:pt x="433" y="894"/>
                  </a:cubicBezTo>
                  <a:cubicBezTo>
                    <a:pt x="423" y="892"/>
                    <a:pt x="423" y="892"/>
                    <a:pt x="423" y="892"/>
                  </a:cubicBezTo>
                  <a:cubicBezTo>
                    <a:pt x="423" y="930"/>
                    <a:pt x="423" y="930"/>
                    <a:pt x="423" y="930"/>
                  </a:cubicBezTo>
                  <a:cubicBezTo>
                    <a:pt x="426" y="931"/>
                    <a:pt x="430" y="931"/>
                    <a:pt x="433" y="931"/>
                  </a:cubicBezTo>
                  <a:cubicBezTo>
                    <a:pt x="433" y="1018"/>
                    <a:pt x="433" y="1018"/>
                    <a:pt x="433" y="1018"/>
                  </a:cubicBezTo>
                  <a:cubicBezTo>
                    <a:pt x="430" y="1018"/>
                    <a:pt x="426" y="1018"/>
                    <a:pt x="423" y="1017"/>
                  </a:cubicBezTo>
                  <a:cubicBezTo>
                    <a:pt x="423" y="1072"/>
                    <a:pt x="423" y="1072"/>
                    <a:pt x="423" y="1072"/>
                  </a:cubicBezTo>
                  <a:cubicBezTo>
                    <a:pt x="469" y="1072"/>
                    <a:pt x="469" y="1072"/>
                    <a:pt x="469" y="1072"/>
                  </a:cubicBezTo>
                  <a:cubicBezTo>
                    <a:pt x="469" y="778"/>
                    <a:pt x="469" y="778"/>
                    <a:pt x="469" y="778"/>
                  </a:cubicBezTo>
                  <a:cubicBezTo>
                    <a:pt x="465" y="777"/>
                    <a:pt x="462" y="776"/>
                    <a:pt x="458" y="776"/>
                  </a:cubicBezTo>
                  <a:cubicBezTo>
                    <a:pt x="458" y="691"/>
                    <a:pt x="458" y="691"/>
                    <a:pt x="458" y="691"/>
                  </a:cubicBezTo>
                  <a:cubicBezTo>
                    <a:pt x="469" y="694"/>
                    <a:pt x="469" y="694"/>
                    <a:pt x="469" y="694"/>
                  </a:cubicBezTo>
                  <a:cubicBezTo>
                    <a:pt x="469" y="657"/>
                    <a:pt x="469" y="657"/>
                    <a:pt x="469" y="657"/>
                  </a:cubicBezTo>
                  <a:cubicBezTo>
                    <a:pt x="465" y="656"/>
                    <a:pt x="462" y="655"/>
                    <a:pt x="458" y="654"/>
                  </a:cubicBezTo>
                  <a:cubicBezTo>
                    <a:pt x="458" y="569"/>
                    <a:pt x="458" y="569"/>
                    <a:pt x="458" y="569"/>
                  </a:cubicBezTo>
                  <a:cubicBezTo>
                    <a:pt x="462" y="571"/>
                    <a:pt x="465" y="572"/>
                    <a:pt x="469" y="573"/>
                  </a:cubicBezTo>
                  <a:cubicBezTo>
                    <a:pt x="469" y="416"/>
                    <a:pt x="469" y="416"/>
                    <a:pt x="469" y="416"/>
                  </a:cubicBezTo>
                  <a:cubicBezTo>
                    <a:pt x="458" y="411"/>
                    <a:pt x="458" y="411"/>
                    <a:pt x="458" y="411"/>
                  </a:cubicBezTo>
                  <a:cubicBezTo>
                    <a:pt x="458" y="326"/>
                    <a:pt x="458" y="326"/>
                    <a:pt x="458" y="326"/>
                  </a:cubicBezTo>
                  <a:cubicBezTo>
                    <a:pt x="462" y="328"/>
                    <a:pt x="465" y="330"/>
                    <a:pt x="469" y="332"/>
                  </a:cubicBezTo>
                  <a:lnTo>
                    <a:pt x="469" y="288"/>
                  </a:lnTo>
                  <a:close/>
                  <a:moveTo>
                    <a:pt x="423" y="259"/>
                  </a:moveTo>
                  <a:cubicBezTo>
                    <a:pt x="376" y="231"/>
                    <a:pt x="376" y="231"/>
                    <a:pt x="376" y="231"/>
                  </a:cubicBezTo>
                  <a:cubicBezTo>
                    <a:pt x="376" y="278"/>
                    <a:pt x="376" y="278"/>
                    <a:pt x="376" y="278"/>
                  </a:cubicBezTo>
                  <a:cubicBezTo>
                    <a:pt x="380" y="280"/>
                    <a:pt x="383" y="282"/>
                    <a:pt x="387" y="284"/>
                  </a:cubicBezTo>
                  <a:cubicBezTo>
                    <a:pt x="387" y="374"/>
                    <a:pt x="387" y="374"/>
                    <a:pt x="387" y="374"/>
                  </a:cubicBezTo>
                  <a:cubicBezTo>
                    <a:pt x="383" y="372"/>
                    <a:pt x="380" y="370"/>
                    <a:pt x="376" y="368"/>
                  </a:cubicBezTo>
                  <a:cubicBezTo>
                    <a:pt x="376" y="408"/>
                    <a:pt x="376" y="408"/>
                    <a:pt x="376" y="408"/>
                  </a:cubicBezTo>
                  <a:cubicBezTo>
                    <a:pt x="387" y="413"/>
                    <a:pt x="387" y="413"/>
                    <a:pt x="387" y="413"/>
                  </a:cubicBezTo>
                  <a:cubicBezTo>
                    <a:pt x="387" y="502"/>
                    <a:pt x="387" y="502"/>
                    <a:pt x="387" y="502"/>
                  </a:cubicBezTo>
                  <a:cubicBezTo>
                    <a:pt x="383" y="501"/>
                    <a:pt x="380" y="499"/>
                    <a:pt x="376" y="498"/>
                  </a:cubicBezTo>
                  <a:cubicBezTo>
                    <a:pt x="376" y="537"/>
                    <a:pt x="376" y="537"/>
                    <a:pt x="376" y="537"/>
                  </a:cubicBezTo>
                  <a:cubicBezTo>
                    <a:pt x="380" y="538"/>
                    <a:pt x="383" y="540"/>
                    <a:pt x="387" y="541"/>
                  </a:cubicBezTo>
                  <a:cubicBezTo>
                    <a:pt x="387" y="631"/>
                    <a:pt x="387" y="631"/>
                    <a:pt x="387" y="631"/>
                  </a:cubicBezTo>
                  <a:cubicBezTo>
                    <a:pt x="383" y="630"/>
                    <a:pt x="380" y="628"/>
                    <a:pt x="376" y="627"/>
                  </a:cubicBezTo>
                  <a:cubicBezTo>
                    <a:pt x="376" y="667"/>
                    <a:pt x="376" y="667"/>
                    <a:pt x="376" y="667"/>
                  </a:cubicBezTo>
                  <a:cubicBezTo>
                    <a:pt x="387" y="670"/>
                    <a:pt x="387" y="670"/>
                    <a:pt x="387" y="670"/>
                  </a:cubicBezTo>
                  <a:cubicBezTo>
                    <a:pt x="387" y="759"/>
                    <a:pt x="387" y="759"/>
                    <a:pt x="387" y="759"/>
                  </a:cubicBezTo>
                  <a:cubicBezTo>
                    <a:pt x="383" y="758"/>
                    <a:pt x="380" y="758"/>
                    <a:pt x="376" y="757"/>
                  </a:cubicBezTo>
                  <a:cubicBezTo>
                    <a:pt x="376" y="796"/>
                    <a:pt x="376" y="796"/>
                    <a:pt x="376" y="796"/>
                  </a:cubicBezTo>
                  <a:cubicBezTo>
                    <a:pt x="387" y="798"/>
                    <a:pt x="387" y="798"/>
                    <a:pt x="387" y="798"/>
                  </a:cubicBezTo>
                  <a:cubicBezTo>
                    <a:pt x="387" y="888"/>
                    <a:pt x="387" y="888"/>
                    <a:pt x="387" y="888"/>
                  </a:cubicBezTo>
                  <a:cubicBezTo>
                    <a:pt x="376" y="886"/>
                    <a:pt x="376" y="886"/>
                    <a:pt x="376" y="886"/>
                  </a:cubicBezTo>
                  <a:cubicBezTo>
                    <a:pt x="376" y="925"/>
                    <a:pt x="376" y="925"/>
                    <a:pt x="376" y="925"/>
                  </a:cubicBezTo>
                  <a:cubicBezTo>
                    <a:pt x="380" y="926"/>
                    <a:pt x="383" y="926"/>
                    <a:pt x="387" y="926"/>
                  </a:cubicBezTo>
                  <a:cubicBezTo>
                    <a:pt x="387" y="1016"/>
                    <a:pt x="387" y="1016"/>
                    <a:pt x="387" y="1016"/>
                  </a:cubicBezTo>
                  <a:cubicBezTo>
                    <a:pt x="383" y="1016"/>
                    <a:pt x="380" y="1016"/>
                    <a:pt x="376" y="1016"/>
                  </a:cubicBezTo>
                  <a:cubicBezTo>
                    <a:pt x="376" y="1072"/>
                    <a:pt x="376" y="1072"/>
                    <a:pt x="376" y="1072"/>
                  </a:cubicBezTo>
                  <a:cubicBezTo>
                    <a:pt x="423" y="1072"/>
                    <a:pt x="423" y="1072"/>
                    <a:pt x="423" y="1072"/>
                  </a:cubicBezTo>
                  <a:cubicBezTo>
                    <a:pt x="423" y="1017"/>
                    <a:pt x="423" y="1017"/>
                    <a:pt x="423" y="1017"/>
                  </a:cubicBezTo>
                  <a:cubicBezTo>
                    <a:pt x="419" y="1017"/>
                    <a:pt x="416" y="1017"/>
                    <a:pt x="412" y="1017"/>
                  </a:cubicBezTo>
                  <a:cubicBezTo>
                    <a:pt x="412" y="929"/>
                    <a:pt x="412" y="929"/>
                    <a:pt x="412" y="929"/>
                  </a:cubicBezTo>
                  <a:cubicBezTo>
                    <a:pt x="416" y="930"/>
                    <a:pt x="419" y="930"/>
                    <a:pt x="423" y="930"/>
                  </a:cubicBezTo>
                  <a:cubicBezTo>
                    <a:pt x="423" y="892"/>
                    <a:pt x="423" y="892"/>
                    <a:pt x="423" y="892"/>
                  </a:cubicBezTo>
                  <a:cubicBezTo>
                    <a:pt x="412" y="891"/>
                    <a:pt x="412" y="891"/>
                    <a:pt x="412" y="891"/>
                  </a:cubicBezTo>
                  <a:cubicBezTo>
                    <a:pt x="412" y="803"/>
                    <a:pt x="412" y="803"/>
                    <a:pt x="412" y="803"/>
                  </a:cubicBezTo>
                  <a:cubicBezTo>
                    <a:pt x="423" y="805"/>
                    <a:pt x="423" y="805"/>
                    <a:pt x="423" y="805"/>
                  </a:cubicBezTo>
                  <a:cubicBezTo>
                    <a:pt x="423" y="767"/>
                    <a:pt x="423" y="767"/>
                    <a:pt x="423" y="767"/>
                  </a:cubicBezTo>
                  <a:cubicBezTo>
                    <a:pt x="419" y="767"/>
                    <a:pt x="416" y="766"/>
                    <a:pt x="412" y="765"/>
                  </a:cubicBezTo>
                  <a:cubicBezTo>
                    <a:pt x="412" y="677"/>
                    <a:pt x="412" y="677"/>
                    <a:pt x="412" y="677"/>
                  </a:cubicBezTo>
                  <a:cubicBezTo>
                    <a:pt x="416" y="678"/>
                    <a:pt x="419" y="679"/>
                    <a:pt x="423" y="680"/>
                  </a:cubicBezTo>
                  <a:cubicBezTo>
                    <a:pt x="423" y="517"/>
                    <a:pt x="423" y="517"/>
                    <a:pt x="423" y="517"/>
                  </a:cubicBezTo>
                  <a:cubicBezTo>
                    <a:pt x="419" y="516"/>
                    <a:pt x="416" y="514"/>
                    <a:pt x="412" y="513"/>
                  </a:cubicBezTo>
                  <a:cubicBezTo>
                    <a:pt x="412" y="425"/>
                    <a:pt x="412" y="425"/>
                    <a:pt x="412" y="425"/>
                  </a:cubicBezTo>
                  <a:cubicBezTo>
                    <a:pt x="416" y="427"/>
                    <a:pt x="419" y="428"/>
                    <a:pt x="423" y="430"/>
                  </a:cubicBezTo>
                  <a:lnTo>
                    <a:pt x="423" y="259"/>
                  </a:lnTo>
                  <a:close/>
                  <a:moveTo>
                    <a:pt x="376" y="231"/>
                  </a:moveTo>
                  <a:cubicBezTo>
                    <a:pt x="337" y="207"/>
                    <a:pt x="337" y="207"/>
                    <a:pt x="337" y="207"/>
                  </a:cubicBezTo>
                  <a:cubicBezTo>
                    <a:pt x="205" y="268"/>
                    <a:pt x="205" y="268"/>
                    <a:pt x="205" y="268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2" y="149"/>
                    <a:pt x="152" y="149"/>
                    <a:pt x="152" y="149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6" y="261"/>
                    <a:pt x="166" y="261"/>
                    <a:pt x="166" y="261"/>
                  </a:cubicBezTo>
                  <a:cubicBezTo>
                    <a:pt x="162" y="258"/>
                    <a:pt x="157" y="256"/>
                    <a:pt x="152" y="253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66" y="306"/>
                    <a:pt x="166" y="306"/>
                    <a:pt x="166" y="306"/>
                  </a:cubicBezTo>
                  <a:cubicBezTo>
                    <a:pt x="166" y="410"/>
                    <a:pt x="166" y="410"/>
                    <a:pt x="166" y="410"/>
                  </a:cubicBezTo>
                  <a:cubicBezTo>
                    <a:pt x="152" y="404"/>
                    <a:pt x="152" y="404"/>
                    <a:pt x="152" y="404"/>
                  </a:cubicBezTo>
                  <a:cubicBezTo>
                    <a:pt x="152" y="450"/>
                    <a:pt x="152" y="450"/>
                    <a:pt x="152" y="450"/>
                  </a:cubicBezTo>
                  <a:cubicBezTo>
                    <a:pt x="157" y="452"/>
                    <a:pt x="162" y="453"/>
                    <a:pt x="166" y="455"/>
                  </a:cubicBezTo>
                  <a:cubicBezTo>
                    <a:pt x="166" y="559"/>
                    <a:pt x="166" y="559"/>
                    <a:pt x="166" y="559"/>
                  </a:cubicBezTo>
                  <a:cubicBezTo>
                    <a:pt x="152" y="555"/>
                    <a:pt x="152" y="555"/>
                    <a:pt x="152" y="555"/>
                  </a:cubicBezTo>
                  <a:cubicBezTo>
                    <a:pt x="152" y="600"/>
                    <a:pt x="152" y="600"/>
                    <a:pt x="152" y="600"/>
                  </a:cubicBezTo>
                  <a:cubicBezTo>
                    <a:pt x="157" y="602"/>
                    <a:pt x="162" y="603"/>
                    <a:pt x="166" y="604"/>
                  </a:cubicBezTo>
                  <a:cubicBezTo>
                    <a:pt x="166" y="708"/>
                    <a:pt x="166" y="708"/>
                    <a:pt x="166" y="708"/>
                  </a:cubicBezTo>
                  <a:cubicBezTo>
                    <a:pt x="162" y="707"/>
                    <a:pt x="157" y="706"/>
                    <a:pt x="152" y="705"/>
                  </a:cubicBezTo>
                  <a:cubicBezTo>
                    <a:pt x="152" y="751"/>
                    <a:pt x="152" y="751"/>
                    <a:pt x="152" y="751"/>
                  </a:cubicBezTo>
                  <a:cubicBezTo>
                    <a:pt x="157" y="752"/>
                    <a:pt x="162" y="753"/>
                    <a:pt x="166" y="754"/>
                  </a:cubicBezTo>
                  <a:cubicBezTo>
                    <a:pt x="166" y="858"/>
                    <a:pt x="166" y="858"/>
                    <a:pt x="166" y="858"/>
                  </a:cubicBezTo>
                  <a:cubicBezTo>
                    <a:pt x="152" y="856"/>
                    <a:pt x="152" y="856"/>
                    <a:pt x="152" y="856"/>
                  </a:cubicBezTo>
                  <a:cubicBezTo>
                    <a:pt x="152" y="901"/>
                    <a:pt x="152" y="901"/>
                    <a:pt x="152" y="901"/>
                  </a:cubicBezTo>
                  <a:cubicBezTo>
                    <a:pt x="157" y="902"/>
                    <a:pt x="162" y="902"/>
                    <a:pt x="166" y="903"/>
                  </a:cubicBezTo>
                  <a:cubicBezTo>
                    <a:pt x="166" y="1007"/>
                    <a:pt x="166" y="1007"/>
                    <a:pt x="166" y="1007"/>
                  </a:cubicBezTo>
                  <a:cubicBezTo>
                    <a:pt x="162" y="1007"/>
                    <a:pt x="157" y="1006"/>
                    <a:pt x="152" y="1006"/>
                  </a:cubicBezTo>
                  <a:cubicBezTo>
                    <a:pt x="152" y="1072"/>
                    <a:pt x="152" y="1072"/>
                    <a:pt x="152" y="1072"/>
                  </a:cubicBezTo>
                  <a:cubicBezTo>
                    <a:pt x="376" y="1072"/>
                    <a:pt x="376" y="1072"/>
                    <a:pt x="376" y="1072"/>
                  </a:cubicBezTo>
                  <a:cubicBezTo>
                    <a:pt x="376" y="1016"/>
                    <a:pt x="376" y="1016"/>
                    <a:pt x="376" y="1016"/>
                  </a:cubicBezTo>
                  <a:cubicBezTo>
                    <a:pt x="373" y="1015"/>
                    <a:pt x="369" y="1015"/>
                    <a:pt x="366" y="1015"/>
                  </a:cubicBezTo>
                  <a:cubicBezTo>
                    <a:pt x="366" y="924"/>
                    <a:pt x="366" y="924"/>
                    <a:pt x="366" y="924"/>
                  </a:cubicBezTo>
                  <a:cubicBezTo>
                    <a:pt x="369" y="925"/>
                    <a:pt x="373" y="925"/>
                    <a:pt x="376" y="925"/>
                  </a:cubicBezTo>
                  <a:cubicBezTo>
                    <a:pt x="376" y="886"/>
                    <a:pt x="376" y="886"/>
                    <a:pt x="376" y="886"/>
                  </a:cubicBezTo>
                  <a:cubicBezTo>
                    <a:pt x="366" y="885"/>
                    <a:pt x="366" y="885"/>
                    <a:pt x="366" y="885"/>
                  </a:cubicBezTo>
                  <a:cubicBezTo>
                    <a:pt x="366" y="794"/>
                    <a:pt x="366" y="794"/>
                    <a:pt x="366" y="794"/>
                  </a:cubicBezTo>
                  <a:cubicBezTo>
                    <a:pt x="376" y="796"/>
                    <a:pt x="376" y="796"/>
                    <a:pt x="376" y="796"/>
                  </a:cubicBezTo>
                  <a:cubicBezTo>
                    <a:pt x="376" y="757"/>
                    <a:pt x="376" y="757"/>
                    <a:pt x="376" y="757"/>
                  </a:cubicBezTo>
                  <a:cubicBezTo>
                    <a:pt x="373" y="756"/>
                    <a:pt x="369" y="755"/>
                    <a:pt x="366" y="754"/>
                  </a:cubicBezTo>
                  <a:cubicBezTo>
                    <a:pt x="366" y="663"/>
                    <a:pt x="366" y="663"/>
                    <a:pt x="366" y="663"/>
                  </a:cubicBezTo>
                  <a:cubicBezTo>
                    <a:pt x="376" y="667"/>
                    <a:pt x="376" y="667"/>
                    <a:pt x="376" y="667"/>
                  </a:cubicBezTo>
                  <a:cubicBezTo>
                    <a:pt x="376" y="627"/>
                    <a:pt x="376" y="627"/>
                    <a:pt x="376" y="627"/>
                  </a:cubicBezTo>
                  <a:cubicBezTo>
                    <a:pt x="373" y="626"/>
                    <a:pt x="369" y="625"/>
                    <a:pt x="366" y="624"/>
                  </a:cubicBezTo>
                  <a:cubicBezTo>
                    <a:pt x="366" y="533"/>
                    <a:pt x="366" y="533"/>
                    <a:pt x="366" y="533"/>
                  </a:cubicBezTo>
                  <a:cubicBezTo>
                    <a:pt x="369" y="534"/>
                    <a:pt x="373" y="536"/>
                    <a:pt x="376" y="537"/>
                  </a:cubicBezTo>
                  <a:cubicBezTo>
                    <a:pt x="376" y="498"/>
                    <a:pt x="376" y="498"/>
                    <a:pt x="376" y="498"/>
                  </a:cubicBezTo>
                  <a:cubicBezTo>
                    <a:pt x="373" y="496"/>
                    <a:pt x="369" y="495"/>
                    <a:pt x="366" y="493"/>
                  </a:cubicBezTo>
                  <a:cubicBezTo>
                    <a:pt x="366" y="403"/>
                    <a:pt x="366" y="403"/>
                    <a:pt x="366" y="403"/>
                  </a:cubicBezTo>
                  <a:cubicBezTo>
                    <a:pt x="376" y="408"/>
                    <a:pt x="376" y="408"/>
                    <a:pt x="376" y="408"/>
                  </a:cubicBezTo>
                  <a:cubicBezTo>
                    <a:pt x="376" y="368"/>
                    <a:pt x="376" y="368"/>
                    <a:pt x="376" y="368"/>
                  </a:cubicBezTo>
                  <a:cubicBezTo>
                    <a:pt x="373" y="367"/>
                    <a:pt x="369" y="365"/>
                    <a:pt x="366" y="363"/>
                  </a:cubicBezTo>
                  <a:cubicBezTo>
                    <a:pt x="366" y="272"/>
                    <a:pt x="366" y="272"/>
                    <a:pt x="366" y="272"/>
                  </a:cubicBezTo>
                  <a:cubicBezTo>
                    <a:pt x="369" y="274"/>
                    <a:pt x="373" y="276"/>
                    <a:pt x="376" y="278"/>
                  </a:cubicBezTo>
                  <a:lnTo>
                    <a:pt x="376" y="231"/>
                  </a:lnTo>
                  <a:close/>
                  <a:moveTo>
                    <a:pt x="152" y="94"/>
                  </a:moveTo>
                  <a:cubicBezTo>
                    <a:pt x="90" y="55"/>
                    <a:pt x="90" y="55"/>
                    <a:pt x="90" y="55"/>
                  </a:cubicBezTo>
                  <a:cubicBezTo>
                    <a:pt x="90" y="425"/>
                    <a:pt x="90" y="425"/>
                    <a:pt x="90" y="425"/>
                  </a:cubicBezTo>
                  <a:cubicBezTo>
                    <a:pt x="95" y="427"/>
                    <a:pt x="100" y="429"/>
                    <a:pt x="104" y="431"/>
                  </a:cubicBezTo>
                  <a:cubicBezTo>
                    <a:pt x="104" y="539"/>
                    <a:pt x="104" y="539"/>
                    <a:pt x="104" y="539"/>
                  </a:cubicBezTo>
                  <a:cubicBezTo>
                    <a:pt x="100" y="537"/>
                    <a:pt x="95" y="536"/>
                    <a:pt x="90" y="534"/>
                  </a:cubicBezTo>
                  <a:cubicBezTo>
                    <a:pt x="90" y="738"/>
                    <a:pt x="90" y="738"/>
                    <a:pt x="90" y="738"/>
                  </a:cubicBezTo>
                  <a:cubicBezTo>
                    <a:pt x="95" y="739"/>
                    <a:pt x="100" y="740"/>
                    <a:pt x="104" y="741"/>
                  </a:cubicBezTo>
                  <a:cubicBezTo>
                    <a:pt x="104" y="849"/>
                    <a:pt x="104" y="849"/>
                    <a:pt x="104" y="849"/>
                  </a:cubicBezTo>
                  <a:cubicBezTo>
                    <a:pt x="90" y="847"/>
                    <a:pt x="90" y="847"/>
                    <a:pt x="90" y="847"/>
                  </a:cubicBezTo>
                  <a:cubicBezTo>
                    <a:pt x="90" y="1072"/>
                    <a:pt x="90" y="1072"/>
                    <a:pt x="90" y="1072"/>
                  </a:cubicBezTo>
                  <a:cubicBezTo>
                    <a:pt x="152" y="1072"/>
                    <a:pt x="152" y="1072"/>
                    <a:pt x="152" y="1072"/>
                  </a:cubicBezTo>
                  <a:cubicBezTo>
                    <a:pt x="152" y="1006"/>
                    <a:pt x="152" y="1006"/>
                    <a:pt x="152" y="1006"/>
                  </a:cubicBezTo>
                  <a:cubicBezTo>
                    <a:pt x="148" y="1006"/>
                    <a:pt x="143" y="1006"/>
                    <a:pt x="138" y="1006"/>
                  </a:cubicBezTo>
                  <a:cubicBezTo>
                    <a:pt x="138" y="900"/>
                    <a:pt x="138" y="900"/>
                    <a:pt x="138" y="900"/>
                  </a:cubicBezTo>
                  <a:cubicBezTo>
                    <a:pt x="143" y="900"/>
                    <a:pt x="148" y="901"/>
                    <a:pt x="152" y="901"/>
                  </a:cubicBezTo>
                  <a:cubicBezTo>
                    <a:pt x="152" y="856"/>
                    <a:pt x="152" y="856"/>
                    <a:pt x="152" y="856"/>
                  </a:cubicBezTo>
                  <a:cubicBezTo>
                    <a:pt x="138" y="854"/>
                    <a:pt x="138" y="854"/>
                    <a:pt x="138" y="854"/>
                  </a:cubicBezTo>
                  <a:cubicBezTo>
                    <a:pt x="138" y="748"/>
                    <a:pt x="138" y="748"/>
                    <a:pt x="138" y="748"/>
                  </a:cubicBezTo>
                  <a:cubicBezTo>
                    <a:pt x="143" y="749"/>
                    <a:pt x="148" y="750"/>
                    <a:pt x="152" y="751"/>
                  </a:cubicBezTo>
                  <a:cubicBezTo>
                    <a:pt x="152" y="705"/>
                    <a:pt x="152" y="705"/>
                    <a:pt x="152" y="705"/>
                  </a:cubicBezTo>
                  <a:cubicBezTo>
                    <a:pt x="148" y="704"/>
                    <a:pt x="143" y="703"/>
                    <a:pt x="138" y="702"/>
                  </a:cubicBezTo>
                  <a:cubicBezTo>
                    <a:pt x="138" y="596"/>
                    <a:pt x="138" y="596"/>
                    <a:pt x="138" y="596"/>
                  </a:cubicBezTo>
                  <a:cubicBezTo>
                    <a:pt x="143" y="598"/>
                    <a:pt x="148" y="599"/>
                    <a:pt x="152" y="600"/>
                  </a:cubicBezTo>
                  <a:cubicBezTo>
                    <a:pt x="152" y="555"/>
                    <a:pt x="152" y="555"/>
                    <a:pt x="152" y="555"/>
                  </a:cubicBezTo>
                  <a:cubicBezTo>
                    <a:pt x="138" y="550"/>
                    <a:pt x="138" y="550"/>
                    <a:pt x="138" y="550"/>
                  </a:cubicBezTo>
                  <a:cubicBezTo>
                    <a:pt x="138" y="444"/>
                    <a:pt x="138" y="444"/>
                    <a:pt x="138" y="444"/>
                  </a:cubicBezTo>
                  <a:cubicBezTo>
                    <a:pt x="143" y="446"/>
                    <a:pt x="148" y="448"/>
                    <a:pt x="152" y="450"/>
                  </a:cubicBezTo>
                  <a:cubicBezTo>
                    <a:pt x="152" y="404"/>
                    <a:pt x="152" y="404"/>
                    <a:pt x="152" y="404"/>
                  </a:cubicBezTo>
                  <a:cubicBezTo>
                    <a:pt x="138" y="398"/>
                    <a:pt x="138" y="398"/>
                    <a:pt x="138" y="398"/>
                  </a:cubicBezTo>
                  <a:cubicBezTo>
                    <a:pt x="138" y="292"/>
                    <a:pt x="138" y="292"/>
                    <a:pt x="138" y="292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48" y="251"/>
                    <a:pt x="143" y="249"/>
                    <a:pt x="138" y="246"/>
                  </a:cubicBezTo>
                  <a:cubicBezTo>
                    <a:pt x="138" y="140"/>
                    <a:pt x="138" y="140"/>
                    <a:pt x="138" y="140"/>
                  </a:cubicBezTo>
                  <a:cubicBezTo>
                    <a:pt x="152" y="149"/>
                    <a:pt x="152" y="149"/>
                    <a:pt x="152" y="149"/>
                  </a:cubicBezTo>
                  <a:lnTo>
                    <a:pt x="152" y="94"/>
                  </a:lnTo>
                  <a:close/>
                  <a:moveTo>
                    <a:pt x="90" y="55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33" y="79"/>
                    <a:pt x="37" y="82"/>
                    <a:pt x="42" y="85"/>
                  </a:cubicBezTo>
                  <a:cubicBezTo>
                    <a:pt x="42" y="197"/>
                    <a:pt x="42" y="197"/>
                    <a:pt x="42" y="197"/>
                  </a:cubicBezTo>
                  <a:cubicBezTo>
                    <a:pt x="28" y="190"/>
                    <a:pt x="28" y="190"/>
                    <a:pt x="28" y="190"/>
                  </a:cubicBezTo>
                  <a:cubicBezTo>
                    <a:pt x="28" y="239"/>
                    <a:pt x="28" y="239"/>
                    <a:pt x="28" y="239"/>
                  </a:cubicBezTo>
                  <a:cubicBezTo>
                    <a:pt x="42" y="246"/>
                    <a:pt x="42" y="246"/>
                    <a:pt x="42" y="246"/>
                  </a:cubicBezTo>
                  <a:cubicBezTo>
                    <a:pt x="42" y="358"/>
                    <a:pt x="42" y="358"/>
                    <a:pt x="42" y="358"/>
                  </a:cubicBezTo>
                  <a:cubicBezTo>
                    <a:pt x="37" y="356"/>
                    <a:pt x="33" y="354"/>
                    <a:pt x="28" y="352"/>
                  </a:cubicBezTo>
                  <a:cubicBezTo>
                    <a:pt x="28" y="888"/>
                    <a:pt x="28" y="888"/>
                    <a:pt x="28" y="888"/>
                  </a:cubicBezTo>
                  <a:cubicBezTo>
                    <a:pt x="33" y="888"/>
                    <a:pt x="37" y="889"/>
                    <a:pt x="42" y="890"/>
                  </a:cubicBezTo>
                  <a:cubicBezTo>
                    <a:pt x="42" y="1002"/>
                    <a:pt x="42" y="1002"/>
                    <a:pt x="42" y="1002"/>
                  </a:cubicBezTo>
                  <a:cubicBezTo>
                    <a:pt x="37" y="1001"/>
                    <a:pt x="33" y="1001"/>
                    <a:pt x="28" y="1001"/>
                  </a:cubicBezTo>
                  <a:cubicBezTo>
                    <a:pt x="28" y="1072"/>
                    <a:pt x="28" y="1072"/>
                    <a:pt x="28" y="1072"/>
                  </a:cubicBezTo>
                  <a:cubicBezTo>
                    <a:pt x="90" y="1072"/>
                    <a:pt x="90" y="1072"/>
                    <a:pt x="90" y="1072"/>
                  </a:cubicBezTo>
                  <a:cubicBezTo>
                    <a:pt x="90" y="847"/>
                    <a:pt x="90" y="847"/>
                    <a:pt x="90" y="847"/>
                  </a:cubicBezTo>
                  <a:cubicBezTo>
                    <a:pt x="76" y="845"/>
                    <a:pt x="76" y="845"/>
                    <a:pt x="76" y="845"/>
                  </a:cubicBezTo>
                  <a:cubicBezTo>
                    <a:pt x="76" y="735"/>
                    <a:pt x="76" y="735"/>
                    <a:pt x="76" y="735"/>
                  </a:cubicBezTo>
                  <a:cubicBezTo>
                    <a:pt x="81" y="736"/>
                    <a:pt x="85" y="737"/>
                    <a:pt x="90" y="738"/>
                  </a:cubicBezTo>
                  <a:cubicBezTo>
                    <a:pt x="90" y="534"/>
                    <a:pt x="90" y="534"/>
                    <a:pt x="90" y="534"/>
                  </a:cubicBezTo>
                  <a:cubicBezTo>
                    <a:pt x="85" y="533"/>
                    <a:pt x="81" y="531"/>
                    <a:pt x="76" y="530"/>
                  </a:cubicBezTo>
                  <a:cubicBezTo>
                    <a:pt x="76" y="420"/>
                    <a:pt x="76" y="420"/>
                    <a:pt x="76" y="420"/>
                  </a:cubicBezTo>
                  <a:cubicBezTo>
                    <a:pt x="81" y="422"/>
                    <a:pt x="85" y="424"/>
                    <a:pt x="90" y="425"/>
                  </a:cubicBezTo>
                  <a:lnTo>
                    <a:pt x="90" y="55"/>
                  </a:lnTo>
                  <a:close/>
                  <a:moveTo>
                    <a:pt x="28" y="1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72"/>
                    <a:pt x="0" y="1072"/>
                    <a:pt x="0" y="1072"/>
                  </a:cubicBezTo>
                  <a:cubicBezTo>
                    <a:pt x="28" y="1072"/>
                    <a:pt x="28" y="1072"/>
                    <a:pt x="28" y="1072"/>
                  </a:cubicBezTo>
                  <a:cubicBezTo>
                    <a:pt x="28" y="1001"/>
                    <a:pt x="28" y="1001"/>
                    <a:pt x="28" y="1001"/>
                  </a:cubicBezTo>
                  <a:cubicBezTo>
                    <a:pt x="23" y="1001"/>
                    <a:pt x="19" y="1001"/>
                    <a:pt x="14" y="1001"/>
                  </a:cubicBezTo>
                  <a:cubicBezTo>
                    <a:pt x="14" y="886"/>
                    <a:pt x="14" y="886"/>
                    <a:pt x="14" y="886"/>
                  </a:cubicBezTo>
                  <a:cubicBezTo>
                    <a:pt x="19" y="887"/>
                    <a:pt x="23" y="887"/>
                    <a:pt x="28" y="888"/>
                  </a:cubicBezTo>
                  <a:cubicBezTo>
                    <a:pt x="28" y="352"/>
                    <a:pt x="28" y="352"/>
                    <a:pt x="28" y="352"/>
                  </a:cubicBezTo>
                  <a:cubicBezTo>
                    <a:pt x="23" y="350"/>
                    <a:pt x="19" y="348"/>
                    <a:pt x="14" y="346"/>
                  </a:cubicBezTo>
                  <a:cubicBezTo>
                    <a:pt x="14" y="232"/>
                    <a:pt x="14" y="232"/>
                    <a:pt x="14" y="232"/>
                  </a:cubicBezTo>
                  <a:cubicBezTo>
                    <a:pt x="28" y="239"/>
                    <a:pt x="28" y="239"/>
                    <a:pt x="28" y="239"/>
                  </a:cubicBezTo>
                  <a:cubicBezTo>
                    <a:pt x="28" y="190"/>
                    <a:pt x="28" y="190"/>
                    <a:pt x="28" y="190"/>
                  </a:cubicBezTo>
                  <a:cubicBezTo>
                    <a:pt x="14" y="182"/>
                    <a:pt x="14" y="182"/>
                    <a:pt x="14" y="18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9" y="71"/>
                    <a:pt x="23" y="74"/>
                    <a:pt x="28" y="76"/>
                  </a:cubicBezTo>
                  <a:lnTo>
                    <a:pt x="28" y="17"/>
                  </a:lnTo>
                  <a:close/>
                </a:path>
              </a:pathLst>
            </a:custGeom>
            <a:solidFill>
              <a:srgbClr val="AED8EB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Freeform 19"/>
            <p:cNvSpPr/>
            <p:nvPr/>
          </p:nvSpPr>
          <p:spPr>
            <a:xfrm>
              <a:off x="3135312" y="1514475"/>
              <a:ext cx="827087" cy="4762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rect l="0" t="0" r="0" b="0"/>
              <a:pathLst>
                <a:path w="521" h="300">
                  <a:moveTo>
                    <a:pt x="521" y="32"/>
                  </a:moveTo>
                  <a:lnTo>
                    <a:pt x="56" y="300"/>
                  </a:lnTo>
                  <a:lnTo>
                    <a:pt x="0" y="300"/>
                  </a:lnTo>
                  <a:lnTo>
                    <a:pt x="521" y="0"/>
                  </a:lnTo>
                  <a:lnTo>
                    <a:pt x="521" y="32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Freeform 20"/>
            <p:cNvSpPr/>
            <p:nvPr/>
          </p:nvSpPr>
          <p:spPr>
            <a:xfrm>
              <a:off x="2878137" y="1322387"/>
              <a:ext cx="1084262" cy="6683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rect l="0" t="0" r="0" b="0"/>
              <a:pathLst>
                <a:path w="683" h="421">
                  <a:moveTo>
                    <a:pt x="683" y="71"/>
                  </a:moveTo>
                  <a:lnTo>
                    <a:pt x="77" y="421"/>
                  </a:lnTo>
                  <a:lnTo>
                    <a:pt x="0" y="421"/>
                  </a:lnTo>
                  <a:lnTo>
                    <a:pt x="0" y="394"/>
                  </a:lnTo>
                  <a:lnTo>
                    <a:pt x="683" y="0"/>
                  </a:lnTo>
                  <a:lnTo>
                    <a:pt x="683" y="71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8" name="Freeform 21"/>
            <p:cNvSpPr/>
            <p:nvPr/>
          </p:nvSpPr>
          <p:spPr>
            <a:xfrm>
              <a:off x="2878137" y="1147762"/>
              <a:ext cx="1084262" cy="677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rect l="0" t="0" r="0" b="0"/>
              <a:pathLst>
                <a:path w="683" h="427">
                  <a:moveTo>
                    <a:pt x="683" y="33"/>
                  </a:moveTo>
                  <a:lnTo>
                    <a:pt x="0" y="427"/>
                  </a:lnTo>
                  <a:lnTo>
                    <a:pt x="0" y="395"/>
                  </a:lnTo>
                  <a:lnTo>
                    <a:pt x="683" y="0"/>
                  </a:lnTo>
                  <a:lnTo>
                    <a:pt x="683" y="33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Freeform 22"/>
            <p:cNvSpPr/>
            <p:nvPr/>
          </p:nvSpPr>
          <p:spPr>
            <a:xfrm>
              <a:off x="2878137" y="730250"/>
              <a:ext cx="1084262" cy="676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rect l="0" t="0" r="0" b="0"/>
              <a:pathLst>
                <a:path w="683" h="426">
                  <a:moveTo>
                    <a:pt x="683" y="32"/>
                  </a:moveTo>
                  <a:lnTo>
                    <a:pt x="0" y="426"/>
                  </a:lnTo>
                  <a:lnTo>
                    <a:pt x="0" y="394"/>
                  </a:lnTo>
                  <a:lnTo>
                    <a:pt x="683" y="0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0" name="Freeform 23"/>
            <p:cNvSpPr/>
            <p:nvPr/>
          </p:nvSpPr>
          <p:spPr>
            <a:xfrm>
              <a:off x="2878137" y="600075"/>
              <a:ext cx="1084262" cy="677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rect l="0" t="0" r="0" b="0"/>
              <a:pathLst>
                <a:path w="683" h="427">
                  <a:moveTo>
                    <a:pt x="683" y="32"/>
                  </a:moveTo>
                  <a:lnTo>
                    <a:pt x="0" y="427"/>
                  </a:lnTo>
                  <a:lnTo>
                    <a:pt x="0" y="395"/>
                  </a:lnTo>
                  <a:lnTo>
                    <a:pt x="683" y="0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Freeform 24"/>
            <p:cNvSpPr/>
            <p:nvPr/>
          </p:nvSpPr>
          <p:spPr>
            <a:xfrm>
              <a:off x="2878137" y="0"/>
              <a:ext cx="835025" cy="4826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rect l="0" t="0" r="0" b="0"/>
              <a:pathLst>
                <a:path w="526" h="304">
                  <a:moveTo>
                    <a:pt x="526" y="0"/>
                  </a:moveTo>
                  <a:lnTo>
                    <a:pt x="0" y="304"/>
                  </a:lnTo>
                  <a:lnTo>
                    <a:pt x="0" y="273"/>
                  </a:lnTo>
                  <a:lnTo>
                    <a:pt x="470" y="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2" name="Freeform 25"/>
            <p:cNvSpPr/>
            <p:nvPr/>
          </p:nvSpPr>
          <p:spPr>
            <a:xfrm>
              <a:off x="2878137" y="0"/>
              <a:ext cx="1084262" cy="7064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rect l="0" t="0" r="0" b="0"/>
              <a:pathLst>
                <a:path w="683" h="445">
                  <a:moveTo>
                    <a:pt x="683" y="50"/>
                  </a:moveTo>
                  <a:lnTo>
                    <a:pt x="0" y="445"/>
                  </a:lnTo>
                  <a:lnTo>
                    <a:pt x="0" y="374"/>
                  </a:lnTo>
                  <a:lnTo>
                    <a:pt x="646" y="0"/>
                  </a:lnTo>
                  <a:lnTo>
                    <a:pt x="683" y="0"/>
                  </a:lnTo>
                  <a:lnTo>
                    <a:pt x="683" y="50"/>
                  </a:lnTo>
                  <a:close/>
                </a:path>
              </a:pathLst>
            </a:custGeom>
            <a:solidFill>
              <a:srgbClr val="DEF5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Freeform 26"/>
            <p:cNvSpPr>
              <a:spLocks noEditPoints="1"/>
            </p:cNvSpPr>
            <p:nvPr/>
          </p:nvSpPr>
          <p:spPr>
            <a:xfrm>
              <a:off x="3238500" y="1531937"/>
              <a:ext cx="690562" cy="3984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558" h="322">
                  <a:moveTo>
                    <a:pt x="558" y="42"/>
                  </a:moveTo>
                  <a:cubicBezTo>
                    <a:pt x="383" y="142"/>
                    <a:pt x="383" y="142"/>
                    <a:pt x="383" y="142"/>
                  </a:cubicBezTo>
                  <a:cubicBezTo>
                    <a:pt x="383" y="101"/>
                    <a:pt x="383" y="101"/>
                    <a:pt x="383" y="101"/>
                  </a:cubicBezTo>
                  <a:cubicBezTo>
                    <a:pt x="558" y="0"/>
                    <a:pt x="558" y="0"/>
                    <a:pt x="558" y="0"/>
                  </a:cubicBezTo>
                  <a:lnTo>
                    <a:pt x="558" y="42"/>
                  </a:lnTo>
                  <a:close/>
                  <a:moveTo>
                    <a:pt x="352" y="160"/>
                  </a:moveTo>
                  <a:cubicBezTo>
                    <a:pt x="235" y="228"/>
                    <a:pt x="235" y="228"/>
                    <a:pt x="235" y="228"/>
                  </a:cubicBezTo>
                  <a:cubicBezTo>
                    <a:pt x="235" y="191"/>
                    <a:pt x="235" y="191"/>
                    <a:pt x="235" y="191"/>
                  </a:cubicBezTo>
                  <a:cubicBezTo>
                    <a:pt x="232" y="191"/>
                    <a:pt x="230" y="191"/>
                    <a:pt x="228" y="191"/>
                  </a:cubicBezTo>
                  <a:cubicBezTo>
                    <a:pt x="277" y="162"/>
                    <a:pt x="277" y="162"/>
                    <a:pt x="277" y="162"/>
                  </a:cubicBezTo>
                  <a:cubicBezTo>
                    <a:pt x="281" y="163"/>
                    <a:pt x="281" y="163"/>
                    <a:pt x="281" y="163"/>
                  </a:cubicBezTo>
                  <a:cubicBezTo>
                    <a:pt x="281" y="160"/>
                    <a:pt x="281" y="160"/>
                    <a:pt x="281" y="160"/>
                  </a:cubicBezTo>
                  <a:cubicBezTo>
                    <a:pt x="352" y="119"/>
                    <a:pt x="352" y="119"/>
                    <a:pt x="352" y="119"/>
                  </a:cubicBezTo>
                  <a:lnTo>
                    <a:pt x="352" y="160"/>
                  </a:lnTo>
                  <a:close/>
                  <a:moveTo>
                    <a:pt x="214" y="240"/>
                  </a:moveTo>
                  <a:cubicBezTo>
                    <a:pt x="72" y="322"/>
                    <a:pt x="72" y="322"/>
                    <a:pt x="72" y="322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121" y="252"/>
                    <a:pt x="121" y="252"/>
                    <a:pt x="121" y="252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128" y="267"/>
                    <a:pt x="135" y="268"/>
                    <a:pt x="142" y="268"/>
                  </a:cubicBezTo>
                  <a:cubicBezTo>
                    <a:pt x="142" y="240"/>
                    <a:pt x="142" y="240"/>
                    <a:pt x="142" y="240"/>
                  </a:cubicBezTo>
                  <a:cubicBezTo>
                    <a:pt x="214" y="199"/>
                    <a:pt x="214" y="199"/>
                    <a:pt x="214" y="199"/>
                  </a:cubicBezTo>
                  <a:lnTo>
                    <a:pt x="214" y="240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4" name="Freeform 27"/>
            <p:cNvSpPr>
              <a:spLocks noEditPoints="1"/>
            </p:cNvSpPr>
            <p:nvPr/>
          </p:nvSpPr>
          <p:spPr>
            <a:xfrm>
              <a:off x="2906712" y="1322387"/>
              <a:ext cx="1055687" cy="6080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53" h="492">
                  <a:moveTo>
                    <a:pt x="803" y="120"/>
                  </a:moveTo>
                  <a:cubicBezTo>
                    <a:pt x="720" y="168"/>
                    <a:pt x="720" y="168"/>
                    <a:pt x="720" y="168"/>
                  </a:cubicBezTo>
                  <a:cubicBezTo>
                    <a:pt x="720" y="153"/>
                    <a:pt x="720" y="153"/>
                    <a:pt x="720" y="153"/>
                  </a:cubicBezTo>
                  <a:cubicBezTo>
                    <a:pt x="620" y="153"/>
                    <a:pt x="620" y="153"/>
                    <a:pt x="620" y="153"/>
                  </a:cubicBezTo>
                  <a:cubicBezTo>
                    <a:pt x="620" y="226"/>
                    <a:pt x="620" y="226"/>
                    <a:pt x="620" y="226"/>
                  </a:cubicBezTo>
                  <a:cubicBezTo>
                    <a:pt x="549" y="267"/>
                    <a:pt x="549" y="267"/>
                    <a:pt x="549" y="267"/>
                  </a:cubicBezTo>
                  <a:cubicBezTo>
                    <a:pt x="549" y="255"/>
                    <a:pt x="549" y="255"/>
                    <a:pt x="549" y="255"/>
                  </a:cubicBezTo>
                  <a:cubicBezTo>
                    <a:pt x="542" y="254"/>
                    <a:pt x="535" y="253"/>
                    <a:pt x="528" y="251"/>
                  </a:cubicBezTo>
                  <a:cubicBezTo>
                    <a:pt x="528" y="279"/>
                    <a:pt x="528" y="279"/>
                    <a:pt x="528" y="279"/>
                  </a:cubicBezTo>
                  <a:cubicBezTo>
                    <a:pt x="503" y="294"/>
                    <a:pt x="503" y="294"/>
                    <a:pt x="503" y="294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496" y="245"/>
                    <a:pt x="489" y="243"/>
                    <a:pt x="482" y="242"/>
                  </a:cubicBezTo>
                  <a:cubicBezTo>
                    <a:pt x="482" y="306"/>
                    <a:pt x="482" y="306"/>
                    <a:pt x="482" y="306"/>
                  </a:cubicBezTo>
                  <a:cubicBezTo>
                    <a:pt x="404" y="351"/>
                    <a:pt x="404" y="351"/>
                    <a:pt x="404" y="351"/>
                  </a:cubicBezTo>
                  <a:cubicBezTo>
                    <a:pt x="399" y="350"/>
                    <a:pt x="394" y="350"/>
                    <a:pt x="389" y="349"/>
                  </a:cubicBezTo>
                  <a:cubicBezTo>
                    <a:pt x="389" y="359"/>
                    <a:pt x="389" y="359"/>
                    <a:pt x="389" y="359"/>
                  </a:cubicBezTo>
                  <a:cubicBezTo>
                    <a:pt x="364" y="374"/>
                    <a:pt x="364" y="374"/>
                    <a:pt x="364" y="374"/>
                  </a:cubicBezTo>
                  <a:cubicBezTo>
                    <a:pt x="364" y="346"/>
                    <a:pt x="364" y="346"/>
                    <a:pt x="364" y="346"/>
                  </a:cubicBezTo>
                  <a:cubicBezTo>
                    <a:pt x="357" y="346"/>
                    <a:pt x="350" y="345"/>
                    <a:pt x="343" y="344"/>
                  </a:cubicBezTo>
                  <a:cubicBezTo>
                    <a:pt x="343" y="386"/>
                    <a:pt x="343" y="386"/>
                    <a:pt x="343" y="386"/>
                  </a:cubicBezTo>
                  <a:cubicBezTo>
                    <a:pt x="159" y="492"/>
                    <a:pt x="159" y="492"/>
                    <a:pt x="159" y="492"/>
                  </a:cubicBezTo>
                  <a:cubicBezTo>
                    <a:pt x="0" y="492"/>
                    <a:pt x="0" y="492"/>
                    <a:pt x="0" y="492"/>
                  </a:cubicBezTo>
                  <a:cubicBezTo>
                    <a:pt x="116" y="426"/>
                    <a:pt x="116" y="426"/>
                    <a:pt x="116" y="426"/>
                  </a:cubicBezTo>
                  <a:cubicBezTo>
                    <a:pt x="125" y="426"/>
                    <a:pt x="134" y="426"/>
                    <a:pt x="143" y="427"/>
                  </a:cubicBezTo>
                  <a:cubicBezTo>
                    <a:pt x="143" y="410"/>
                    <a:pt x="143" y="410"/>
                    <a:pt x="143" y="410"/>
                  </a:cubicBezTo>
                  <a:cubicBezTo>
                    <a:pt x="343" y="295"/>
                    <a:pt x="343" y="295"/>
                    <a:pt x="343" y="295"/>
                  </a:cubicBezTo>
                  <a:cubicBezTo>
                    <a:pt x="343" y="305"/>
                    <a:pt x="343" y="305"/>
                    <a:pt x="343" y="305"/>
                  </a:cubicBezTo>
                  <a:cubicBezTo>
                    <a:pt x="350" y="306"/>
                    <a:pt x="357" y="307"/>
                    <a:pt x="364" y="308"/>
                  </a:cubicBezTo>
                  <a:cubicBezTo>
                    <a:pt x="364" y="282"/>
                    <a:pt x="364" y="282"/>
                    <a:pt x="364" y="282"/>
                  </a:cubicBezTo>
                  <a:cubicBezTo>
                    <a:pt x="389" y="268"/>
                    <a:pt x="389" y="268"/>
                    <a:pt x="389" y="268"/>
                  </a:cubicBezTo>
                  <a:cubicBezTo>
                    <a:pt x="389" y="311"/>
                    <a:pt x="389" y="311"/>
                    <a:pt x="389" y="311"/>
                  </a:cubicBezTo>
                  <a:cubicBezTo>
                    <a:pt x="396" y="312"/>
                    <a:pt x="403" y="313"/>
                    <a:pt x="410" y="314"/>
                  </a:cubicBezTo>
                  <a:cubicBezTo>
                    <a:pt x="410" y="256"/>
                    <a:pt x="410" y="256"/>
                    <a:pt x="410" y="256"/>
                  </a:cubicBezTo>
                  <a:cubicBezTo>
                    <a:pt x="492" y="209"/>
                    <a:pt x="492" y="209"/>
                    <a:pt x="492" y="209"/>
                  </a:cubicBezTo>
                  <a:cubicBezTo>
                    <a:pt x="495" y="209"/>
                    <a:pt x="499" y="210"/>
                    <a:pt x="503" y="211"/>
                  </a:cubicBezTo>
                  <a:cubicBezTo>
                    <a:pt x="503" y="202"/>
                    <a:pt x="503" y="202"/>
                    <a:pt x="503" y="202"/>
                  </a:cubicBezTo>
                  <a:cubicBezTo>
                    <a:pt x="689" y="95"/>
                    <a:pt x="689" y="95"/>
                    <a:pt x="689" y="95"/>
                  </a:cubicBezTo>
                  <a:cubicBezTo>
                    <a:pt x="689" y="120"/>
                    <a:pt x="689" y="120"/>
                    <a:pt x="689" y="120"/>
                  </a:cubicBezTo>
                  <a:lnTo>
                    <a:pt x="803" y="120"/>
                  </a:lnTo>
                  <a:close/>
                  <a:moveTo>
                    <a:pt x="776" y="45"/>
                  </a:moveTo>
                  <a:cubicBezTo>
                    <a:pt x="853" y="0"/>
                    <a:pt x="853" y="0"/>
                    <a:pt x="853" y="0"/>
                  </a:cubicBezTo>
                  <a:cubicBezTo>
                    <a:pt x="853" y="45"/>
                    <a:pt x="853" y="45"/>
                    <a:pt x="853" y="45"/>
                  </a:cubicBezTo>
                  <a:lnTo>
                    <a:pt x="776" y="45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5" name="Freeform 28"/>
            <p:cNvSpPr>
              <a:spLocks noEditPoints="1"/>
            </p:cNvSpPr>
            <p:nvPr/>
          </p:nvSpPr>
          <p:spPr>
            <a:xfrm>
              <a:off x="2878137" y="1203325"/>
              <a:ext cx="1079500" cy="6223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72" h="503">
                  <a:moveTo>
                    <a:pt x="872" y="0"/>
                  </a:moveTo>
                  <a:cubicBezTo>
                    <a:pt x="811" y="35"/>
                    <a:pt x="811" y="35"/>
                    <a:pt x="811" y="35"/>
                  </a:cubicBezTo>
                  <a:cubicBezTo>
                    <a:pt x="811" y="32"/>
                    <a:pt x="811" y="32"/>
                    <a:pt x="811" y="32"/>
                  </a:cubicBezTo>
                  <a:cubicBezTo>
                    <a:pt x="744" y="32"/>
                    <a:pt x="744" y="32"/>
                    <a:pt x="744" y="32"/>
                  </a:cubicBezTo>
                  <a:cubicBezTo>
                    <a:pt x="800" y="0"/>
                    <a:pt x="800" y="0"/>
                    <a:pt x="800" y="0"/>
                  </a:cubicBezTo>
                  <a:lnTo>
                    <a:pt x="872" y="0"/>
                  </a:lnTo>
                  <a:close/>
                  <a:moveTo>
                    <a:pt x="685" y="108"/>
                  </a:moveTo>
                  <a:cubicBezTo>
                    <a:pt x="572" y="173"/>
                    <a:pt x="572" y="173"/>
                    <a:pt x="572" y="173"/>
                  </a:cubicBezTo>
                  <a:cubicBezTo>
                    <a:pt x="572" y="132"/>
                    <a:pt x="572" y="132"/>
                    <a:pt x="572" y="132"/>
                  </a:cubicBezTo>
                  <a:cubicBezTo>
                    <a:pt x="643" y="90"/>
                    <a:pt x="643" y="90"/>
                    <a:pt x="643" y="90"/>
                  </a:cubicBezTo>
                  <a:cubicBezTo>
                    <a:pt x="643" y="108"/>
                    <a:pt x="643" y="108"/>
                    <a:pt x="643" y="108"/>
                  </a:cubicBezTo>
                  <a:lnTo>
                    <a:pt x="685" y="108"/>
                  </a:lnTo>
                  <a:close/>
                  <a:moveTo>
                    <a:pt x="551" y="185"/>
                  </a:moveTo>
                  <a:cubicBezTo>
                    <a:pt x="479" y="227"/>
                    <a:pt x="479" y="227"/>
                    <a:pt x="479" y="227"/>
                  </a:cubicBezTo>
                  <a:cubicBezTo>
                    <a:pt x="479" y="213"/>
                    <a:pt x="479" y="213"/>
                    <a:pt x="479" y="213"/>
                  </a:cubicBezTo>
                  <a:cubicBezTo>
                    <a:pt x="472" y="211"/>
                    <a:pt x="465" y="209"/>
                    <a:pt x="458" y="207"/>
                  </a:cubicBezTo>
                  <a:cubicBezTo>
                    <a:pt x="458" y="239"/>
                    <a:pt x="458" y="239"/>
                    <a:pt x="458" y="239"/>
                  </a:cubicBezTo>
                  <a:cubicBezTo>
                    <a:pt x="433" y="253"/>
                    <a:pt x="433" y="253"/>
                    <a:pt x="433" y="253"/>
                  </a:cubicBezTo>
                  <a:cubicBezTo>
                    <a:pt x="433" y="212"/>
                    <a:pt x="433" y="212"/>
                    <a:pt x="433" y="212"/>
                  </a:cubicBezTo>
                  <a:cubicBezTo>
                    <a:pt x="551" y="144"/>
                    <a:pt x="551" y="144"/>
                    <a:pt x="551" y="144"/>
                  </a:cubicBezTo>
                  <a:lnTo>
                    <a:pt x="551" y="185"/>
                  </a:lnTo>
                  <a:close/>
                  <a:moveTo>
                    <a:pt x="412" y="265"/>
                  </a:moveTo>
                  <a:cubicBezTo>
                    <a:pt x="150" y="417"/>
                    <a:pt x="150" y="417"/>
                    <a:pt x="150" y="417"/>
                  </a:cubicBezTo>
                  <a:cubicBezTo>
                    <a:pt x="146" y="417"/>
                    <a:pt x="142" y="416"/>
                    <a:pt x="138" y="416"/>
                  </a:cubicBezTo>
                  <a:cubicBezTo>
                    <a:pt x="138" y="423"/>
                    <a:pt x="138" y="423"/>
                    <a:pt x="138" y="423"/>
                  </a:cubicBezTo>
                  <a:cubicBezTo>
                    <a:pt x="42" y="479"/>
                    <a:pt x="42" y="479"/>
                    <a:pt x="42" y="479"/>
                  </a:cubicBezTo>
                  <a:cubicBezTo>
                    <a:pt x="42" y="438"/>
                    <a:pt x="42" y="438"/>
                    <a:pt x="42" y="438"/>
                  </a:cubicBezTo>
                  <a:cubicBezTo>
                    <a:pt x="155" y="372"/>
                    <a:pt x="155" y="372"/>
                    <a:pt x="155" y="372"/>
                  </a:cubicBezTo>
                  <a:cubicBezTo>
                    <a:pt x="166" y="374"/>
                    <a:pt x="166" y="374"/>
                    <a:pt x="166" y="374"/>
                  </a:cubicBezTo>
                  <a:cubicBezTo>
                    <a:pt x="166" y="366"/>
                    <a:pt x="166" y="366"/>
                    <a:pt x="166" y="366"/>
                  </a:cubicBezTo>
                  <a:cubicBezTo>
                    <a:pt x="366" y="251"/>
                    <a:pt x="366" y="251"/>
                    <a:pt x="366" y="251"/>
                  </a:cubicBezTo>
                  <a:cubicBezTo>
                    <a:pt x="366" y="270"/>
                    <a:pt x="366" y="270"/>
                    <a:pt x="366" y="270"/>
                  </a:cubicBezTo>
                  <a:cubicBezTo>
                    <a:pt x="373" y="272"/>
                    <a:pt x="380" y="274"/>
                    <a:pt x="387" y="275"/>
                  </a:cubicBezTo>
                  <a:cubicBezTo>
                    <a:pt x="387" y="239"/>
                    <a:pt x="387" y="239"/>
                    <a:pt x="387" y="239"/>
                  </a:cubicBezTo>
                  <a:cubicBezTo>
                    <a:pt x="412" y="224"/>
                    <a:pt x="412" y="224"/>
                    <a:pt x="412" y="224"/>
                  </a:cubicBezTo>
                  <a:lnTo>
                    <a:pt x="412" y="265"/>
                  </a:lnTo>
                  <a:close/>
                  <a:moveTo>
                    <a:pt x="14" y="495"/>
                  </a:moveTo>
                  <a:cubicBezTo>
                    <a:pt x="0" y="503"/>
                    <a:pt x="0" y="503"/>
                    <a:pt x="0" y="503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14" y="454"/>
                    <a:pt x="14" y="454"/>
                    <a:pt x="14" y="454"/>
                  </a:cubicBezTo>
                  <a:lnTo>
                    <a:pt x="14" y="495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Freeform 29"/>
            <p:cNvSpPr>
              <a:spLocks noEditPoints="1"/>
            </p:cNvSpPr>
            <p:nvPr/>
          </p:nvSpPr>
          <p:spPr>
            <a:xfrm>
              <a:off x="2878137" y="730250"/>
              <a:ext cx="1084262" cy="676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76" h="547">
                  <a:moveTo>
                    <a:pt x="876" y="41"/>
                  </a:moveTo>
                  <a:cubicBezTo>
                    <a:pt x="791" y="90"/>
                    <a:pt x="791" y="90"/>
                    <a:pt x="791" y="90"/>
                  </a:cubicBezTo>
                  <a:cubicBezTo>
                    <a:pt x="719" y="90"/>
                    <a:pt x="719" y="90"/>
                    <a:pt x="719" y="90"/>
                  </a:cubicBezTo>
                  <a:cubicBezTo>
                    <a:pt x="776" y="57"/>
                    <a:pt x="776" y="57"/>
                    <a:pt x="776" y="57"/>
                  </a:cubicBezTo>
                  <a:cubicBezTo>
                    <a:pt x="811" y="57"/>
                    <a:pt x="811" y="57"/>
                    <a:pt x="811" y="57"/>
                  </a:cubicBezTo>
                  <a:cubicBezTo>
                    <a:pt x="811" y="37"/>
                    <a:pt x="811" y="37"/>
                    <a:pt x="811" y="37"/>
                  </a:cubicBezTo>
                  <a:cubicBezTo>
                    <a:pt x="876" y="0"/>
                    <a:pt x="876" y="0"/>
                    <a:pt x="876" y="0"/>
                  </a:cubicBezTo>
                  <a:lnTo>
                    <a:pt x="876" y="41"/>
                  </a:lnTo>
                  <a:close/>
                  <a:moveTo>
                    <a:pt x="712" y="136"/>
                  </a:moveTo>
                  <a:cubicBezTo>
                    <a:pt x="674" y="157"/>
                    <a:pt x="674" y="157"/>
                    <a:pt x="674" y="157"/>
                  </a:cubicBezTo>
                  <a:cubicBezTo>
                    <a:pt x="674" y="116"/>
                    <a:pt x="674" y="116"/>
                    <a:pt x="674" y="116"/>
                  </a:cubicBezTo>
                  <a:cubicBezTo>
                    <a:pt x="712" y="94"/>
                    <a:pt x="712" y="94"/>
                    <a:pt x="712" y="94"/>
                  </a:cubicBezTo>
                  <a:lnTo>
                    <a:pt x="712" y="136"/>
                  </a:lnTo>
                  <a:close/>
                  <a:moveTo>
                    <a:pt x="661" y="165"/>
                  </a:moveTo>
                  <a:cubicBezTo>
                    <a:pt x="601" y="200"/>
                    <a:pt x="601" y="200"/>
                    <a:pt x="601" y="200"/>
                  </a:cubicBezTo>
                  <a:cubicBezTo>
                    <a:pt x="601" y="158"/>
                    <a:pt x="601" y="158"/>
                    <a:pt x="601" y="158"/>
                  </a:cubicBezTo>
                  <a:cubicBezTo>
                    <a:pt x="643" y="134"/>
                    <a:pt x="643" y="134"/>
                    <a:pt x="643" y="134"/>
                  </a:cubicBezTo>
                  <a:cubicBezTo>
                    <a:pt x="643" y="165"/>
                    <a:pt x="643" y="165"/>
                    <a:pt x="643" y="165"/>
                  </a:cubicBezTo>
                  <a:lnTo>
                    <a:pt x="661" y="165"/>
                  </a:lnTo>
                  <a:close/>
                  <a:moveTo>
                    <a:pt x="545" y="232"/>
                  </a:moveTo>
                  <a:cubicBezTo>
                    <a:pt x="479" y="270"/>
                    <a:pt x="479" y="270"/>
                    <a:pt x="479" y="270"/>
                  </a:cubicBezTo>
                  <a:cubicBezTo>
                    <a:pt x="479" y="236"/>
                    <a:pt x="479" y="236"/>
                    <a:pt x="479" y="236"/>
                  </a:cubicBezTo>
                  <a:cubicBezTo>
                    <a:pt x="473" y="232"/>
                    <a:pt x="473" y="232"/>
                    <a:pt x="473" y="232"/>
                  </a:cubicBezTo>
                  <a:cubicBezTo>
                    <a:pt x="510" y="211"/>
                    <a:pt x="510" y="211"/>
                    <a:pt x="510" y="211"/>
                  </a:cubicBezTo>
                  <a:lnTo>
                    <a:pt x="545" y="232"/>
                  </a:lnTo>
                  <a:close/>
                  <a:moveTo>
                    <a:pt x="458" y="282"/>
                  </a:moveTo>
                  <a:cubicBezTo>
                    <a:pt x="387" y="323"/>
                    <a:pt x="387" y="323"/>
                    <a:pt x="387" y="323"/>
                  </a:cubicBezTo>
                  <a:cubicBezTo>
                    <a:pt x="387" y="311"/>
                    <a:pt x="387" y="311"/>
                    <a:pt x="387" y="311"/>
                  </a:cubicBezTo>
                  <a:cubicBezTo>
                    <a:pt x="380" y="307"/>
                    <a:pt x="373" y="304"/>
                    <a:pt x="366" y="301"/>
                  </a:cubicBezTo>
                  <a:cubicBezTo>
                    <a:pt x="366" y="336"/>
                    <a:pt x="366" y="336"/>
                    <a:pt x="366" y="336"/>
                  </a:cubicBezTo>
                  <a:cubicBezTo>
                    <a:pt x="166" y="451"/>
                    <a:pt x="166" y="451"/>
                    <a:pt x="166" y="451"/>
                  </a:cubicBezTo>
                  <a:cubicBezTo>
                    <a:pt x="166" y="409"/>
                    <a:pt x="166" y="409"/>
                    <a:pt x="166" y="409"/>
                  </a:cubicBezTo>
                  <a:cubicBezTo>
                    <a:pt x="458" y="241"/>
                    <a:pt x="458" y="241"/>
                    <a:pt x="458" y="241"/>
                  </a:cubicBezTo>
                  <a:lnTo>
                    <a:pt x="458" y="282"/>
                  </a:lnTo>
                  <a:close/>
                  <a:moveTo>
                    <a:pt x="159" y="455"/>
                  </a:moveTo>
                  <a:cubicBezTo>
                    <a:pt x="0" y="547"/>
                    <a:pt x="0" y="547"/>
                    <a:pt x="0" y="547"/>
                  </a:cubicBezTo>
                  <a:cubicBezTo>
                    <a:pt x="0" y="505"/>
                    <a:pt x="0" y="505"/>
                    <a:pt x="0" y="505"/>
                  </a:cubicBezTo>
                  <a:cubicBezTo>
                    <a:pt x="138" y="425"/>
                    <a:pt x="138" y="425"/>
                    <a:pt x="138" y="425"/>
                  </a:cubicBezTo>
                  <a:cubicBezTo>
                    <a:pt x="138" y="448"/>
                    <a:pt x="138" y="448"/>
                    <a:pt x="138" y="448"/>
                  </a:cubicBezTo>
                  <a:lnTo>
                    <a:pt x="159" y="455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7" name="Freeform 30"/>
            <p:cNvSpPr>
              <a:spLocks noEditPoints="1"/>
            </p:cNvSpPr>
            <p:nvPr/>
          </p:nvSpPr>
          <p:spPr>
            <a:xfrm>
              <a:off x="2878137" y="654050"/>
              <a:ext cx="1077912" cy="623888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71" h="503">
                  <a:moveTo>
                    <a:pt x="871" y="0"/>
                  </a:moveTo>
                  <a:cubicBezTo>
                    <a:pt x="797" y="43"/>
                    <a:pt x="797" y="43"/>
                    <a:pt x="797" y="43"/>
                  </a:cubicBezTo>
                  <a:cubicBezTo>
                    <a:pt x="726" y="43"/>
                    <a:pt x="726" y="43"/>
                    <a:pt x="726" y="43"/>
                  </a:cubicBezTo>
                  <a:cubicBezTo>
                    <a:pt x="799" y="0"/>
                    <a:pt x="799" y="0"/>
                    <a:pt x="799" y="0"/>
                  </a:cubicBezTo>
                  <a:lnTo>
                    <a:pt x="871" y="0"/>
                  </a:lnTo>
                  <a:close/>
                  <a:moveTo>
                    <a:pt x="667" y="118"/>
                  </a:moveTo>
                  <a:cubicBezTo>
                    <a:pt x="601" y="156"/>
                    <a:pt x="601" y="156"/>
                    <a:pt x="601" y="156"/>
                  </a:cubicBezTo>
                  <a:cubicBezTo>
                    <a:pt x="601" y="115"/>
                    <a:pt x="601" y="115"/>
                    <a:pt x="601" y="115"/>
                  </a:cubicBezTo>
                  <a:cubicBezTo>
                    <a:pt x="643" y="90"/>
                    <a:pt x="643" y="90"/>
                    <a:pt x="643" y="90"/>
                  </a:cubicBezTo>
                  <a:cubicBezTo>
                    <a:pt x="643" y="118"/>
                    <a:pt x="643" y="118"/>
                    <a:pt x="643" y="118"/>
                  </a:cubicBezTo>
                  <a:lnTo>
                    <a:pt x="667" y="118"/>
                  </a:lnTo>
                  <a:close/>
                  <a:moveTo>
                    <a:pt x="457" y="239"/>
                  </a:moveTo>
                  <a:cubicBezTo>
                    <a:pt x="387" y="280"/>
                    <a:pt x="387" y="280"/>
                    <a:pt x="387" y="280"/>
                  </a:cubicBezTo>
                  <a:cubicBezTo>
                    <a:pt x="387" y="243"/>
                    <a:pt x="387" y="243"/>
                    <a:pt x="387" y="243"/>
                  </a:cubicBezTo>
                  <a:cubicBezTo>
                    <a:pt x="385" y="242"/>
                    <a:pt x="384" y="242"/>
                    <a:pt x="382" y="241"/>
                  </a:cubicBezTo>
                  <a:cubicBezTo>
                    <a:pt x="422" y="218"/>
                    <a:pt x="422" y="218"/>
                    <a:pt x="422" y="218"/>
                  </a:cubicBezTo>
                  <a:lnTo>
                    <a:pt x="457" y="239"/>
                  </a:lnTo>
                  <a:close/>
                  <a:moveTo>
                    <a:pt x="366" y="292"/>
                  </a:moveTo>
                  <a:cubicBezTo>
                    <a:pt x="159" y="411"/>
                    <a:pt x="159" y="411"/>
                    <a:pt x="159" y="411"/>
                  </a:cubicBezTo>
                  <a:cubicBezTo>
                    <a:pt x="152" y="409"/>
                    <a:pt x="145" y="406"/>
                    <a:pt x="138" y="403"/>
                  </a:cubicBezTo>
                  <a:cubicBezTo>
                    <a:pt x="138" y="423"/>
                    <a:pt x="138" y="423"/>
                    <a:pt x="138" y="423"/>
                  </a:cubicBezTo>
                  <a:cubicBezTo>
                    <a:pt x="104" y="443"/>
                    <a:pt x="104" y="443"/>
                    <a:pt x="104" y="443"/>
                  </a:cubicBezTo>
                  <a:cubicBezTo>
                    <a:pt x="104" y="401"/>
                    <a:pt x="104" y="401"/>
                    <a:pt x="104" y="401"/>
                  </a:cubicBezTo>
                  <a:cubicBezTo>
                    <a:pt x="163" y="367"/>
                    <a:pt x="163" y="367"/>
                    <a:pt x="163" y="367"/>
                  </a:cubicBezTo>
                  <a:cubicBezTo>
                    <a:pt x="166" y="369"/>
                    <a:pt x="166" y="369"/>
                    <a:pt x="166" y="369"/>
                  </a:cubicBezTo>
                  <a:cubicBezTo>
                    <a:pt x="166" y="365"/>
                    <a:pt x="166" y="365"/>
                    <a:pt x="166" y="365"/>
                  </a:cubicBezTo>
                  <a:cubicBezTo>
                    <a:pt x="366" y="250"/>
                    <a:pt x="366" y="250"/>
                    <a:pt x="366" y="250"/>
                  </a:cubicBezTo>
                  <a:lnTo>
                    <a:pt x="366" y="292"/>
                  </a:lnTo>
                  <a:close/>
                  <a:moveTo>
                    <a:pt x="76" y="459"/>
                  </a:moveTo>
                  <a:cubicBezTo>
                    <a:pt x="0" y="503"/>
                    <a:pt x="0" y="503"/>
                    <a:pt x="0" y="503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76" y="418"/>
                    <a:pt x="76" y="418"/>
                    <a:pt x="76" y="418"/>
                  </a:cubicBezTo>
                  <a:lnTo>
                    <a:pt x="76" y="459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Freeform 31"/>
            <p:cNvSpPr/>
            <p:nvPr/>
          </p:nvSpPr>
          <p:spPr>
            <a:xfrm>
              <a:off x="2878137" y="603250"/>
              <a:ext cx="87312" cy="1031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2147483647"/>
                </a:cxn>
              </a:cxnLst>
              <a:rect l="0" t="0" r="0" b="0"/>
              <a:pathLst>
                <a:path w="70" h="83">
                  <a:moveTo>
                    <a:pt x="70" y="43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8" y="71"/>
                    <a:pt x="16" y="69"/>
                    <a:pt x="14" y="6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0" y="43"/>
                  </a:lnTo>
                  <a:close/>
                </a:path>
              </a:pathLst>
            </a:custGeom>
            <a:solidFill>
              <a:srgbClr val="DBFA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9" name="Rectangle 32"/>
            <p:cNvSpPr/>
            <p:nvPr/>
          </p:nvSpPr>
          <p:spPr>
            <a:xfrm>
              <a:off x="2878137" y="0"/>
              <a:ext cx="82550" cy="19939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0" name="Rectangle 33"/>
            <p:cNvSpPr/>
            <p:nvPr/>
          </p:nvSpPr>
          <p:spPr>
            <a:xfrm>
              <a:off x="2878137" y="1911350"/>
              <a:ext cx="1084262" cy="825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1" name="Rectangle 34"/>
            <p:cNvSpPr/>
            <p:nvPr/>
          </p:nvSpPr>
          <p:spPr>
            <a:xfrm>
              <a:off x="2878137" y="0"/>
              <a:ext cx="1084262" cy="8413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2" name="Freeform 36"/>
            <p:cNvSpPr/>
            <p:nvPr/>
          </p:nvSpPr>
          <p:spPr>
            <a:xfrm>
              <a:off x="1506537" y="1819275"/>
              <a:ext cx="1438275" cy="98107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rect l="0" t="0" r="0" b="0"/>
              <a:pathLst>
                <a:path w="906" h="618">
                  <a:moveTo>
                    <a:pt x="49" y="0"/>
                  </a:moveTo>
                  <a:lnTo>
                    <a:pt x="280" y="0"/>
                  </a:lnTo>
                  <a:lnTo>
                    <a:pt x="906" y="307"/>
                  </a:lnTo>
                  <a:lnTo>
                    <a:pt x="906" y="618"/>
                  </a:lnTo>
                  <a:lnTo>
                    <a:pt x="52" y="618"/>
                  </a:lnTo>
                  <a:lnTo>
                    <a:pt x="0" y="15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2D586B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3" name="Freeform 37"/>
            <p:cNvSpPr>
              <a:spLocks noEditPoints="1"/>
            </p:cNvSpPr>
            <p:nvPr/>
          </p:nvSpPr>
          <p:spPr>
            <a:xfrm>
              <a:off x="363537" y="2257425"/>
              <a:ext cx="261937" cy="9334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rect l="0" t="0" r="0" b="0"/>
              <a:pathLst>
                <a:path w="165" h="588">
                  <a:moveTo>
                    <a:pt x="82" y="408"/>
                  </a:moveTo>
                  <a:lnTo>
                    <a:pt x="165" y="9"/>
                  </a:lnTo>
                  <a:lnTo>
                    <a:pt x="120" y="0"/>
                  </a:lnTo>
                  <a:lnTo>
                    <a:pt x="82" y="181"/>
                  </a:lnTo>
                  <a:lnTo>
                    <a:pt x="82" y="267"/>
                  </a:lnTo>
                  <a:lnTo>
                    <a:pt x="137" y="3"/>
                  </a:lnTo>
                  <a:lnTo>
                    <a:pt x="148" y="6"/>
                  </a:lnTo>
                  <a:lnTo>
                    <a:pt x="82" y="321"/>
                  </a:lnTo>
                  <a:lnTo>
                    <a:pt x="82" y="408"/>
                  </a:lnTo>
                  <a:close/>
                  <a:moveTo>
                    <a:pt x="0" y="578"/>
                  </a:moveTo>
                  <a:lnTo>
                    <a:pt x="46" y="588"/>
                  </a:lnTo>
                  <a:lnTo>
                    <a:pt x="82" y="408"/>
                  </a:lnTo>
                  <a:lnTo>
                    <a:pt x="82" y="321"/>
                  </a:lnTo>
                  <a:lnTo>
                    <a:pt x="28" y="585"/>
                  </a:lnTo>
                  <a:lnTo>
                    <a:pt x="18" y="582"/>
                  </a:lnTo>
                  <a:lnTo>
                    <a:pt x="82" y="267"/>
                  </a:lnTo>
                  <a:lnTo>
                    <a:pt x="82" y="181"/>
                  </a:lnTo>
                  <a:lnTo>
                    <a:pt x="0" y="578"/>
                  </a:lnTo>
                  <a:close/>
                </a:path>
              </a:pathLst>
            </a:custGeom>
            <a:solidFill>
              <a:srgbClr val="FFFDFA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4" name="Freeform 38"/>
            <p:cNvSpPr>
              <a:spLocks noEditPoints="1"/>
            </p:cNvSpPr>
            <p:nvPr/>
          </p:nvSpPr>
          <p:spPr>
            <a:xfrm>
              <a:off x="647700" y="1771650"/>
              <a:ext cx="960437" cy="4413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605" h="278">
                  <a:moveTo>
                    <a:pt x="605" y="42"/>
                  </a:moveTo>
                  <a:lnTo>
                    <a:pt x="588" y="0"/>
                  </a:lnTo>
                  <a:lnTo>
                    <a:pt x="303" y="114"/>
                  </a:lnTo>
                  <a:lnTo>
                    <a:pt x="303" y="133"/>
                  </a:lnTo>
                  <a:lnTo>
                    <a:pt x="594" y="16"/>
                  </a:lnTo>
                  <a:lnTo>
                    <a:pt x="598" y="26"/>
                  </a:lnTo>
                  <a:lnTo>
                    <a:pt x="303" y="145"/>
                  </a:lnTo>
                  <a:lnTo>
                    <a:pt x="303" y="164"/>
                  </a:lnTo>
                  <a:lnTo>
                    <a:pt x="605" y="42"/>
                  </a:lnTo>
                  <a:close/>
                  <a:moveTo>
                    <a:pt x="303" y="114"/>
                  </a:moveTo>
                  <a:lnTo>
                    <a:pt x="0" y="235"/>
                  </a:lnTo>
                  <a:lnTo>
                    <a:pt x="17" y="278"/>
                  </a:lnTo>
                  <a:lnTo>
                    <a:pt x="303" y="164"/>
                  </a:lnTo>
                  <a:lnTo>
                    <a:pt x="303" y="145"/>
                  </a:lnTo>
                  <a:lnTo>
                    <a:pt x="11" y="262"/>
                  </a:lnTo>
                  <a:lnTo>
                    <a:pt x="6" y="252"/>
                  </a:lnTo>
                  <a:lnTo>
                    <a:pt x="303" y="133"/>
                  </a:lnTo>
                  <a:lnTo>
                    <a:pt x="303" y="114"/>
                  </a:lnTo>
                  <a:close/>
                </a:path>
              </a:pathLst>
            </a:custGeom>
            <a:solidFill>
              <a:srgbClr val="FFFDFA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5" name="Oval 39"/>
            <p:cNvSpPr/>
            <p:nvPr/>
          </p:nvSpPr>
          <p:spPr>
            <a:xfrm>
              <a:off x="1636712" y="1851025"/>
              <a:ext cx="144462" cy="144463"/>
            </a:xfrm>
            <a:prstGeom prst="ellipse">
              <a:avLst/>
            </a:prstGeom>
            <a:solidFill>
              <a:srgbClr val="FCB200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6" name="Oval 40"/>
            <p:cNvSpPr/>
            <p:nvPr/>
          </p:nvSpPr>
          <p:spPr>
            <a:xfrm>
              <a:off x="1468437" y="1541462"/>
              <a:ext cx="46037" cy="46038"/>
            </a:xfrm>
            <a:prstGeom prst="ellipse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7" name="Freeform 41"/>
            <p:cNvSpPr/>
            <p:nvPr/>
          </p:nvSpPr>
          <p:spPr>
            <a:xfrm>
              <a:off x="1430337" y="1533525"/>
              <a:ext cx="492125" cy="5238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397" h="423">
                  <a:moveTo>
                    <a:pt x="50" y="25"/>
                  </a:moveTo>
                  <a:cubicBezTo>
                    <a:pt x="68" y="14"/>
                    <a:pt x="88" y="6"/>
                    <a:pt x="108" y="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262" y="91"/>
                    <a:pt x="345" y="138"/>
                    <a:pt x="397" y="220"/>
                  </a:cubicBezTo>
                  <a:cubicBezTo>
                    <a:pt x="341" y="248"/>
                    <a:pt x="283" y="280"/>
                    <a:pt x="225" y="315"/>
                  </a:cubicBezTo>
                  <a:cubicBezTo>
                    <a:pt x="167" y="350"/>
                    <a:pt x="112" y="387"/>
                    <a:pt x="61" y="423"/>
                  </a:cubicBezTo>
                  <a:cubicBezTo>
                    <a:pt x="12" y="339"/>
                    <a:pt x="10" y="244"/>
                    <a:pt x="48" y="17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5" y="50"/>
                    <a:pt x="31" y="36"/>
                    <a:pt x="50" y="25"/>
                  </a:cubicBezTo>
                </a:path>
              </a:pathLst>
            </a:custGeom>
            <a:solidFill>
              <a:srgbClr val="EF4C4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8" name="Freeform 42"/>
            <p:cNvSpPr/>
            <p:nvPr/>
          </p:nvSpPr>
          <p:spPr>
            <a:xfrm>
              <a:off x="517525" y="2117725"/>
              <a:ext cx="169862" cy="1698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7" h="137">
                  <a:moveTo>
                    <a:pt x="24" y="25"/>
                  </a:moveTo>
                  <a:cubicBezTo>
                    <a:pt x="48" y="1"/>
                    <a:pt x="88" y="0"/>
                    <a:pt x="112" y="24"/>
                  </a:cubicBezTo>
                  <a:cubicBezTo>
                    <a:pt x="137" y="48"/>
                    <a:pt x="137" y="88"/>
                    <a:pt x="113" y="112"/>
                  </a:cubicBezTo>
                  <a:cubicBezTo>
                    <a:pt x="89" y="137"/>
                    <a:pt x="50" y="137"/>
                    <a:pt x="25" y="113"/>
                  </a:cubicBezTo>
                  <a:cubicBezTo>
                    <a:pt x="1" y="89"/>
                    <a:pt x="0" y="50"/>
                    <a:pt x="24" y="25"/>
                  </a:cubicBezTo>
                </a:path>
              </a:pathLst>
            </a:custGeom>
            <a:solidFill>
              <a:srgbClr val="E31D1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9" name="Freeform 43"/>
            <p:cNvSpPr/>
            <p:nvPr/>
          </p:nvSpPr>
          <p:spPr>
            <a:xfrm>
              <a:off x="1479550" y="1631950"/>
              <a:ext cx="179387" cy="120650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rect l="0" t="0" r="0" b="0"/>
              <a:pathLst>
                <a:path w="145" h="98">
                  <a:moveTo>
                    <a:pt x="0" y="78"/>
                  </a:moveTo>
                  <a:cubicBezTo>
                    <a:pt x="24" y="42"/>
                    <a:pt x="88" y="6"/>
                    <a:pt x="132" y="0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02" y="18"/>
                    <a:pt x="25" y="61"/>
                    <a:pt x="8" y="98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DFA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0" name="Oval 44"/>
            <p:cNvSpPr/>
            <p:nvPr/>
          </p:nvSpPr>
          <p:spPr>
            <a:xfrm>
              <a:off x="546100" y="2146300"/>
              <a:ext cx="112712" cy="112713"/>
            </a:xfrm>
            <a:prstGeom prst="ellipse">
              <a:avLst/>
            </a:prstGeom>
            <a:solidFill>
              <a:srgbClr val="E0E0E0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51" name="Freeform 45"/>
            <p:cNvSpPr/>
            <p:nvPr/>
          </p:nvSpPr>
          <p:spPr>
            <a:xfrm>
              <a:off x="236537" y="3040062"/>
              <a:ext cx="366712" cy="1825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rect l="0" t="0" r="0" b="0"/>
              <a:pathLst>
                <a:path w="296" h="148">
                  <a:moveTo>
                    <a:pt x="148" y="0"/>
                  </a:moveTo>
                  <a:cubicBezTo>
                    <a:pt x="230" y="0"/>
                    <a:pt x="296" y="66"/>
                    <a:pt x="296" y="148"/>
                  </a:cubicBezTo>
                  <a:cubicBezTo>
                    <a:pt x="296" y="148"/>
                    <a:pt x="296" y="148"/>
                    <a:pt x="296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66"/>
                    <a:pt x="67" y="0"/>
                    <a:pt x="148" y="0"/>
                  </a:cubicBezTo>
                </a:path>
              </a:pathLst>
            </a:custGeom>
            <a:solidFill>
              <a:srgbClr val="EF4C4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Freeform 46"/>
            <p:cNvSpPr>
              <a:spLocks noEditPoints="1"/>
            </p:cNvSpPr>
            <p:nvPr/>
          </p:nvSpPr>
          <p:spPr>
            <a:xfrm>
              <a:off x="1471612" y="2543175"/>
              <a:ext cx="950912" cy="2000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768" h="162">
                  <a:moveTo>
                    <a:pt x="521" y="130"/>
                  </a:moveTo>
                  <a:cubicBezTo>
                    <a:pt x="521" y="121"/>
                    <a:pt x="521" y="121"/>
                    <a:pt x="521" y="121"/>
                  </a:cubicBezTo>
                  <a:cubicBezTo>
                    <a:pt x="522" y="121"/>
                    <a:pt x="523" y="120"/>
                    <a:pt x="523" y="119"/>
                  </a:cubicBezTo>
                  <a:cubicBezTo>
                    <a:pt x="525" y="117"/>
                    <a:pt x="526" y="114"/>
                    <a:pt x="527" y="111"/>
                  </a:cubicBezTo>
                  <a:cubicBezTo>
                    <a:pt x="529" y="107"/>
                    <a:pt x="530" y="103"/>
                    <a:pt x="530" y="99"/>
                  </a:cubicBezTo>
                  <a:cubicBezTo>
                    <a:pt x="531" y="95"/>
                    <a:pt x="531" y="91"/>
                    <a:pt x="530" y="87"/>
                  </a:cubicBezTo>
                  <a:cubicBezTo>
                    <a:pt x="530" y="84"/>
                    <a:pt x="530" y="82"/>
                    <a:pt x="529" y="80"/>
                  </a:cubicBezTo>
                  <a:cubicBezTo>
                    <a:pt x="528" y="77"/>
                    <a:pt x="527" y="76"/>
                    <a:pt x="525" y="76"/>
                  </a:cubicBezTo>
                  <a:cubicBezTo>
                    <a:pt x="524" y="76"/>
                    <a:pt x="523" y="76"/>
                    <a:pt x="521" y="77"/>
                  </a:cubicBezTo>
                  <a:cubicBezTo>
                    <a:pt x="521" y="65"/>
                    <a:pt x="521" y="65"/>
                    <a:pt x="521" y="65"/>
                  </a:cubicBezTo>
                  <a:cubicBezTo>
                    <a:pt x="523" y="65"/>
                    <a:pt x="524" y="65"/>
                    <a:pt x="525" y="65"/>
                  </a:cubicBezTo>
                  <a:cubicBezTo>
                    <a:pt x="527" y="66"/>
                    <a:pt x="529" y="67"/>
                    <a:pt x="530" y="68"/>
                  </a:cubicBezTo>
                  <a:cubicBezTo>
                    <a:pt x="532" y="70"/>
                    <a:pt x="533" y="71"/>
                    <a:pt x="534" y="73"/>
                  </a:cubicBezTo>
                  <a:cubicBezTo>
                    <a:pt x="535" y="71"/>
                    <a:pt x="536" y="71"/>
                    <a:pt x="538" y="71"/>
                  </a:cubicBezTo>
                  <a:cubicBezTo>
                    <a:pt x="540" y="71"/>
                    <a:pt x="541" y="71"/>
                    <a:pt x="543" y="71"/>
                  </a:cubicBezTo>
                  <a:cubicBezTo>
                    <a:pt x="544" y="72"/>
                    <a:pt x="546" y="73"/>
                    <a:pt x="547" y="74"/>
                  </a:cubicBezTo>
                  <a:cubicBezTo>
                    <a:pt x="548" y="76"/>
                    <a:pt x="548" y="77"/>
                    <a:pt x="548" y="79"/>
                  </a:cubicBezTo>
                  <a:cubicBezTo>
                    <a:pt x="547" y="82"/>
                    <a:pt x="547" y="85"/>
                    <a:pt x="546" y="89"/>
                  </a:cubicBezTo>
                  <a:cubicBezTo>
                    <a:pt x="546" y="92"/>
                    <a:pt x="545" y="96"/>
                    <a:pt x="545" y="99"/>
                  </a:cubicBezTo>
                  <a:cubicBezTo>
                    <a:pt x="545" y="103"/>
                    <a:pt x="545" y="106"/>
                    <a:pt x="545" y="109"/>
                  </a:cubicBezTo>
                  <a:cubicBezTo>
                    <a:pt x="546" y="111"/>
                    <a:pt x="547" y="112"/>
                    <a:pt x="548" y="112"/>
                  </a:cubicBezTo>
                  <a:cubicBezTo>
                    <a:pt x="549" y="112"/>
                    <a:pt x="550" y="111"/>
                    <a:pt x="551" y="109"/>
                  </a:cubicBezTo>
                  <a:cubicBezTo>
                    <a:pt x="552" y="107"/>
                    <a:pt x="553" y="104"/>
                    <a:pt x="554" y="101"/>
                  </a:cubicBezTo>
                  <a:cubicBezTo>
                    <a:pt x="556" y="98"/>
                    <a:pt x="557" y="95"/>
                    <a:pt x="558" y="93"/>
                  </a:cubicBezTo>
                  <a:cubicBezTo>
                    <a:pt x="558" y="90"/>
                    <a:pt x="559" y="88"/>
                    <a:pt x="559" y="86"/>
                  </a:cubicBezTo>
                  <a:cubicBezTo>
                    <a:pt x="560" y="83"/>
                    <a:pt x="560" y="79"/>
                    <a:pt x="560" y="75"/>
                  </a:cubicBezTo>
                  <a:cubicBezTo>
                    <a:pt x="561" y="70"/>
                    <a:pt x="561" y="66"/>
                    <a:pt x="561" y="62"/>
                  </a:cubicBezTo>
                  <a:cubicBezTo>
                    <a:pt x="556" y="62"/>
                    <a:pt x="556" y="62"/>
                    <a:pt x="556" y="62"/>
                  </a:cubicBezTo>
                  <a:cubicBezTo>
                    <a:pt x="554" y="62"/>
                    <a:pt x="552" y="61"/>
                    <a:pt x="551" y="61"/>
                  </a:cubicBezTo>
                  <a:cubicBezTo>
                    <a:pt x="550" y="60"/>
                    <a:pt x="549" y="59"/>
                    <a:pt x="549" y="58"/>
                  </a:cubicBezTo>
                  <a:cubicBezTo>
                    <a:pt x="549" y="57"/>
                    <a:pt x="550" y="56"/>
                    <a:pt x="551" y="55"/>
                  </a:cubicBezTo>
                  <a:cubicBezTo>
                    <a:pt x="552" y="54"/>
                    <a:pt x="554" y="54"/>
                    <a:pt x="556" y="54"/>
                  </a:cubicBezTo>
                  <a:cubicBezTo>
                    <a:pt x="562" y="54"/>
                    <a:pt x="562" y="54"/>
                    <a:pt x="562" y="54"/>
                  </a:cubicBezTo>
                  <a:cubicBezTo>
                    <a:pt x="562" y="53"/>
                    <a:pt x="562" y="52"/>
                    <a:pt x="562" y="51"/>
                  </a:cubicBezTo>
                  <a:cubicBezTo>
                    <a:pt x="562" y="50"/>
                    <a:pt x="562" y="49"/>
                    <a:pt x="562" y="49"/>
                  </a:cubicBezTo>
                  <a:cubicBezTo>
                    <a:pt x="562" y="45"/>
                    <a:pt x="563" y="43"/>
                    <a:pt x="565" y="42"/>
                  </a:cubicBezTo>
                  <a:cubicBezTo>
                    <a:pt x="567" y="40"/>
                    <a:pt x="569" y="40"/>
                    <a:pt x="571" y="40"/>
                  </a:cubicBezTo>
                  <a:cubicBezTo>
                    <a:pt x="573" y="40"/>
                    <a:pt x="575" y="41"/>
                    <a:pt x="576" y="42"/>
                  </a:cubicBezTo>
                  <a:cubicBezTo>
                    <a:pt x="578" y="43"/>
                    <a:pt x="578" y="45"/>
                    <a:pt x="578" y="48"/>
                  </a:cubicBezTo>
                  <a:cubicBezTo>
                    <a:pt x="577" y="53"/>
                    <a:pt x="577" y="53"/>
                    <a:pt x="577" y="53"/>
                  </a:cubicBezTo>
                  <a:cubicBezTo>
                    <a:pt x="582" y="53"/>
                    <a:pt x="582" y="53"/>
                    <a:pt x="582" y="53"/>
                  </a:cubicBezTo>
                  <a:cubicBezTo>
                    <a:pt x="583" y="53"/>
                    <a:pt x="584" y="53"/>
                    <a:pt x="585" y="53"/>
                  </a:cubicBezTo>
                  <a:cubicBezTo>
                    <a:pt x="585" y="51"/>
                    <a:pt x="586" y="49"/>
                    <a:pt x="588" y="47"/>
                  </a:cubicBezTo>
                  <a:cubicBezTo>
                    <a:pt x="591" y="45"/>
                    <a:pt x="594" y="44"/>
                    <a:pt x="598" y="43"/>
                  </a:cubicBezTo>
                  <a:cubicBezTo>
                    <a:pt x="602" y="42"/>
                    <a:pt x="606" y="42"/>
                    <a:pt x="609" y="44"/>
                  </a:cubicBezTo>
                  <a:cubicBezTo>
                    <a:pt x="612" y="45"/>
                    <a:pt x="614" y="47"/>
                    <a:pt x="615" y="50"/>
                  </a:cubicBezTo>
                  <a:cubicBezTo>
                    <a:pt x="615" y="52"/>
                    <a:pt x="615" y="53"/>
                    <a:pt x="614" y="55"/>
                  </a:cubicBezTo>
                  <a:cubicBezTo>
                    <a:pt x="613" y="56"/>
                    <a:pt x="612" y="57"/>
                    <a:pt x="611" y="58"/>
                  </a:cubicBezTo>
                  <a:cubicBezTo>
                    <a:pt x="610" y="59"/>
                    <a:pt x="608" y="60"/>
                    <a:pt x="607" y="61"/>
                  </a:cubicBezTo>
                  <a:cubicBezTo>
                    <a:pt x="605" y="61"/>
                    <a:pt x="603" y="62"/>
                    <a:pt x="602" y="62"/>
                  </a:cubicBezTo>
                  <a:cubicBezTo>
                    <a:pt x="598" y="63"/>
                    <a:pt x="595" y="62"/>
                    <a:pt x="591" y="61"/>
                  </a:cubicBezTo>
                  <a:cubicBezTo>
                    <a:pt x="590" y="61"/>
                    <a:pt x="589" y="60"/>
                    <a:pt x="588" y="60"/>
                  </a:cubicBezTo>
                  <a:cubicBezTo>
                    <a:pt x="588" y="60"/>
                    <a:pt x="588" y="60"/>
                    <a:pt x="588" y="60"/>
                  </a:cubicBezTo>
                  <a:cubicBezTo>
                    <a:pt x="586" y="61"/>
                    <a:pt x="585" y="61"/>
                    <a:pt x="582" y="61"/>
                  </a:cubicBezTo>
                  <a:cubicBezTo>
                    <a:pt x="576" y="61"/>
                    <a:pt x="576" y="61"/>
                    <a:pt x="576" y="61"/>
                  </a:cubicBezTo>
                  <a:cubicBezTo>
                    <a:pt x="576" y="66"/>
                    <a:pt x="575" y="72"/>
                    <a:pt x="575" y="78"/>
                  </a:cubicBezTo>
                  <a:cubicBezTo>
                    <a:pt x="574" y="84"/>
                    <a:pt x="574" y="90"/>
                    <a:pt x="574" y="95"/>
                  </a:cubicBezTo>
                  <a:cubicBezTo>
                    <a:pt x="574" y="101"/>
                    <a:pt x="574" y="105"/>
                    <a:pt x="574" y="109"/>
                  </a:cubicBezTo>
                  <a:cubicBezTo>
                    <a:pt x="574" y="112"/>
                    <a:pt x="575" y="114"/>
                    <a:pt x="576" y="114"/>
                  </a:cubicBezTo>
                  <a:cubicBezTo>
                    <a:pt x="577" y="114"/>
                    <a:pt x="578" y="113"/>
                    <a:pt x="579" y="110"/>
                  </a:cubicBezTo>
                  <a:cubicBezTo>
                    <a:pt x="581" y="108"/>
                    <a:pt x="582" y="105"/>
                    <a:pt x="584" y="102"/>
                  </a:cubicBezTo>
                  <a:cubicBezTo>
                    <a:pt x="585" y="98"/>
                    <a:pt x="587" y="95"/>
                    <a:pt x="588" y="92"/>
                  </a:cubicBezTo>
                  <a:cubicBezTo>
                    <a:pt x="589" y="89"/>
                    <a:pt x="590" y="87"/>
                    <a:pt x="590" y="86"/>
                  </a:cubicBezTo>
                  <a:cubicBezTo>
                    <a:pt x="591" y="84"/>
                    <a:pt x="591" y="81"/>
                    <a:pt x="591" y="79"/>
                  </a:cubicBezTo>
                  <a:cubicBezTo>
                    <a:pt x="591" y="76"/>
                    <a:pt x="591" y="73"/>
                    <a:pt x="593" y="72"/>
                  </a:cubicBezTo>
                  <a:cubicBezTo>
                    <a:pt x="595" y="71"/>
                    <a:pt x="597" y="70"/>
                    <a:pt x="599" y="71"/>
                  </a:cubicBezTo>
                  <a:cubicBezTo>
                    <a:pt x="601" y="71"/>
                    <a:pt x="603" y="72"/>
                    <a:pt x="604" y="73"/>
                  </a:cubicBezTo>
                  <a:cubicBezTo>
                    <a:pt x="606" y="75"/>
                    <a:pt x="607" y="77"/>
                    <a:pt x="606" y="79"/>
                  </a:cubicBezTo>
                  <a:cubicBezTo>
                    <a:pt x="606" y="82"/>
                    <a:pt x="605" y="85"/>
                    <a:pt x="605" y="89"/>
                  </a:cubicBezTo>
                  <a:cubicBezTo>
                    <a:pt x="604" y="92"/>
                    <a:pt x="604" y="96"/>
                    <a:pt x="604" y="99"/>
                  </a:cubicBezTo>
                  <a:cubicBezTo>
                    <a:pt x="604" y="103"/>
                    <a:pt x="604" y="106"/>
                    <a:pt x="604" y="109"/>
                  </a:cubicBezTo>
                  <a:cubicBezTo>
                    <a:pt x="604" y="111"/>
                    <a:pt x="605" y="112"/>
                    <a:pt x="606" y="112"/>
                  </a:cubicBezTo>
                  <a:cubicBezTo>
                    <a:pt x="607" y="112"/>
                    <a:pt x="608" y="111"/>
                    <a:pt x="609" y="109"/>
                  </a:cubicBezTo>
                  <a:cubicBezTo>
                    <a:pt x="611" y="107"/>
                    <a:pt x="612" y="104"/>
                    <a:pt x="613" y="101"/>
                  </a:cubicBezTo>
                  <a:cubicBezTo>
                    <a:pt x="614" y="98"/>
                    <a:pt x="615" y="95"/>
                    <a:pt x="616" y="93"/>
                  </a:cubicBezTo>
                  <a:cubicBezTo>
                    <a:pt x="617" y="90"/>
                    <a:pt x="617" y="88"/>
                    <a:pt x="618" y="87"/>
                  </a:cubicBezTo>
                  <a:cubicBezTo>
                    <a:pt x="618" y="83"/>
                    <a:pt x="618" y="79"/>
                    <a:pt x="618" y="74"/>
                  </a:cubicBezTo>
                  <a:cubicBezTo>
                    <a:pt x="619" y="72"/>
                    <a:pt x="620" y="70"/>
                    <a:pt x="621" y="69"/>
                  </a:cubicBezTo>
                  <a:cubicBezTo>
                    <a:pt x="623" y="68"/>
                    <a:pt x="625" y="67"/>
                    <a:pt x="627" y="67"/>
                  </a:cubicBezTo>
                  <a:cubicBezTo>
                    <a:pt x="630" y="66"/>
                    <a:pt x="631" y="66"/>
                    <a:pt x="633" y="67"/>
                  </a:cubicBezTo>
                  <a:cubicBezTo>
                    <a:pt x="635" y="67"/>
                    <a:pt x="635" y="68"/>
                    <a:pt x="635" y="70"/>
                  </a:cubicBezTo>
                  <a:cubicBezTo>
                    <a:pt x="634" y="74"/>
                    <a:pt x="634" y="78"/>
                    <a:pt x="634" y="82"/>
                  </a:cubicBezTo>
                  <a:cubicBezTo>
                    <a:pt x="634" y="87"/>
                    <a:pt x="634" y="91"/>
                    <a:pt x="635" y="95"/>
                  </a:cubicBezTo>
                  <a:cubicBezTo>
                    <a:pt x="635" y="99"/>
                    <a:pt x="636" y="102"/>
                    <a:pt x="637" y="105"/>
                  </a:cubicBezTo>
                  <a:cubicBezTo>
                    <a:pt x="638" y="108"/>
                    <a:pt x="640" y="109"/>
                    <a:pt x="641" y="109"/>
                  </a:cubicBezTo>
                  <a:cubicBezTo>
                    <a:pt x="642" y="109"/>
                    <a:pt x="643" y="108"/>
                    <a:pt x="644" y="104"/>
                  </a:cubicBezTo>
                  <a:cubicBezTo>
                    <a:pt x="646" y="101"/>
                    <a:pt x="647" y="98"/>
                    <a:pt x="648" y="94"/>
                  </a:cubicBezTo>
                  <a:cubicBezTo>
                    <a:pt x="648" y="90"/>
                    <a:pt x="649" y="86"/>
                    <a:pt x="650" y="82"/>
                  </a:cubicBezTo>
                  <a:cubicBezTo>
                    <a:pt x="650" y="78"/>
                    <a:pt x="651" y="75"/>
                    <a:pt x="651" y="73"/>
                  </a:cubicBezTo>
                  <a:cubicBezTo>
                    <a:pt x="651" y="72"/>
                    <a:pt x="651" y="71"/>
                    <a:pt x="652" y="70"/>
                  </a:cubicBezTo>
                  <a:cubicBezTo>
                    <a:pt x="653" y="70"/>
                    <a:pt x="654" y="69"/>
                    <a:pt x="655" y="69"/>
                  </a:cubicBezTo>
                  <a:cubicBezTo>
                    <a:pt x="657" y="69"/>
                    <a:pt x="658" y="70"/>
                    <a:pt x="658" y="70"/>
                  </a:cubicBezTo>
                  <a:cubicBezTo>
                    <a:pt x="659" y="71"/>
                    <a:pt x="660" y="72"/>
                    <a:pt x="660" y="73"/>
                  </a:cubicBezTo>
                  <a:cubicBezTo>
                    <a:pt x="659" y="74"/>
                    <a:pt x="659" y="76"/>
                    <a:pt x="659" y="79"/>
                  </a:cubicBezTo>
                  <a:cubicBezTo>
                    <a:pt x="659" y="81"/>
                    <a:pt x="658" y="84"/>
                    <a:pt x="658" y="88"/>
                  </a:cubicBezTo>
                  <a:cubicBezTo>
                    <a:pt x="657" y="91"/>
                    <a:pt x="656" y="95"/>
                    <a:pt x="655" y="99"/>
                  </a:cubicBezTo>
                  <a:cubicBezTo>
                    <a:pt x="654" y="103"/>
                    <a:pt x="652" y="106"/>
                    <a:pt x="651" y="109"/>
                  </a:cubicBezTo>
                  <a:cubicBezTo>
                    <a:pt x="649" y="113"/>
                    <a:pt x="647" y="115"/>
                    <a:pt x="645" y="117"/>
                  </a:cubicBezTo>
                  <a:cubicBezTo>
                    <a:pt x="642" y="119"/>
                    <a:pt x="640" y="121"/>
                    <a:pt x="637" y="121"/>
                  </a:cubicBezTo>
                  <a:cubicBezTo>
                    <a:pt x="633" y="121"/>
                    <a:pt x="629" y="120"/>
                    <a:pt x="627" y="117"/>
                  </a:cubicBezTo>
                  <a:cubicBezTo>
                    <a:pt x="624" y="114"/>
                    <a:pt x="622" y="111"/>
                    <a:pt x="621" y="106"/>
                  </a:cubicBezTo>
                  <a:cubicBezTo>
                    <a:pt x="620" y="106"/>
                    <a:pt x="620" y="105"/>
                    <a:pt x="620" y="104"/>
                  </a:cubicBezTo>
                  <a:cubicBezTo>
                    <a:pt x="619" y="106"/>
                    <a:pt x="619" y="107"/>
                    <a:pt x="618" y="108"/>
                  </a:cubicBezTo>
                  <a:cubicBezTo>
                    <a:pt x="617" y="111"/>
                    <a:pt x="615" y="114"/>
                    <a:pt x="614" y="116"/>
                  </a:cubicBezTo>
                  <a:cubicBezTo>
                    <a:pt x="612" y="119"/>
                    <a:pt x="610" y="120"/>
                    <a:pt x="608" y="122"/>
                  </a:cubicBezTo>
                  <a:cubicBezTo>
                    <a:pt x="606" y="123"/>
                    <a:pt x="603" y="123"/>
                    <a:pt x="601" y="123"/>
                  </a:cubicBezTo>
                  <a:cubicBezTo>
                    <a:pt x="597" y="121"/>
                    <a:pt x="594" y="119"/>
                    <a:pt x="593" y="116"/>
                  </a:cubicBezTo>
                  <a:cubicBezTo>
                    <a:pt x="592" y="114"/>
                    <a:pt x="591" y="112"/>
                    <a:pt x="590" y="109"/>
                  </a:cubicBezTo>
                  <a:cubicBezTo>
                    <a:pt x="590" y="110"/>
                    <a:pt x="590" y="111"/>
                    <a:pt x="589" y="111"/>
                  </a:cubicBezTo>
                  <a:cubicBezTo>
                    <a:pt x="587" y="115"/>
                    <a:pt x="585" y="119"/>
                    <a:pt x="582" y="122"/>
                  </a:cubicBezTo>
                  <a:cubicBezTo>
                    <a:pt x="579" y="125"/>
                    <a:pt x="575" y="127"/>
                    <a:pt x="571" y="127"/>
                  </a:cubicBezTo>
                  <a:cubicBezTo>
                    <a:pt x="569" y="127"/>
                    <a:pt x="566" y="126"/>
                    <a:pt x="565" y="124"/>
                  </a:cubicBezTo>
                  <a:cubicBezTo>
                    <a:pt x="563" y="122"/>
                    <a:pt x="562" y="119"/>
                    <a:pt x="561" y="115"/>
                  </a:cubicBezTo>
                  <a:cubicBezTo>
                    <a:pt x="560" y="113"/>
                    <a:pt x="560" y="111"/>
                    <a:pt x="560" y="108"/>
                  </a:cubicBezTo>
                  <a:cubicBezTo>
                    <a:pt x="558" y="111"/>
                    <a:pt x="557" y="114"/>
                    <a:pt x="555" y="116"/>
                  </a:cubicBezTo>
                  <a:cubicBezTo>
                    <a:pt x="553" y="119"/>
                    <a:pt x="551" y="120"/>
                    <a:pt x="549" y="122"/>
                  </a:cubicBezTo>
                  <a:cubicBezTo>
                    <a:pt x="547" y="123"/>
                    <a:pt x="545" y="123"/>
                    <a:pt x="542" y="123"/>
                  </a:cubicBezTo>
                  <a:cubicBezTo>
                    <a:pt x="538" y="121"/>
                    <a:pt x="535" y="119"/>
                    <a:pt x="533" y="115"/>
                  </a:cubicBezTo>
                  <a:cubicBezTo>
                    <a:pt x="532" y="119"/>
                    <a:pt x="531" y="122"/>
                    <a:pt x="529" y="124"/>
                  </a:cubicBezTo>
                  <a:cubicBezTo>
                    <a:pt x="527" y="127"/>
                    <a:pt x="524" y="129"/>
                    <a:pt x="521" y="130"/>
                  </a:cubicBezTo>
                  <a:moveTo>
                    <a:pt x="765" y="148"/>
                  </a:moveTo>
                  <a:cubicBezTo>
                    <a:pt x="765" y="151"/>
                    <a:pt x="764" y="154"/>
                    <a:pt x="762" y="156"/>
                  </a:cubicBezTo>
                  <a:cubicBezTo>
                    <a:pt x="760" y="158"/>
                    <a:pt x="758" y="160"/>
                    <a:pt x="756" y="161"/>
                  </a:cubicBezTo>
                  <a:cubicBezTo>
                    <a:pt x="754" y="162"/>
                    <a:pt x="752" y="162"/>
                    <a:pt x="750" y="162"/>
                  </a:cubicBezTo>
                  <a:cubicBezTo>
                    <a:pt x="749" y="162"/>
                    <a:pt x="748" y="161"/>
                    <a:pt x="748" y="158"/>
                  </a:cubicBezTo>
                  <a:cubicBezTo>
                    <a:pt x="748" y="156"/>
                    <a:pt x="748" y="154"/>
                    <a:pt x="749" y="150"/>
                  </a:cubicBezTo>
                  <a:cubicBezTo>
                    <a:pt x="749" y="147"/>
                    <a:pt x="749" y="143"/>
                    <a:pt x="749" y="139"/>
                  </a:cubicBezTo>
                  <a:cubicBezTo>
                    <a:pt x="750" y="135"/>
                    <a:pt x="750" y="130"/>
                    <a:pt x="750" y="125"/>
                  </a:cubicBezTo>
                  <a:cubicBezTo>
                    <a:pt x="750" y="121"/>
                    <a:pt x="751" y="116"/>
                    <a:pt x="751" y="111"/>
                  </a:cubicBezTo>
                  <a:cubicBezTo>
                    <a:pt x="749" y="115"/>
                    <a:pt x="748" y="118"/>
                    <a:pt x="745" y="120"/>
                  </a:cubicBezTo>
                  <a:cubicBezTo>
                    <a:pt x="744" y="122"/>
                    <a:pt x="742" y="123"/>
                    <a:pt x="740" y="123"/>
                  </a:cubicBezTo>
                  <a:cubicBezTo>
                    <a:pt x="738" y="123"/>
                    <a:pt x="736" y="123"/>
                    <a:pt x="735" y="122"/>
                  </a:cubicBezTo>
                  <a:cubicBezTo>
                    <a:pt x="733" y="121"/>
                    <a:pt x="731" y="120"/>
                    <a:pt x="730" y="118"/>
                  </a:cubicBezTo>
                  <a:cubicBezTo>
                    <a:pt x="728" y="116"/>
                    <a:pt x="728" y="115"/>
                    <a:pt x="727" y="113"/>
                  </a:cubicBezTo>
                  <a:cubicBezTo>
                    <a:pt x="727" y="111"/>
                    <a:pt x="727" y="110"/>
                    <a:pt x="727" y="108"/>
                  </a:cubicBezTo>
                  <a:cubicBezTo>
                    <a:pt x="726" y="109"/>
                    <a:pt x="726" y="110"/>
                    <a:pt x="725" y="111"/>
                  </a:cubicBezTo>
                  <a:cubicBezTo>
                    <a:pt x="723" y="115"/>
                    <a:pt x="720" y="119"/>
                    <a:pt x="717" y="122"/>
                  </a:cubicBezTo>
                  <a:cubicBezTo>
                    <a:pt x="715" y="125"/>
                    <a:pt x="711" y="127"/>
                    <a:pt x="707" y="127"/>
                  </a:cubicBezTo>
                  <a:cubicBezTo>
                    <a:pt x="704" y="127"/>
                    <a:pt x="702" y="126"/>
                    <a:pt x="700" y="124"/>
                  </a:cubicBezTo>
                  <a:cubicBezTo>
                    <a:pt x="699" y="122"/>
                    <a:pt x="697" y="119"/>
                    <a:pt x="697" y="115"/>
                  </a:cubicBezTo>
                  <a:cubicBezTo>
                    <a:pt x="696" y="113"/>
                    <a:pt x="696" y="111"/>
                    <a:pt x="695" y="108"/>
                  </a:cubicBezTo>
                  <a:cubicBezTo>
                    <a:pt x="694" y="111"/>
                    <a:pt x="693" y="114"/>
                    <a:pt x="691" y="116"/>
                  </a:cubicBezTo>
                  <a:cubicBezTo>
                    <a:pt x="689" y="119"/>
                    <a:pt x="687" y="120"/>
                    <a:pt x="685" y="122"/>
                  </a:cubicBezTo>
                  <a:cubicBezTo>
                    <a:pt x="683" y="123"/>
                    <a:pt x="681" y="123"/>
                    <a:pt x="678" y="123"/>
                  </a:cubicBezTo>
                  <a:cubicBezTo>
                    <a:pt x="674" y="121"/>
                    <a:pt x="672" y="119"/>
                    <a:pt x="670" y="116"/>
                  </a:cubicBezTo>
                  <a:cubicBezTo>
                    <a:pt x="668" y="113"/>
                    <a:pt x="667" y="110"/>
                    <a:pt x="667" y="106"/>
                  </a:cubicBezTo>
                  <a:cubicBezTo>
                    <a:pt x="667" y="102"/>
                    <a:pt x="667" y="98"/>
                    <a:pt x="667" y="93"/>
                  </a:cubicBezTo>
                  <a:cubicBezTo>
                    <a:pt x="668" y="88"/>
                    <a:pt x="668" y="84"/>
                    <a:pt x="668" y="79"/>
                  </a:cubicBezTo>
                  <a:cubicBezTo>
                    <a:pt x="668" y="76"/>
                    <a:pt x="669" y="73"/>
                    <a:pt x="670" y="72"/>
                  </a:cubicBezTo>
                  <a:cubicBezTo>
                    <a:pt x="672" y="71"/>
                    <a:pt x="674" y="70"/>
                    <a:pt x="676" y="71"/>
                  </a:cubicBezTo>
                  <a:cubicBezTo>
                    <a:pt x="678" y="71"/>
                    <a:pt x="680" y="72"/>
                    <a:pt x="682" y="73"/>
                  </a:cubicBezTo>
                  <a:cubicBezTo>
                    <a:pt x="683" y="75"/>
                    <a:pt x="684" y="77"/>
                    <a:pt x="683" y="79"/>
                  </a:cubicBezTo>
                  <a:cubicBezTo>
                    <a:pt x="683" y="82"/>
                    <a:pt x="682" y="85"/>
                    <a:pt x="682" y="89"/>
                  </a:cubicBezTo>
                  <a:cubicBezTo>
                    <a:pt x="681" y="92"/>
                    <a:pt x="681" y="96"/>
                    <a:pt x="681" y="99"/>
                  </a:cubicBezTo>
                  <a:cubicBezTo>
                    <a:pt x="681" y="103"/>
                    <a:pt x="681" y="106"/>
                    <a:pt x="681" y="109"/>
                  </a:cubicBezTo>
                  <a:cubicBezTo>
                    <a:pt x="682" y="111"/>
                    <a:pt x="682" y="112"/>
                    <a:pt x="684" y="112"/>
                  </a:cubicBezTo>
                  <a:cubicBezTo>
                    <a:pt x="684" y="112"/>
                    <a:pt x="685" y="111"/>
                    <a:pt x="687" y="109"/>
                  </a:cubicBezTo>
                  <a:cubicBezTo>
                    <a:pt x="688" y="107"/>
                    <a:pt x="689" y="104"/>
                    <a:pt x="690" y="101"/>
                  </a:cubicBezTo>
                  <a:cubicBezTo>
                    <a:pt x="691" y="98"/>
                    <a:pt x="692" y="95"/>
                    <a:pt x="693" y="93"/>
                  </a:cubicBezTo>
                  <a:cubicBezTo>
                    <a:pt x="694" y="90"/>
                    <a:pt x="695" y="88"/>
                    <a:pt x="695" y="86"/>
                  </a:cubicBezTo>
                  <a:cubicBezTo>
                    <a:pt x="695" y="83"/>
                    <a:pt x="695" y="79"/>
                    <a:pt x="696" y="75"/>
                  </a:cubicBezTo>
                  <a:cubicBezTo>
                    <a:pt x="696" y="70"/>
                    <a:pt x="697" y="66"/>
                    <a:pt x="697" y="62"/>
                  </a:cubicBezTo>
                  <a:cubicBezTo>
                    <a:pt x="692" y="62"/>
                    <a:pt x="692" y="62"/>
                    <a:pt x="692" y="62"/>
                  </a:cubicBezTo>
                  <a:cubicBezTo>
                    <a:pt x="690" y="62"/>
                    <a:pt x="688" y="61"/>
                    <a:pt x="687" y="61"/>
                  </a:cubicBezTo>
                  <a:cubicBezTo>
                    <a:pt x="686" y="60"/>
                    <a:pt x="686" y="60"/>
                    <a:pt x="686" y="60"/>
                  </a:cubicBezTo>
                  <a:cubicBezTo>
                    <a:pt x="685" y="60"/>
                    <a:pt x="685" y="60"/>
                    <a:pt x="684" y="61"/>
                  </a:cubicBezTo>
                  <a:cubicBezTo>
                    <a:pt x="682" y="61"/>
                    <a:pt x="681" y="62"/>
                    <a:pt x="679" y="62"/>
                  </a:cubicBezTo>
                  <a:cubicBezTo>
                    <a:pt x="675" y="63"/>
                    <a:pt x="672" y="62"/>
                    <a:pt x="668" y="61"/>
                  </a:cubicBezTo>
                  <a:cubicBezTo>
                    <a:pt x="665" y="60"/>
                    <a:pt x="663" y="58"/>
                    <a:pt x="663" y="55"/>
                  </a:cubicBezTo>
                  <a:cubicBezTo>
                    <a:pt x="662" y="52"/>
                    <a:pt x="663" y="49"/>
                    <a:pt x="666" y="47"/>
                  </a:cubicBezTo>
                  <a:cubicBezTo>
                    <a:pt x="668" y="45"/>
                    <a:pt x="671" y="44"/>
                    <a:pt x="675" y="43"/>
                  </a:cubicBezTo>
                  <a:cubicBezTo>
                    <a:pt x="679" y="42"/>
                    <a:pt x="683" y="42"/>
                    <a:pt x="686" y="44"/>
                  </a:cubicBezTo>
                  <a:cubicBezTo>
                    <a:pt x="690" y="45"/>
                    <a:pt x="691" y="47"/>
                    <a:pt x="692" y="50"/>
                  </a:cubicBezTo>
                  <a:cubicBezTo>
                    <a:pt x="692" y="52"/>
                    <a:pt x="692" y="53"/>
                    <a:pt x="692" y="54"/>
                  </a:cubicBezTo>
                  <a:cubicBezTo>
                    <a:pt x="692" y="54"/>
                    <a:pt x="692" y="54"/>
                    <a:pt x="692" y="54"/>
                  </a:cubicBezTo>
                  <a:cubicBezTo>
                    <a:pt x="697" y="54"/>
                    <a:pt x="697" y="54"/>
                    <a:pt x="697" y="54"/>
                  </a:cubicBezTo>
                  <a:cubicBezTo>
                    <a:pt x="697" y="53"/>
                    <a:pt x="698" y="52"/>
                    <a:pt x="698" y="51"/>
                  </a:cubicBezTo>
                  <a:cubicBezTo>
                    <a:pt x="698" y="50"/>
                    <a:pt x="698" y="49"/>
                    <a:pt x="698" y="49"/>
                  </a:cubicBezTo>
                  <a:cubicBezTo>
                    <a:pt x="698" y="45"/>
                    <a:pt x="699" y="43"/>
                    <a:pt x="700" y="42"/>
                  </a:cubicBezTo>
                  <a:cubicBezTo>
                    <a:pt x="702" y="40"/>
                    <a:pt x="704" y="40"/>
                    <a:pt x="706" y="40"/>
                  </a:cubicBezTo>
                  <a:cubicBezTo>
                    <a:pt x="708" y="40"/>
                    <a:pt x="710" y="41"/>
                    <a:pt x="712" y="42"/>
                  </a:cubicBezTo>
                  <a:cubicBezTo>
                    <a:pt x="713" y="43"/>
                    <a:pt x="714" y="45"/>
                    <a:pt x="714" y="48"/>
                  </a:cubicBezTo>
                  <a:cubicBezTo>
                    <a:pt x="713" y="53"/>
                    <a:pt x="713" y="53"/>
                    <a:pt x="713" y="53"/>
                  </a:cubicBezTo>
                  <a:cubicBezTo>
                    <a:pt x="718" y="53"/>
                    <a:pt x="718" y="53"/>
                    <a:pt x="718" y="53"/>
                  </a:cubicBezTo>
                  <a:cubicBezTo>
                    <a:pt x="720" y="53"/>
                    <a:pt x="722" y="53"/>
                    <a:pt x="723" y="54"/>
                  </a:cubicBezTo>
                  <a:cubicBezTo>
                    <a:pt x="725" y="55"/>
                    <a:pt x="725" y="56"/>
                    <a:pt x="725" y="57"/>
                  </a:cubicBezTo>
                  <a:cubicBezTo>
                    <a:pt x="725" y="58"/>
                    <a:pt x="725" y="59"/>
                    <a:pt x="723" y="60"/>
                  </a:cubicBezTo>
                  <a:cubicBezTo>
                    <a:pt x="722" y="61"/>
                    <a:pt x="720" y="61"/>
                    <a:pt x="718" y="61"/>
                  </a:cubicBezTo>
                  <a:cubicBezTo>
                    <a:pt x="712" y="61"/>
                    <a:pt x="712" y="61"/>
                    <a:pt x="712" y="61"/>
                  </a:cubicBezTo>
                  <a:cubicBezTo>
                    <a:pt x="711" y="66"/>
                    <a:pt x="711" y="72"/>
                    <a:pt x="710" y="78"/>
                  </a:cubicBezTo>
                  <a:cubicBezTo>
                    <a:pt x="710" y="84"/>
                    <a:pt x="710" y="90"/>
                    <a:pt x="709" y="95"/>
                  </a:cubicBezTo>
                  <a:cubicBezTo>
                    <a:pt x="709" y="101"/>
                    <a:pt x="709" y="105"/>
                    <a:pt x="710" y="109"/>
                  </a:cubicBezTo>
                  <a:cubicBezTo>
                    <a:pt x="710" y="112"/>
                    <a:pt x="711" y="114"/>
                    <a:pt x="712" y="114"/>
                  </a:cubicBezTo>
                  <a:cubicBezTo>
                    <a:pt x="712" y="114"/>
                    <a:pt x="714" y="113"/>
                    <a:pt x="715" y="110"/>
                  </a:cubicBezTo>
                  <a:cubicBezTo>
                    <a:pt x="717" y="108"/>
                    <a:pt x="718" y="105"/>
                    <a:pt x="720" y="102"/>
                  </a:cubicBezTo>
                  <a:cubicBezTo>
                    <a:pt x="721" y="98"/>
                    <a:pt x="723" y="95"/>
                    <a:pt x="724" y="92"/>
                  </a:cubicBezTo>
                  <a:cubicBezTo>
                    <a:pt x="725" y="89"/>
                    <a:pt x="726" y="87"/>
                    <a:pt x="726" y="86"/>
                  </a:cubicBezTo>
                  <a:cubicBezTo>
                    <a:pt x="726" y="84"/>
                    <a:pt x="726" y="82"/>
                    <a:pt x="726" y="80"/>
                  </a:cubicBezTo>
                  <a:cubicBezTo>
                    <a:pt x="726" y="76"/>
                    <a:pt x="726" y="72"/>
                    <a:pt x="726" y="68"/>
                  </a:cubicBezTo>
                  <a:cubicBezTo>
                    <a:pt x="727" y="65"/>
                    <a:pt x="728" y="64"/>
                    <a:pt x="729" y="62"/>
                  </a:cubicBezTo>
                  <a:cubicBezTo>
                    <a:pt x="731" y="61"/>
                    <a:pt x="733" y="60"/>
                    <a:pt x="735" y="60"/>
                  </a:cubicBezTo>
                  <a:cubicBezTo>
                    <a:pt x="737" y="60"/>
                    <a:pt x="739" y="60"/>
                    <a:pt x="741" y="61"/>
                  </a:cubicBezTo>
                  <a:cubicBezTo>
                    <a:pt x="743" y="62"/>
                    <a:pt x="743" y="63"/>
                    <a:pt x="743" y="65"/>
                  </a:cubicBezTo>
                  <a:cubicBezTo>
                    <a:pt x="743" y="69"/>
                    <a:pt x="743" y="74"/>
                    <a:pt x="742" y="79"/>
                  </a:cubicBezTo>
                  <a:cubicBezTo>
                    <a:pt x="742" y="84"/>
                    <a:pt x="741" y="89"/>
                    <a:pt x="741" y="94"/>
                  </a:cubicBezTo>
                  <a:cubicBezTo>
                    <a:pt x="741" y="98"/>
                    <a:pt x="741" y="102"/>
                    <a:pt x="741" y="105"/>
                  </a:cubicBezTo>
                  <a:cubicBezTo>
                    <a:pt x="741" y="108"/>
                    <a:pt x="741" y="110"/>
                    <a:pt x="742" y="110"/>
                  </a:cubicBezTo>
                  <a:cubicBezTo>
                    <a:pt x="743" y="111"/>
                    <a:pt x="744" y="110"/>
                    <a:pt x="744" y="109"/>
                  </a:cubicBezTo>
                  <a:cubicBezTo>
                    <a:pt x="745" y="107"/>
                    <a:pt x="746" y="105"/>
                    <a:pt x="747" y="103"/>
                  </a:cubicBezTo>
                  <a:cubicBezTo>
                    <a:pt x="748" y="101"/>
                    <a:pt x="748" y="98"/>
                    <a:pt x="749" y="95"/>
                  </a:cubicBezTo>
                  <a:cubicBezTo>
                    <a:pt x="750" y="92"/>
                    <a:pt x="750" y="89"/>
                    <a:pt x="751" y="87"/>
                  </a:cubicBezTo>
                  <a:cubicBezTo>
                    <a:pt x="751" y="84"/>
                    <a:pt x="752" y="82"/>
                    <a:pt x="752" y="79"/>
                  </a:cubicBezTo>
                  <a:cubicBezTo>
                    <a:pt x="752" y="78"/>
                    <a:pt x="752" y="78"/>
                    <a:pt x="752" y="77"/>
                  </a:cubicBezTo>
                  <a:cubicBezTo>
                    <a:pt x="753" y="72"/>
                    <a:pt x="753" y="72"/>
                    <a:pt x="753" y="72"/>
                  </a:cubicBezTo>
                  <a:cubicBezTo>
                    <a:pt x="753" y="71"/>
                    <a:pt x="753" y="69"/>
                    <a:pt x="755" y="68"/>
                  </a:cubicBezTo>
                  <a:cubicBezTo>
                    <a:pt x="757" y="68"/>
                    <a:pt x="759" y="67"/>
                    <a:pt x="761" y="67"/>
                  </a:cubicBezTo>
                  <a:cubicBezTo>
                    <a:pt x="763" y="67"/>
                    <a:pt x="764" y="67"/>
                    <a:pt x="766" y="68"/>
                  </a:cubicBezTo>
                  <a:cubicBezTo>
                    <a:pt x="767" y="69"/>
                    <a:pt x="768" y="70"/>
                    <a:pt x="768" y="72"/>
                  </a:cubicBezTo>
                  <a:cubicBezTo>
                    <a:pt x="768" y="75"/>
                    <a:pt x="767" y="79"/>
                    <a:pt x="767" y="83"/>
                  </a:cubicBezTo>
                  <a:cubicBezTo>
                    <a:pt x="767" y="88"/>
                    <a:pt x="766" y="93"/>
                    <a:pt x="766" y="98"/>
                  </a:cubicBezTo>
                  <a:cubicBezTo>
                    <a:pt x="766" y="103"/>
                    <a:pt x="766" y="109"/>
                    <a:pt x="766" y="114"/>
                  </a:cubicBezTo>
                  <a:cubicBezTo>
                    <a:pt x="765" y="119"/>
                    <a:pt x="765" y="124"/>
                    <a:pt x="765" y="129"/>
                  </a:cubicBezTo>
                  <a:cubicBezTo>
                    <a:pt x="765" y="134"/>
                    <a:pt x="765" y="138"/>
                    <a:pt x="765" y="141"/>
                  </a:cubicBezTo>
                  <a:cubicBezTo>
                    <a:pt x="765" y="145"/>
                    <a:pt x="765" y="147"/>
                    <a:pt x="765" y="148"/>
                  </a:cubicBezTo>
                  <a:moveTo>
                    <a:pt x="521" y="65"/>
                  </a:moveTo>
                  <a:cubicBezTo>
                    <a:pt x="521" y="77"/>
                    <a:pt x="521" y="77"/>
                    <a:pt x="521" y="77"/>
                  </a:cubicBezTo>
                  <a:cubicBezTo>
                    <a:pt x="521" y="77"/>
                    <a:pt x="520" y="78"/>
                    <a:pt x="519" y="78"/>
                  </a:cubicBezTo>
                  <a:cubicBezTo>
                    <a:pt x="518" y="80"/>
                    <a:pt x="516" y="83"/>
                    <a:pt x="515" y="86"/>
                  </a:cubicBezTo>
                  <a:cubicBezTo>
                    <a:pt x="514" y="90"/>
                    <a:pt x="513" y="93"/>
                    <a:pt x="513" y="97"/>
                  </a:cubicBezTo>
                  <a:cubicBezTo>
                    <a:pt x="512" y="101"/>
                    <a:pt x="512" y="105"/>
                    <a:pt x="512" y="109"/>
                  </a:cubicBezTo>
                  <a:cubicBezTo>
                    <a:pt x="512" y="112"/>
                    <a:pt x="513" y="115"/>
                    <a:pt x="514" y="118"/>
                  </a:cubicBezTo>
                  <a:cubicBezTo>
                    <a:pt x="515" y="120"/>
                    <a:pt x="516" y="122"/>
                    <a:pt x="518" y="122"/>
                  </a:cubicBezTo>
                  <a:cubicBezTo>
                    <a:pt x="519" y="122"/>
                    <a:pt x="520" y="122"/>
                    <a:pt x="521" y="121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21" y="130"/>
                    <a:pt x="521" y="130"/>
                    <a:pt x="521" y="130"/>
                  </a:cubicBezTo>
                  <a:cubicBezTo>
                    <a:pt x="518" y="131"/>
                    <a:pt x="516" y="132"/>
                    <a:pt x="513" y="131"/>
                  </a:cubicBezTo>
                  <a:cubicBezTo>
                    <a:pt x="509" y="130"/>
                    <a:pt x="506" y="127"/>
                    <a:pt x="504" y="123"/>
                  </a:cubicBezTo>
                  <a:cubicBezTo>
                    <a:pt x="501" y="120"/>
                    <a:pt x="500" y="115"/>
                    <a:pt x="499" y="110"/>
                  </a:cubicBezTo>
                  <a:cubicBezTo>
                    <a:pt x="499" y="109"/>
                    <a:pt x="499" y="109"/>
                    <a:pt x="499" y="109"/>
                  </a:cubicBezTo>
                  <a:cubicBezTo>
                    <a:pt x="498" y="109"/>
                    <a:pt x="498" y="110"/>
                    <a:pt x="498" y="110"/>
                  </a:cubicBezTo>
                  <a:cubicBezTo>
                    <a:pt x="496" y="113"/>
                    <a:pt x="494" y="116"/>
                    <a:pt x="491" y="119"/>
                  </a:cubicBezTo>
                  <a:cubicBezTo>
                    <a:pt x="488" y="122"/>
                    <a:pt x="485" y="124"/>
                    <a:pt x="482" y="126"/>
                  </a:cubicBezTo>
                  <a:cubicBezTo>
                    <a:pt x="479" y="127"/>
                    <a:pt x="477" y="128"/>
                    <a:pt x="474" y="129"/>
                  </a:cubicBezTo>
                  <a:cubicBezTo>
                    <a:pt x="474" y="119"/>
                    <a:pt x="474" y="119"/>
                    <a:pt x="474" y="119"/>
                  </a:cubicBezTo>
                  <a:cubicBezTo>
                    <a:pt x="475" y="119"/>
                    <a:pt x="477" y="119"/>
                    <a:pt x="478" y="118"/>
                  </a:cubicBezTo>
                  <a:cubicBezTo>
                    <a:pt x="480" y="117"/>
                    <a:pt x="482" y="115"/>
                    <a:pt x="484" y="113"/>
                  </a:cubicBezTo>
                  <a:cubicBezTo>
                    <a:pt x="486" y="111"/>
                    <a:pt x="488" y="109"/>
                    <a:pt x="490" y="106"/>
                  </a:cubicBezTo>
                  <a:cubicBezTo>
                    <a:pt x="492" y="103"/>
                    <a:pt x="493" y="100"/>
                    <a:pt x="495" y="98"/>
                  </a:cubicBezTo>
                  <a:cubicBezTo>
                    <a:pt x="496" y="95"/>
                    <a:pt x="497" y="93"/>
                    <a:pt x="498" y="91"/>
                  </a:cubicBezTo>
                  <a:cubicBezTo>
                    <a:pt x="499" y="88"/>
                    <a:pt x="500" y="87"/>
                    <a:pt x="500" y="86"/>
                  </a:cubicBezTo>
                  <a:cubicBezTo>
                    <a:pt x="500" y="86"/>
                    <a:pt x="500" y="85"/>
                    <a:pt x="500" y="85"/>
                  </a:cubicBezTo>
                  <a:cubicBezTo>
                    <a:pt x="501" y="83"/>
                    <a:pt x="502" y="81"/>
                    <a:pt x="503" y="78"/>
                  </a:cubicBezTo>
                  <a:cubicBezTo>
                    <a:pt x="505" y="74"/>
                    <a:pt x="508" y="70"/>
                    <a:pt x="512" y="68"/>
                  </a:cubicBezTo>
                  <a:cubicBezTo>
                    <a:pt x="515" y="66"/>
                    <a:pt x="518" y="65"/>
                    <a:pt x="521" y="65"/>
                  </a:cubicBezTo>
                  <a:moveTo>
                    <a:pt x="474" y="93"/>
                  </a:moveTo>
                  <a:cubicBezTo>
                    <a:pt x="476" y="93"/>
                    <a:pt x="477" y="93"/>
                    <a:pt x="479" y="92"/>
                  </a:cubicBezTo>
                  <a:cubicBezTo>
                    <a:pt x="481" y="92"/>
                    <a:pt x="483" y="91"/>
                    <a:pt x="484" y="90"/>
                  </a:cubicBezTo>
                  <a:cubicBezTo>
                    <a:pt x="486" y="89"/>
                    <a:pt x="487" y="88"/>
                    <a:pt x="489" y="86"/>
                  </a:cubicBezTo>
                  <a:cubicBezTo>
                    <a:pt x="490" y="84"/>
                    <a:pt x="491" y="82"/>
                    <a:pt x="490" y="78"/>
                  </a:cubicBezTo>
                  <a:cubicBezTo>
                    <a:pt x="490" y="75"/>
                    <a:pt x="489" y="72"/>
                    <a:pt x="488" y="69"/>
                  </a:cubicBezTo>
                  <a:cubicBezTo>
                    <a:pt x="487" y="66"/>
                    <a:pt x="485" y="63"/>
                    <a:pt x="482" y="61"/>
                  </a:cubicBezTo>
                  <a:cubicBezTo>
                    <a:pt x="480" y="59"/>
                    <a:pt x="477" y="58"/>
                    <a:pt x="474" y="57"/>
                  </a:cubicBezTo>
                  <a:cubicBezTo>
                    <a:pt x="474" y="69"/>
                    <a:pt x="474" y="69"/>
                    <a:pt x="474" y="69"/>
                  </a:cubicBezTo>
                  <a:cubicBezTo>
                    <a:pt x="474" y="68"/>
                    <a:pt x="475" y="68"/>
                    <a:pt x="476" y="67"/>
                  </a:cubicBezTo>
                  <a:cubicBezTo>
                    <a:pt x="476" y="67"/>
                    <a:pt x="477" y="67"/>
                    <a:pt x="477" y="69"/>
                  </a:cubicBezTo>
                  <a:cubicBezTo>
                    <a:pt x="478" y="70"/>
                    <a:pt x="478" y="71"/>
                    <a:pt x="478" y="73"/>
                  </a:cubicBezTo>
                  <a:cubicBezTo>
                    <a:pt x="478" y="74"/>
                    <a:pt x="478" y="76"/>
                    <a:pt x="478" y="78"/>
                  </a:cubicBezTo>
                  <a:cubicBezTo>
                    <a:pt x="478" y="79"/>
                    <a:pt x="478" y="81"/>
                    <a:pt x="477" y="81"/>
                  </a:cubicBezTo>
                  <a:cubicBezTo>
                    <a:pt x="477" y="82"/>
                    <a:pt x="475" y="83"/>
                    <a:pt x="474" y="84"/>
                  </a:cubicBezTo>
                  <a:cubicBezTo>
                    <a:pt x="474" y="84"/>
                    <a:pt x="474" y="84"/>
                    <a:pt x="474" y="84"/>
                  </a:cubicBezTo>
                  <a:lnTo>
                    <a:pt x="474" y="93"/>
                  </a:lnTo>
                  <a:close/>
                  <a:moveTo>
                    <a:pt x="474" y="57"/>
                  </a:moveTo>
                  <a:cubicBezTo>
                    <a:pt x="474" y="69"/>
                    <a:pt x="474" y="69"/>
                    <a:pt x="474" y="69"/>
                  </a:cubicBezTo>
                  <a:cubicBezTo>
                    <a:pt x="473" y="70"/>
                    <a:pt x="473" y="71"/>
                    <a:pt x="472" y="73"/>
                  </a:cubicBezTo>
                  <a:cubicBezTo>
                    <a:pt x="471" y="76"/>
                    <a:pt x="470" y="80"/>
                    <a:pt x="469" y="84"/>
                  </a:cubicBezTo>
                  <a:cubicBezTo>
                    <a:pt x="471" y="84"/>
                    <a:pt x="472" y="84"/>
                    <a:pt x="474" y="84"/>
                  </a:cubicBezTo>
                  <a:cubicBezTo>
                    <a:pt x="474" y="93"/>
                    <a:pt x="474" y="93"/>
                    <a:pt x="474" y="93"/>
                  </a:cubicBezTo>
                  <a:cubicBezTo>
                    <a:pt x="474" y="93"/>
                    <a:pt x="473" y="94"/>
                    <a:pt x="473" y="94"/>
                  </a:cubicBezTo>
                  <a:cubicBezTo>
                    <a:pt x="471" y="94"/>
                    <a:pt x="469" y="94"/>
                    <a:pt x="468" y="94"/>
                  </a:cubicBezTo>
                  <a:cubicBezTo>
                    <a:pt x="467" y="97"/>
                    <a:pt x="467" y="100"/>
                    <a:pt x="467" y="103"/>
                  </a:cubicBezTo>
                  <a:cubicBezTo>
                    <a:pt x="467" y="106"/>
                    <a:pt x="467" y="108"/>
                    <a:pt x="467" y="110"/>
                  </a:cubicBezTo>
                  <a:cubicBezTo>
                    <a:pt x="468" y="113"/>
                    <a:pt x="468" y="115"/>
                    <a:pt x="469" y="116"/>
                  </a:cubicBezTo>
                  <a:cubicBezTo>
                    <a:pt x="470" y="118"/>
                    <a:pt x="471" y="119"/>
                    <a:pt x="472" y="119"/>
                  </a:cubicBezTo>
                  <a:cubicBezTo>
                    <a:pt x="473" y="119"/>
                    <a:pt x="473" y="119"/>
                    <a:pt x="474" y="119"/>
                  </a:cubicBezTo>
                  <a:cubicBezTo>
                    <a:pt x="474" y="129"/>
                    <a:pt x="474" y="129"/>
                    <a:pt x="474" y="129"/>
                  </a:cubicBezTo>
                  <a:cubicBezTo>
                    <a:pt x="473" y="129"/>
                    <a:pt x="472" y="129"/>
                    <a:pt x="471" y="129"/>
                  </a:cubicBezTo>
                  <a:cubicBezTo>
                    <a:pt x="465" y="129"/>
                    <a:pt x="462" y="127"/>
                    <a:pt x="459" y="123"/>
                  </a:cubicBezTo>
                  <a:cubicBezTo>
                    <a:pt x="456" y="120"/>
                    <a:pt x="454" y="116"/>
                    <a:pt x="453" y="111"/>
                  </a:cubicBezTo>
                  <a:cubicBezTo>
                    <a:pt x="452" y="113"/>
                    <a:pt x="451" y="115"/>
                    <a:pt x="449" y="117"/>
                  </a:cubicBezTo>
                  <a:cubicBezTo>
                    <a:pt x="448" y="119"/>
                    <a:pt x="445" y="122"/>
                    <a:pt x="443" y="123"/>
                  </a:cubicBezTo>
                  <a:cubicBezTo>
                    <a:pt x="441" y="125"/>
                    <a:pt x="438" y="125"/>
                    <a:pt x="435" y="125"/>
                  </a:cubicBezTo>
                  <a:cubicBezTo>
                    <a:pt x="432" y="125"/>
                    <a:pt x="429" y="124"/>
                    <a:pt x="428" y="121"/>
                  </a:cubicBezTo>
                  <a:cubicBezTo>
                    <a:pt x="426" y="118"/>
                    <a:pt x="425" y="115"/>
                    <a:pt x="425" y="111"/>
                  </a:cubicBezTo>
                  <a:cubicBezTo>
                    <a:pt x="424" y="107"/>
                    <a:pt x="424" y="102"/>
                    <a:pt x="425" y="98"/>
                  </a:cubicBezTo>
                  <a:cubicBezTo>
                    <a:pt x="426" y="93"/>
                    <a:pt x="426" y="89"/>
                    <a:pt x="428" y="86"/>
                  </a:cubicBezTo>
                  <a:cubicBezTo>
                    <a:pt x="427" y="86"/>
                    <a:pt x="426" y="86"/>
                    <a:pt x="425" y="86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3" y="86"/>
                    <a:pt x="423" y="86"/>
                    <a:pt x="423" y="86"/>
                  </a:cubicBezTo>
                  <a:cubicBezTo>
                    <a:pt x="423" y="87"/>
                    <a:pt x="423" y="87"/>
                    <a:pt x="423" y="87"/>
                  </a:cubicBezTo>
                  <a:cubicBezTo>
                    <a:pt x="423" y="88"/>
                    <a:pt x="422" y="90"/>
                    <a:pt x="422" y="92"/>
                  </a:cubicBezTo>
                  <a:cubicBezTo>
                    <a:pt x="421" y="94"/>
                    <a:pt x="420" y="97"/>
                    <a:pt x="419" y="99"/>
                  </a:cubicBezTo>
                  <a:cubicBezTo>
                    <a:pt x="418" y="102"/>
                    <a:pt x="416" y="105"/>
                    <a:pt x="414" y="108"/>
                  </a:cubicBezTo>
                  <a:cubicBezTo>
                    <a:pt x="412" y="111"/>
                    <a:pt x="410" y="113"/>
                    <a:pt x="408" y="116"/>
                  </a:cubicBezTo>
                  <a:cubicBezTo>
                    <a:pt x="405" y="118"/>
                    <a:pt x="402" y="120"/>
                    <a:pt x="399" y="122"/>
                  </a:cubicBezTo>
                  <a:cubicBezTo>
                    <a:pt x="396" y="123"/>
                    <a:pt x="393" y="124"/>
                    <a:pt x="389" y="124"/>
                  </a:cubicBezTo>
                  <a:cubicBezTo>
                    <a:pt x="384" y="123"/>
                    <a:pt x="380" y="122"/>
                    <a:pt x="377" y="119"/>
                  </a:cubicBezTo>
                  <a:cubicBezTo>
                    <a:pt x="374" y="116"/>
                    <a:pt x="372" y="112"/>
                    <a:pt x="371" y="107"/>
                  </a:cubicBezTo>
                  <a:cubicBezTo>
                    <a:pt x="370" y="103"/>
                    <a:pt x="370" y="98"/>
                    <a:pt x="371" y="93"/>
                  </a:cubicBezTo>
                  <a:cubicBezTo>
                    <a:pt x="372" y="88"/>
                    <a:pt x="373" y="83"/>
                    <a:pt x="375" y="79"/>
                  </a:cubicBezTo>
                  <a:cubicBezTo>
                    <a:pt x="377" y="74"/>
                    <a:pt x="379" y="70"/>
                    <a:pt x="382" y="67"/>
                  </a:cubicBezTo>
                  <a:cubicBezTo>
                    <a:pt x="385" y="65"/>
                    <a:pt x="388" y="63"/>
                    <a:pt x="391" y="63"/>
                  </a:cubicBezTo>
                  <a:cubicBezTo>
                    <a:pt x="397" y="63"/>
                    <a:pt x="400" y="65"/>
                    <a:pt x="403" y="70"/>
                  </a:cubicBezTo>
                  <a:cubicBezTo>
                    <a:pt x="406" y="75"/>
                    <a:pt x="407" y="80"/>
                    <a:pt x="406" y="87"/>
                  </a:cubicBezTo>
                  <a:cubicBezTo>
                    <a:pt x="406" y="89"/>
                    <a:pt x="405" y="92"/>
                    <a:pt x="404" y="93"/>
                  </a:cubicBezTo>
                  <a:cubicBezTo>
                    <a:pt x="402" y="95"/>
                    <a:pt x="400" y="96"/>
                    <a:pt x="399" y="97"/>
                  </a:cubicBezTo>
                  <a:cubicBezTo>
                    <a:pt x="397" y="98"/>
                    <a:pt x="396" y="98"/>
                    <a:pt x="395" y="97"/>
                  </a:cubicBezTo>
                  <a:cubicBezTo>
                    <a:pt x="393" y="97"/>
                    <a:pt x="393" y="96"/>
                    <a:pt x="393" y="94"/>
                  </a:cubicBezTo>
                  <a:cubicBezTo>
                    <a:pt x="393" y="93"/>
                    <a:pt x="394" y="91"/>
                    <a:pt x="394" y="89"/>
                  </a:cubicBezTo>
                  <a:cubicBezTo>
                    <a:pt x="395" y="86"/>
                    <a:pt x="395" y="84"/>
                    <a:pt x="395" y="81"/>
                  </a:cubicBezTo>
                  <a:cubicBezTo>
                    <a:pt x="395" y="78"/>
                    <a:pt x="395" y="76"/>
                    <a:pt x="395" y="74"/>
                  </a:cubicBezTo>
                  <a:cubicBezTo>
                    <a:pt x="395" y="72"/>
                    <a:pt x="395" y="72"/>
                    <a:pt x="394" y="72"/>
                  </a:cubicBezTo>
                  <a:cubicBezTo>
                    <a:pt x="393" y="72"/>
                    <a:pt x="392" y="73"/>
                    <a:pt x="391" y="75"/>
                  </a:cubicBezTo>
                  <a:cubicBezTo>
                    <a:pt x="390" y="77"/>
                    <a:pt x="389" y="79"/>
                    <a:pt x="388" y="82"/>
                  </a:cubicBezTo>
                  <a:cubicBezTo>
                    <a:pt x="387" y="85"/>
                    <a:pt x="387" y="88"/>
                    <a:pt x="386" y="92"/>
                  </a:cubicBezTo>
                  <a:cubicBezTo>
                    <a:pt x="385" y="95"/>
                    <a:pt x="385" y="98"/>
                    <a:pt x="385" y="102"/>
                  </a:cubicBezTo>
                  <a:cubicBezTo>
                    <a:pt x="385" y="105"/>
                    <a:pt x="385" y="107"/>
                    <a:pt x="386" y="110"/>
                  </a:cubicBezTo>
                  <a:cubicBezTo>
                    <a:pt x="387" y="112"/>
                    <a:pt x="388" y="113"/>
                    <a:pt x="390" y="114"/>
                  </a:cubicBezTo>
                  <a:cubicBezTo>
                    <a:pt x="394" y="115"/>
                    <a:pt x="397" y="114"/>
                    <a:pt x="400" y="112"/>
                  </a:cubicBezTo>
                  <a:cubicBezTo>
                    <a:pt x="403" y="109"/>
                    <a:pt x="405" y="107"/>
                    <a:pt x="407" y="103"/>
                  </a:cubicBezTo>
                  <a:cubicBezTo>
                    <a:pt x="410" y="100"/>
                    <a:pt x="412" y="96"/>
                    <a:pt x="413" y="93"/>
                  </a:cubicBezTo>
                  <a:cubicBezTo>
                    <a:pt x="414" y="91"/>
                    <a:pt x="415" y="89"/>
                    <a:pt x="415" y="88"/>
                  </a:cubicBezTo>
                  <a:cubicBezTo>
                    <a:pt x="415" y="88"/>
                    <a:pt x="415" y="87"/>
                    <a:pt x="416" y="87"/>
                  </a:cubicBezTo>
                  <a:cubicBezTo>
                    <a:pt x="417" y="83"/>
                    <a:pt x="417" y="83"/>
                    <a:pt x="417" y="83"/>
                  </a:cubicBezTo>
                  <a:cubicBezTo>
                    <a:pt x="416" y="82"/>
                    <a:pt x="415" y="81"/>
                    <a:pt x="415" y="79"/>
                  </a:cubicBezTo>
                  <a:cubicBezTo>
                    <a:pt x="415" y="77"/>
                    <a:pt x="415" y="76"/>
                    <a:pt x="416" y="74"/>
                  </a:cubicBezTo>
                  <a:cubicBezTo>
                    <a:pt x="416" y="73"/>
                    <a:pt x="417" y="71"/>
                    <a:pt x="419" y="70"/>
                  </a:cubicBezTo>
                  <a:cubicBezTo>
                    <a:pt x="420" y="69"/>
                    <a:pt x="421" y="69"/>
                    <a:pt x="423" y="69"/>
                  </a:cubicBezTo>
                  <a:cubicBezTo>
                    <a:pt x="426" y="69"/>
                    <a:pt x="428" y="70"/>
                    <a:pt x="428" y="72"/>
                  </a:cubicBezTo>
                  <a:cubicBezTo>
                    <a:pt x="428" y="74"/>
                    <a:pt x="428" y="77"/>
                    <a:pt x="427" y="79"/>
                  </a:cubicBezTo>
                  <a:cubicBezTo>
                    <a:pt x="428" y="80"/>
                    <a:pt x="429" y="80"/>
                    <a:pt x="431" y="79"/>
                  </a:cubicBezTo>
                  <a:cubicBezTo>
                    <a:pt x="433" y="79"/>
                    <a:pt x="435" y="79"/>
                    <a:pt x="436" y="79"/>
                  </a:cubicBezTo>
                  <a:cubicBezTo>
                    <a:pt x="438" y="79"/>
                    <a:pt x="439" y="79"/>
                    <a:pt x="440" y="80"/>
                  </a:cubicBezTo>
                  <a:cubicBezTo>
                    <a:pt x="442" y="81"/>
                    <a:pt x="442" y="82"/>
                    <a:pt x="441" y="85"/>
                  </a:cubicBezTo>
                  <a:cubicBezTo>
                    <a:pt x="441" y="87"/>
                    <a:pt x="440" y="90"/>
                    <a:pt x="439" y="94"/>
                  </a:cubicBezTo>
                  <a:cubicBezTo>
                    <a:pt x="439" y="97"/>
                    <a:pt x="438" y="101"/>
                    <a:pt x="438" y="104"/>
                  </a:cubicBezTo>
                  <a:cubicBezTo>
                    <a:pt x="438" y="107"/>
                    <a:pt x="438" y="110"/>
                    <a:pt x="438" y="112"/>
                  </a:cubicBezTo>
                  <a:cubicBezTo>
                    <a:pt x="438" y="114"/>
                    <a:pt x="439" y="115"/>
                    <a:pt x="440" y="115"/>
                  </a:cubicBezTo>
                  <a:cubicBezTo>
                    <a:pt x="441" y="115"/>
                    <a:pt x="442" y="114"/>
                    <a:pt x="444" y="112"/>
                  </a:cubicBezTo>
                  <a:cubicBezTo>
                    <a:pt x="445" y="109"/>
                    <a:pt x="446" y="106"/>
                    <a:pt x="448" y="103"/>
                  </a:cubicBezTo>
                  <a:cubicBezTo>
                    <a:pt x="449" y="100"/>
                    <a:pt x="450" y="97"/>
                    <a:pt x="452" y="93"/>
                  </a:cubicBezTo>
                  <a:cubicBezTo>
                    <a:pt x="452" y="91"/>
                    <a:pt x="453" y="89"/>
                    <a:pt x="453" y="88"/>
                  </a:cubicBezTo>
                  <a:cubicBezTo>
                    <a:pt x="454" y="84"/>
                    <a:pt x="455" y="80"/>
                    <a:pt x="456" y="76"/>
                  </a:cubicBezTo>
                  <a:cubicBezTo>
                    <a:pt x="458" y="71"/>
                    <a:pt x="461" y="66"/>
                    <a:pt x="463" y="63"/>
                  </a:cubicBezTo>
                  <a:cubicBezTo>
                    <a:pt x="466" y="59"/>
                    <a:pt x="470" y="57"/>
                    <a:pt x="473" y="57"/>
                  </a:cubicBezTo>
                  <a:cubicBezTo>
                    <a:pt x="473" y="57"/>
                    <a:pt x="474" y="57"/>
                    <a:pt x="474" y="57"/>
                  </a:cubicBezTo>
                  <a:moveTo>
                    <a:pt x="258" y="117"/>
                  </a:moveTo>
                  <a:cubicBezTo>
                    <a:pt x="258" y="108"/>
                    <a:pt x="258" y="108"/>
                    <a:pt x="258" y="108"/>
                  </a:cubicBezTo>
                  <a:cubicBezTo>
                    <a:pt x="258" y="108"/>
                    <a:pt x="258" y="108"/>
                    <a:pt x="258" y="108"/>
                  </a:cubicBezTo>
                  <a:cubicBezTo>
                    <a:pt x="260" y="108"/>
                    <a:pt x="261" y="107"/>
                    <a:pt x="262" y="106"/>
                  </a:cubicBezTo>
                  <a:cubicBezTo>
                    <a:pt x="263" y="104"/>
                    <a:pt x="264" y="102"/>
                    <a:pt x="264" y="99"/>
                  </a:cubicBezTo>
                  <a:cubicBezTo>
                    <a:pt x="265" y="97"/>
                    <a:pt x="265" y="94"/>
                    <a:pt x="265" y="91"/>
                  </a:cubicBezTo>
                  <a:cubicBezTo>
                    <a:pt x="265" y="88"/>
                    <a:pt x="264" y="85"/>
                    <a:pt x="264" y="82"/>
                  </a:cubicBezTo>
                  <a:cubicBezTo>
                    <a:pt x="263" y="80"/>
                    <a:pt x="262" y="77"/>
                    <a:pt x="261" y="75"/>
                  </a:cubicBezTo>
                  <a:cubicBezTo>
                    <a:pt x="260" y="74"/>
                    <a:pt x="259" y="73"/>
                    <a:pt x="258" y="73"/>
                  </a:cubicBezTo>
                  <a:cubicBezTo>
                    <a:pt x="258" y="65"/>
                    <a:pt x="258" y="65"/>
                    <a:pt x="258" y="65"/>
                  </a:cubicBezTo>
                  <a:cubicBezTo>
                    <a:pt x="258" y="65"/>
                    <a:pt x="258" y="65"/>
                    <a:pt x="258" y="65"/>
                  </a:cubicBezTo>
                  <a:cubicBezTo>
                    <a:pt x="263" y="65"/>
                    <a:pt x="267" y="67"/>
                    <a:pt x="270" y="69"/>
                  </a:cubicBezTo>
                  <a:cubicBezTo>
                    <a:pt x="273" y="72"/>
                    <a:pt x="275" y="75"/>
                    <a:pt x="276" y="79"/>
                  </a:cubicBezTo>
                  <a:cubicBezTo>
                    <a:pt x="278" y="83"/>
                    <a:pt x="278" y="87"/>
                    <a:pt x="278" y="92"/>
                  </a:cubicBezTo>
                  <a:cubicBezTo>
                    <a:pt x="278" y="96"/>
                    <a:pt x="277" y="100"/>
                    <a:pt x="275" y="104"/>
                  </a:cubicBezTo>
                  <a:cubicBezTo>
                    <a:pt x="273" y="108"/>
                    <a:pt x="271" y="111"/>
                    <a:pt x="267" y="114"/>
                  </a:cubicBezTo>
                  <a:cubicBezTo>
                    <a:pt x="265" y="116"/>
                    <a:pt x="261" y="117"/>
                    <a:pt x="258" y="117"/>
                  </a:cubicBezTo>
                  <a:moveTo>
                    <a:pt x="322" y="148"/>
                  </a:moveTo>
                  <a:cubicBezTo>
                    <a:pt x="322" y="151"/>
                    <a:pt x="321" y="154"/>
                    <a:pt x="319" y="156"/>
                  </a:cubicBezTo>
                  <a:cubicBezTo>
                    <a:pt x="318" y="158"/>
                    <a:pt x="316" y="160"/>
                    <a:pt x="313" y="161"/>
                  </a:cubicBezTo>
                  <a:cubicBezTo>
                    <a:pt x="311" y="162"/>
                    <a:pt x="309" y="162"/>
                    <a:pt x="308" y="162"/>
                  </a:cubicBezTo>
                  <a:cubicBezTo>
                    <a:pt x="306" y="162"/>
                    <a:pt x="305" y="161"/>
                    <a:pt x="305" y="158"/>
                  </a:cubicBezTo>
                  <a:cubicBezTo>
                    <a:pt x="306" y="156"/>
                    <a:pt x="306" y="154"/>
                    <a:pt x="306" y="150"/>
                  </a:cubicBezTo>
                  <a:cubicBezTo>
                    <a:pt x="306" y="147"/>
                    <a:pt x="306" y="143"/>
                    <a:pt x="307" y="139"/>
                  </a:cubicBezTo>
                  <a:cubicBezTo>
                    <a:pt x="307" y="135"/>
                    <a:pt x="307" y="130"/>
                    <a:pt x="307" y="125"/>
                  </a:cubicBezTo>
                  <a:cubicBezTo>
                    <a:pt x="308" y="121"/>
                    <a:pt x="308" y="116"/>
                    <a:pt x="308" y="111"/>
                  </a:cubicBezTo>
                  <a:cubicBezTo>
                    <a:pt x="307" y="115"/>
                    <a:pt x="305" y="118"/>
                    <a:pt x="302" y="120"/>
                  </a:cubicBezTo>
                  <a:cubicBezTo>
                    <a:pt x="301" y="122"/>
                    <a:pt x="299" y="123"/>
                    <a:pt x="297" y="123"/>
                  </a:cubicBezTo>
                  <a:cubicBezTo>
                    <a:pt x="295" y="123"/>
                    <a:pt x="294" y="123"/>
                    <a:pt x="292" y="122"/>
                  </a:cubicBezTo>
                  <a:cubicBezTo>
                    <a:pt x="290" y="121"/>
                    <a:pt x="288" y="120"/>
                    <a:pt x="287" y="118"/>
                  </a:cubicBezTo>
                  <a:cubicBezTo>
                    <a:pt x="286" y="116"/>
                    <a:pt x="285" y="115"/>
                    <a:pt x="284" y="113"/>
                  </a:cubicBezTo>
                  <a:cubicBezTo>
                    <a:pt x="284" y="110"/>
                    <a:pt x="284" y="108"/>
                    <a:pt x="284" y="104"/>
                  </a:cubicBezTo>
                  <a:cubicBezTo>
                    <a:pt x="283" y="101"/>
                    <a:pt x="283" y="97"/>
                    <a:pt x="283" y="93"/>
                  </a:cubicBezTo>
                  <a:cubicBezTo>
                    <a:pt x="283" y="89"/>
                    <a:pt x="283" y="84"/>
                    <a:pt x="284" y="80"/>
                  </a:cubicBezTo>
                  <a:cubicBezTo>
                    <a:pt x="284" y="76"/>
                    <a:pt x="284" y="72"/>
                    <a:pt x="284" y="68"/>
                  </a:cubicBezTo>
                  <a:cubicBezTo>
                    <a:pt x="284" y="65"/>
                    <a:pt x="285" y="64"/>
                    <a:pt x="287" y="62"/>
                  </a:cubicBezTo>
                  <a:cubicBezTo>
                    <a:pt x="288" y="61"/>
                    <a:pt x="290" y="60"/>
                    <a:pt x="292" y="60"/>
                  </a:cubicBezTo>
                  <a:cubicBezTo>
                    <a:pt x="294" y="60"/>
                    <a:pt x="296" y="60"/>
                    <a:pt x="298" y="61"/>
                  </a:cubicBezTo>
                  <a:cubicBezTo>
                    <a:pt x="300" y="62"/>
                    <a:pt x="301" y="63"/>
                    <a:pt x="301" y="65"/>
                  </a:cubicBezTo>
                  <a:cubicBezTo>
                    <a:pt x="300" y="69"/>
                    <a:pt x="300" y="74"/>
                    <a:pt x="299" y="79"/>
                  </a:cubicBezTo>
                  <a:cubicBezTo>
                    <a:pt x="299" y="84"/>
                    <a:pt x="299" y="89"/>
                    <a:pt x="298" y="94"/>
                  </a:cubicBezTo>
                  <a:cubicBezTo>
                    <a:pt x="298" y="98"/>
                    <a:pt x="298" y="102"/>
                    <a:pt x="298" y="105"/>
                  </a:cubicBezTo>
                  <a:cubicBezTo>
                    <a:pt x="298" y="108"/>
                    <a:pt x="298" y="110"/>
                    <a:pt x="299" y="110"/>
                  </a:cubicBezTo>
                  <a:cubicBezTo>
                    <a:pt x="300" y="111"/>
                    <a:pt x="301" y="110"/>
                    <a:pt x="302" y="109"/>
                  </a:cubicBezTo>
                  <a:cubicBezTo>
                    <a:pt x="302" y="107"/>
                    <a:pt x="303" y="105"/>
                    <a:pt x="304" y="103"/>
                  </a:cubicBezTo>
                  <a:cubicBezTo>
                    <a:pt x="305" y="101"/>
                    <a:pt x="306" y="98"/>
                    <a:pt x="306" y="95"/>
                  </a:cubicBezTo>
                  <a:cubicBezTo>
                    <a:pt x="307" y="92"/>
                    <a:pt x="308" y="89"/>
                    <a:pt x="308" y="87"/>
                  </a:cubicBezTo>
                  <a:cubicBezTo>
                    <a:pt x="309" y="84"/>
                    <a:pt x="309" y="82"/>
                    <a:pt x="309" y="79"/>
                  </a:cubicBezTo>
                  <a:cubicBezTo>
                    <a:pt x="309" y="78"/>
                    <a:pt x="310" y="78"/>
                    <a:pt x="310" y="77"/>
                  </a:cubicBezTo>
                  <a:cubicBezTo>
                    <a:pt x="310" y="72"/>
                    <a:pt x="310" y="72"/>
                    <a:pt x="310" y="72"/>
                  </a:cubicBezTo>
                  <a:cubicBezTo>
                    <a:pt x="310" y="71"/>
                    <a:pt x="311" y="69"/>
                    <a:pt x="312" y="68"/>
                  </a:cubicBezTo>
                  <a:cubicBezTo>
                    <a:pt x="314" y="68"/>
                    <a:pt x="316" y="67"/>
                    <a:pt x="318" y="67"/>
                  </a:cubicBezTo>
                  <a:cubicBezTo>
                    <a:pt x="320" y="67"/>
                    <a:pt x="322" y="67"/>
                    <a:pt x="323" y="68"/>
                  </a:cubicBezTo>
                  <a:cubicBezTo>
                    <a:pt x="325" y="69"/>
                    <a:pt x="325" y="70"/>
                    <a:pt x="325" y="72"/>
                  </a:cubicBezTo>
                  <a:cubicBezTo>
                    <a:pt x="325" y="75"/>
                    <a:pt x="324" y="79"/>
                    <a:pt x="324" y="83"/>
                  </a:cubicBezTo>
                  <a:cubicBezTo>
                    <a:pt x="324" y="88"/>
                    <a:pt x="324" y="93"/>
                    <a:pt x="323" y="98"/>
                  </a:cubicBezTo>
                  <a:cubicBezTo>
                    <a:pt x="323" y="103"/>
                    <a:pt x="323" y="109"/>
                    <a:pt x="323" y="114"/>
                  </a:cubicBezTo>
                  <a:cubicBezTo>
                    <a:pt x="323" y="119"/>
                    <a:pt x="323" y="124"/>
                    <a:pt x="323" y="129"/>
                  </a:cubicBezTo>
                  <a:cubicBezTo>
                    <a:pt x="322" y="134"/>
                    <a:pt x="322" y="138"/>
                    <a:pt x="322" y="141"/>
                  </a:cubicBezTo>
                  <a:cubicBezTo>
                    <a:pt x="322" y="145"/>
                    <a:pt x="322" y="147"/>
                    <a:pt x="322" y="148"/>
                  </a:cubicBezTo>
                  <a:moveTo>
                    <a:pt x="130" y="96"/>
                  </a:moveTo>
                  <a:cubicBezTo>
                    <a:pt x="132" y="94"/>
                    <a:pt x="133" y="92"/>
                    <a:pt x="134" y="89"/>
                  </a:cubicBezTo>
                  <a:cubicBezTo>
                    <a:pt x="134" y="86"/>
                    <a:pt x="135" y="83"/>
                    <a:pt x="136" y="81"/>
                  </a:cubicBezTo>
                  <a:cubicBezTo>
                    <a:pt x="136" y="78"/>
                    <a:pt x="137" y="76"/>
                    <a:pt x="137" y="74"/>
                  </a:cubicBezTo>
                  <a:cubicBezTo>
                    <a:pt x="138" y="72"/>
                    <a:pt x="139" y="71"/>
                    <a:pt x="140" y="71"/>
                  </a:cubicBezTo>
                  <a:cubicBezTo>
                    <a:pt x="142" y="71"/>
                    <a:pt x="143" y="72"/>
                    <a:pt x="144" y="73"/>
                  </a:cubicBezTo>
                  <a:cubicBezTo>
                    <a:pt x="145" y="74"/>
                    <a:pt x="146" y="76"/>
                    <a:pt x="147" y="77"/>
                  </a:cubicBezTo>
                  <a:cubicBezTo>
                    <a:pt x="148" y="79"/>
                    <a:pt x="148" y="81"/>
                    <a:pt x="149" y="83"/>
                  </a:cubicBezTo>
                  <a:cubicBezTo>
                    <a:pt x="149" y="85"/>
                    <a:pt x="149" y="87"/>
                    <a:pt x="149" y="88"/>
                  </a:cubicBezTo>
                  <a:cubicBezTo>
                    <a:pt x="149" y="96"/>
                    <a:pt x="147" y="103"/>
                    <a:pt x="141" y="109"/>
                  </a:cubicBezTo>
                  <a:cubicBezTo>
                    <a:pt x="136" y="114"/>
                    <a:pt x="130" y="119"/>
                    <a:pt x="122" y="123"/>
                  </a:cubicBezTo>
                  <a:cubicBezTo>
                    <a:pt x="114" y="127"/>
                    <a:pt x="105" y="130"/>
                    <a:pt x="96" y="132"/>
                  </a:cubicBezTo>
                  <a:cubicBezTo>
                    <a:pt x="86" y="133"/>
                    <a:pt x="78" y="134"/>
                    <a:pt x="69" y="134"/>
                  </a:cubicBezTo>
                  <a:cubicBezTo>
                    <a:pt x="63" y="134"/>
                    <a:pt x="57" y="134"/>
                    <a:pt x="49" y="133"/>
                  </a:cubicBezTo>
                  <a:cubicBezTo>
                    <a:pt x="42" y="132"/>
                    <a:pt x="34" y="130"/>
                    <a:pt x="28" y="127"/>
                  </a:cubicBezTo>
                  <a:cubicBezTo>
                    <a:pt x="21" y="125"/>
                    <a:pt x="15" y="121"/>
                    <a:pt x="11" y="116"/>
                  </a:cubicBezTo>
                  <a:cubicBezTo>
                    <a:pt x="6" y="111"/>
                    <a:pt x="4" y="104"/>
                    <a:pt x="4" y="96"/>
                  </a:cubicBezTo>
                  <a:cubicBezTo>
                    <a:pt x="4" y="89"/>
                    <a:pt x="6" y="83"/>
                    <a:pt x="11" y="79"/>
                  </a:cubicBezTo>
                  <a:cubicBezTo>
                    <a:pt x="15" y="75"/>
                    <a:pt x="21" y="71"/>
                    <a:pt x="27" y="68"/>
                  </a:cubicBezTo>
                  <a:cubicBezTo>
                    <a:pt x="24" y="67"/>
                    <a:pt x="20" y="66"/>
                    <a:pt x="17" y="65"/>
                  </a:cubicBezTo>
                  <a:cubicBezTo>
                    <a:pt x="14" y="63"/>
                    <a:pt x="11" y="61"/>
                    <a:pt x="8" y="59"/>
                  </a:cubicBezTo>
                  <a:cubicBezTo>
                    <a:pt x="6" y="57"/>
                    <a:pt x="4" y="54"/>
                    <a:pt x="2" y="51"/>
                  </a:cubicBezTo>
                  <a:cubicBezTo>
                    <a:pt x="1" y="48"/>
                    <a:pt x="0" y="45"/>
                    <a:pt x="0" y="41"/>
                  </a:cubicBezTo>
                  <a:cubicBezTo>
                    <a:pt x="0" y="35"/>
                    <a:pt x="1" y="31"/>
                    <a:pt x="4" y="27"/>
                  </a:cubicBezTo>
                  <a:cubicBezTo>
                    <a:pt x="7" y="23"/>
                    <a:pt x="11" y="19"/>
                    <a:pt x="15" y="16"/>
                  </a:cubicBezTo>
                  <a:cubicBezTo>
                    <a:pt x="20" y="13"/>
                    <a:pt x="25" y="11"/>
                    <a:pt x="30" y="9"/>
                  </a:cubicBezTo>
                  <a:cubicBezTo>
                    <a:pt x="36" y="7"/>
                    <a:pt x="42" y="5"/>
                    <a:pt x="48" y="4"/>
                  </a:cubicBezTo>
                  <a:cubicBezTo>
                    <a:pt x="54" y="2"/>
                    <a:pt x="59" y="2"/>
                    <a:pt x="65" y="1"/>
                  </a:cubicBezTo>
                  <a:cubicBezTo>
                    <a:pt x="70" y="1"/>
                    <a:pt x="75" y="0"/>
                    <a:pt x="79" y="0"/>
                  </a:cubicBezTo>
                  <a:cubicBezTo>
                    <a:pt x="86" y="0"/>
                    <a:pt x="93" y="1"/>
                    <a:pt x="101" y="2"/>
                  </a:cubicBezTo>
                  <a:cubicBezTo>
                    <a:pt x="109" y="4"/>
                    <a:pt x="117" y="5"/>
                    <a:pt x="123" y="8"/>
                  </a:cubicBezTo>
                  <a:cubicBezTo>
                    <a:pt x="130" y="10"/>
                    <a:pt x="136" y="13"/>
                    <a:pt x="141" y="17"/>
                  </a:cubicBezTo>
                  <a:cubicBezTo>
                    <a:pt x="145" y="20"/>
                    <a:pt x="147" y="24"/>
                    <a:pt x="147" y="29"/>
                  </a:cubicBezTo>
                  <a:cubicBezTo>
                    <a:pt x="147" y="31"/>
                    <a:pt x="146" y="32"/>
                    <a:pt x="144" y="32"/>
                  </a:cubicBezTo>
                  <a:cubicBezTo>
                    <a:pt x="142" y="32"/>
                    <a:pt x="140" y="32"/>
                    <a:pt x="136" y="31"/>
                  </a:cubicBezTo>
                  <a:cubicBezTo>
                    <a:pt x="133" y="30"/>
                    <a:pt x="130" y="29"/>
                    <a:pt x="127" y="28"/>
                  </a:cubicBezTo>
                  <a:cubicBezTo>
                    <a:pt x="123" y="26"/>
                    <a:pt x="120" y="25"/>
                    <a:pt x="117" y="25"/>
                  </a:cubicBezTo>
                  <a:cubicBezTo>
                    <a:pt x="110" y="23"/>
                    <a:pt x="103" y="21"/>
                    <a:pt x="97" y="20"/>
                  </a:cubicBezTo>
                  <a:cubicBezTo>
                    <a:pt x="90" y="19"/>
                    <a:pt x="83" y="18"/>
                    <a:pt x="76" y="18"/>
                  </a:cubicBezTo>
                  <a:cubicBezTo>
                    <a:pt x="71" y="18"/>
                    <a:pt x="65" y="19"/>
                    <a:pt x="58" y="20"/>
                  </a:cubicBezTo>
                  <a:cubicBezTo>
                    <a:pt x="51" y="21"/>
                    <a:pt x="45" y="22"/>
                    <a:pt x="39" y="24"/>
                  </a:cubicBezTo>
                  <a:cubicBezTo>
                    <a:pt x="33" y="26"/>
                    <a:pt x="28" y="28"/>
                    <a:pt x="23" y="31"/>
                  </a:cubicBezTo>
                  <a:cubicBezTo>
                    <a:pt x="19" y="34"/>
                    <a:pt x="17" y="37"/>
                    <a:pt x="17" y="41"/>
                  </a:cubicBezTo>
                  <a:cubicBezTo>
                    <a:pt x="17" y="45"/>
                    <a:pt x="19" y="48"/>
                    <a:pt x="22" y="50"/>
                  </a:cubicBezTo>
                  <a:cubicBezTo>
                    <a:pt x="25" y="52"/>
                    <a:pt x="29" y="54"/>
                    <a:pt x="34" y="55"/>
                  </a:cubicBezTo>
                  <a:cubicBezTo>
                    <a:pt x="38" y="56"/>
                    <a:pt x="44" y="57"/>
                    <a:pt x="51" y="57"/>
                  </a:cubicBezTo>
                  <a:cubicBezTo>
                    <a:pt x="57" y="57"/>
                    <a:pt x="64" y="58"/>
                    <a:pt x="71" y="58"/>
                  </a:cubicBezTo>
                  <a:cubicBezTo>
                    <a:pt x="78" y="58"/>
                    <a:pt x="85" y="57"/>
                    <a:pt x="92" y="57"/>
                  </a:cubicBezTo>
                  <a:cubicBezTo>
                    <a:pt x="99" y="57"/>
                    <a:pt x="106" y="57"/>
                    <a:pt x="112" y="57"/>
                  </a:cubicBezTo>
                  <a:cubicBezTo>
                    <a:pt x="118" y="57"/>
                    <a:pt x="123" y="58"/>
                    <a:pt x="128" y="59"/>
                  </a:cubicBezTo>
                  <a:cubicBezTo>
                    <a:pt x="133" y="60"/>
                    <a:pt x="136" y="61"/>
                    <a:pt x="138" y="63"/>
                  </a:cubicBezTo>
                  <a:cubicBezTo>
                    <a:pt x="138" y="62"/>
                    <a:pt x="138" y="62"/>
                    <a:pt x="138" y="62"/>
                  </a:cubicBezTo>
                  <a:cubicBezTo>
                    <a:pt x="139" y="63"/>
                    <a:pt x="140" y="63"/>
                    <a:pt x="140" y="64"/>
                  </a:cubicBezTo>
                  <a:cubicBezTo>
                    <a:pt x="140" y="64"/>
                    <a:pt x="140" y="65"/>
                    <a:pt x="139" y="65"/>
                  </a:cubicBezTo>
                  <a:cubicBezTo>
                    <a:pt x="139" y="66"/>
                    <a:pt x="138" y="66"/>
                    <a:pt x="137" y="66"/>
                  </a:cubicBezTo>
                  <a:cubicBezTo>
                    <a:pt x="136" y="67"/>
                    <a:pt x="135" y="67"/>
                    <a:pt x="135" y="67"/>
                  </a:cubicBezTo>
                  <a:cubicBezTo>
                    <a:pt x="125" y="68"/>
                    <a:pt x="115" y="69"/>
                    <a:pt x="107" y="69"/>
                  </a:cubicBezTo>
                  <a:cubicBezTo>
                    <a:pt x="98" y="69"/>
                    <a:pt x="90" y="69"/>
                    <a:pt x="84" y="70"/>
                  </a:cubicBezTo>
                  <a:cubicBezTo>
                    <a:pt x="77" y="70"/>
                    <a:pt x="71" y="70"/>
                    <a:pt x="66" y="70"/>
                  </a:cubicBezTo>
                  <a:cubicBezTo>
                    <a:pt x="61" y="71"/>
                    <a:pt x="57" y="71"/>
                    <a:pt x="53" y="72"/>
                  </a:cubicBezTo>
                  <a:cubicBezTo>
                    <a:pt x="49" y="73"/>
                    <a:pt x="45" y="74"/>
                    <a:pt x="40" y="76"/>
                  </a:cubicBezTo>
                  <a:cubicBezTo>
                    <a:pt x="36" y="77"/>
                    <a:pt x="32" y="79"/>
                    <a:pt x="28" y="81"/>
                  </a:cubicBezTo>
                  <a:cubicBezTo>
                    <a:pt x="25" y="82"/>
                    <a:pt x="22" y="84"/>
                    <a:pt x="20" y="87"/>
                  </a:cubicBezTo>
                  <a:cubicBezTo>
                    <a:pt x="17" y="89"/>
                    <a:pt x="16" y="92"/>
                    <a:pt x="16" y="95"/>
                  </a:cubicBezTo>
                  <a:cubicBezTo>
                    <a:pt x="16" y="100"/>
                    <a:pt x="18" y="104"/>
                    <a:pt x="21" y="107"/>
                  </a:cubicBezTo>
                  <a:cubicBezTo>
                    <a:pt x="24" y="110"/>
                    <a:pt x="28" y="113"/>
                    <a:pt x="33" y="114"/>
                  </a:cubicBezTo>
                  <a:cubicBezTo>
                    <a:pt x="37" y="116"/>
                    <a:pt x="42" y="117"/>
                    <a:pt x="47" y="118"/>
                  </a:cubicBezTo>
                  <a:cubicBezTo>
                    <a:pt x="52" y="118"/>
                    <a:pt x="57" y="119"/>
                    <a:pt x="61" y="119"/>
                  </a:cubicBezTo>
                  <a:cubicBezTo>
                    <a:pt x="66" y="119"/>
                    <a:pt x="72" y="118"/>
                    <a:pt x="78" y="118"/>
                  </a:cubicBezTo>
                  <a:cubicBezTo>
                    <a:pt x="84" y="117"/>
                    <a:pt x="91" y="116"/>
                    <a:pt x="97" y="115"/>
                  </a:cubicBezTo>
                  <a:cubicBezTo>
                    <a:pt x="104" y="113"/>
                    <a:pt x="110" y="111"/>
                    <a:pt x="116" y="108"/>
                  </a:cubicBezTo>
                  <a:cubicBezTo>
                    <a:pt x="122" y="105"/>
                    <a:pt x="127" y="101"/>
                    <a:pt x="130" y="96"/>
                  </a:cubicBezTo>
                  <a:moveTo>
                    <a:pt x="258" y="65"/>
                  </a:moveTo>
                  <a:cubicBezTo>
                    <a:pt x="258" y="73"/>
                    <a:pt x="258" y="73"/>
                    <a:pt x="258" y="73"/>
                  </a:cubicBezTo>
                  <a:cubicBezTo>
                    <a:pt x="257" y="73"/>
                    <a:pt x="257" y="73"/>
                    <a:pt x="257" y="73"/>
                  </a:cubicBezTo>
                  <a:cubicBezTo>
                    <a:pt x="256" y="73"/>
                    <a:pt x="254" y="74"/>
                    <a:pt x="253" y="75"/>
                  </a:cubicBezTo>
                  <a:cubicBezTo>
                    <a:pt x="252" y="77"/>
                    <a:pt x="252" y="79"/>
                    <a:pt x="251" y="82"/>
                  </a:cubicBezTo>
                  <a:cubicBezTo>
                    <a:pt x="251" y="84"/>
                    <a:pt x="250" y="87"/>
                    <a:pt x="250" y="90"/>
                  </a:cubicBezTo>
                  <a:cubicBezTo>
                    <a:pt x="250" y="93"/>
                    <a:pt x="251" y="96"/>
                    <a:pt x="251" y="98"/>
                  </a:cubicBezTo>
                  <a:cubicBezTo>
                    <a:pt x="252" y="101"/>
                    <a:pt x="253" y="103"/>
                    <a:pt x="254" y="105"/>
                  </a:cubicBezTo>
                  <a:cubicBezTo>
                    <a:pt x="255" y="107"/>
                    <a:pt x="256" y="107"/>
                    <a:pt x="258" y="108"/>
                  </a:cubicBezTo>
                  <a:cubicBezTo>
                    <a:pt x="258" y="117"/>
                    <a:pt x="258" y="117"/>
                    <a:pt x="258" y="117"/>
                  </a:cubicBezTo>
                  <a:cubicBezTo>
                    <a:pt x="257" y="117"/>
                    <a:pt x="256" y="117"/>
                    <a:pt x="256" y="117"/>
                  </a:cubicBezTo>
                  <a:cubicBezTo>
                    <a:pt x="250" y="117"/>
                    <a:pt x="246" y="116"/>
                    <a:pt x="243" y="113"/>
                  </a:cubicBezTo>
                  <a:cubicBezTo>
                    <a:pt x="240" y="111"/>
                    <a:pt x="238" y="107"/>
                    <a:pt x="237" y="103"/>
                  </a:cubicBezTo>
                  <a:cubicBezTo>
                    <a:pt x="236" y="100"/>
                    <a:pt x="235" y="95"/>
                    <a:pt x="236" y="91"/>
                  </a:cubicBezTo>
                  <a:cubicBezTo>
                    <a:pt x="236" y="86"/>
                    <a:pt x="237" y="82"/>
                    <a:pt x="239" y="78"/>
                  </a:cubicBezTo>
                  <a:cubicBezTo>
                    <a:pt x="241" y="74"/>
                    <a:pt x="244" y="71"/>
                    <a:pt x="247" y="68"/>
                  </a:cubicBezTo>
                  <a:cubicBezTo>
                    <a:pt x="250" y="66"/>
                    <a:pt x="253" y="65"/>
                    <a:pt x="258" y="65"/>
                  </a:cubicBezTo>
                  <a:moveTo>
                    <a:pt x="234" y="51"/>
                  </a:moveTo>
                  <a:cubicBezTo>
                    <a:pt x="234" y="54"/>
                    <a:pt x="232" y="56"/>
                    <a:pt x="229" y="58"/>
                  </a:cubicBezTo>
                  <a:cubicBezTo>
                    <a:pt x="226" y="59"/>
                    <a:pt x="222" y="60"/>
                    <a:pt x="219" y="60"/>
                  </a:cubicBezTo>
                  <a:cubicBezTo>
                    <a:pt x="217" y="60"/>
                    <a:pt x="215" y="59"/>
                    <a:pt x="213" y="59"/>
                  </a:cubicBezTo>
                  <a:cubicBezTo>
                    <a:pt x="211" y="58"/>
                    <a:pt x="210" y="58"/>
                    <a:pt x="209" y="57"/>
                  </a:cubicBezTo>
                  <a:cubicBezTo>
                    <a:pt x="207" y="56"/>
                    <a:pt x="206" y="55"/>
                    <a:pt x="205" y="53"/>
                  </a:cubicBezTo>
                  <a:cubicBezTo>
                    <a:pt x="204" y="52"/>
                    <a:pt x="204" y="51"/>
                    <a:pt x="204" y="49"/>
                  </a:cubicBezTo>
                  <a:cubicBezTo>
                    <a:pt x="204" y="46"/>
                    <a:pt x="206" y="44"/>
                    <a:pt x="209" y="42"/>
                  </a:cubicBezTo>
                  <a:cubicBezTo>
                    <a:pt x="212" y="41"/>
                    <a:pt x="215" y="40"/>
                    <a:pt x="219" y="40"/>
                  </a:cubicBezTo>
                  <a:cubicBezTo>
                    <a:pt x="223" y="40"/>
                    <a:pt x="227" y="42"/>
                    <a:pt x="230" y="43"/>
                  </a:cubicBezTo>
                  <a:cubicBezTo>
                    <a:pt x="233" y="45"/>
                    <a:pt x="234" y="48"/>
                    <a:pt x="234" y="51"/>
                  </a:cubicBezTo>
                  <a:moveTo>
                    <a:pt x="223" y="151"/>
                  </a:moveTo>
                  <a:cubicBezTo>
                    <a:pt x="223" y="154"/>
                    <a:pt x="222" y="156"/>
                    <a:pt x="220" y="158"/>
                  </a:cubicBezTo>
                  <a:cubicBezTo>
                    <a:pt x="218" y="160"/>
                    <a:pt x="216" y="161"/>
                    <a:pt x="214" y="162"/>
                  </a:cubicBezTo>
                  <a:cubicBezTo>
                    <a:pt x="212" y="162"/>
                    <a:pt x="210" y="162"/>
                    <a:pt x="208" y="162"/>
                  </a:cubicBezTo>
                  <a:cubicBezTo>
                    <a:pt x="206" y="161"/>
                    <a:pt x="205" y="160"/>
                    <a:pt x="206" y="158"/>
                  </a:cubicBezTo>
                  <a:cubicBezTo>
                    <a:pt x="206" y="156"/>
                    <a:pt x="207" y="153"/>
                    <a:pt x="207" y="148"/>
                  </a:cubicBezTo>
                  <a:cubicBezTo>
                    <a:pt x="207" y="144"/>
                    <a:pt x="208" y="139"/>
                    <a:pt x="208" y="134"/>
                  </a:cubicBezTo>
                  <a:cubicBezTo>
                    <a:pt x="208" y="129"/>
                    <a:pt x="209" y="123"/>
                    <a:pt x="209" y="117"/>
                  </a:cubicBezTo>
                  <a:cubicBezTo>
                    <a:pt x="209" y="113"/>
                    <a:pt x="209" y="108"/>
                    <a:pt x="209" y="104"/>
                  </a:cubicBezTo>
                  <a:cubicBezTo>
                    <a:pt x="209" y="104"/>
                    <a:pt x="209" y="105"/>
                    <a:pt x="208" y="105"/>
                  </a:cubicBezTo>
                  <a:cubicBezTo>
                    <a:pt x="206" y="108"/>
                    <a:pt x="204" y="111"/>
                    <a:pt x="201" y="114"/>
                  </a:cubicBezTo>
                  <a:cubicBezTo>
                    <a:pt x="199" y="116"/>
                    <a:pt x="196" y="117"/>
                    <a:pt x="194" y="117"/>
                  </a:cubicBezTo>
                  <a:cubicBezTo>
                    <a:pt x="190" y="117"/>
                    <a:pt x="187" y="116"/>
                    <a:pt x="185" y="114"/>
                  </a:cubicBezTo>
                  <a:cubicBezTo>
                    <a:pt x="184" y="112"/>
                    <a:pt x="182" y="109"/>
                    <a:pt x="182" y="107"/>
                  </a:cubicBezTo>
                  <a:cubicBezTo>
                    <a:pt x="181" y="104"/>
                    <a:pt x="181" y="101"/>
                    <a:pt x="181" y="99"/>
                  </a:cubicBezTo>
                  <a:cubicBezTo>
                    <a:pt x="181" y="96"/>
                    <a:pt x="181" y="94"/>
                    <a:pt x="181" y="94"/>
                  </a:cubicBezTo>
                  <a:cubicBezTo>
                    <a:pt x="180" y="94"/>
                    <a:pt x="180" y="95"/>
                    <a:pt x="179" y="97"/>
                  </a:cubicBezTo>
                  <a:cubicBezTo>
                    <a:pt x="178" y="98"/>
                    <a:pt x="177" y="100"/>
                    <a:pt x="177" y="103"/>
                  </a:cubicBezTo>
                  <a:cubicBezTo>
                    <a:pt x="176" y="105"/>
                    <a:pt x="175" y="107"/>
                    <a:pt x="175" y="110"/>
                  </a:cubicBezTo>
                  <a:cubicBezTo>
                    <a:pt x="174" y="112"/>
                    <a:pt x="174" y="114"/>
                    <a:pt x="174" y="116"/>
                  </a:cubicBezTo>
                  <a:cubicBezTo>
                    <a:pt x="173" y="118"/>
                    <a:pt x="172" y="119"/>
                    <a:pt x="171" y="120"/>
                  </a:cubicBezTo>
                  <a:cubicBezTo>
                    <a:pt x="169" y="121"/>
                    <a:pt x="168" y="121"/>
                    <a:pt x="166" y="121"/>
                  </a:cubicBezTo>
                  <a:cubicBezTo>
                    <a:pt x="164" y="121"/>
                    <a:pt x="162" y="121"/>
                    <a:pt x="160" y="120"/>
                  </a:cubicBezTo>
                  <a:cubicBezTo>
                    <a:pt x="159" y="119"/>
                    <a:pt x="158" y="117"/>
                    <a:pt x="158" y="115"/>
                  </a:cubicBezTo>
                  <a:cubicBezTo>
                    <a:pt x="158" y="113"/>
                    <a:pt x="158" y="110"/>
                    <a:pt x="158" y="107"/>
                  </a:cubicBezTo>
                  <a:cubicBezTo>
                    <a:pt x="158" y="103"/>
                    <a:pt x="158" y="100"/>
                    <a:pt x="158" y="96"/>
                  </a:cubicBezTo>
                  <a:cubicBezTo>
                    <a:pt x="158" y="92"/>
                    <a:pt x="158" y="89"/>
                    <a:pt x="158" y="85"/>
                  </a:cubicBezTo>
                  <a:cubicBezTo>
                    <a:pt x="158" y="82"/>
                    <a:pt x="158" y="78"/>
                    <a:pt x="159" y="76"/>
                  </a:cubicBezTo>
                  <a:cubicBezTo>
                    <a:pt x="159" y="73"/>
                    <a:pt x="160" y="71"/>
                    <a:pt x="162" y="69"/>
                  </a:cubicBezTo>
                  <a:cubicBezTo>
                    <a:pt x="164" y="68"/>
                    <a:pt x="166" y="67"/>
                    <a:pt x="168" y="67"/>
                  </a:cubicBezTo>
                  <a:cubicBezTo>
                    <a:pt x="170" y="67"/>
                    <a:pt x="172" y="67"/>
                    <a:pt x="174" y="68"/>
                  </a:cubicBezTo>
                  <a:cubicBezTo>
                    <a:pt x="175" y="69"/>
                    <a:pt x="176" y="71"/>
                    <a:pt x="175" y="73"/>
                  </a:cubicBezTo>
                  <a:cubicBezTo>
                    <a:pt x="175" y="75"/>
                    <a:pt x="175" y="77"/>
                    <a:pt x="174" y="80"/>
                  </a:cubicBezTo>
                  <a:cubicBezTo>
                    <a:pt x="174" y="82"/>
                    <a:pt x="173" y="84"/>
                    <a:pt x="173" y="87"/>
                  </a:cubicBezTo>
                  <a:cubicBezTo>
                    <a:pt x="172" y="89"/>
                    <a:pt x="172" y="92"/>
                    <a:pt x="172" y="94"/>
                  </a:cubicBezTo>
                  <a:cubicBezTo>
                    <a:pt x="172" y="96"/>
                    <a:pt x="172" y="98"/>
                    <a:pt x="172" y="99"/>
                  </a:cubicBezTo>
                  <a:cubicBezTo>
                    <a:pt x="173" y="95"/>
                    <a:pt x="174" y="92"/>
                    <a:pt x="176" y="89"/>
                  </a:cubicBezTo>
                  <a:cubicBezTo>
                    <a:pt x="177" y="86"/>
                    <a:pt x="179" y="83"/>
                    <a:pt x="180" y="81"/>
                  </a:cubicBezTo>
                  <a:cubicBezTo>
                    <a:pt x="181" y="80"/>
                    <a:pt x="183" y="79"/>
                    <a:pt x="185" y="78"/>
                  </a:cubicBezTo>
                  <a:cubicBezTo>
                    <a:pt x="187" y="77"/>
                    <a:pt x="189" y="77"/>
                    <a:pt x="191" y="77"/>
                  </a:cubicBezTo>
                  <a:cubicBezTo>
                    <a:pt x="192" y="77"/>
                    <a:pt x="194" y="78"/>
                    <a:pt x="195" y="79"/>
                  </a:cubicBezTo>
                  <a:cubicBezTo>
                    <a:pt x="196" y="80"/>
                    <a:pt x="196" y="81"/>
                    <a:pt x="196" y="83"/>
                  </a:cubicBezTo>
                  <a:cubicBezTo>
                    <a:pt x="195" y="84"/>
                    <a:pt x="195" y="86"/>
                    <a:pt x="194" y="89"/>
                  </a:cubicBezTo>
                  <a:cubicBezTo>
                    <a:pt x="194" y="91"/>
                    <a:pt x="194" y="94"/>
                    <a:pt x="194" y="97"/>
                  </a:cubicBezTo>
                  <a:cubicBezTo>
                    <a:pt x="194" y="100"/>
                    <a:pt x="194" y="102"/>
                    <a:pt x="194" y="104"/>
                  </a:cubicBezTo>
                  <a:cubicBezTo>
                    <a:pt x="195" y="106"/>
                    <a:pt x="195" y="107"/>
                    <a:pt x="196" y="107"/>
                  </a:cubicBezTo>
                  <a:cubicBezTo>
                    <a:pt x="197" y="107"/>
                    <a:pt x="198" y="106"/>
                    <a:pt x="199" y="105"/>
                  </a:cubicBezTo>
                  <a:cubicBezTo>
                    <a:pt x="201" y="103"/>
                    <a:pt x="202" y="101"/>
                    <a:pt x="203" y="99"/>
                  </a:cubicBezTo>
                  <a:cubicBezTo>
                    <a:pt x="205" y="97"/>
                    <a:pt x="206" y="95"/>
                    <a:pt x="207" y="92"/>
                  </a:cubicBezTo>
                  <a:cubicBezTo>
                    <a:pt x="208" y="90"/>
                    <a:pt x="209" y="88"/>
                    <a:pt x="210" y="86"/>
                  </a:cubicBezTo>
                  <a:cubicBezTo>
                    <a:pt x="210" y="85"/>
                    <a:pt x="210" y="85"/>
                    <a:pt x="210" y="85"/>
                  </a:cubicBezTo>
                  <a:cubicBezTo>
                    <a:pt x="210" y="84"/>
                    <a:pt x="210" y="84"/>
                    <a:pt x="210" y="84"/>
                  </a:cubicBezTo>
                  <a:cubicBezTo>
                    <a:pt x="210" y="79"/>
                    <a:pt x="210" y="75"/>
                    <a:pt x="210" y="72"/>
                  </a:cubicBezTo>
                  <a:cubicBezTo>
                    <a:pt x="210" y="71"/>
                    <a:pt x="211" y="69"/>
                    <a:pt x="213" y="68"/>
                  </a:cubicBezTo>
                  <a:cubicBezTo>
                    <a:pt x="215" y="68"/>
                    <a:pt x="216" y="67"/>
                    <a:pt x="218" y="67"/>
                  </a:cubicBezTo>
                  <a:cubicBezTo>
                    <a:pt x="220" y="67"/>
                    <a:pt x="222" y="67"/>
                    <a:pt x="224" y="68"/>
                  </a:cubicBezTo>
                  <a:cubicBezTo>
                    <a:pt x="225" y="69"/>
                    <a:pt x="226" y="70"/>
                    <a:pt x="226" y="72"/>
                  </a:cubicBezTo>
                  <a:cubicBezTo>
                    <a:pt x="225" y="75"/>
                    <a:pt x="225" y="79"/>
                    <a:pt x="225" y="83"/>
                  </a:cubicBezTo>
                  <a:cubicBezTo>
                    <a:pt x="224" y="88"/>
                    <a:pt x="224" y="93"/>
                    <a:pt x="224" y="99"/>
                  </a:cubicBezTo>
                  <a:cubicBezTo>
                    <a:pt x="224" y="104"/>
                    <a:pt x="223" y="110"/>
                    <a:pt x="223" y="115"/>
                  </a:cubicBezTo>
                  <a:cubicBezTo>
                    <a:pt x="223" y="121"/>
                    <a:pt x="223" y="126"/>
                    <a:pt x="223" y="131"/>
                  </a:cubicBezTo>
                  <a:cubicBezTo>
                    <a:pt x="223" y="136"/>
                    <a:pt x="223" y="140"/>
                    <a:pt x="223" y="144"/>
                  </a:cubicBezTo>
                  <a:cubicBezTo>
                    <a:pt x="223" y="148"/>
                    <a:pt x="223" y="150"/>
                    <a:pt x="223" y="15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3" name="Freeform 47"/>
            <p:cNvSpPr/>
            <p:nvPr/>
          </p:nvSpPr>
          <p:spPr>
            <a:xfrm>
              <a:off x="2459037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4" h="23">
                  <a:moveTo>
                    <a:pt x="24" y="14"/>
                  </a:moveTo>
                  <a:cubicBezTo>
                    <a:pt x="23" y="17"/>
                    <a:pt x="22" y="20"/>
                    <a:pt x="19" y="21"/>
                  </a:cubicBezTo>
                  <a:cubicBezTo>
                    <a:pt x="16" y="23"/>
                    <a:pt x="14" y="23"/>
                    <a:pt x="11" y="22"/>
                  </a:cubicBezTo>
                  <a:cubicBezTo>
                    <a:pt x="8" y="22"/>
                    <a:pt x="5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0" y="6"/>
                    <a:pt x="2" y="4"/>
                    <a:pt x="4" y="2"/>
                  </a:cubicBezTo>
                  <a:cubicBezTo>
                    <a:pt x="7" y="1"/>
                    <a:pt x="9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3" y="8"/>
                    <a:pt x="24" y="11"/>
                    <a:pt x="24" y="14"/>
                  </a:cubicBezTo>
                </a:path>
              </a:pathLst>
            </a:custGeom>
            <a:solidFill>
              <a:srgbClr val="6AD9C3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4" name="Freeform 48"/>
            <p:cNvSpPr/>
            <p:nvPr/>
          </p:nvSpPr>
          <p:spPr>
            <a:xfrm>
              <a:off x="2505075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4" h="23">
                  <a:moveTo>
                    <a:pt x="24" y="14"/>
                  </a:moveTo>
                  <a:cubicBezTo>
                    <a:pt x="24" y="17"/>
                    <a:pt x="22" y="20"/>
                    <a:pt x="19" y="21"/>
                  </a:cubicBezTo>
                  <a:cubicBezTo>
                    <a:pt x="17" y="23"/>
                    <a:pt x="14" y="23"/>
                    <a:pt x="11" y="22"/>
                  </a:cubicBezTo>
                  <a:cubicBezTo>
                    <a:pt x="8" y="22"/>
                    <a:pt x="6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0" y="6"/>
                    <a:pt x="2" y="4"/>
                    <a:pt x="4" y="2"/>
                  </a:cubicBezTo>
                  <a:cubicBezTo>
                    <a:pt x="7" y="1"/>
                    <a:pt x="10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3" y="8"/>
                    <a:pt x="24" y="11"/>
                    <a:pt x="24" y="14"/>
                  </a:cubicBezTo>
                </a:path>
              </a:pathLst>
            </a:custGeom>
            <a:solidFill>
              <a:srgbClr val="C1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5" name="Freeform 49"/>
            <p:cNvSpPr/>
            <p:nvPr/>
          </p:nvSpPr>
          <p:spPr>
            <a:xfrm>
              <a:off x="2551112" y="2662237"/>
              <a:ext cx="30162" cy="285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4" h="23">
                  <a:moveTo>
                    <a:pt x="24" y="14"/>
                  </a:moveTo>
                  <a:cubicBezTo>
                    <a:pt x="24" y="17"/>
                    <a:pt x="22" y="20"/>
                    <a:pt x="20" y="21"/>
                  </a:cubicBezTo>
                  <a:cubicBezTo>
                    <a:pt x="17" y="23"/>
                    <a:pt x="14" y="23"/>
                    <a:pt x="11" y="22"/>
                  </a:cubicBezTo>
                  <a:cubicBezTo>
                    <a:pt x="8" y="22"/>
                    <a:pt x="6" y="20"/>
                    <a:pt x="3" y="18"/>
                  </a:cubicBezTo>
                  <a:cubicBezTo>
                    <a:pt x="1" y="16"/>
                    <a:pt x="0" y="13"/>
                    <a:pt x="0" y="10"/>
                  </a:cubicBezTo>
                  <a:cubicBezTo>
                    <a:pt x="1" y="6"/>
                    <a:pt x="2" y="4"/>
                    <a:pt x="5" y="2"/>
                  </a:cubicBezTo>
                  <a:cubicBezTo>
                    <a:pt x="7" y="1"/>
                    <a:pt x="10" y="0"/>
                    <a:pt x="13" y="1"/>
                  </a:cubicBezTo>
                  <a:cubicBezTo>
                    <a:pt x="16" y="1"/>
                    <a:pt x="19" y="3"/>
                    <a:pt x="21" y="5"/>
                  </a:cubicBezTo>
                  <a:cubicBezTo>
                    <a:pt x="24" y="8"/>
                    <a:pt x="24" y="11"/>
                    <a:pt x="24" y="14"/>
                  </a:cubicBezTo>
                </a:path>
              </a:pathLst>
            </a:custGeom>
            <a:solidFill>
              <a:srgbClr val="F9A818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6" name="Freeform 50"/>
            <p:cNvSpPr/>
            <p:nvPr/>
          </p:nvSpPr>
          <p:spPr>
            <a:xfrm>
              <a:off x="1684337" y="2130425"/>
              <a:ext cx="163512" cy="460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2" h="37">
                  <a:moveTo>
                    <a:pt x="127" y="24"/>
                  </a:moveTo>
                  <a:cubicBezTo>
                    <a:pt x="132" y="25"/>
                    <a:pt x="132" y="29"/>
                    <a:pt x="127" y="32"/>
                  </a:cubicBezTo>
                  <a:cubicBezTo>
                    <a:pt x="122" y="35"/>
                    <a:pt x="114" y="37"/>
                    <a:pt x="110" y="37"/>
                  </a:cubicBezTo>
                  <a:cubicBezTo>
                    <a:pt x="93" y="34"/>
                    <a:pt x="75" y="29"/>
                    <a:pt x="56" y="24"/>
                  </a:cubicBezTo>
                  <a:cubicBezTo>
                    <a:pt x="38" y="20"/>
                    <a:pt x="20" y="15"/>
                    <a:pt x="5" y="13"/>
                  </a:cubicBezTo>
                  <a:cubicBezTo>
                    <a:pt x="0" y="12"/>
                    <a:pt x="0" y="8"/>
                    <a:pt x="5" y="5"/>
                  </a:cubicBezTo>
                  <a:cubicBezTo>
                    <a:pt x="10" y="2"/>
                    <a:pt x="17" y="0"/>
                    <a:pt x="22" y="0"/>
                  </a:cubicBezTo>
                  <a:cubicBezTo>
                    <a:pt x="38" y="3"/>
                    <a:pt x="57" y="8"/>
                    <a:pt x="76" y="13"/>
                  </a:cubicBezTo>
                  <a:cubicBezTo>
                    <a:pt x="94" y="17"/>
                    <a:pt x="112" y="22"/>
                    <a:pt x="127" y="24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7" name="Freeform 51"/>
            <p:cNvSpPr/>
            <p:nvPr/>
          </p:nvSpPr>
          <p:spPr>
            <a:xfrm>
              <a:off x="1670050" y="2239962"/>
              <a:ext cx="163512" cy="269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3" h="21">
                  <a:moveTo>
                    <a:pt x="127" y="1"/>
                  </a:moveTo>
                  <a:cubicBezTo>
                    <a:pt x="132" y="0"/>
                    <a:pt x="133" y="4"/>
                    <a:pt x="129" y="8"/>
                  </a:cubicBezTo>
                  <a:cubicBezTo>
                    <a:pt x="125" y="13"/>
                    <a:pt x="118" y="17"/>
                    <a:pt x="113" y="17"/>
                  </a:cubicBezTo>
                  <a:cubicBezTo>
                    <a:pt x="97" y="19"/>
                    <a:pt x="78" y="19"/>
                    <a:pt x="59" y="19"/>
                  </a:cubicBezTo>
                  <a:cubicBezTo>
                    <a:pt x="40" y="19"/>
                    <a:pt x="21" y="19"/>
                    <a:pt x="6" y="20"/>
                  </a:cubicBezTo>
                  <a:cubicBezTo>
                    <a:pt x="1" y="21"/>
                    <a:pt x="0" y="17"/>
                    <a:pt x="4" y="13"/>
                  </a:cubicBezTo>
                  <a:cubicBezTo>
                    <a:pt x="8" y="8"/>
                    <a:pt x="15" y="4"/>
                    <a:pt x="20" y="4"/>
                  </a:cubicBezTo>
                  <a:cubicBezTo>
                    <a:pt x="36" y="2"/>
                    <a:pt x="55" y="2"/>
                    <a:pt x="74" y="2"/>
                  </a:cubicBezTo>
                  <a:cubicBezTo>
                    <a:pt x="93" y="2"/>
                    <a:pt x="111" y="2"/>
                    <a:pt x="127" y="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8" name="Freeform 52"/>
            <p:cNvSpPr/>
            <p:nvPr/>
          </p:nvSpPr>
          <p:spPr>
            <a:xfrm>
              <a:off x="1879600" y="2109787"/>
              <a:ext cx="241300" cy="28575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95" h="231">
                  <a:moveTo>
                    <a:pt x="81" y="213"/>
                  </a:moveTo>
                  <a:cubicBezTo>
                    <a:pt x="81" y="218"/>
                    <a:pt x="77" y="224"/>
                    <a:pt x="72" y="228"/>
                  </a:cubicBezTo>
                  <a:cubicBezTo>
                    <a:pt x="66" y="231"/>
                    <a:pt x="62" y="230"/>
                    <a:pt x="62" y="225"/>
                  </a:cubicBezTo>
                  <a:cubicBezTo>
                    <a:pt x="62" y="210"/>
                    <a:pt x="52" y="198"/>
                    <a:pt x="40" y="184"/>
                  </a:cubicBezTo>
                  <a:cubicBezTo>
                    <a:pt x="23" y="164"/>
                    <a:pt x="2" y="140"/>
                    <a:pt x="1" y="95"/>
                  </a:cubicBezTo>
                  <a:cubicBezTo>
                    <a:pt x="0" y="52"/>
                    <a:pt x="28" y="22"/>
                    <a:pt x="64" y="8"/>
                  </a:cubicBezTo>
                  <a:cubicBezTo>
                    <a:pt x="77" y="3"/>
                    <a:pt x="91" y="0"/>
                    <a:pt x="105" y="0"/>
                  </a:cubicBezTo>
                  <a:cubicBezTo>
                    <a:pt x="119" y="0"/>
                    <a:pt x="133" y="2"/>
                    <a:pt x="145" y="7"/>
                  </a:cubicBezTo>
                  <a:cubicBezTo>
                    <a:pt x="174" y="19"/>
                    <a:pt x="195" y="45"/>
                    <a:pt x="193" y="88"/>
                  </a:cubicBezTo>
                  <a:cubicBezTo>
                    <a:pt x="191" y="137"/>
                    <a:pt x="170" y="160"/>
                    <a:pt x="152" y="180"/>
                  </a:cubicBezTo>
                  <a:cubicBezTo>
                    <a:pt x="143" y="190"/>
                    <a:pt x="135" y="198"/>
                    <a:pt x="135" y="211"/>
                  </a:cubicBezTo>
                  <a:cubicBezTo>
                    <a:pt x="135" y="216"/>
                    <a:pt x="131" y="222"/>
                    <a:pt x="126" y="226"/>
                  </a:cubicBezTo>
                  <a:cubicBezTo>
                    <a:pt x="121" y="229"/>
                    <a:pt x="117" y="228"/>
                    <a:pt x="117" y="223"/>
                  </a:cubicBezTo>
                  <a:cubicBezTo>
                    <a:pt x="117" y="199"/>
                    <a:pt x="129" y="186"/>
                    <a:pt x="144" y="170"/>
                  </a:cubicBezTo>
                  <a:cubicBezTo>
                    <a:pt x="157" y="155"/>
                    <a:pt x="173" y="138"/>
                    <a:pt x="174" y="99"/>
                  </a:cubicBezTo>
                  <a:cubicBezTo>
                    <a:pt x="176" y="62"/>
                    <a:pt x="157" y="38"/>
                    <a:pt x="131" y="28"/>
                  </a:cubicBezTo>
                  <a:cubicBezTo>
                    <a:pt x="120" y="23"/>
                    <a:pt x="107" y="21"/>
                    <a:pt x="95" y="21"/>
                  </a:cubicBezTo>
                  <a:cubicBezTo>
                    <a:pt x="82" y="21"/>
                    <a:pt x="70" y="23"/>
                    <a:pt x="59" y="28"/>
                  </a:cubicBezTo>
                  <a:cubicBezTo>
                    <a:pt x="36" y="36"/>
                    <a:pt x="19" y="55"/>
                    <a:pt x="20" y="82"/>
                  </a:cubicBezTo>
                  <a:cubicBezTo>
                    <a:pt x="21" y="123"/>
                    <a:pt x="40" y="146"/>
                    <a:pt x="57" y="166"/>
                  </a:cubicBezTo>
                  <a:cubicBezTo>
                    <a:pt x="70" y="181"/>
                    <a:pt x="81" y="194"/>
                    <a:pt x="81" y="213"/>
                  </a:cubicBezTo>
                </a:path>
              </a:pathLst>
            </a:custGeom>
            <a:solidFill>
              <a:srgbClr val="FFCE5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9" name="Freeform 53"/>
            <p:cNvSpPr/>
            <p:nvPr/>
          </p:nvSpPr>
          <p:spPr>
            <a:xfrm>
              <a:off x="1938337" y="2400300"/>
              <a:ext cx="123825" cy="476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00" h="38">
                  <a:moveTo>
                    <a:pt x="2" y="15"/>
                  </a:moveTo>
                  <a:cubicBezTo>
                    <a:pt x="0" y="14"/>
                    <a:pt x="1" y="10"/>
                    <a:pt x="4" y="6"/>
                  </a:cubicBezTo>
                  <a:cubicBezTo>
                    <a:pt x="7" y="2"/>
                    <a:pt x="11" y="0"/>
                    <a:pt x="13" y="1"/>
                  </a:cubicBezTo>
                  <a:cubicBezTo>
                    <a:pt x="22" y="7"/>
                    <a:pt x="36" y="13"/>
                    <a:pt x="53" y="17"/>
                  </a:cubicBezTo>
                  <a:cubicBezTo>
                    <a:pt x="67" y="21"/>
                    <a:pt x="82" y="23"/>
                    <a:pt x="97" y="23"/>
                  </a:cubicBezTo>
                  <a:cubicBezTo>
                    <a:pt x="100" y="23"/>
                    <a:pt x="100" y="26"/>
                    <a:pt x="98" y="31"/>
                  </a:cubicBezTo>
                  <a:cubicBezTo>
                    <a:pt x="96" y="35"/>
                    <a:pt x="92" y="38"/>
                    <a:pt x="89" y="38"/>
                  </a:cubicBezTo>
                  <a:cubicBezTo>
                    <a:pt x="74" y="38"/>
                    <a:pt x="58" y="35"/>
                    <a:pt x="43" y="32"/>
                  </a:cubicBezTo>
                  <a:cubicBezTo>
                    <a:pt x="27" y="27"/>
                    <a:pt x="12" y="21"/>
                    <a:pt x="2" y="15"/>
                  </a:cubicBezTo>
                </a:path>
              </a:pathLst>
            </a:custGeom>
            <a:solidFill>
              <a:srgbClr val="C5EB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0" name="Freeform 54"/>
            <p:cNvSpPr/>
            <p:nvPr/>
          </p:nvSpPr>
          <p:spPr>
            <a:xfrm>
              <a:off x="1947862" y="2436812"/>
              <a:ext cx="104775" cy="41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5" h="34">
                  <a:moveTo>
                    <a:pt x="2" y="16"/>
                  </a:moveTo>
                  <a:cubicBezTo>
                    <a:pt x="0" y="14"/>
                    <a:pt x="0" y="10"/>
                    <a:pt x="3" y="6"/>
                  </a:cubicBezTo>
                  <a:cubicBezTo>
                    <a:pt x="6" y="2"/>
                    <a:pt x="10" y="0"/>
                    <a:pt x="12" y="2"/>
                  </a:cubicBezTo>
                  <a:cubicBezTo>
                    <a:pt x="20" y="6"/>
                    <a:pt x="32" y="11"/>
                    <a:pt x="45" y="14"/>
                  </a:cubicBezTo>
                  <a:cubicBezTo>
                    <a:pt x="57" y="17"/>
                    <a:pt x="70" y="20"/>
                    <a:pt x="81" y="20"/>
                  </a:cubicBezTo>
                  <a:cubicBezTo>
                    <a:pt x="84" y="20"/>
                    <a:pt x="85" y="23"/>
                    <a:pt x="83" y="27"/>
                  </a:cubicBezTo>
                  <a:cubicBezTo>
                    <a:pt x="81" y="31"/>
                    <a:pt x="77" y="34"/>
                    <a:pt x="74" y="34"/>
                  </a:cubicBezTo>
                  <a:cubicBezTo>
                    <a:pt x="61" y="34"/>
                    <a:pt x="48" y="32"/>
                    <a:pt x="36" y="29"/>
                  </a:cubicBezTo>
                  <a:cubicBezTo>
                    <a:pt x="22" y="26"/>
                    <a:pt x="10" y="20"/>
                    <a:pt x="2" y="16"/>
                  </a:cubicBezTo>
                </a:path>
              </a:pathLst>
            </a:custGeom>
            <a:solidFill>
              <a:srgbClr val="C5EB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1" name="Freeform 55"/>
            <p:cNvSpPr/>
            <p:nvPr/>
          </p:nvSpPr>
          <p:spPr>
            <a:xfrm>
              <a:off x="1957387" y="2479675"/>
              <a:ext cx="87312" cy="3016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70" h="24">
                  <a:moveTo>
                    <a:pt x="2" y="15"/>
                  </a:moveTo>
                  <a:cubicBezTo>
                    <a:pt x="0" y="14"/>
                    <a:pt x="0" y="10"/>
                    <a:pt x="3" y="6"/>
                  </a:cubicBezTo>
                  <a:cubicBezTo>
                    <a:pt x="6" y="2"/>
                    <a:pt x="10" y="0"/>
                    <a:pt x="12" y="1"/>
                  </a:cubicBezTo>
                  <a:cubicBezTo>
                    <a:pt x="18" y="4"/>
                    <a:pt x="28" y="7"/>
                    <a:pt x="38" y="8"/>
                  </a:cubicBezTo>
                  <a:cubicBezTo>
                    <a:pt x="47" y="9"/>
                    <a:pt x="57" y="9"/>
                    <a:pt x="65" y="7"/>
                  </a:cubicBezTo>
                  <a:cubicBezTo>
                    <a:pt x="69" y="6"/>
                    <a:pt x="70" y="9"/>
                    <a:pt x="69" y="13"/>
                  </a:cubicBezTo>
                  <a:cubicBezTo>
                    <a:pt x="67" y="17"/>
                    <a:pt x="63" y="21"/>
                    <a:pt x="60" y="21"/>
                  </a:cubicBezTo>
                  <a:cubicBezTo>
                    <a:pt x="50" y="23"/>
                    <a:pt x="40" y="24"/>
                    <a:pt x="30" y="23"/>
                  </a:cubicBezTo>
                  <a:cubicBezTo>
                    <a:pt x="19" y="21"/>
                    <a:pt x="9" y="18"/>
                    <a:pt x="2" y="15"/>
                  </a:cubicBezTo>
                </a:path>
              </a:pathLst>
            </a:custGeom>
            <a:solidFill>
              <a:srgbClr val="C5EB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2" name="Freeform 56"/>
            <p:cNvSpPr/>
            <p:nvPr/>
          </p:nvSpPr>
          <p:spPr>
            <a:xfrm>
              <a:off x="2147887" y="2101850"/>
              <a:ext cx="128587" cy="730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04" h="59">
                  <a:moveTo>
                    <a:pt x="5" y="57"/>
                  </a:moveTo>
                  <a:cubicBezTo>
                    <a:pt x="1" y="59"/>
                    <a:pt x="0" y="57"/>
                    <a:pt x="1" y="52"/>
                  </a:cubicBezTo>
                  <a:cubicBezTo>
                    <a:pt x="3" y="47"/>
                    <a:pt x="7" y="41"/>
                    <a:pt x="11" y="39"/>
                  </a:cubicBezTo>
                  <a:cubicBezTo>
                    <a:pt x="24" y="33"/>
                    <a:pt x="40" y="26"/>
                    <a:pt x="56" y="20"/>
                  </a:cubicBezTo>
                  <a:cubicBezTo>
                    <a:pt x="71" y="14"/>
                    <a:pt x="86" y="8"/>
                    <a:pt x="98" y="2"/>
                  </a:cubicBezTo>
                  <a:cubicBezTo>
                    <a:pt x="102" y="0"/>
                    <a:pt x="104" y="2"/>
                    <a:pt x="102" y="7"/>
                  </a:cubicBezTo>
                  <a:cubicBezTo>
                    <a:pt x="100" y="12"/>
                    <a:pt x="96" y="18"/>
                    <a:pt x="92" y="20"/>
                  </a:cubicBezTo>
                  <a:cubicBezTo>
                    <a:pt x="79" y="26"/>
                    <a:pt x="64" y="32"/>
                    <a:pt x="48" y="39"/>
                  </a:cubicBezTo>
                  <a:cubicBezTo>
                    <a:pt x="33" y="45"/>
                    <a:pt x="18" y="51"/>
                    <a:pt x="5" y="57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3" name="Freeform 57"/>
            <p:cNvSpPr/>
            <p:nvPr/>
          </p:nvSpPr>
          <p:spPr>
            <a:xfrm>
              <a:off x="2149475" y="2228850"/>
              <a:ext cx="139700" cy="365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12" h="30">
                  <a:moveTo>
                    <a:pt x="4" y="30"/>
                  </a:moveTo>
                  <a:cubicBezTo>
                    <a:pt x="1" y="30"/>
                    <a:pt x="0" y="27"/>
                    <a:pt x="3" y="22"/>
                  </a:cubicBezTo>
                  <a:cubicBezTo>
                    <a:pt x="6" y="17"/>
                    <a:pt x="11" y="12"/>
                    <a:pt x="14" y="12"/>
                  </a:cubicBezTo>
                  <a:cubicBezTo>
                    <a:pt x="28" y="9"/>
                    <a:pt x="45" y="7"/>
                    <a:pt x="62" y="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78" y="4"/>
                    <a:pt x="95" y="3"/>
                    <a:pt x="109" y="0"/>
                  </a:cubicBezTo>
                  <a:cubicBezTo>
                    <a:pt x="112" y="0"/>
                    <a:pt x="112" y="3"/>
                    <a:pt x="110" y="8"/>
                  </a:cubicBezTo>
                  <a:cubicBezTo>
                    <a:pt x="107" y="13"/>
                    <a:pt x="102" y="18"/>
                    <a:pt x="98" y="18"/>
                  </a:cubicBezTo>
                  <a:cubicBezTo>
                    <a:pt x="84" y="21"/>
                    <a:pt x="67" y="23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34" y="26"/>
                    <a:pt x="18" y="27"/>
                    <a:pt x="4" y="30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Freeform 58"/>
            <p:cNvSpPr/>
            <p:nvPr/>
          </p:nvSpPr>
          <p:spPr>
            <a:xfrm>
              <a:off x="2125662" y="2322512"/>
              <a:ext cx="114300" cy="365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2" h="30">
                  <a:moveTo>
                    <a:pt x="2" y="11"/>
                  </a:moveTo>
                  <a:cubicBezTo>
                    <a:pt x="0" y="11"/>
                    <a:pt x="0" y="8"/>
                    <a:pt x="4" y="5"/>
                  </a:cubicBezTo>
                  <a:cubicBezTo>
                    <a:pt x="7" y="2"/>
                    <a:pt x="12" y="0"/>
                    <a:pt x="15" y="0"/>
                  </a:cubicBezTo>
                  <a:cubicBezTo>
                    <a:pt x="27" y="2"/>
                    <a:pt x="40" y="6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65" y="13"/>
                    <a:pt x="78" y="17"/>
                    <a:pt x="89" y="19"/>
                  </a:cubicBezTo>
                  <a:cubicBezTo>
                    <a:pt x="92" y="19"/>
                    <a:pt x="91" y="22"/>
                    <a:pt x="88" y="25"/>
                  </a:cubicBezTo>
                  <a:cubicBezTo>
                    <a:pt x="84" y="28"/>
                    <a:pt x="79" y="30"/>
                    <a:pt x="77" y="29"/>
                  </a:cubicBezTo>
                  <a:cubicBezTo>
                    <a:pt x="65" y="27"/>
                    <a:pt x="52" y="24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6" y="17"/>
                    <a:pt x="14" y="13"/>
                    <a:pt x="2" y="1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5" name="Freeform 59"/>
            <p:cNvSpPr/>
            <p:nvPr/>
          </p:nvSpPr>
          <p:spPr>
            <a:xfrm>
              <a:off x="2112962" y="1987550"/>
              <a:ext cx="85725" cy="1238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70" h="99">
                  <a:moveTo>
                    <a:pt x="7" y="96"/>
                  </a:moveTo>
                  <a:cubicBezTo>
                    <a:pt x="5" y="99"/>
                    <a:pt x="2" y="98"/>
                    <a:pt x="1" y="93"/>
                  </a:cubicBezTo>
                  <a:cubicBezTo>
                    <a:pt x="0" y="88"/>
                    <a:pt x="2" y="81"/>
                    <a:pt x="4" y="77"/>
                  </a:cubicBezTo>
                  <a:cubicBezTo>
                    <a:pt x="12" y="65"/>
                    <a:pt x="23" y="52"/>
                    <a:pt x="34" y="39"/>
                  </a:cubicBezTo>
                  <a:cubicBezTo>
                    <a:pt x="45" y="27"/>
                    <a:pt x="56" y="15"/>
                    <a:pt x="64" y="3"/>
                  </a:cubicBezTo>
                  <a:cubicBezTo>
                    <a:pt x="66" y="0"/>
                    <a:pt x="69" y="1"/>
                    <a:pt x="69" y="6"/>
                  </a:cubicBezTo>
                  <a:cubicBezTo>
                    <a:pt x="70" y="11"/>
                    <a:pt x="69" y="18"/>
                    <a:pt x="66" y="22"/>
                  </a:cubicBezTo>
                  <a:cubicBezTo>
                    <a:pt x="58" y="34"/>
                    <a:pt x="47" y="46"/>
                    <a:pt x="36" y="59"/>
                  </a:cubicBezTo>
                  <a:cubicBezTo>
                    <a:pt x="26" y="72"/>
                    <a:pt x="15" y="84"/>
                    <a:pt x="7" y="96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6" name="Freeform 60"/>
            <p:cNvSpPr/>
            <p:nvPr/>
          </p:nvSpPr>
          <p:spPr>
            <a:xfrm>
              <a:off x="2030412" y="1941512"/>
              <a:ext cx="49212" cy="1428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40" h="115">
                  <a:moveTo>
                    <a:pt x="11" y="111"/>
                  </a:moveTo>
                  <a:cubicBezTo>
                    <a:pt x="10" y="115"/>
                    <a:pt x="7" y="115"/>
                    <a:pt x="4" y="110"/>
                  </a:cubicBezTo>
                  <a:cubicBezTo>
                    <a:pt x="2" y="106"/>
                    <a:pt x="0" y="99"/>
                    <a:pt x="1" y="95"/>
                  </a:cubicBezTo>
                  <a:cubicBezTo>
                    <a:pt x="5" y="80"/>
                    <a:pt x="10" y="64"/>
                    <a:pt x="15" y="48"/>
                  </a:cubicBezTo>
                  <a:cubicBezTo>
                    <a:pt x="21" y="33"/>
                    <a:pt x="26" y="17"/>
                    <a:pt x="29" y="4"/>
                  </a:cubicBezTo>
                  <a:cubicBezTo>
                    <a:pt x="30" y="0"/>
                    <a:pt x="33" y="0"/>
                    <a:pt x="36" y="4"/>
                  </a:cubicBezTo>
                  <a:cubicBezTo>
                    <a:pt x="38" y="9"/>
                    <a:pt x="40" y="16"/>
                    <a:pt x="39" y="20"/>
                  </a:cubicBezTo>
                  <a:cubicBezTo>
                    <a:pt x="35" y="34"/>
                    <a:pt x="30" y="50"/>
                    <a:pt x="25" y="66"/>
                  </a:cubicBezTo>
                  <a:cubicBezTo>
                    <a:pt x="19" y="82"/>
                    <a:pt x="14" y="97"/>
                    <a:pt x="11" y="11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7" name="Freeform 61"/>
            <p:cNvSpPr/>
            <p:nvPr/>
          </p:nvSpPr>
          <p:spPr>
            <a:xfrm>
              <a:off x="1919287" y="1949450"/>
              <a:ext cx="39687" cy="1412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32" h="114">
                  <a:moveTo>
                    <a:pt x="31" y="109"/>
                  </a:moveTo>
                  <a:cubicBezTo>
                    <a:pt x="32" y="113"/>
                    <a:pt x="29" y="114"/>
                    <a:pt x="25" y="111"/>
                  </a:cubicBezTo>
                  <a:cubicBezTo>
                    <a:pt x="21" y="109"/>
                    <a:pt x="16" y="103"/>
                    <a:pt x="15" y="99"/>
                  </a:cubicBezTo>
                  <a:cubicBezTo>
                    <a:pt x="12" y="85"/>
                    <a:pt x="10" y="68"/>
                    <a:pt x="8" y="51"/>
                  </a:cubicBezTo>
                  <a:cubicBezTo>
                    <a:pt x="6" y="35"/>
                    <a:pt x="4" y="18"/>
                    <a:pt x="1" y="5"/>
                  </a:cubicBezTo>
                  <a:cubicBezTo>
                    <a:pt x="0" y="1"/>
                    <a:pt x="3" y="0"/>
                    <a:pt x="7" y="3"/>
                  </a:cubicBezTo>
                  <a:cubicBezTo>
                    <a:pt x="12" y="5"/>
                    <a:pt x="16" y="11"/>
                    <a:pt x="17" y="15"/>
                  </a:cubicBezTo>
                  <a:cubicBezTo>
                    <a:pt x="20" y="29"/>
                    <a:pt x="22" y="46"/>
                    <a:pt x="24" y="63"/>
                  </a:cubicBezTo>
                  <a:cubicBezTo>
                    <a:pt x="26" y="79"/>
                    <a:pt x="28" y="95"/>
                    <a:pt x="31" y="109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8" name="Freeform 62"/>
            <p:cNvSpPr/>
            <p:nvPr/>
          </p:nvSpPr>
          <p:spPr>
            <a:xfrm>
              <a:off x="1784350" y="2005012"/>
              <a:ext cx="100012" cy="11112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1" h="89">
                  <a:moveTo>
                    <a:pt x="78" y="84"/>
                  </a:moveTo>
                  <a:cubicBezTo>
                    <a:pt x="81" y="87"/>
                    <a:pt x="79" y="89"/>
                    <a:pt x="74" y="89"/>
                  </a:cubicBezTo>
                  <a:cubicBezTo>
                    <a:pt x="69" y="88"/>
                    <a:pt x="62" y="85"/>
                    <a:pt x="60" y="82"/>
                  </a:cubicBezTo>
                  <a:cubicBezTo>
                    <a:pt x="50" y="71"/>
                    <a:pt x="41" y="57"/>
                    <a:pt x="31" y="43"/>
                  </a:cubicBezTo>
                  <a:cubicBezTo>
                    <a:pt x="21" y="30"/>
                    <a:pt x="12" y="16"/>
                    <a:pt x="3" y="5"/>
                  </a:cubicBezTo>
                  <a:cubicBezTo>
                    <a:pt x="0" y="2"/>
                    <a:pt x="2" y="0"/>
                    <a:pt x="7" y="1"/>
                  </a:cubicBezTo>
                  <a:cubicBezTo>
                    <a:pt x="13" y="1"/>
                    <a:pt x="19" y="4"/>
                    <a:pt x="22" y="7"/>
                  </a:cubicBezTo>
                  <a:cubicBezTo>
                    <a:pt x="31" y="18"/>
                    <a:pt x="41" y="32"/>
                    <a:pt x="51" y="46"/>
                  </a:cubicBezTo>
                  <a:cubicBezTo>
                    <a:pt x="60" y="60"/>
                    <a:pt x="69" y="73"/>
                    <a:pt x="78" y="84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9" name="Freeform 63"/>
            <p:cNvSpPr/>
            <p:nvPr/>
          </p:nvSpPr>
          <p:spPr>
            <a:xfrm>
              <a:off x="1744662" y="2338387"/>
              <a:ext cx="127000" cy="4127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02" h="33">
                  <a:moveTo>
                    <a:pt x="97" y="1"/>
                  </a:moveTo>
                  <a:cubicBezTo>
                    <a:pt x="101" y="0"/>
                    <a:pt x="102" y="2"/>
                    <a:pt x="100" y="6"/>
                  </a:cubicBezTo>
                  <a:cubicBezTo>
                    <a:pt x="97" y="10"/>
                    <a:pt x="92" y="14"/>
                    <a:pt x="89" y="15"/>
                  </a:cubicBezTo>
                  <a:cubicBezTo>
                    <a:pt x="76" y="19"/>
                    <a:pt x="61" y="21"/>
                    <a:pt x="46" y="24"/>
                  </a:cubicBezTo>
                  <a:cubicBezTo>
                    <a:pt x="32" y="26"/>
                    <a:pt x="17" y="28"/>
                    <a:pt x="5" y="32"/>
                  </a:cubicBezTo>
                  <a:cubicBezTo>
                    <a:pt x="1" y="33"/>
                    <a:pt x="0" y="30"/>
                    <a:pt x="3" y="26"/>
                  </a:cubicBezTo>
                  <a:cubicBezTo>
                    <a:pt x="5" y="22"/>
                    <a:pt x="10" y="18"/>
                    <a:pt x="14" y="17"/>
                  </a:cubicBezTo>
                  <a:cubicBezTo>
                    <a:pt x="26" y="14"/>
                    <a:pt x="41" y="11"/>
                    <a:pt x="56" y="9"/>
                  </a:cubicBezTo>
                  <a:cubicBezTo>
                    <a:pt x="71" y="6"/>
                    <a:pt x="85" y="4"/>
                    <a:pt x="97" y="1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0" name="Freeform 64"/>
            <p:cNvSpPr/>
            <p:nvPr/>
          </p:nvSpPr>
          <p:spPr>
            <a:xfrm>
              <a:off x="0" y="1012825"/>
              <a:ext cx="1563687" cy="26670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rect l="0" t="0" r="0" b="0"/>
              <a:pathLst>
                <a:path w="985" h="168">
                  <a:moveTo>
                    <a:pt x="830" y="0"/>
                  </a:moveTo>
                  <a:lnTo>
                    <a:pt x="985" y="116"/>
                  </a:lnTo>
                  <a:lnTo>
                    <a:pt x="985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CBCB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1" name="Rectangle 65"/>
            <p:cNvSpPr/>
            <p:nvPr/>
          </p:nvSpPr>
          <p:spPr>
            <a:xfrm>
              <a:off x="0" y="1012825"/>
              <a:ext cx="1317625" cy="825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2" name="Rectangle 66"/>
            <p:cNvSpPr/>
            <p:nvPr/>
          </p:nvSpPr>
          <p:spPr>
            <a:xfrm>
              <a:off x="639762" y="479425"/>
              <a:ext cx="122237" cy="533400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3" name="Rectangle 67"/>
            <p:cNvSpPr/>
            <p:nvPr/>
          </p:nvSpPr>
          <p:spPr>
            <a:xfrm>
              <a:off x="661987" y="523875"/>
              <a:ext cx="76200" cy="10160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4" name="Rectangle 68"/>
            <p:cNvSpPr/>
            <p:nvPr/>
          </p:nvSpPr>
          <p:spPr>
            <a:xfrm>
              <a:off x="661987" y="657225"/>
              <a:ext cx="28575" cy="322263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5" name="Rectangle 69"/>
            <p:cNvSpPr/>
            <p:nvPr/>
          </p:nvSpPr>
          <p:spPr>
            <a:xfrm>
              <a:off x="708025" y="657225"/>
              <a:ext cx="30162" cy="322263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6" name="Rectangle 70"/>
            <p:cNvSpPr/>
            <p:nvPr/>
          </p:nvSpPr>
          <p:spPr>
            <a:xfrm>
              <a:off x="762000" y="561975"/>
              <a:ext cx="93662" cy="450850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7" name="Freeform 71"/>
            <p:cNvSpPr/>
            <p:nvPr/>
          </p:nvSpPr>
          <p:spPr>
            <a:xfrm>
              <a:off x="790575" y="611187"/>
              <a:ext cx="38100" cy="149225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0" y="0"/>
                </a:cxn>
                <a:cxn ang="0">
                  <a:pos x="0" y="2147483647"/>
                </a:cxn>
              </a:cxnLst>
              <a:rect l="0" t="0" r="0" b="0"/>
              <a:pathLst>
                <a:path w="24" h="94">
                  <a:moveTo>
                    <a:pt x="0" y="94"/>
                  </a:moveTo>
                  <a:lnTo>
                    <a:pt x="24" y="94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FFFDFA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8" name="Rectangle 72"/>
            <p:cNvSpPr/>
            <p:nvPr/>
          </p:nvSpPr>
          <p:spPr>
            <a:xfrm>
              <a:off x="482600" y="561975"/>
              <a:ext cx="95250" cy="45085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79" name="Rectangle 73"/>
            <p:cNvSpPr/>
            <p:nvPr/>
          </p:nvSpPr>
          <p:spPr>
            <a:xfrm>
              <a:off x="482600" y="561975"/>
              <a:ext cx="95250" cy="41275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0" name="Rectangle 74"/>
            <p:cNvSpPr/>
            <p:nvPr/>
          </p:nvSpPr>
          <p:spPr>
            <a:xfrm>
              <a:off x="515937" y="622300"/>
              <a:ext cx="26987" cy="361950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1" name="Rectangle 75"/>
            <p:cNvSpPr/>
            <p:nvPr/>
          </p:nvSpPr>
          <p:spPr>
            <a:xfrm>
              <a:off x="577850" y="314325"/>
              <a:ext cx="61912" cy="698500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2" name="Rectangle 76"/>
            <p:cNvSpPr/>
            <p:nvPr/>
          </p:nvSpPr>
          <p:spPr>
            <a:xfrm>
              <a:off x="592137" y="336550"/>
              <a:ext cx="31750" cy="587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3" name="Rectangle 77"/>
            <p:cNvSpPr/>
            <p:nvPr/>
          </p:nvSpPr>
          <p:spPr>
            <a:xfrm>
              <a:off x="592137" y="414337"/>
              <a:ext cx="31750" cy="57150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4" name="Rectangle 78"/>
            <p:cNvSpPr/>
            <p:nvPr/>
          </p:nvSpPr>
          <p:spPr>
            <a:xfrm>
              <a:off x="592137" y="490537"/>
              <a:ext cx="31750" cy="587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5" name="Rectangle 79"/>
            <p:cNvSpPr/>
            <p:nvPr/>
          </p:nvSpPr>
          <p:spPr>
            <a:xfrm>
              <a:off x="334962" y="439737"/>
              <a:ext cx="147637" cy="573088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6" name="Rectangle 80"/>
            <p:cNvSpPr/>
            <p:nvPr/>
          </p:nvSpPr>
          <p:spPr>
            <a:xfrm>
              <a:off x="385762" y="820737"/>
              <a:ext cx="46037" cy="1476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7" name="Rectangle 81"/>
            <p:cNvSpPr/>
            <p:nvPr/>
          </p:nvSpPr>
          <p:spPr>
            <a:xfrm>
              <a:off x="385762" y="652462"/>
              <a:ext cx="46037" cy="147638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8" name="Rectangle 82"/>
            <p:cNvSpPr/>
            <p:nvPr/>
          </p:nvSpPr>
          <p:spPr>
            <a:xfrm>
              <a:off x="385762" y="482600"/>
              <a:ext cx="46037" cy="147638"/>
            </a:xfrm>
            <a:prstGeom prst="rect">
              <a:avLst/>
            </a:prstGeom>
            <a:solidFill>
              <a:srgbClr val="FFFDFA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89" name="Oval 83"/>
            <p:cNvSpPr/>
            <p:nvPr/>
          </p:nvSpPr>
          <p:spPr>
            <a:xfrm>
              <a:off x="855662" y="762000"/>
              <a:ext cx="250825" cy="250825"/>
            </a:xfrm>
            <a:prstGeom prst="ellipse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90" name="Oval 84"/>
            <p:cNvSpPr/>
            <p:nvPr/>
          </p:nvSpPr>
          <p:spPr>
            <a:xfrm>
              <a:off x="881062" y="787400"/>
              <a:ext cx="198437" cy="19843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91" name="Freeform 85"/>
            <p:cNvSpPr>
              <a:spLocks noEditPoints="1"/>
            </p:cNvSpPr>
            <p:nvPr/>
          </p:nvSpPr>
          <p:spPr>
            <a:xfrm>
              <a:off x="927100" y="835025"/>
              <a:ext cx="98425" cy="5238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62" h="33">
                  <a:moveTo>
                    <a:pt x="34" y="33"/>
                  </a:moveTo>
                  <a:lnTo>
                    <a:pt x="0" y="0"/>
                  </a:lnTo>
                  <a:moveTo>
                    <a:pt x="34" y="33"/>
                  </a:moveTo>
                  <a:lnTo>
                    <a:pt x="62" y="18"/>
                  </a:lnTo>
                </a:path>
              </a:pathLst>
            </a:custGeom>
            <a:noFill/>
            <a:ln w="19050" cap="rnd" cmpd="sng">
              <a:solidFill>
                <a:srgbClr val="E31D1D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2" name="Freeform 86"/>
            <p:cNvSpPr>
              <a:spLocks noEditPoints="1"/>
            </p:cNvSpPr>
            <p:nvPr/>
          </p:nvSpPr>
          <p:spPr>
            <a:xfrm>
              <a:off x="3435350" y="2971800"/>
              <a:ext cx="107950" cy="15081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7" h="121">
                  <a:moveTo>
                    <a:pt x="43" y="0"/>
                  </a:moveTo>
                  <a:cubicBezTo>
                    <a:pt x="67" y="0"/>
                    <a:pt x="87" y="27"/>
                    <a:pt x="87" y="60"/>
                  </a:cubicBezTo>
                  <a:cubicBezTo>
                    <a:pt x="87" y="94"/>
                    <a:pt x="67" y="121"/>
                    <a:pt x="43" y="121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8" y="101"/>
                    <a:pt x="70" y="83"/>
                    <a:pt x="70" y="60"/>
                  </a:cubicBezTo>
                  <a:cubicBezTo>
                    <a:pt x="70" y="38"/>
                    <a:pt x="58" y="20"/>
                    <a:pt x="43" y="20"/>
                  </a:cubicBezTo>
                  <a:lnTo>
                    <a:pt x="43" y="0"/>
                  </a:lnTo>
                  <a:close/>
                  <a:moveTo>
                    <a:pt x="43" y="121"/>
                  </a:moveTo>
                  <a:cubicBezTo>
                    <a:pt x="20" y="121"/>
                    <a:pt x="0" y="94"/>
                    <a:pt x="0" y="60"/>
                  </a:cubicBezTo>
                  <a:cubicBezTo>
                    <a:pt x="0" y="27"/>
                    <a:pt x="20" y="0"/>
                    <a:pt x="43" y="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29" y="20"/>
                    <a:pt x="17" y="38"/>
                    <a:pt x="17" y="60"/>
                  </a:cubicBezTo>
                  <a:cubicBezTo>
                    <a:pt x="17" y="83"/>
                    <a:pt x="29" y="101"/>
                    <a:pt x="43" y="101"/>
                  </a:cubicBezTo>
                  <a:lnTo>
                    <a:pt x="43" y="121"/>
                  </a:lnTo>
                  <a:close/>
                </a:path>
              </a:pathLst>
            </a:custGeom>
            <a:solidFill>
              <a:srgbClr val="EF4C4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3" name="Freeform 87"/>
            <p:cNvSpPr/>
            <p:nvPr/>
          </p:nvSpPr>
          <p:spPr>
            <a:xfrm>
              <a:off x="3435350" y="3049587"/>
              <a:ext cx="107950" cy="7302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</a:cxnLst>
              <a:rect l="0" t="0" r="0" b="0"/>
              <a:pathLst>
                <a:path w="87" h="59">
                  <a:moveTo>
                    <a:pt x="87" y="0"/>
                  </a:moveTo>
                  <a:cubicBezTo>
                    <a:pt x="86" y="32"/>
                    <a:pt x="67" y="59"/>
                    <a:pt x="43" y="59"/>
                  </a:cubicBezTo>
                  <a:cubicBezTo>
                    <a:pt x="20" y="59"/>
                    <a:pt x="1" y="32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21"/>
                    <a:pt x="29" y="39"/>
                    <a:pt x="43" y="39"/>
                  </a:cubicBezTo>
                  <a:cubicBezTo>
                    <a:pt x="58" y="39"/>
                    <a:pt x="69" y="21"/>
                    <a:pt x="70" y="0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FFD44A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4" name="Freeform 88"/>
            <p:cNvSpPr/>
            <p:nvPr/>
          </p:nvSpPr>
          <p:spPr>
            <a:xfrm>
              <a:off x="3252787" y="2936875"/>
              <a:ext cx="234950" cy="284163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</a:cxnLst>
              <a:rect l="0" t="0" r="0" b="0"/>
              <a:pathLst>
                <a:path w="190" h="230">
                  <a:moveTo>
                    <a:pt x="22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181" y="0"/>
                    <a:pt x="190" y="9"/>
                    <a:pt x="190" y="21"/>
                  </a:cubicBezTo>
                  <a:cubicBezTo>
                    <a:pt x="190" y="209"/>
                    <a:pt x="190" y="209"/>
                    <a:pt x="190" y="209"/>
                  </a:cubicBezTo>
                  <a:cubicBezTo>
                    <a:pt x="190" y="221"/>
                    <a:pt x="181" y="230"/>
                    <a:pt x="169" y="230"/>
                  </a:cubicBezTo>
                  <a:cubicBezTo>
                    <a:pt x="22" y="230"/>
                    <a:pt x="22" y="230"/>
                    <a:pt x="22" y="230"/>
                  </a:cubicBezTo>
                  <a:cubicBezTo>
                    <a:pt x="10" y="230"/>
                    <a:pt x="0" y="221"/>
                    <a:pt x="0" y="20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</a:path>
              </a:pathLst>
            </a:custGeom>
            <a:solidFill>
              <a:srgbClr val="EF4C4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5" name="Freeform 89"/>
            <p:cNvSpPr/>
            <p:nvPr/>
          </p:nvSpPr>
          <p:spPr>
            <a:xfrm>
              <a:off x="3240087" y="2497137"/>
              <a:ext cx="211137" cy="3889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rect l="0" t="0" r="0" b="0"/>
              <a:pathLst>
                <a:path w="171" h="314">
                  <a:moveTo>
                    <a:pt x="93" y="314"/>
                  </a:moveTo>
                  <a:cubicBezTo>
                    <a:pt x="54" y="177"/>
                    <a:pt x="171" y="165"/>
                    <a:pt x="80" y="0"/>
                  </a:cubicBezTo>
                  <a:cubicBezTo>
                    <a:pt x="123" y="152"/>
                    <a:pt x="0" y="185"/>
                    <a:pt x="93" y="314"/>
                  </a:cubicBezTo>
                </a:path>
              </a:pathLst>
            </a:custGeom>
            <a:solidFill>
              <a:srgbClr val="F5F5F5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6" name="Freeform 90"/>
            <p:cNvSpPr/>
            <p:nvPr/>
          </p:nvSpPr>
          <p:spPr>
            <a:xfrm>
              <a:off x="3330575" y="2608262"/>
              <a:ext cx="169862" cy="312738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rect l="0" t="0" r="0" b="0"/>
              <a:pathLst>
                <a:path w="137" h="253">
                  <a:moveTo>
                    <a:pt x="74" y="253"/>
                  </a:moveTo>
                  <a:cubicBezTo>
                    <a:pt x="43" y="142"/>
                    <a:pt x="137" y="133"/>
                    <a:pt x="64" y="0"/>
                  </a:cubicBezTo>
                  <a:cubicBezTo>
                    <a:pt x="99" y="122"/>
                    <a:pt x="0" y="149"/>
                    <a:pt x="74" y="253"/>
                  </a:cubicBezTo>
                </a:path>
              </a:pathLst>
            </a:custGeom>
            <a:solidFill>
              <a:srgbClr val="F5F5F5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7" name="Freeform 91"/>
            <p:cNvSpPr/>
            <p:nvPr/>
          </p:nvSpPr>
          <p:spPr>
            <a:xfrm>
              <a:off x="3252787" y="3049587"/>
              <a:ext cx="234950" cy="171450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  <a:cxn ang="0">
                  <a:pos x="2147483647" y="0"/>
                </a:cxn>
              </a:cxnLst>
              <a:rect l="0" t="0" r="0" b="0"/>
              <a:pathLst>
                <a:path w="190" h="139">
                  <a:moveTo>
                    <a:pt x="190" y="0"/>
                  </a:moveTo>
                  <a:cubicBezTo>
                    <a:pt x="190" y="118"/>
                    <a:pt x="190" y="118"/>
                    <a:pt x="190" y="118"/>
                  </a:cubicBezTo>
                  <a:cubicBezTo>
                    <a:pt x="190" y="130"/>
                    <a:pt x="181" y="139"/>
                    <a:pt x="169" y="139"/>
                  </a:cubicBezTo>
                  <a:cubicBezTo>
                    <a:pt x="22" y="139"/>
                    <a:pt x="22" y="139"/>
                    <a:pt x="22" y="139"/>
                  </a:cubicBezTo>
                  <a:cubicBezTo>
                    <a:pt x="10" y="139"/>
                    <a:pt x="0" y="130"/>
                    <a:pt x="0" y="11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FFD44A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8" name="Oval 92"/>
            <p:cNvSpPr/>
            <p:nvPr/>
          </p:nvSpPr>
          <p:spPr>
            <a:xfrm>
              <a:off x="3311525" y="3071812"/>
              <a:ext cx="125412" cy="125413"/>
            </a:xfrm>
            <a:prstGeom prst="ellipse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99" name="Oval 93"/>
            <p:cNvSpPr/>
            <p:nvPr/>
          </p:nvSpPr>
          <p:spPr>
            <a:xfrm>
              <a:off x="3341687" y="3101975"/>
              <a:ext cx="65087" cy="6508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0" name="Freeform 94"/>
            <p:cNvSpPr/>
            <p:nvPr/>
          </p:nvSpPr>
          <p:spPr>
            <a:xfrm>
              <a:off x="1482725" y="0"/>
              <a:ext cx="1308100" cy="1557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</a:cxnLst>
              <a:rect l="0" t="0" r="0" b="0"/>
              <a:pathLst>
                <a:path w="824" h="981">
                  <a:moveTo>
                    <a:pt x="0" y="0"/>
                  </a:moveTo>
                  <a:lnTo>
                    <a:pt x="753" y="0"/>
                  </a:lnTo>
                  <a:lnTo>
                    <a:pt x="824" y="981"/>
                  </a:lnTo>
                  <a:lnTo>
                    <a:pt x="0" y="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1" name="Rectangle 95"/>
            <p:cNvSpPr/>
            <p:nvPr/>
          </p:nvSpPr>
          <p:spPr>
            <a:xfrm>
              <a:off x="1482725" y="0"/>
              <a:ext cx="1195387" cy="1471613"/>
            </a:xfrm>
            <a:prstGeom prst="rect">
              <a:avLst/>
            </a:prstGeom>
            <a:solidFill>
              <a:srgbClr val="6F8E94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2" name="Rectangle 96"/>
            <p:cNvSpPr/>
            <p:nvPr/>
          </p:nvSpPr>
          <p:spPr>
            <a:xfrm>
              <a:off x="1482725" y="0"/>
              <a:ext cx="1195387" cy="147161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3" name="Freeform 97"/>
            <p:cNvSpPr/>
            <p:nvPr/>
          </p:nvSpPr>
          <p:spPr>
            <a:xfrm>
              <a:off x="1482725" y="1136650"/>
              <a:ext cx="80962" cy="142875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rect l="0" t="0" r="0" b="0"/>
              <a:pathLst>
                <a:path w="51" h="90">
                  <a:moveTo>
                    <a:pt x="0" y="90"/>
                  </a:moveTo>
                  <a:lnTo>
                    <a:pt x="0" y="0"/>
                  </a:lnTo>
                  <a:lnTo>
                    <a:pt x="51" y="38"/>
                  </a:lnTo>
                  <a:lnTo>
                    <a:pt x="51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E6E6E6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4" name="Rectangle 98"/>
            <p:cNvSpPr/>
            <p:nvPr/>
          </p:nvSpPr>
          <p:spPr>
            <a:xfrm>
              <a:off x="2381250" y="1074737"/>
              <a:ext cx="190500" cy="153988"/>
            </a:xfrm>
            <a:prstGeom prst="rect">
              <a:avLst/>
            </a:prstGeom>
            <a:solidFill>
              <a:srgbClr val="46798F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5" name="Rectangle 99"/>
            <p:cNvSpPr/>
            <p:nvPr/>
          </p:nvSpPr>
          <p:spPr>
            <a:xfrm>
              <a:off x="2212975" y="725487"/>
              <a:ext cx="184150" cy="361950"/>
            </a:xfrm>
            <a:prstGeom prst="rect">
              <a:avLst/>
            </a:prstGeom>
            <a:solidFill>
              <a:srgbClr val="FFD44A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6" name="Rectangle 100"/>
            <p:cNvSpPr/>
            <p:nvPr/>
          </p:nvSpPr>
          <p:spPr>
            <a:xfrm>
              <a:off x="1482725" y="0"/>
              <a:ext cx="768350" cy="492125"/>
            </a:xfrm>
            <a:prstGeom prst="rect">
              <a:avLst/>
            </a:prstGeom>
            <a:solidFill>
              <a:srgbClr val="EF4C4D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7" name="Oval 101"/>
            <p:cNvSpPr/>
            <p:nvPr/>
          </p:nvSpPr>
          <p:spPr>
            <a:xfrm>
              <a:off x="2074862" y="36512"/>
              <a:ext cx="30162" cy="30163"/>
            </a:xfrm>
            <a:prstGeom prst="ellipse">
              <a:avLst/>
            </a:prstGeom>
            <a:solidFill>
              <a:srgbClr val="A61414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8" name="Oval 102"/>
            <p:cNvSpPr/>
            <p:nvPr/>
          </p:nvSpPr>
          <p:spPr>
            <a:xfrm>
              <a:off x="2065337" y="23812"/>
              <a:ext cx="30162" cy="30163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09" name="Rectangle 103"/>
            <p:cNvSpPr/>
            <p:nvPr/>
          </p:nvSpPr>
          <p:spPr>
            <a:xfrm>
              <a:off x="2374900" y="0"/>
              <a:ext cx="22225" cy="14716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0" name="Rectangle 104"/>
            <p:cNvSpPr/>
            <p:nvPr/>
          </p:nvSpPr>
          <p:spPr>
            <a:xfrm>
              <a:off x="2212975" y="0"/>
              <a:ext cx="38100" cy="14716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1" name="Rectangle 105"/>
            <p:cNvSpPr/>
            <p:nvPr/>
          </p:nvSpPr>
          <p:spPr>
            <a:xfrm>
              <a:off x="1489075" y="449262"/>
              <a:ext cx="1189037" cy="4286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2" name="Rectangle 106"/>
            <p:cNvSpPr/>
            <p:nvPr/>
          </p:nvSpPr>
          <p:spPr>
            <a:xfrm>
              <a:off x="1482725" y="725487"/>
              <a:ext cx="1195387" cy="22225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3" name="Rectangle 107"/>
            <p:cNvSpPr/>
            <p:nvPr/>
          </p:nvSpPr>
          <p:spPr>
            <a:xfrm>
              <a:off x="1482725" y="1206500"/>
              <a:ext cx="1098550" cy="22225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4" name="Rectangle 108"/>
            <p:cNvSpPr/>
            <p:nvPr/>
          </p:nvSpPr>
          <p:spPr>
            <a:xfrm>
              <a:off x="2212975" y="1066800"/>
              <a:ext cx="368300" cy="20638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15" name="Rectangle 109"/>
            <p:cNvSpPr/>
            <p:nvPr/>
          </p:nvSpPr>
          <p:spPr>
            <a:xfrm>
              <a:off x="2559050" y="736600"/>
              <a:ext cx="22225" cy="735013"/>
            </a:xfrm>
            <a:prstGeom prst="rect">
              <a:avLst/>
            </a:prstGeom>
            <a:solidFill>
              <a:srgbClr val="4D4D4D"/>
            </a:solidFill>
            <a:ln w="9525">
              <a:noFill/>
            </a:ln>
          </p:spPr>
          <p:txBody>
            <a:bodyPr/>
            <a:lstStyle/>
            <a:p>
              <a:pPr lvl="0"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矩形 9"/>
          <p:cNvSpPr/>
          <p:nvPr/>
        </p:nvSpPr>
        <p:spPr>
          <a:xfrm>
            <a:off x="5425758" y="3744913"/>
            <a:ext cx="5524500" cy="2263775"/>
          </a:xfrm>
          <a:prstGeom prst="rect">
            <a:avLst/>
          </a:prstGeom>
          <a:solidFill>
            <a:srgbClr val="EF4C4D"/>
          </a:solidFill>
          <a:ln w="9525">
            <a:noFill/>
          </a:ln>
        </p:spPr>
        <p:txBody>
          <a:bodyPr anchor="ctr"/>
          <a:lstStyle/>
          <a:p>
            <a:pPr lvl="0" indent="0"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6494" name="组合 126"/>
          <p:cNvPicPr/>
          <p:nvPr/>
        </p:nvPicPr>
        <p:blipFill>
          <a:blip r:embed="rId2"/>
          <a:stretch>
            <a:fillRect/>
          </a:stretch>
        </p:blipFill>
        <p:spPr>
          <a:xfrm>
            <a:off x="5730558" y="4627563"/>
            <a:ext cx="511175" cy="498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95" name="组合 127"/>
          <p:cNvPicPr/>
          <p:nvPr/>
        </p:nvPicPr>
        <p:blipFill>
          <a:blip r:embed="rId3"/>
          <a:stretch>
            <a:fillRect/>
          </a:stretch>
        </p:blipFill>
        <p:spPr>
          <a:xfrm>
            <a:off x="10137458" y="4627563"/>
            <a:ext cx="506412" cy="498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96" name="Freeform 69"/>
          <p:cNvSpPr>
            <a:spLocks noEditPoints="1"/>
          </p:cNvSpPr>
          <p:nvPr/>
        </p:nvSpPr>
        <p:spPr>
          <a:xfrm>
            <a:off x="6767195" y="4078288"/>
            <a:ext cx="466725" cy="766762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37" h="232">
                <a:moveTo>
                  <a:pt x="122" y="130"/>
                </a:moveTo>
                <a:cubicBezTo>
                  <a:pt x="14" y="130"/>
                  <a:pt x="14" y="130"/>
                  <a:pt x="14" y="130"/>
                </a:cubicBezTo>
                <a:cubicBezTo>
                  <a:pt x="8" y="130"/>
                  <a:pt x="2" y="125"/>
                  <a:pt x="2" y="1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5"/>
                  <a:pt x="3" y="92"/>
                  <a:pt x="6" y="92"/>
                </a:cubicBezTo>
                <a:cubicBezTo>
                  <a:pt x="130" y="92"/>
                  <a:pt x="130" y="92"/>
                  <a:pt x="130" y="92"/>
                </a:cubicBezTo>
                <a:cubicBezTo>
                  <a:pt x="134" y="92"/>
                  <a:pt x="137" y="95"/>
                  <a:pt x="136" y="98"/>
                </a:cubicBezTo>
                <a:cubicBezTo>
                  <a:pt x="135" y="118"/>
                  <a:pt x="135" y="118"/>
                  <a:pt x="135" y="118"/>
                </a:cubicBezTo>
                <a:cubicBezTo>
                  <a:pt x="134" y="125"/>
                  <a:pt x="129" y="130"/>
                  <a:pt x="122" y="130"/>
                </a:cubicBezTo>
                <a:close/>
                <a:moveTo>
                  <a:pt x="121" y="136"/>
                </a:moveTo>
                <a:cubicBezTo>
                  <a:pt x="15" y="136"/>
                  <a:pt x="15" y="136"/>
                  <a:pt x="15" y="136"/>
                </a:cubicBezTo>
                <a:cubicBezTo>
                  <a:pt x="28" y="232"/>
                  <a:pt x="28" y="232"/>
                  <a:pt x="28" y="232"/>
                </a:cubicBezTo>
                <a:cubicBezTo>
                  <a:pt x="108" y="232"/>
                  <a:pt x="108" y="232"/>
                  <a:pt x="108" y="232"/>
                </a:cubicBezTo>
                <a:lnTo>
                  <a:pt x="121" y="136"/>
                </a:lnTo>
                <a:close/>
                <a:moveTo>
                  <a:pt x="69" y="44"/>
                </a:moveTo>
                <a:cubicBezTo>
                  <a:pt x="81" y="44"/>
                  <a:pt x="90" y="34"/>
                  <a:pt x="90" y="22"/>
                </a:cubicBezTo>
                <a:cubicBezTo>
                  <a:pt x="90" y="10"/>
                  <a:pt x="81" y="0"/>
                  <a:pt x="69" y="0"/>
                </a:cubicBezTo>
                <a:cubicBezTo>
                  <a:pt x="57" y="0"/>
                  <a:pt x="47" y="10"/>
                  <a:pt x="47" y="22"/>
                </a:cubicBezTo>
                <a:cubicBezTo>
                  <a:pt x="47" y="34"/>
                  <a:pt x="57" y="44"/>
                  <a:pt x="69" y="44"/>
                </a:cubicBezTo>
                <a:close/>
                <a:moveTo>
                  <a:pt x="118" y="85"/>
                </a:moveTo>
                <a:cubicBezTo>
                  <a:pt x="113" y="64"/>
                  <a:pt x="113" y="64"/>
                  <a:pt x="113" y="64"/>
                </a:cubicBezTo>
                <a:cubicBezTo>
                  <a:pt x="112" y="59"/>
                  <a:pt x="108" y="55"/>
                  <a:pt x="102" y="54"/>
                </a:cubicBezTo>
                <a:cubicBezTo>
                  <a:pt x="83" y="51"/>
                  <a:pt x="83" y="51"/>
                  <a:pt x="83" y="51"/>
                </a:cubicBezTo>
                <a:cubicBezTo>
                  <a:pt x="73" y="73"/>
                  <a:pt x="73" y="73"/>
                  <a:pt x="73" y="73"/>
                </a:cubicBezTo>
                <a:cubicBezTo>
                  <a:pt x="72" y="62"/>
                  <a:pt x="72" y="62"/>
                  <a:pt x="72" y="62"/>
                </a:cubicBezTo>
                <a:cubicBezTo>
                  <a:pt x="72" y="62"/>
                  <a:pt x="72" y="61"/>
                  <a:pt x="72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5" y="62"/>
                  <a:pt x="65" y="62"/>
                </a:cubicBezTo>
                <a:cubicBezTo>
                  <a:pt x="64" y="73"/>
                  <a:pt x="64" y="73"/>
                  <a:pt x="64" y="73"/>
                </a:cubicBezTo>
                <a:cubicBezTo>
                  <a:pt x="55" y="51"/>
                  <a:pt x="55" y="51"/>
                  <a:pt x="55" y="51"/>
                </a:cubicBezTo>
                <a:cubicBezTo>
                  <a:pt x="35" y="54"/>
                  <a:pt x="35" y="54"/>
                  <a:pt x="35" y="54"/>
                </a:cubicBezTo>
                <a:cubicBezTo>
                  <a:pt x="30" y="55"/>
                  <a:pt x="26" y="59"/>
                  <a:pt x="24" y="64"/>
                </a:cubicBezTo>
                <a:cubicBezTo>
                  <a:pt x="20" y="85"/>
                  <a:pt x="20" y="85"/>
                  <a:pt x="20" y="85"/>
                </a:cubicBezTo>
                <a:lnTo>
                  <a:pt x="118" y="85"/>
                </a:lnTo>
                <a:close/>
                <a:moveTo>
                  <a:pt x="62" y="52"/>
                </a:moveTo>
                <a:cubicBezTo>
                  <a:pt x="62" y="54"/>
                  <a:pt x="64" y="56"/>
                  <a:pt x="65" y="57"/>
                </a:cubicBezTo>
                <a:cubicBezTo>
                  <a:pt x="66" y="58"/>
                  <a:pt x="67" y="58"/>
                  <a:pt x="69" y="58"/>
                </a:cubicBezTo>
                <a:cubicBezTo>
                  <a:pt x="70" y="58"/>
                  <a:pt x="72" y="58"/>
                  <a:pt x="73" y="57"/>
                </a:cubicBezTo>
                <a:cubicBezTo>
                  <a:pt x="74" y="56"/>
                  <a:pt x="75" y="54"/>
                  <a:pt x="75" y="52"/>
                </a:cubicBezTo>
                <a:cubicBezTo>
                  <a:pt x="75" y="50"/>
                  <a:pt x="71" y="49"/>
                  <a:pt x="69" y="49"/>
                </a:cubicBezTo>
                <a:cubicBezTo>
                  <a:pt x="66" y="49"/>
                  <a:pt x="62" y="50"/>
                  <a:pt x="62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97" name="Freeform 49"/>
          <p:cNvSpPr>
            <a:spLocks noEditPoints="1"/>
          </p:cNvSpPr>
          <p:nvPr/>
        </p:nvSpPr>
        <p:spPr>
          <a:xfrm>
            <a:off x="6765925" y="527875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98" name="文本框 135"/>
          <p:cNvSpPr txBox="1"/>
          <p:nvPr/>
        </p:nvSpPr>
        <p:spPr>
          <a:xfrm>
            <a:off x="7405370" y="5100638"/>
            <a:ext cx="2316480" cy="483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团队：登登考研</a:t>
            </a:r>
          </a:p>
        </p:txBody>
      </p:sp>
      <p:sp>
        <p:nvSpPr>
          <p:cNvPr id="16499" name="文本框 140"/>
          <p:cNvSpPr txBox="1"/>
          <p:nvPr/>
        </p:nvSpPr>
        <p:spPr>
          <a:xfrm>
            <a:off x="7405370" y="4230688"/>
            <a:ext cx="2316163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主讲：登登学长</a:t>
            </a:r>
          </a:p>
        </p:txBody>
      </p:sp>
      <p:sp>
        <p:nvSpPr>
          <p:cNvPr id="3" name="Freeform 49"/>
          <p:cNvSpPr>
            <a:spLocks noEditPoints="1"/>
          </p:cNvSpPr>
          <p:nvPr/>
        </p:nvSpPr>
        <p:spPr>
          <a:xfrm>
            <a:off x="7004685" y="528383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49"/>
          <p:cNvSpPr>
            <a:spLocks noEditPoints="1"/>
          </p:cNvSpPr>
          <p:nvPr/>
        </p:nvSpPr>
        <p:spPr>
          <a:xfrm>
            <a:off x="6903085" y="5080635"/>
            <a:ext cx="184785" cy="2825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11" h="213">
                <a:moveTo>
                  <a:pt x="147" y="42"/>
                </a:moveTo>
                <a:cubicBezTo>
                  <a:pt x="147" y="65"/>
                  <a:pt x="129" y="83"/>
                  <a:pt x="106" y="83"/>
                </a:cubicBezTo>
                <a:cubicBezTo>
                  <a:pt x="83" y="83"/>
                  <a:pt x="64" y="65"/>
                  <a:pt x="64" y="42"/>
                </a:cubicBezTo>
                <a:cubicBezTo>
                  <a:pt x="64" y="19"/>
                  <a:pt x="83" y="0"/>
                  <a:pt x="106" y="0"/>
                </a:cubicBezTo>
                <a:cubicBezTo>
                  <a:pt x="129" y="0"/>
                  <a:pt x="147" y="19"/>
                  <a:pt x="147" y="42"/>
                </a:cubicBezTo>
                <a:close/>
                <a:moveTo>
                  <a:pt x="106" y="112"/>
                </a:moveTo>
                <a:cubicBezTo>
                  <a:pt x="108" y="112"/>
                  <a:pt x="111" y="112"/>
                  <a:pt x="113" y="110"/>
                </a:cubicBezTo>
                <a:cubicBezTo>
                  <a:pt x="115" y="108"/>
                  <a:pt x="118" y="103"/>
                  <a:pt x="118" y="99"/>
                </a:cubicBezTo>
                <a:cubicBezTo>
                  <a:pt x="118" y="95"/>
                  <a:pt x="111" y="94"/>
                  <a:pt x="106" y="94"/>
                </a:cubicBezTo>
                <a:cubicBezTo>
                  <a:pt x="101" y="94"/>
                  <a:pt x="93" y="95"/>
                  <a:pt x="93" y="99"/>
                </a:cubicBezTo>
                <a:cubicBezTo>
                  <a:pt x="93" y="103"/>
                  <a:pt x="96" y="108"/>
                  <a:pt x="98" y="110"/>
                </a:cubicBezTo>
                <a:cubicBezTo>
                  <a:pt x="100" y="112"/>
                  <a:pt x="103" y="112"/>
                  <a:pt x="106" y="112"/>
                </a:cubicBezTo>
                <a:close/>
                <a:moveTo>
                  <a:pt x="211" y="213"/>
                </a:moveTo>
                <a:cubicBezTo>
                  <a:pt x="176" y="213"/>
                  <a:pt x="176" y="213"/>
                  <a:pt x="176" y="213"/>
                </a:cubicBezTo>
                <a:cubicBezTo>
                  <a:pt x="165" y="165"/>
                  <a:pt x="165" y="165"/>
                  <a:pt x="165" y="16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46" y="165"/>
                  <a:pt x="46" y="165"/>
                  <a:pt x="46" y="165"/>
                </a:cubicBezTo>
                <a:cubicBezTo>
                  <a:pt x="35" y="213"/>
                  <a:pt x="35" y="213"/>
                  <a:pt x="35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20" y="123"/>
                  <a:pt x="20" y="123"/>
                  <a:pt x="20" y="123"/>
                </a:cubicBezTo>
                <a:cubicBezTo>
                  <a:pt x="22" y="112"/>
                  <a:pt x="31" y="105"/>
                  <a:pt x="41" y="103"/>
                </a:cubicBezTo>
                <a:cubicBezTo>
                  <a:pt x="78" y="98"/>
                  <a:pt x="78" y="98"/>
                  <a:pt x="78" y="98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99" y="118"/>
                  <a:pt x="100" y="118"/>
                  <a:pt x="100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2" y="118"/>
                  <a:pt x="112" y="118"/>
                  <a:pt x="112" y="119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33" y="98"/>
                  <a:pt x="133" y="98"/>
                  <a:pt x="133" y="98"/>
                </a:cubicBezTo>
                <a:cubicBezTo>
                  <a:pt x="170" y="103"/>
                  <a:pt x="170" y="103"/>
                  <a:pt x="170" y="103"/>
                </a:cubicBezTo>
                <a:cubicBezTo>
                  <a:pt x="180" y="105"/>
                  <a:pt x="189" y="112"/>
                  <a:pt x="191" y="123"/>
                </a:cubicBezTo>
                <a:lnTo>
                  <a:pt x="211" y="213"/>
                </a:lnTo>
                <a:close/>
                <a:moveTo>
                  <a:pt x="154" y="155"/>
                </a:moveTo>
                <a:cubicBezTo>
                  <a:pt x="147" y="142"/>
                  <a:pt x="147" y="142"/>
                  <a:pt x="147" y="142"/>
                </a:cubicBezTo>
                <a:cubicBezTo>
                  <a:pt x="128" y="155"/>
                  <a:pt x="128" y="155"/>
                  <a:pt x="128" y="155"/>
                </a:cubicBezTo>
                <a:lnTo>
                  <a:pt x="154" y="155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清风素材 https://12sc.taobao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2_清风素材 https://12sc.taobao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风素材1 https://12sc.taobao.com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清风素材2 https://12sc.taobao.com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清风素材3 https://12sc.taobao.com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清风素材4 https://12sc.taobao.com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清风素材5 https://12sc.taobao.com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清风素材6 https://12sc.taobao.com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清风素材7 https://12sc.taobao.com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303</Words>
  <Application>Microsoft Macintosh PowerPoint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Calibri Light</vt:lpstr>
      <vt:lpstr>Calibri</vt:lpstr>
      <vt:lpstr>宋体</vt:lpstr>
      <vt:lpstr>微软雅黑</vt:lpstr>
      <vt:lpstr>Arial</vt:lpstr>
      <vt:lpstr>清风素材 https://12sc.taobao.com</vt:lpstr>
      <vt:lpstr>清风素材1 https://12sc.taobao.com</vt:lpstr>
      <vt:lpstr>清风素材2 https://12sc.taobao.com</vt:lpstr>
      <vt:lpstr>清风素材3 https://12sc.taobao.com</vt:lpstr>
      <vt:lpstr>清风素材4 https://12sc.taobao.com</vt:lpstr>
      <vt:lpstr>清风素材5 https://12sc.taobao.com</vt:lpstr>
      <vt:lpstr>清风素材6 https://12sc.taobao.com</vt:lpstr>
      <vt:lpstr>清风素材7 https://12sc.taobao.com</vt:lpstr>
      <vt:lpstr>9_Office 主题</vt:lpstr>
      <vt:lpstr>10_Office 主题</vt:lpstr>
      <vt:lpstr>11_Office 主题</vt:lpstr>
      <vt:lpstr>12_Office 主题</vt:lpstr>
      <vt:lpstr>2_清风素材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 12sc.taobao.com</dc:creator>
  <cp:keywords>12sc.taobao.com</cp:keywords>
  <dc:description>12sc.taobao.com</dc:description>
  <cp:lastModifiedBy>Microsoft Office User</cp:lastModifiedBy>
  <cp:revision>130</cp:revision>
  <dcterms:created xsi:type="dcterms:W3CDTF">2015-03-10T11:57:00Z</dcterms:created>
  <dcterms:modified xsi:type="dcterms:W3CDTF">2020-01-15T13:43:18Z</dcterms:modified>
  <cp:category>12sc.taobao.com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  <property fmtid="{D5CDD505-2E9C-101B-9397-08002B2CF9AE}" pid="3" name="KSORubyTemplateID">
    <vt:lpwstr>2</vt:lpwstr>
  </property>
</Properties>
</file>