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2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3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80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31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6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03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0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2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80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8DE0-A78B-4D01-8739-89F0A3C74B4C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9D46-3EA2-4725-9678-EF7846A98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40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358" y="3204519"/>
            <a:ext cx="1021492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de-DE" sz="1200" dirty="0"/>
          </a:p>
        </p:txBody>
      </p:sp>
      <p:sp>
        <p:nvSpPr>
          <p:cNvPr id="7" name="Rectangle 6"/>
          <p:cNvSpPr/>
          <p:nvPr/>
        </p:nvSpPr>
        <p:spPr>
          <a:xfrm>
            <a:off x="4666737" y="3204519"/>
            <a:ext cx="1021492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a123.g2.</a:t>
            </a:r>
            <a:br>
              <a:rPr lang="en-US" sz="1200" dirty="0" smtClean="0"/>
            </a:br>
            <a:r>
              <a:rPr lang="en-US" sz="1200" dirty="0" smtClean="0"/>
              <a:t>akamai.net</a:t>
            </a:r>
            <a:endParaRPr lang="de-DE" sz="1200" dirty="0"/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1795850" y="3476368"/>
            <a:ext cx="2870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59212" y="1140940"/>
            <a:ext cx="1021492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DNS</a:t>
            </a:r>
            <a:endParaRPr lang="de-DE" sz="1200" dirty="0"/>
          </a:p>
        </p:txBody>
      </p:sp>
      <p:cxnSp>
        <p:nvCxnSpPr>
          <p:cNvPr id="15" name="Straight Arrow Connector 14"/>
          <p:cNvCxnSpPr>
            <a:stCxn id="4" idx="0"/>
            <a:endCxn id="12" idx="1"/>
          </p:cNvCxnSpPr>
          <p:nvPr/>
        </p:nvCxnSpPr>
        <p:spPr>
          <a:xfrm flipV="1">
            <a:off x="1285104" y="1412789"/>
            <a:ext cx="1874108" cy="1791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900000">
            <a:off x="1110838" y="1988317"/>
            <a:ext cx="2053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DNS query : cdn.customer.com ?</a:t>
            </a:r>
            <a:endParaRPr lang="de-DE" sz="1100" dirty="0"/>
          </a:p>
        </p:txBody>
      </p:sp>
      <p:sp>
        <p:nvSpPr>
          <p:cNvPr id="19" name="TextBox 18"/>
          <p:cNvSpPr txBox="1"/>
          <p:nvPr/>
        </p:nvSpPr>
        <p:spPr>
          <a:xfrm rot="18900000">
            <a:off x="1538425" y="2259167"/>
            <a:ext cx="1701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Reply: a123.g2.akamai.net</a:t>
            </a:r>
            <a:endParaRPr lang="de-DE" sz="1100" dirty="0"/>
          </a:p>
        </p:txBody>
      </p:sp>
      <p:sp>
        <p:nvSpPr>
          <p:cNvPr id="22" name="Rectangle 21"/>
          <p:cNvSpPr/>
          <p:nvPr/>
        </p:nvSpPr>
        <p:spPr>
          <a:xfrm>
            <a:off x="4383585" y="1140939"/>
            <a:ext cx="1572372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 SAS </a:t>
            </a:r>
          </a:p>
          <a:p>
            <a:pPr algn="ctr"/>
            <a:r>
              <a:rPr lang="en-US" sz="1200" dirty="0" smtClean="0"/>
              <a:t>Generator</a:t>
            </a:r>
            <a:endParaRPr lang="de-DE" sz="1200" dirty="0"/>
          </a:p>
        </p:txBody>
      </p:sp>
      <p:cxnSp>
        <p:nvCxnSpPr>
          <p:cNvPr id="24" name="Straight Arrow Connector 23"/>
          <p:cNvCxnSpPr>
            <a:stCxn id="7" idx="0"/>
            <a:endCxn id="22" idx="2"/>
          </p:cNvCxnSpPr>
          <p:nvPr/>
        </p:nvCxnSpPr>
        <p:spPr>
          <a:xfrm flipH="1" flipV="1">
            <a:off x="5169771" y="1684636"/>
            <a:ext cx="7712" cy="1519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31" idx="1"/>
          </p:cNvCxnSpPr>
          <p:nvPr/>
        </p:nvCxnSpPr>
        <p:spPr>
          <a:xfrm>
            <a:off x="5688229" y="3476368"/>
            <a:ext cx="2356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44251" y="3204519"/>
            <a:ext cx="148692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Azure Blob</a:t>
            </a:r>
          </a:p>
          <a:p>
            <a:r>
              <a:rPr lang="en-US" sz="1200" dirty="0" smtClean="0"/>
              <a:t>Storage</a:t>
            </a:r>
            <a:endParaRPr lang="de-DE" sz="1200" dirty="0"/>
          </a:p>
        </p:txBody>
      </p:sp>
      <p:sp>
        <p:nvSpPr>
          <p:cNvPr id="34" name="Rectangular Callout 33"/>
          <p:cNvSpPr/>
          <p:nvPr/>
        </p:nvSpPr>
        <p:spPr>
          <a:xfrm>
            <a:off x="6614985" y="797155"/>
            <a:ext cx="4366054" cy="1511498"/>
          </a:xfrm>
          <a:prstGeom prst="wedgeRectCallout">
            <a:avLst>
              <a:gd name="adj1" fmla="val -78427"/>
              <a:gd name="adj2" fmla="val 432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sz="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/images/public/data/somePublicImage.jpg</a:t>
            </a:r>
          </a:p>
          <a:p>
            <a:pPr lvl="0"/>
            <a:r>
              <a:rPr lang="en-US" sz="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 cdn.customer.com</a:t>
            </a:r>
          </a:p>
          <a:p>
            <a:pPr lvl="0"/>
            <a:r>
              <a:rPr lang="de-DE" sz="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X-Akamai-G2O-Auth-Data: 3, 88.221.93.12, 91.52.154.64, 1425914629, </a:t>
            </a:r>
          </a:p>
          <a:p>
            <a:pPr lvl="0"/>
            <a:r>
              <a:rPr lang="de-DE" sz="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13587203.1988984900, 193565</a:t>
            </a:r>
          </a:p>
          <a:p>
            <a:pPr lvl="0"/>
            <a:r>
              <a:rPr lang="de-DE" sz="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X-Akamai-G2O-Auth-Sign: RghQKaP2+Am00Qo3b3OBpA==</a:t>
            </a:r>
          </a:p>
          <a:p>
            <a:pPr lvl="0"/>
            <a:endParaRPr lang="en-US" sz="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de-DE" sz="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HTTP/1.1 302 Found</a:t>
            </a:r>
          </a:p>
          <a:p>
            <a:pPr lvl="0"/>
            <a:r>
              <a:rPr lang="de-DE" sz="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0</a:t>
            </a:r>
          </a:p>
          <a:p>
            <a:pPr lvl="0"/>
            <a:r>
              <a:rPr lang="de-DE" sz="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Location: https://cdndatastore01.blob.core.windows.net/</a:t>
            </a:r>
          </a:p>
          <a:p>
            <a:pPr lvl="0"/>
            <a:r>
              <a:rPr lang="en-US" sz="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public/data/somePublicImage.jpg</a:t>
            </a:r>
          </a:p>
          <a:p>
            <a:pPr lvl="0"/>
            <a:r>
              <a:rPr lang="en-US" sz="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sz="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?sv=2014-02-14&amp;si=g2o&amp;sr=b&amp;sp=r&amp;se=2015-03-10T14%3A48%3A15Z&amp;sig=...</a:t>
            </a:r>
          </a:p>
          <a:p>
            <a:pPr lvl="0"/>
            <a:endParaRPr lang="de-DE" sz="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5312085" y="4100385"/>
            <a:ext cx="4366054" cy="1126380"/>
          </a:xfrm>
          <a:prstGeom prst="wedgeRectCallout">
            <a:avLst>
              <a:gd name="adj1" fmla="val -24275"/>
              <a:gd name="adj2" fmla="val -925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sz="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sz="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/public/data/somePublicImage.jpg</a:t>
            </a:r>
            <a:endParaRPr lang="en-US" sz="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sz="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?sv=2014-02-14&amp;si=g2o&amp;sr=b&amp;sp=r&amp;se=2015-03-10T14%3A48%3A15Z&amp;sig=...</a:t>
            </a:r>
          </a:p>
          <a:p>
            <a:pPr lvl="0"/>
            <a:r>
              <a:rPr lang="en-US" sz="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-US" sz="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cdndatastore01.blob.core.windows.net</a:t>
            </a:r>
          </a:p>
          <a:p>
            <a:pPr lvl="0"/>
            <a:endParaRPr lang="en-US" sz="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de-DE" sz="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</a:t>
            </a:r>
            <a:r>
              <a:rPr lang="de-DE" sz="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 OK</a:t>
            </a:r>
            <a:endParaRPr lang="de-DE" sz="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de-DE" sz="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23241</a:t>
            </a:r>
          </a:p>
          <a:p>
            <a:pPr lvl="0"/>
            <a:r>
              <a:rPr lang="de-DE" sz="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image/jpeg</a:t>
            </a:r>
          </a:p>
          <a:p>
            <a:pPr lvl="0"/>
            <a:r>
              <a:rPr lang="de-DE" sz="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Server: Windows-Azure-Blob/1.0 </a:t>
            </a:r>
            <a:r>
              <a:rPr lang="de-DE" sz="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Microsoft-HTTPAPI/2.0</a:t>
            </a:r>
            <a:endParaRPr lang="de-DE" sz="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025614" y="4297556"/>
            <a:ext cx="2986214" cy="407353"/>
          </a:xfrm>
          <a:prstGeom prst="wedgeRectCallout">
            <a:avLst>
              <a:gd name="adj1" fmla="val -2739"/>
              <a:gd name="adj2" fmla="val -2175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sz="9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/images/public/data/somePublicImage.jpg</a:t>
            </a:r>
          </a:p>
          <a:p>
            <a:pPr lvl="0"/>
            <a:r>
              <a:rPr lang="en-US" sz="9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 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cdn.customer.com</a:t>
            </a:r>
            <a:endParaRPr lang="de-DE" sz="9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1319112" y="2875005"/>
            <a:ext cx="269204" cy="26920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de-DE" dirty="0"/>
          </a:p>
        </p:txBody>
      </p:sp>
      <p:sp>
        <p:nvSpPr>
          <p:cNvPr id="39" name="Flowchart: Connector 38"/>
          <p:cNvSpPr/>
          <p:nvPr/>
        </p:nvSpPr>
        <p:spPr>
          <a:xfrm>
            <a:off x="2310715" y="3325284"/>
            <a:ext cx="269204" cy="26920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de-DE" dirty="0"/>
          </a:p>
        </p:txBody>
      </p:sp>
      <p:sp>
        <p:nvSpPr>
          <p:cNvPr id="40" name="Flowchart: Connector 39"/>
          <p:cNvSpPr/>
          <p:nvPr/>
        </p:nvSpPr>
        <p:spPr>
          <a:xfrm>
            <a:off x="5042881" y="2128749"/>
            <a:ext cx="269204" cy="26920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de-DE" dirty="0"/>
          </a:p>
        </p:txBody>
      </p:sp>
      <p:sp>
        <p:nvSpPr>
          <p:cNvPr id="41" name="Flowchart: Connector 40"/>
          <p:cNvSpPr/>
          <p:nvPr/>
        </p:nvSpPr>
        <p:spPr>
          <a:xfrm>
            <a:off x="6274437" y="3325284"/>
            <a:ext cx="269204" cy="26920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de-D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593493" y="1295435"/>
            <a:ext cx="279037" cy="224532"/>
            <a:chOff x="3948113" y="1960563"/>
            <a:chExt cx="544512" cy="438150"/>
          </a:xfrm>
          <a:solidFill>
            <a:schemeClr val="bg1"/>
          </a:solidFill>
        </p:grpSpPr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4143375" y="2105026"/>
              <a:ext cx="152400" cy="149225"/>
            </a:xfrm>
            <a:custGeom>
              <a:avLst/>
              <a:gdLst>
                <a:gd name="T0" fmla="*/ 65 w 217"/>
                <a:gd name="T1" fmla="*/ 23 h 216"/>
                <a:gd name="T2" fmla="*/ 24 w 217"/>
                <a:gd name="T3" fmla="*/ 151 h 216"/>
                <a:gd name="T4" fmla="*/ 152 w 217"/>
                <a:gd name="T5" fmla="*/ 192 h 216"/>
                <a:gd name="T6" fmla="*/ 193 w 217"/>
                <a:gd name="T7" fmla="*/ 65 h 216"/>
                <a:gd name="T8" fmla="*/ 65 w 217"/>
                <a:gd name="T9" fmla="*/ 23 h 216"/>
                <a:gd name="T10" fmla="*/ 124 w 217"/>
                <a:gd name="T11" fmla="*/ 139 h 216"/>
                <a:gd name="T12" fmla="*/ 78 w 217"/>
                <a:gd name="T13" fmla="*/ 124 h 216"/>
                <a:gd name="T14" fmla="*/ 93 w 217"/>
                <a:gd name="T15" fmla="*/ 77 h 216"/>
                <a:gd name="T16" fmla="*/ 140 w 217"/>
                <a:gd name="T17" fmla="*/ 92 h 216"/>
                <a:gd name="T18" fmla="*/ 124 w 217"/>
                <a:gd name="T19" fmla="*/ 13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216">
                  <a:moveTo>
                    <a:pt x="65" y="23"/>
                  </a:moveTo>
                  <a:cubicBezTo>
                    <a:pt x="19" y="47"/>
                    <a:pt x="0" y="104"/>
                    <a:pt x="24" y="151"/>
                  </a:cubicBezTo>
                  <a:cubicBezTo>
                    <a:pt x="48" y="198"/>
                    <a:pt x="105" y="216"/>
                    <a:pt x="152" y="192"/>
                  </a:cubicBezTo>
                  <a:cubicBezTo>
                    <a:pt x="199" y="168"/>
                    <a:pt x="217" y="111"/>
                    <a:pt x="193" y="65"/>
                  </a:cubicBezTo>
                  <a:cubicBezTo>
                    <a:pt x="169" y="18"/>
                    <a:pt x="112" y="0"/>
                    <a:pt x="65" y="23"/>
                  </a:cubicBezTo>
                  <a:close/>
                  <a:moveTo>
                    <a:pt x="124" y="139"/>
                  </a:moveTo>
                  <a:cubicBezTo>
                    <a:pt x="107" y="148"/>
                    <a:pt x="86" y="141"/>
                    <a:pt x="78" y="124"/>
                  </a:cubicBezTo>
                  <a:cubicBezTo>
                    <a:pt x="69" y="107"/>
                    <a:pt x="76" y="86"/>
                    <a:pt x="93" y="77"/>
                  </a:cubicBezTo>
                  <a:cubicBezTo>
                    <a:pt x="110" y="69"/>
                    <a:pt x="131" y="75"/>
                    <a:pt x="140" y="92"/>
                  </a:cubicBezTo>
                  <a:cubicBezTo>
                    <a:pt x="148" y="109"/>
                    <a:pt x="142" y="130"/>
                    <a:pt x="124" y="1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3948113" y="1960563"/>
              <a:ext cx="544512" cy="438150"/>
            </a:xfrm>
            <a:custGeom>
              <a:avLst/>
              <a:gdLst>
                <a:gd name="T0" fmla="*/ 746 w 780"/>
                <a:gd name="T1" fmla="*/ 0 h 632"/>
                <a:gd name="T2" fmla="*/ 35 w 780"/>
                <a:gd name="T3" fmla="*/ 0 h 632"/>
                <a:gd name="T4" fmla="*/ 0 w 780"/>
                <a:gd name="T5" fmla="*/ 41 h 632"/>
                <a:gd name="T6" fmla="*/ 0 w 780"/>
                <a:gd name="T7" fmla="*/ 592 h 632"/>
                <a:gd name="T8" fmla="*/ 35 w 780"/>
                <a:gd name="T9" fmla="*/ 632 h 632"/>
                <a:gd name="T10" fmla="*/ 746 w 780"/>
                <a:gd name="T11" fmla="*/ 632 h 632"/>
                <a:gd name="T12" fmla="*/ 780 w 780"/>
                <a:gd name="T13" fmla="*/ 592 h 632"/>
                <a:gd name="T14" fmla="*/ 780 w 780"/>
                <a:gd name="T15" fmla="*/ 41 h 632"/>
                <a:gd name="T16" fmla="*/ 746 w 780"/>
                <a:gd name="T17" fmla="*/ 0 h 632"/>
                <a:gd name="T18" fmla="*/ 582 w 780"/>
                <a:gd name="T19" fmla="*/ 389 h 632"/>
                <a:gd name="T20" fmla="*/ 546 w 780"/>
                <a:gd name="T21" fmla="*/ 447 h 632"/>
                <a:gd name="T22" fmla="*/ 496 w 780"/>
                <a:gd name="T23" fmla="*/ 426 h 632"/>
                <a:gd name="T24" fmla="*/ 468 w 780"/>
                <a:gd name="T25" fmla="*/ 447 h 632"/>
                <a:gd name="T26" fmla="*/ 474 w 780"/>
                <a:gd name="T27" fmla="*/ 504 h 632"/>
                <a:gd name="T28" fmla="*/ 408 w 780"/>
                <a:gd name="T29" fmla="*/ 519 h 632"/>
                <a:gd name="T30" fmla="*/ 387 w 780"/>
                <a:gd name="T31" fmla="*/ 470 h 632"/>
                <a:gd name="T32" fmla="*/ 351 w 780"/>
                <a:gd name="T33" fmla="*/ 465 h 632"/>
                <a:gd name="T34" fmla="*/ 316 w 780"/>
                <a:gd name="T35" fmla="*/ 508 h 632"/>
                <a:gd name="T36" fmla="*/ 259 w 780"/>
                <a:gd name="T37" fmla="*/ 473 h 632"/>
                <a:gd name="T38" fmla="*/ 279 w 780"/>
                <a:gd name="T39" fmla="*/ 424 h 632"/>
                <a:gd name="T40" fmla="*/ 256 w 780"/>
                <a:gd name="T41" fmla="*/ 394 h 632"/>
                <a:gd name="T42" fmla="*/ 202 w 780"/>
                <a:gd name="T43" fmla="*/ 400 h 632"/>
                <a:gd name="T44" fmla="*/ 186 w 780"/>
                <a:gd name="T45" fmla="*/ 334 h 632"/>
                <a:gd name="T46" fmla="*/ 235 w 780"/>
                <a:gd name="T47" fmla="*/ 314 h 632"/>
                <a:gd name="T48" fmla="*/ 240 w 780"/>
                <a:gd name="T49" fmla="*/ 277 h 632"/>
                <a:gd name="T50" fmla="*/ 197 w 780"/>
                <a:gd name="T51" fmla="*/ 243 h 632"/>
                <a:gd name="T52" fmla="*/ 233 w 780"/>
                <a:gd name="T53" fmla="*/ 185 h 632"/>
                <a:gd name="T54" fmla="*/ 283 w 780"/>
                <a:gd name="T55" fmla="*/ 206 h 632"/>
                <a:gd name="T56" fmla="*/ 308 w 780"/>
                <a:gd name="T57" fmla="*/ 186 h 632"/>
                <a:gd name="T58" fmla="*/ 300 w 780"/>
                <a:gd name="T59" fmla="*/ 131 h 632"/>
                <a:gd name="T60" fmla="*/ 366 w 780"/>
                <a:gd name="T61" fmla="*/ 113 h 632"/>
                <a:gd name="T62" fmla="*/ 388 w 780"/>
                <a:gd name="T63" fmla="*/ 163 h 632"/>
                <a:gd name="T64" fmla="*/ 427 w 780"/>
                <a:gd name="T65" fmla="*/ 168 h 632"/>
                <a:gd name="T66" fmla="*/ 463 w 780"/>
                <a:gd name="T67" fmla="*/ 124 h 632"/>
                <a:gd name="T68" fmla="*/ 521 w 780"/>
                <a:gd name="T69" fmla="*/ 159 h 632"/>
                <a:gd name="T70" fmla="*/ 499 w 780"/>
                <a:gd name="T71" fmla="*/ 211 h 632"/>
                <a:gd name="T72" fmla="*/ 520 w 780"/>
                <a:gd name="T73" fmla="*/ 238 h 632"/>
                <a:gd name="T74" fmla="*/ 577 w 780"/>
                <a:gd name="T75" fmla="*/ 232 h 632"/>
                <a:gd name="T76" fmla="*/ 593 w 780"/>
                <a:gd name="T77" fmla="*/ 298 h 632"/>
                <a:gd name="T78" fmla="*/ 542 w 780"/>
                <a:gd name="T79" fmla="*/ 319 h 632"/>
                <a:gd name="T80" fmla="*/ 537 w 780"/>
                <a:gd name="T81" fmla="*/ 353 h 632"/>
                <a:gd name="T82" fmla="*/ 582 w 780"/>
                <a:gd name="T83" fmla="*/ 389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80" h="632">
                  <a:moveTo>
                    <a:pt x="746" y="0"/>
                  </a:moveTo>
                  <a:lnTo>
                    <a:pt x="35" y="0"/>
                  </a:lnTo>
                  <a:cubicBezTo>
                    <a:pt x="16" y="0"/>
                    <a:pt x="0" y="18"/>
                    <a:pt x="0" y="41"/>
                  </a:cubicBezTo>
                  <a:lnTo>
                    <a:pt x="0" y="592"/>
                  </a:lnTo>
                  <a:cubicBezTo>
                    <a:pt x="0" y="614"/>
                    <a:pt x="16" y="632"/>
                    <a:pt x="35" y="632"/>
                  </a:cubicBezTo>
                  <a:lnTo>
                    <a:pt x="746" y="632"/>
                  </a:lnTo>
                  <a:cubicBezTo>
                    <a:pt x="765" y="632"/>
                    <a:pt x="780" y="614"/>
                    <a:pt x="780" y="592"/>
                  </a:cubicBezTo>
                  <a:lnTo>
                    <a:pt x="780" y="41"/>
                  </a:lnTo>
                  <a:cubicBezTo>
                    <a:pt x="780" y="18"/>
                    <a:pt x="765" y="0"/>
                    <a:pt x="746" y="0"/>
                  </a:cubicBezTo>
                  <a:close/>
                  <a:moveTo>
                    <a:pt x="582" y="389"/>
                  </a:moveTo>
                  <a:lnTo>
                    <a:pt x="546" y="447"/>
                  </a:lnTo>
                  <a:lnTo>
                    <a:pt x="496" y="426"/>
                  </a:lnTo>
                  <a:cubicBezTo>
                    <a:pt x="488" y="434"/>
                    <a:pt x="478" y="441"/>
                    <a:pt x="468" y="447"/>
                  </a:cubicBezTo>
                  <a:lnTo>
                    <a:pt x="474" y="504"/>
                  </a:lnTo>
                  <a:lnTo>
                    <a:pt x="408" y="519"/>
                  </a:lnTo>
                  <a:lnTo>
                    <a:pt x="387" y="470"/>
                  </a:lnTo>
                  <a:cubicBezTo>
                    <a:pt x="375" y="470"/>
                    <a:pt x="363" y="468"/>
                    <a:pt x="351" y="465"/>
                  </a:cubicBezTo>
                  <a:lnTo>
                    <a:pt x="316" y="508"/>
                  </a:lnTo>
                  <a:lnTo>
                    <a:pt x="259" y="473"/>
                  </a:lnTo>
                  <a:lnTo>
                    <a:pt x="279" y="424"/>
                  </a:lnTo>
                  <a:cubicBezTo>
                    <a:pt x="270" y="415"/>
                    <a:pt x="263" y="405"/>
                    <a:pt x="256" y="394"/>
                  </a:cubicBezTo>
                  <a:lnTo>
                    <a:pt x="202" y="400"/>
                  </a:lnTo>
                  <a:lnTo>
                    <a:pt x="186" y="334"/>
                  </a:lnTo>
                  <a:lnTo>
                    <a:pt x="235" y="314"/>
                  </a:lnTo>
                  <a:cubicBezTo>
                    <a:pt x="235" y="302"/>
                    <a:pt x="237" y="289"/>
                    <a:pt x="240" y="277"/>
                  </a:cubicBezTo>
                  <a:lnTo>
                    <a:pt x="197" y="243"/>
                  </a:lnTo>
                  <a:lnTo>
                    <a:pt x="233" y="185"/>
                  </a:lnTo>
                  <a:lnTo>
                    <a:pt x="283" y="206"/>
                  </a:lnTo>
                  <a:cubicBezTo>
                    <a:pt x="290" y="198"/>
                    <a:pt x="299" y="192"/>
                    <a:pt x="308" y="186"/>
                  </a:cubicBezTo>
                  <a:lnTo>
                    <a:pt x="300" y="131"/>
                  </a:lnTo>
                  <a:lnTo>
                    <a:pt x="366" y="113"/>
                  </a:lnTo>
                  <a:lnTo>
                    <a:pt x="388" y="163"/>
                  </a:lnTo>
                  <a:cubicBezTo>
                    <a:pt x="401" y="164"/>
                    <a:pt x="414" y="165"/>
                    <a:pt x="427" y="168"/>
                  </a:cubicBezTo>
                  <a:lnTo>
                    <a:pt x="463" y="124"/>
                  </a:lnTo>
                  <a:lnTo>
                    <a:pt x="521" y="159"/>
                  </a:lnTo>
                  <a:lnTo>
                    <a:pt x="499" y="211"/>
                  </a:lnTo>
                  <a:cubicBezTo>
                    <a:pt x="507" y="219"/>
                    <a:pt x="514" y="228"/>
                    <a:pt x="520" y="238"/>
                  </a:cubicBezTo>
                  <a:lnTo>
                    <a:pt x="577" y="232"/>
                  </a:lnTo>
                  <a:lnTo>
                    <a:pt x="593" y="298"/>
                  </a:lnTo>
                  <a:lnTo>
                    <a:pt x="542" y="319"/>
                  </a:lnTo>
                  <a:cubicBezTo>
                    <a:pt x="541" y="331"/>
                    <a:pt x="540" y="342"/>
                    <a:pt x="537" y="353"/>
                  </a:cubicBezTo>
                  <a:lnTo>
                    <a:pt x="582" y="3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984501" y="3284939"/>
            <a:ext cx="445794" cy="382858"/>
            <a:chOff x="9923463" y="2781300"/>
            <a:chExt cx="539750" cy="463550"/>
          </a:xfrm>
        </p:grpSpPr>
        <p:sp>
          <p:nvSpPr>
            <p:cNvPr id="53" name="Freeform 10"/>
            <p:cNvSpPr>
              <a:spLocks noEditPoints="1"/>
            </p:cNvSpPr>
            <p:nvPr/>
          </p:nvSpPr>
          <p:spPr bwMode="auto">
            <a:xfrm>
              <a:off x="9923463" y="2781300"/>
              <a:ext cx="539750" cy="463550"/>
            </a:xfrm>
            <a:custGeom>
              <a:avLst/>
              <a:gdLst>
                <a:gd name="T0" fmla="*/ 579 w 772"/>
                <a:gd name="T1" fmla="*/ 0 h 668"/>
                <a:gd name="T2" fmla="*/ 193 w 772"/>
                <a:gd name="T3" fmla="*/ 0 h 668"/>
                <a:gd name="T4" fmla="*/ 0 w 772"/>
                <a:gd name="T5" fmla="*/ 334 h 668"/>
                <a:gd name="T6" fmla="*/ 193 w 772"/>
                <a:gd name="T7" fmla="*/ 668 h 668"/>
                <a:gd name="T8" fmla="*/ 579 w 772"/>
                <a:gd name="T9" fmla="*/ 668 h 668"/>
                <a:gd name="T10" fmla="*/ 772 w 772"/>
                <a:gd name="T11" fmla="*/ 334 h 668"/>
                <a:gd name="T12" fmla="*/ 579 w 772"/>
                <a:gd name="T13" fmla="*/ 0 h 668"/>
                <a:gd name="T14" fmla="*/ 580 w 772"/>
                <a:gd name="T15" fmla="*/ 484 h 668"/>
                <a:gd name="T16" fmla="*/ 528 w 772"/>
                <a:gd name="T17" fmla="*/ 536 h 668"/>
                <a:gd name="T18" fmla="*/ 244 w 772"/>
                <a:gd name="T19" fmla="*/ 536 h 668"/>
                <a:gd name="T20" fmla="*/ 192 w 772"/>
                <a:gd name="T21" fmla="*/ 484 h 668"/>
                <a:gd name="T22" fmla="*/ 192 w 772"/>
                <a:gd name="T23" fmla="*/ 185 h 668"/>
                <a:gd name="T24" fmla="*/ 244 w 772"/>
                <a:gd name="T25" fmla="*/ 133 h 668"/>
                <a:gd name="T26" fmla="*/ 454 w 772"/>
                <a:gd name="T27" fmla="*/ 133 h 668"/>
                <a:gd name="T28" fmla="*/ 494 w 772"/>
                <a:gd name="T29" fmla="*/ 133 h 668"/>
                <a:gd name="T30" fmla="*/ 499 w 772"/>
                <a:gd name="T31" fmla="*/ 133 h 668"/>
                <a:gd name="T32" fmla="*/ 580 w 772"/>
                <a:gd name="T33" fmla="*/ 213 h 668"/>
                <a:gd name="T34" fmla="*/ 580 w 772"/>
                <a:gd name="T35" fmla="*/ 484 h 668"/>
                <a:gd name="T36" fmla="*/ 580 w 772"/>
                <a:gd name="T37" fmla="*/ 48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2" h="668">
                  <a:moveTo>
                    <a:pt x="579" y="0"/>
                  </a:moveTo>
                  <a:lnTo>
                    <a:pt x="193" y="0"/>
                  </a:lnTo>
                  <a:lnTo>
                    <a:pt x="0" y="334"/>
                  </a:lnTo>
                  <a:lnTo>
                    <a:pt x="193" y="668"/>
                  </a:lnTo>
                  <a:lnTo>
                    <a:pt x="579" y="668"/>
                  </a:lnTo>
                  <a:lnTo>
                    <a:pt x="772" y="334"/>
                  </a:lnTo>
                  <a:lnTo>
                    <a:pt x="579" y="0"/>
                  </a:lnTo>
                  <a:close/>
                  <a:moveTo>
                    <a:pt x="580" y="484"/>
                  </a:moveTo>
                  <a:cubicBezTo>
                    <a:pt x="580" y="512"/>
                    <a:pt x="557" y="536"/>
                    <a:pt x="528" y="536"/>
                  </a:cubicBezTo>
                  <a:lnTo>
                    <a:pt x="244" y="536"/>
                  </a:lnTo>
                  <a:cubicBezTo>
                    <a:pt x="216" y="536"/>
                    <a:pt x="192" y="512"/>
                    <a:pt x="192" y="484"/>
                  </a:cubicBezTo>
                  <a:lnTo>
                    <a:pt x="192" y="185"/>
                  </a:lnTo>
                  <a:cubicBezTo>
                    <a:pt x="192" y="156"/>
                    <a:pt x="216" y="133"/>
                    <a:pt x="244" y="133"/>
                  </a:cubicBezTo>
                  <a:lnTo>
                    <a:pt x="454" y="133"/>
                  </a:lnTo>
                  <a:cubicBezTo>
                    <a:pt x="475" y="133"/>
                    <a:pt x="494" y="133"/>
                    <a:pt x="494" y="133"/>
                  </a:cubicBezTo>
                  <a:lnTo>
                    <a:pt x="499" y="133"/>
                  </a:lnTo>
                  <a:lnTo>
                    <a:pt x="580" y="213"/>
                  </a:lnTo>
                  <a:lnTo>
                    <a:pt x="580" y="484"/>
                  </a:lnTo>
                  <a:lnTo>
                    <a:pt x="580" y="48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10148888" y="3038475"/>
              <a:ext cx="23813" cy="57150"/>
            </a:xfrm>
            <a:custGeom>
              <a:avLst/>
              <a:gdLst>
                <a:gd name="T0" fmla="*/ 33 w 35"/>
                <a:gd name="T1" fmla="*/ 16 h 81"/>
                <a:gd name="T2" fmla="*/ 31 w 35"/>
                <a:gd name="T3" fmla="*/ 8 h 81"/>
                <a:gd name="T4" fmla="*/ 27 w 35"/>
                <a:gd name="T5" fmla="*/ 3 h 81"/>
                <a:gd name="T6" fmla="*/ 23 w 35"/>
                <a:gd name="T7" fmla="*/ 1 h 81"/>
                <a:gd name="T8" fmla="*/ 18 w 35"/>
                <a:gd name="T9" fmla="*/ 0 h 81"/>
                <a:gd name="T10" fmla="*/ 9 w 35"/>
                <a:gd name="T11" fmla="*/ 2 h 81"/>
                <a:gd name="T12" fmla="*/ 4 w 35"/>
                <a:gd name="T13" fmla="*/ 10 h 81"/>
                <a:gd name="T14" fmla="*/ 1 w 35"/>
                <a:gd name="T15" fmla="*/ 22 h 81"/>
                <a:gd name="T16" fmla="*/ 0 w 35"/>
                <a:gd name="T17" fmla="*/ 40 h 81"/>
                <a:gd name="T18" fmla="*/ 1 w 35"/>
                <a:gd name="T19" fmla="*/ 60 h 81"/>
                <a:gd name="T20" fmla="*/ 4 w 35"/>
                <a:gd name="T21" fmla="*/ 72 h 81"/>
                <a:gd name="T22" fmla="*/ 9 w 35"/>
                <a:gd name="T23" fmla="*/ 79 h 81"/>
                <a:gd name="T24" fmla="*/ 17 w 35"/>
                <a:gd name="T25" fmla="*/ 81 h 81"/>
                <a:gd name="T26" fmla="*/ 23 w 35"/>
                <a:gd name="T27" fmla="*/ 80 h 81"/>
                <a:gd name="T28" fmla="*/ 28 w 35"/>
                <a:gd name="T29" fmla="*/ 76 h 81"/>
                <a:gd name="T30" fmla="*/ 31 w 35"/>
                <a:gd name="T31" fmla="*/ 71 h 81"/>
                <a:gd name="T32" fmla="*/ 33 w 35"/>
                <a:gd name="T33" fmla="*/ 63 h 81"/>
                <a:gd name="T34" fmla="*/ 34 w 35"/>
                <a:gd name="T35" fmla="*/ 53 h 81"/>
                <a:gd name="T36" fmla="*/ 35 w 35"/>
                <a:gd name="T37" fmla="*/ 41 h 81"/>
                <a:gd name="T38" fmla="*/ 34 w 35"/>
                <a:gd name="T39" fmla="*/ 27 h 81"/>
                <a:gd name="T40" fmla="*/ 33 w 35"/>
                <a:gd name="T41" fmla="*/ 1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81">
                  <a:moveTo>
                    <a:pt x="33" y="16"/>
                  </a:moveTo>
                  <a:cubicBezTo>
                    <a:pt x="32" y="13"/>
                    <a:pt x="32" y="10"/>
                    <a:pt x="31" y="8"/>
                  </a:cubicBezTo>
                  <a:cubicBezTo>
                    <a:pt x="30" y="6"/>
                    <a:pt x="29" y="4"/>
                    <a:pt x="27" y="3"/>
                  </a:cubicBezTo>
                  <a:cubicBezTo>
                    <a:pt x="26" y="2"/>
                    <a:pt x="25" y="1"/>
                    <a:pt x="23" y="1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4" y="0"/>
                    <a:pt x="11" y="1"/>
                    <a:pt x="9" y="2"/>
                  </a:cubicBezTo>
                  <a:cubicBezTo>
                    <a:pt x="7" y="4"/>
                    <a:pt x="5" y="6"/>
                    <a:pt x="4" y="10"/>
                  </a:cubicBezTo>
                  <a:cubicBezTo>
                    <a:pt x="2" y="13"/>
                    <a:pt x="1" y="17"/>
                    <a:pt x="1" y="22"/>
                  </a:cubicBezTo>
                  <a:cubicBezTo>
                    <a:pt x="0" y="27"/>
                    <a:pt x="0" y="33"/>
                    <a:pt x="0" y="40"/>
                  </a:cubicBezTo>
                  <a:cubicBezTo>
                    <a:pt x="0" y="48"/>
                    <a:pt x="0" y="54"/>
                    <a:pt x="1" y="60"/>
                  </a:cubicBezTo>
                  <a:cubicBezTo>
                    <a:pt x="2" y="65"/>
                    <a:pt x="3" y="69"/>
                    <a:pt x="4" y="72"/>
                  </a:cubicBezTo>
                  <a:cubicBezTo>
                    <a:pt x="6" y="75"/>
                    <a:pt x="7" y="78"/>
                    <a:pt x="9" y="79"/>
                  </a:cubicBezTo>
                  <a:cubicBezTo>
                    <a:pt x="12" y="80"/>
                    <a:pt x="14" y="81"/>
                    <a:pt x="17" y="81"/>
                  </a:cubicBezTo>
                  <a:cubicBezTo>
                    <a:pt x="20" y="81"/>
                    <a:pt x="22" y="80"/>
                    <a:pt x="23" y="80"/>
                  </a:cubicBezTo>
                  <a:cubicBezTo>
                    <a:pt x="25" y="79"/>
                    <a:pt x="27" y="78"/>
                    <a:pt x="28" y="76"/>
                  </a:cubicBezTo>
                  <a:cubicBezTo>
                    <a:pt x="29" y="75"/>
                    <a:pt x="30" y="73"/>
                    <a:pt x="31" y="71"/>
                  </a:cubicBezTo>
                  <a:cubicBezTo>
                    <a:pt x="32" y="69"/>
                    <a:pt x="33" y="66"/>
                    <a:pt x="33" y="63"/>
                  </a:cubicBezTo>
                  <a:cubicBezTo>
                    <a:pt x="34" y="60"/>
                    <a:pt x="34" y="57"/>
                    <a:pt x="34" y="53"/>
                  </a:cubicBezTo>
                  <a:cubicBezTo>
                    <a:pt x="35" y="49"/>
                    <a:pt x="35" y="45"/>
                    <a:pt x="35" y="41"/>
                  </a:cubicBezTo>
                  <a:cubicBezTo>
                    <a:pt x="35" y="36"/>
                    <a:pt x="35" y="31"/>
                    <a:pt x="34" y="27"/>
                  </a:cubicBezTo>
                  <a:cubicBezTo>
                    <a:pt x="34" y="23"/>
                    <a:pt x="34" y="19"/>
                    <a:pt x="33" y="16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10212388" y="2930525"/>
              <a:ext cx="23813" cy="57150"/>
            </a:xfrm>
            <a:custGeom>
              <a:avLst/>
              <a:gdLst>
                <a:gd name="T0" fmla="*/ 33 w 35"/>
                <a:gd name="T1" fmla="*/ 16 h 81"/>
                <a:gd name="T2" fmla="*/ 31 w 35"/>
                <a:gd name="T3" fmla="*/ 9 h 81"/>
                <a:gd name="T4" fmla="*/ 28 w 35"/>
                <a:gd name="T5" fmla="*/ 3 h 81"/>
                <a:gd name="T6" fmla="*/ 23 w 35"/>
                <a:gd name="T7" fmla="*/ 1 h 81"/>
                <a:gd name="T8" fmla="*/ 18 w 35"/>
                <a:gd name="T9" fmla="*/ 0 h 81"/>
                <a:gd name="T10" fmla="*/ 9 w 35"/>
                <a:gd name="T11" fmla="*/ 3 h 81"/>
                <a:gd name="T12" fmla="*/ 4 w 35"/>
                <a:gd name="T13" fmla="*/ 10 h 81"/>
                <a:gd name="T14" fmla="*/ 1 w 35"/>
                <a:gd name="T15" fmla="*/ 22 h 81"/>
                <a:gd name="T16" fmla="*/ 0 w 35"/>
                <a:gd name="T17" fmla="*/ 40 h 81"/>
                <a:gd name="T18" fmla="*/ 1 w 35"/>
                <a:gd name="T19" fmla="*/ 60 h 81"/>
                <a:gd name="T20" fmla="*/ 4 w 35"/>
                <a:gd name="T21" fmla="*/ 73 h 81"/>
                <a:gd name="T22" fmla="*/ 10 w 35"/>
                <a:gd name="T23" fmla="*/ 79 h 81"/>
                <a:gd name="T24" fmla="*/ 17 w 35"/>
                <a:gd name="T25" fmla="*/ 81 h 81"/>
                <a:gd name="T26" fmla="*/ 23 w 35"/>
                <a:gd name="T27" fmla="*/ 80 h 81"/>
                <a:gd name="T28" fmla="*/ 28 w 35"/>
                <a:gd name="T29" fmla="*/ 77 h 81"/>
                <a:gd name="T30" fmla="*/ 31 w 35"/>
                <a:gd name="T31" fmla="*/ 71 h 81"/>
                <a:gd name="T32" fmla="*/ 33 w 35"/>
                <a:gd name="T33" fmla="*/ 63 h 81"/>
                <a:gd name="T34" fmla="*/ 35 w 35"/>
                <a:gd name="T35" fmla="*/ 53 h 81"/>
                <a:gd name="T36" fmla="*/ 35 w 35"/>
                <a:gd name="T37" fmla="*/ 41 h 81"/>
                <a:gd name="T38" fmla="*/ 34 w 35"/>
                <a:gd name="T39" fmla="*/ 27 h 81"/>
                <a:gd name="T40" fmla="*/ 33 w 35"/>
                <a:gd name="T41" fmla="*/ 1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81">
                  <a:moveTo>
                    <a:pt x="33" y="16"/>
                  </a:moveTo>
                  <a:cubicBezTo>
                    <a:pt x="32" y="13"/>
                    <a:pt x="32" y="11"/>
                    <a:pt x="31" y="9"/>
                  </a:cubicBezTo>
                  <a:cubicBezTo>
                    <a:pt x="30" y="6"/>
                    <a:pt x="29" y="5"/>
                    <a:pt x="28" y="3"/>
                  </a:cubicBezTo>
                  <a:cubicBezTo>
                    <a:pt x="26" y="2"/>
                    <a:pt x="25" y="1"/>
                    <a:pt x="23" y="1"/>
                  </a:cubicBezTo>
                  <a:cubicBezTo>
                    <a:pt x="22" y="0"/>
                    <a:pt x="20" y="0"/>
                    <a:pt x="18" y="0"/>
                  </a:cubicBezTo>
                  <a:cubicBezTo>
                    <a:pt x="14" y="0"/>
                    <a:pt x="11" y="1"/>
                    <a:pt x="9" y="3"/>
                  </a:cubicBezTo>
                  <a:cubicBezTo>
                    <a:pt x="7" y="4"/>
                    <a:pt x="5" y="7"/>
                    <a:pt x="4" y="10"/>
                  </a:cubicBezTo>
                  <a:cubicBezTo>
                    <a:pt x="2" y="13"/>
                    <a:pt x="2" y="17"/>
                    <a:pt x="1" y="22"/>
                  </a:cubicBezTo>
                  <a:cubicBezTo>
                    <a:pt x="1" y="27"/>
                    <a:pt x="0" y="33"/>
                    <a:pt x="0" y="40"/>
                  </a:cubicBezTo>
                  <a:cubicBezTo>
                    <a:pt x="0" y="48"/>
                    <a:pt x="1" y="55"/>
                    <a:pt x="1" y="60"/>
                  </a:cubicBezTo>
                  <a:cubicBezTo>
                    <a:pt x="2" y="65"/>
                    <a:pt x="3" y="69"/>
                    <a:pt x="4" y="73"/>
                  </a:cubicBezTo>
                  <a:cubicBezTo>
                    <a:pt x="6" y="76"/>
                    <a:pt x="7" y="78"/>
                    <a:pt x="10" y="79"/>
                  </a:cubicBezTo>
                  <a:cubicBezTo>
                    <a:pt x="12" y="80"/>
                    <a:pt x="14" y="81"/>
                    <a:pt x="17" y="81"/>
                  </a:cubicBezTo>
                  <a:cubicBezTo>
                    <a:pt x="20" y="81"/>
                    <a:pt x="22" y="81"/>
                    <a:pt x="23" y="80"/>
                  </a:cubicBezTo>
                  <a:cubicBezTo>
                    <a:pt x="25" y="79"/>
                    <a:pt x="27" y="78"/>
                    <a:pt x="28" y="77"/>
                  </a:cubicBezTo>
                  <a:cubicBezTo>
                    <a:pt x="29" y="75"/>
                    <a:pt x="30" y="73"/>
                    <a:pt x="31" y="71"/>
                  </a:cubicBezTo>
                  <a:cubicBezTo>
                    <a:pt x="32" y="69"/>
                    <a:pt x="33" y="66"/>
                    <a:pt x="33" y="63"/>
                  </a:cubicBezTo>
                  <a:cubicBezTo>
                    <a:pt x="34" y="60"/>
                    <a:pt x="34" y="57"/>
                    <a:pt x="35" y="53"/>
                  </a:cubicBezTo>
                  <a:cubicBezTo>
                    <a:pt x="35" y="50"/>
                    <a:pt x="35" y="46"/>
                    <a:pt x="35" y="41"/>
                  </a:cubicBezTo>
                  <a:cubicBezTo>
                    <a:pt x="35" y="36"/>
                    <a:pt x="35" y="31"/>
                    <a:pt x="34" y="27"/>
                  </a:cubicBezTo>
                  <a:cubicBezTo>
                    <a:pt x="34" y="23"/>
                    <a:pt x="34" y="19"/>
                    <a:pt x="33" y="16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10077451" y="2894013"/>
              <a:ext cx="230188" cy="238125"/>
            </a:xfrm>
            <a:custGeom>
              <a:avLst/>
              <a:gdLst>
                <a:gd name="T0" fmla="*/ 233 w 330"/>
                <a:gd name="T1" fmla="*/ 0 h 345"/>
                <a:gd name="T2" fmla="*/ 0 w 330"/>
                <a:gd name="T3" fmla="*/ 23 h 345"/>
                <a:gd name="T4" fmla="*/ 23 w 330"/>
                <a:gd name="T5" fmla="*/ 345 h 345"/>
                <a:gd name="T6" fmla="*/ 330 w 330"/>
                <a:gd name="T7" fmla="*/ 322 h 345"/>
                <a:gd name="T8" fmla="*/ 266 w 330"/>
                <a:gd name="T9" fmla="*/ 65 h 345"/>
                <a:gd name="T10" fmla="*/ 87 w 330"/>
                <a:gd name="T11" fmla="*/ 59 h 345"/>
                <a:gd name="T12" fmla="*/ 88 w 330"/>
                <a:gd name="T13" fmla="*/ 55 h 345"/>
                <a:gd name="T14" fmla="*/ 114 w 330"/>
                <a:gd name="T15" fmla="*/ 38 h 345"/>
                <a:gd name="T16" fmla="*/ 117 w 330"/>
                <a:gd name="T17" fmla="*/ 37 h 345"/>
                <a:gd name="T18" fmla="*/ 124 w 330"/>
                <a:gd name="T19" fmla="*/ 37 h 345"/>
                <a:gd name="T20" fmla="*/ 133 w 330"/>
                <a:gd name="T21" fmla="*/ 38 h 345"/>
                <a:gd name="T22" fmla="*/ 135 w 330"/>
                <a:gd name="T23" fmla="*/ 40 h 345"/>
                <a:gd name="T24" fmla="*/ 153 w 330"/>
                <a:gd name="T25" fmla="*/ 134 h 345"/>
                <a:gd name="T26" fmla="*/ 156 w 330"/>
                <a:gd name="T27" fmla="*/ 136 h 345"/>
                <a:gd name="T28" fmla="*/ 157 w 330"/>
                <a:gd name="T29" fmla="*/ 143 h 345"/>
                <a:gd name="T30" fmla="*/ 156 w 330"/>
                <a:gd name="T31" fmla="*/ 149 h 345"/>
                <a:gd name="T32" fmla="*/ 153 w 330"/>
                <a:gd name="T33" fmla="*/ 151 h 345"/>
                <a:gd name="T34" fmla="*/ 89 w 330"/>
                <a:gd name="T35" fmla="*/ 151 h 345"/>
                <a:gd name="T36" fmla="*/ 87 w 330"/>
                <a:gd name="T37" fmla="*/ 147 h 345"/>
                <a:gd name="T38" fmla="*/ 87 w 330"/>
                <a:gd name="T39" fmla="*/ 138 h 345"/>
                <a:gd name="T40" fmla="*/ 89 w 330"/>
                <a:gd name="T41" fmla="*/ 134 h 345"/>
                <a:gd name="T42" fmla="*/ 112 w 330"/>
                <a:gd name="T43" fmla="*/ 134 h 345"/>
                <a:gd name="T44" fmla="*/ 94 w 330"/>
                <a:gd name="T45" fmla="*/ 70 h 345"/>
                <a:gd name="T46" fmla="*/ 88 w 330"/>
                <a:gd name="T47" fmla="*/ 70 h 345"/>
                <a:gd name="T48" fmla="*/ 87 w 330"/>
                <a:gd name="T49" fmla="*/ 63 h 345"/>
                <a:gd name="T50" fmla="*/ 158 w 330"/>
                <a:gd name="T51" fmla="*/ 274 h 345"/>
                <a:gd name="T52" fmla="*/ 138 w 330"/>
                <a:gd name="T53" fmla="*/ 305 h 345"/>
                <a:gd name="T54" fmla="*/ 99 w 330"/>
                <a:gd name="T55" fmla="*/ 305 h 345"/>
                <a:gd name="T56" fmla="*/ 81 w 330"/>
                <a:gd name="T57" fmla="*/ 275 h 345"/>
                <a:gd name="T58" fmla="*/ 81 w 330"/>
                <a:gd name="T59" fmla="*/ 226 h 345"/>
                <a:gd name="T60" fmla="*/ 101 w 330"/>
                <a:gd name="T61" fmla="*/ 196 h 345"/>
                <a:gd name="T62" fmla="*/ 140 w 330"/>
                <a:gd name="T63" fmla="*/ 195 h 345"/>
                <a:gd name="T64" fmla="*/ 158 w 330"/>
                <a:gd name="T65" fmla="*/ 225 h 345"/>
                <a:gd name="T66" fmla="*/ 158 w 330"/>
                <a:gd name="T67" fmla="*/ 274 h 345"/>
                <a:gd name="T68" fmla="*/ 247 w 330"/>
                <a:gd name="T69" fmla="*/ 305 h 345"/>
                <a:gd name="T70" fmla="*/ 244 w 330"/>
                <a:gd name="T71" fmla="*/ 307 h 345"/>
                <a:gd name="T72" fmla="*/ 180 w 330"/>
                <a:gd name="T73" fmla="*/ 307 h 345"/>
                <a:gd name="T74" fmla="*/ 178 w 330"/>
                <a:gd name="T75" fmla="*/ 302 h 345"/>
                <a:gd name="T76" fmla="*/ 178 w 330"/>
                <a:gd name="T77" fmla="*/ 294 h 345"/>
                <a:gd name="T78" fmla="*/ 180 w 330"/>
                <a:gd name="T79" fmla="*/ 290 h 345"/>
                <a:gd name="T80" fmla="*/ 203 w 330"/>
                <a:gd name="T81" fmla="*/ 289 h 345"/>
                <a:gd name="T82" fmla="*/ 185 w 330"/>
                <a:gd name="T83" fmla="*/ 225 h 345"/>
                <a:gd name="T84" fmla="*/ 179 w 330"/>
                <a:gd name="T85" fmla="*/ 226 h 345"/>
                <a:gd name="T86" fmla="*/ 178 w 330"/>
                <a:gd name="T87" fmla="*/ 218 h 345"/>
                <a:gd name="T88" fmla="*/ 179 w 330"/>
                <a:gd name="T89" fmla="*/ 213 h 345"/>
                <a:gd name="T90" fmla="*/ 181 w 330"/>
                <a:gd name="T91" fmla="*/ 210 h 345"/>
                <a:gd name="T92" fmla="*/ 207 w 330"/>
                <a:gd name="T93" fmla="*/ 193 h 345"/>
                <a:gd name="T94" fmla="*/ 211 w 330"/>
                <a:gd name="T95" fmla="*/ 193 h 345"/>
                <a:gd name="T96" fmla="*/ 221 w 330"/>
                <a:gd name="T97" fmla="*/ 193 h 345"/>
                <a:gd name="T98" fmla="*/ 225 w 330"/>
                <a:gd name="T99" fmla="*/ 194 h 345"/>
                <a:gd name="T100" fmla="*/ 226 w 330"/>
                <a:gd name="T101" fmla="*/ 289 h 345"/>
                <a:gd name="T102" fmla="*/ 246 w 330"/>
                <a:gd name="T103" fmla="*/ 290 h 345"/>
                <a:gd name="T104" fmla="*/ 248 w 330"/>
                <a:gd name="T105" fmla="*/ 294 h 345"/>
                <a:gd name="T106" fmla="*/ 248 w 330"/>
                <a:gd name="T107" fmla="*/ 302 h 345"/>
                <a:gd name="T108" fmla="*/ 242 w 330"/>
                <a:gd name="T109" fmla="*/ 137 h 345"/>
                <a:gd name="T110" fmla="*/ 209 w 330"/>
                <a:gd name="T111" fmla="*/ 153 h 345"/>
                <a:gd name="T112" fmla="*/ 178 w 330"/>
                <a:gd name="T113" fmla="*/ 138 h 345"/>
                <a:gd name="T114" fmla="*/ 170 w 330"/>
                <a:gd name="T115" fmla="*/ 95 h 345"/>
                <a:gd name="T116" fmla="*/ 179 w 330"/>
                <a:gd name="T117" fmla="*/ 52 h 345"/>
                <a:gd name="T118" fmla="*/ 212 w 330"/>
                <a:gd name="T119" fmla="*/ 36 h 345"/>
                <a:gd name="T120" fmla="*/ 243 w 330"/>
                <a:gd name="T121" fmla="*/ 51 h 345"/>
                <a:gd name="T122" fmla="*/ 251 w 330"/>
                <a:gd name="T123" fmla="*/ 9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0" h="345">
                  <a:moveTo>
                    <a:pt x="266" y="0"/>
                  </a:moveTo>
                  <a:cubicBezTo>
                    <a:pt x="259" y="0"/>
                    <a:pt x="247" y="0"/>
                    <a:pt x="233" y="0"/>
                  </a:cubicBezTo>
                  <a:lnTo>
                    <a:pt x="23" y="0"/>
                  </a:lnTo>
                  <a:cubicBezTo>
                    <a:pt x="10" y="0"/>
                    <a:pt x="0" y="10"/>
                    <a:pt x="0" y="23"/>
                  </a:cubicBezTo>
                  <a:lnTo>
                    <a:pt x="0" y="322"/>
                  </a:lnTo>
                  <a:cubicBezTo>
                    <a:pt x="0" y="335"/>
                    <a:pt x="10" y="345"/>
                    <a:pt x="23" y="345"/>
                  </a:cubicBezTo>
                  <a:lnTo>
                    <a:pt x="307" y="345"/>
                  </a:lnTo>
                  <a:cubicBezTo>
                    <a:pt x="320" y="345"/>
                    <a:pt x="330" y="335"/>
                    <a:pt x="330" y="322"/>
                  </a:cubicBezTo>
                  <a:lnTo>
                    <a:pt x="330" y="65"/>
                  </a:lnTo>
                  <a:lnTo>
                    <a:pt x="266" y="65"/>
                  </a:lnTo>
                  <a:lnTo>
                    <a:pt x="266" y="0"/>
                  </a:lnTo>
                  <a:close/>
                  <a:moveTo>
                    <a:pt x="87" y="59"/>
                  </a:moveTo>
                  <a:cubicBezTo>
                    <a:pt x="87" y="58"/>
                    <a:pt x="87" y="57"/>
                    <a:pt x="87" y="57"/>
                  </a:cubicBezTo>
                  <a:cubicBezTo>
                    <a:pt x="88" y="56"/>
                    <a:pt x="88" y="56"/>
                    <a:pt x="88" y="55"/>
                  </a:cubicBezTo>
                  <a:cubicBezTo>
                    <a:pt x="89" y="55"/>
                    <a:pt x="89" y="54"/>
                    <a:pt x="90" y="54"/>
                  </a:cubicBezTo>
                  <a:lnTo>
                    <a:pt x="114" y="38"/>
                  </a:lnTo>
                  <a:cubicBezTo>
                    <a:pt x="115" y="38"/>
                    <a:pt x="115" y="38"/>
                    <a:pt x="116" y="38"/>
                  </a:cubicBezTo>
                  <a:cubicBezTo>
                    <a:pt x="116" y="37"/>
                    <a:pt x="117" y="37"/>
                    <a:pt x="117" y="37"/>
                  </a:cubicBezTo>
                  <a:cubicBezTo>
                    <a:pt x="118" y="37"/>
                    <a:pt x="119" y="37"/>
                    <a:pt x="120" y="37"/>
                  </a:cubicBezTo>
                  <a:cubicBezTo>
                    <a:pt x="121" y="37"/>
                    <a:pt x="123" y="37"/>
                    <a:pt x="124" y="37"/>
                  </a:cubicBezTo>
                  <a:cubicBezTo>
                    <a:pt x="127" y="37"/>
                    <a:pt x="128" y="37"/>
                    <a:pt x="130" y="37"/>
                  </a:cubicBezTo>
                  <a:cubicBezTo>
                    <a:pt x="131" y="37"/>
                    <a:pt x="132" y="37"/>
                    <a:pt x="133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5" y="39"/>
                    <a:pt x="135" y="39"/>
                    <a:pt x="135" y="40"/>
                  </a:cubicBezTo>
                  <a:lnTo>
                    <a:pt x="135" y="134"/>
                  </a:lnTo>
                  <a:lnTo>
                    <a:pt x="153" y="134"/>
                  </a:lnTo>
                  <a:cubicBezTo>
                    <a:pt x="154" y="134"/>
                    <a:pt x="154" y="134"/>
                    <a:pt x="155" y="134"/>
                  </a:cubicBezTo>
                  <a:cubicBezTo>
                    <a:pt x="155" y="134"/>
                    <a:pt x="156" y="135"/>
                    <a:pt x="156" y="136"/>
                  </a:cubicBezTo>
                  <a:cubicBezTo>
                    <a:pt x="156" y="136"/>
                    <a:pt x="156" y="137"/>
                    <a:pt x="157" y="138"/>
                  </a:cubicBezTo>
                  <a:cubicBezTo>
                    <a:pt x="157" y="139"/>
                    <a:pt x="157" y="141"/>
                    <a:pt x="157" y="143"/>
                  </a:cubicBezTo>
                  <a:cubicBezTo>
                    <a:pt x="157" y="144"/>
                    <a:pt x="157" y="146"/>
                    <a:pt x="157" y="147"/>
                  </a:cubicBezTo>
                  <a:cubicBezTo>
                    <a:pt x="156" y="148"/>
                    <a:pt x="156" y="149"/>
                    <a:pt x="156" y="149"/>
                  </a:cubicBezTo>
                  <a:cubicBezTo>
                    <a:pt x="155" y="150"/>
                    <a:pt x="155" y="151"/>
                    <a:pt x="155" y="151"/>
                  </a:cubicBezTo>
                  <a:cubicBezTo>
                    <a:pt x="154" y="151"/>
                    <a:pt x="154" y="151"/>
                    <a:pt x="153" y="151"/>
                  </a:cubicBezTo>
                  <a:lnTo>
                    <a:pt x="91" y="151"/>
                  </a:lnTo>
                  <a:cubicBezTo>
                    <a:pt x="90" y="151"/>
                    <a:pt x="90" y="151"/>
                    <a:pt x="89" y="151"/>
                  </a:cubicBezTo>
                  <a:cubicBezTo>
                    <a:pt x="89" y="151"/>
                    <a:pt x="89" y="150"/>
                    <a:pt x="88" y="149"/>
                  </a:cubicBezTo>
                  <a:cubicBezTo>
                    <a:pt x="88" y="149"/>
                    <a:pt x="88" y="148"/>
                    <a:pt x="87" y="147"/>
                  </a:cubicBezTo>
                  <a:cubicBezTo>
                    <a:pt x="87" y="146"/>
                    <a:pt x="87" y="144"/>
                    <a:pt x="87" y="143"/>
                  </a:cubicBezTo>
                  <a:cubicBezTo>
                    <a:pt x="87" y="141"/>
                    <a:pt x="87" y="139"/>
                    <a:pt x="87" y="138"/>
                  </a:cubicBezTo>
                  <a:cubicBezTo>
                    <a:pt x="88" y="137"/>
                    <a:pt x="88" y="136"/>
                    <a:pt x="88" y="136"/>
                  </a:cubicBezTo>
                  <a:cubicBezTo>
                    <a:pt x="88" y="135"/>
                    <a:pt x="89" y="134"/>
                    <a:pt x="89" y="134"/>
                  </a:cubicBezTo>
                  <a:cubicBezTo>
                    <a:pt x="90" y="134"/>
                    <a:pt x="90" y="134"/>
                    <a:pt x="91" y="134"/>
                  </a:cubicBezTo>
                  <a:lnTo>
                    <a:pt x="112" y="134"/>
                  </a:lnTo>
                  <a:lnTo>
                    <a:pt x="112" y="60"/>
                  </a:lnTo>
                  <a:lnTo>
                    <a:pt x="94" y="70"/>
                  </a:lnTo>
                  <a:cubicBezTo>
                    <a:pt x="92" y="70"/>
                    <a:pt x="91" y="71"/>
                    <a:pt x="90" y="71"/>
                  </a:cubicBezTo>
                  <a:cubicBezTo>
                    <a:pt x="89" y="71"/>
                    <a:pt x="89" y="71"/>
                    <a:pt x="88" y="70"/>
                  </a:cubicBezTo>
                  <a:cubicBezTo>
                    <a:pt x="88" y="70"/>
                    <a:pt x="87" y="69"/>
                    <a:pt x="87" y="68"/>
                  </a:cubicBezTo>
                  <a:cubicBezTo>
                    <a:pt x="87" y="67"/>
                    <a:pt x="87" y="65"/>
                    <a:pt x="87" y="63"/>
                  </a:cubicBezTo>
                  <a:cubicBezTo>
                    <a:pt x="87" y="61"/>
                    <a:pt x="87" y="60"/>
                    <a:pt x="87" y="59"/>
                  </a:cubicBezTo>
                  <a:close/>
                  <a:moveTo>
                    <a:pt x="158" y="274"/>
                  </a:moveTo>
                  <a:cubicBezTo>
                    <a:pt x="156" y="282"/>
                    <a:pt x="154" y="288"/>
                    <a:pt x="151" y="293"/>
                  </a:cubicBezTo>
                  <a:cubicBezTo>
                    <a:pt x="147" y="298"/>
                    <a:pt x="143" y="302"/>
                    <a:pt x="138" y="305"/>
                  </a:cubicBezTo>
                  <a:cubicBezTo>
                    <a:pt x="133" y="308"/>
                    <a:pt x="126" y="309"/>
                    <a:pt x="118" y="309"/>
                  </a:cubicBezTo>
                  <a:cubicBezTo>
                    <a:pt x="111" y="309"/>
                    <a:pt x="104" y="308"/>
                    <a:pt x="99" y="305"/>
                  </a:cubicBezTo>
                  <a:cubicBezTo>
                    <a:pt x="94" y="302"/>
                    <a:pt x="90" y="299"/>
                    <a:pt x="87" y="294"/>
                  </a:cubicBezTo>
                  <a:cubicBezTo>
                    <a:pt x="84" y="289"/>
                    <a:pt x="82" y="282"/>
                    <a:pt x="81" y="275"/>
                  </a:cubicBezTo>
                  <a:cubicBezTo>
                    <a:pt x="80" y="268"/>
                    <a:pt x="79" y="260"/>
                    <a:pt x="79" y="251"/>
                  </a:cubicBezTo>
                  <a:cubicBezTo>
                    <a:pt x="79" y="242"/>
                    <a:pt x="80" y="233"/>
                    <a:pt x="81" y="226"/>
                  </a:cubicBezTo>
                  <a:cubicBezTo>
                    <a:pt x="83" y="219"/>
                    <a:pt x="85" y="213"/>
                    <a:pt x="88" y="207"/>
                  </a:cubicBezTo>
                  <a:cubicBezTo>
                    <a:pt x="92" y="202"/>
                    <a:pt x="96" y="198"/>
                    <a:pt x="101" y="196"/>
                  </a:cubicBezTo>
                  <a:cubicBezTo>
                    <a:pt x="107" y="193"/>
                    <a:pt x="113" y="191"/>
                    <a:pt x="121" y="191"/>
                  </a:cubicBezTo>
                  <a:cubicBezTo>
                    <a:pt x="128" y="191"/>
                    <a:pt x="135" y="193"/>
                    <a:pt x="140" y="195"/>
                  </a:cubicBezTo>
                  <a:cubicBezTo>
                    <a:pt x="145" y="198"/>
                    <a:pt x="149" y="202"/>
                    <a:pt x="152" y="207"/>
                  </a:cubicBezTo>
                  <a:cubicBezTo>
                    <a:pt x="155" y="212"/>
                    <a:pt x="157" y="218"/>
                    <a:pt x="158" y="225"/>
                  </a:cubicBezTo>
                  <a:cubicBezTo>
                    <a:pt x="159" y="233"/>
                    <a:pt x="160" y="241"/>
                    <a:pt x="160" y="250"/>
                  </a:cubicBezTo>
                  <a:cubicBezTo>
                    <a:pt x="160" y="259"/>
                    <a:pt x="159" y="267"/>
                    <a:pt x="158" y="274"/>
                  </a:cubicBezTo>
                  <a:close/>
                  <a:moveTo>
                    <a:pt x="248" y="302"/>
                  </a:moveTo>
                  <a:cubicBezTo>
                    <a:pt x="247" y="304"/>
                    <a:pt x="247" y="304"/>
                    <a:pt x="247" y="305"/>
                  </a:cubicBezTo>
                  <a:cubicBezTo>
                    <a:pt x="246" y="306"/>
                    <a:pt x="246" y="306"/>
                    <a:pt x="246" y="307"/>
                  </a:cubicBezTo>
                  <a:cubicBezTo>
                    <a:pt x="245" y="307"/>
                    <a:pt x="245" y="307"/>
                    <a:pt x="244" y="307"/>
                  </a:cubicBezTo>
                  <a:lnTo>
                    <a:pt x="182" y="307"/>
                  </a:lnTo>
                  <a:cubicBezTo>
                    <a:pt x="181" y="307"/>
                    <a:pt x="181" y="307"/>
                    <a:pt x="180" y="307"/>
                  </a:cubicBezTo>
                  <a:cubicBezTo>
                    <a:pt x="180" y="306"/>
                    <a:pt x="180" y="306"/>
                    <a:pt x="179" y="305"/>
                  </a:cubicBezTo>
                  <a:cubicBezTo>
                    <a:pt x="179" y="304"/>
                    <a:pt x="179" y="304"/>
                    <a:pt x="178" y="302"/>
                  </a:cubicBezTo>
                  <a:cubicBezTo>
                    <a:pt x="178" y="301"/>
                    <a:pt x="178" y="300"/>
                    <a:pt x="178" y="298"/>
                  </a:cubicBezTo>
                  <a:cubicBezTo>
                    <a:pt x="178" y="297"/>
                    <a:pt x="178" y="295"/>
                    <a:pt x="178" y="294"/>
                  </a:cubicBezTo>
                  <a:cubicBezTo>
                    <a:pt x="179" y="293"/>
                    <a:pt x="179" y="292"/>
                    <a:pt x="179" y="291"/>
                  </a:cubicBezTo>
                  <a:cubicBezTo>
                    <a:pt x="179" y="291"/>
                    <a:pt x="180" y="290"/>
                    <a:pt x="180" y="290"/>
                  </a:cubicBezTo>
                  <a:cubicBezTo>
                    <a:pt x="181" y="289"/>
                    <a:pt x="181" y="289"/>
                    <a:pt x="182" y="289"/>
                  </a:cubicBezTo>
                  <a:lnTo>
                    <a:pt x="203" y="289"/>
                  </a:lnTo>
                  <a:lnTo>
                    <a:pt x="203" y="215"/>
                  </a:lnTo>
                  <a:lnTo>
                    <a:pt x="185" y="225"/>
                  </a:lnTo>
                  <a:cubicBezTo>
                    <a:pt x="183" y="226"/>
                    <a:pt x="182" y="226"/>
                    <a:pt x="181" y="227"/>
                  </a:cubicBezTo>
                  <a:cubicBezTo>
                    <a:pt x="180" y="227"/>
                    <a:pt x="180" y="227"/>
                    <a:pt x="179" y="226"/>
                  </a:cubicBezTo>
                  <a:cubicBezTo>
                    <a:pt x="179" y="226"/>
                    <a:pt x="178" y="225"/>
                    <a:pt x="178" y="224"/>
                  </a:cubicBezTo>
                  <a:cubicBezTo>
                    <a:pt x="178" y="222"/>
                    <a:pt x="178" y="221"/>
                    <a:pt x="178" y="218"/>
                  </a:cubicBezTo>
                  <a:cubicBezTo>
                    <a:pt x="178" y="217"/>
                    <a:pt x="178" y="216"/>
                    <a:pt x="178" y="215"/>
                  </a:cubicBezTo>
                  <a:cubicBezTo>
                    <a:pt x="178" y="214"/>
                    <a:pt x="178" y="213"/>
                    <a:pt x="179" y="213"/>
                  </a:cubicBezTo>
                  <a:cubicBezTo>
                    <a:pt x="179" y="212"/>
                    <a:pt x="179" y="211"/>
                    <a:pt x="179" y="211"/>
                  </a:cubicBezTo>
                  <a:cubicBezTo>
                    <a:pt x="180" y="211"/>
                    <a:pt x="180" y="210"/>
                    <a:pt x="181" y="210"/>
                  </a:cubicBezTo>
                  <a:lnTo>
                    <a:pt x="206" y="194"/>
                  </a:lnTo>
                  <a:cubicBezTo>
                    <a:pt x="206" y="194"/>
                    <a:pt x="206" y="193"/>
                    <a:pt x="207" y="193"/>
                  </a:cubicBezTo>
                  <a:cubicBezTo>
                    <a:pt x="207" y="193"/>
                    <a:pt x="208" y="193"/>
                    <a:pt x="208" y="193"/>
                  </a:cubicBezTo>
                  <a:cubicBezTo>
                    <a:pt x="209" y="193"/>
                    <a:pt x="210" y="193"/>
                    <a:pt x="211" y="193"/>
                  </a:cubicBezTo>
                  <a:cubicBezTo>
                    <a:pt x="212" y="193"/>
                    <a:pt x="214" y="193"/>
                    <a:pt x="216" y="193"/>
                  </a:cubicBezTo>
                  <a:cubicBezTo>
                    <a:pt x="218" y="193"/>
                    <a:pt x="220" y="193"/>
                    <a:pt x="221" y="193"/>
                  </a:cubicBezTo>
                  <a:cubicBezTo>
                    <a:pt x="222" y="193"/>
                    <a:pt x="223" y="193"/>
                    <a:pt x="224" y="193"/>
                  </a:cubicBezTo>
                  <a:cubicBezTo>
                    <a:pt x="225" y="193"/>
                    <a:pt x="225" y="194"/>
                    <a:pt x="225" y="194"/>
                  </a:cubicBezTo>
                  <a:cubicBezTo>
                    <a:pt x="226" y="194"/>
                    <a:pt x="226" y="195"/>
                    <a:pt x="226" y="195"/>
                  </a:cubicBezTo>
                  <a:lnTo>
                    <a:pt x="226" y="289"/>
                  </a:lnTo>
                  <a:lnTo>
                    <a:pt x="244" y="289"/>
                  </a:lnTo>
                  <a:cubicBezTo>
                    <a:pt x="245" y="289"/>
                    <a:pt x="245" y="289"/>
                    <a:pt x="246" y="290"/>
                  </a:cubicBezTo>
                  <a:cubicBezTo>
                    <a:pt x="246" y="290"/>
                    <a:pt x="247" y="291"/>
                    <a:pt x="247" y="291"/>
                  </a:cubicBezTo>
                  <a:cubicBezTo>
                    <a:pt x="247" y="292"/>
                    <a:pt x="247" y="293"/>
                    <a:pt x="248" y="294"/>
                  </a:cubicBezTo>
                  <a:cubicBezTo>
                    <a:pt x="248" y="295"/>
                    <a:pt x="248" y="297"/>
                    <a:pt x="248" y="298"/>
                  </a:cubicBezTo>
                  <a:cubicBezTo>
                    <a:pt x="248" y="300"/>
                    <a:pt x="248" y="301"/>
                    <a:pt x="248" y="302"/>
                  </a:cubicBezTo>
                  <a:close/>
                  <a:moveTo>
                    <a:pt x="249" y="119"/>
                  </a:moveTo>
                  <a:cubicBezTo>
                    <a:pt x="247" y="126"/>
                    <a:pt x="245" y="132"/>
                    <a:pt x="242" y="137"/>
                  </a:cubicBezTo>
                  <a:cubicBezTo>
                    <a:pt x="239" y="142"/>
                    <a:pt x="234" y="146"/>
                    <a:pt x="229" y="149"/>
                  </a:cubicBezTo>
                  <a:cubicBezTo>
                    <a:pt x="224" y="152"/>
                    <a:pt x="217" y="153"/>
                    <a:pt x="209" y="153"/>
                  </a:cubicBezTo>
                  <a:cubicBezTo>
                    <a:pt x="202" y="153"/>
                    <a:pt x="195" y="152"/>
                    <a:pt x="190" y="149"/>
                  </a:cubicBezTo>
                  <a:cubicBezTo>
                    <a:pt x="185" y="147"/>
                    <a:pt x="181" y="143"/>
                    <a:pt x="178" y="138"/>
                  </a:cubicBezTo>
                  <a:cubicBezTo>
                    <a:pt x="175" y="133"/>
                    <a:pt x="173" y="127"/>
                    <a:pt x="172" y="119"/>
                  </a:cubicBezTo>
                  <a:cubicBezTo>
                    <a:pt x="171" y="112"/>
                    <a:pt x="170" y="104"/>
                    <a:pt x="170" y="95"/>
                  </a:cubicBezTo>
                  <a:cubicBezTo>
                    <a:pt x="170" y="86"/>
                    <a:pt x="171" y="78"/>
                    <a:pt x="172" y="70"/>
                  </a:cubicBezTo>
                  <a:cubicBezTo>
                    <a:pt x="174" y="63"/>
                    <a:pt x="176" y="57"/>
                    <a:pt x="179" y="52"/>
                  </a:cubicBezTo>
                  <a:cubicBezTo>
                    <a:pt x="183" y="47"/>
                    <a:pt x="187" y="43"/>
                    <a:pt x="192" y="40"/>
                  </a:cubicBezTo>
                  <a:cubicBezTo>
                    <a:pt x="198" y="37"/>
                    <a:pt x="204" y="36"/>
                    <a:pt x="212" y="36"/>
                  </a:cubicBezTo>
                  <a:cubicBezTo>
                    <a:pt x="219" y="36"/>
                    <a:pt x="226" y="37"/>
                    <a:pt x="231" y="40"/>
                  </a:cubicBezTo>
                  <a:cubicBezTo>
                    <a:pt x="236" y="42"/>
                    <a:pt x="240" y="46"/>
                    <a:pt x="243" y="51"/>
                  </a:cubicBezTo>
                  <a:cubicBezTo>
                    <a:pt x="246" y="56"/>
                    <a:pt x="248" y="62"/>
                    <a:pt x="249" y="70"/>
                  </a:cubicBezTo>
                  <a:cubicBezTo>
                    <a:pt x="251" y="77"/>
                    <a:pt x="251" y="85"/>
                    <a:pt x="251" y="94"/>
                  </a:cubicBezTo>
                  <a:cubicBezTo>
                    <a:pt x="251" y="103"/>
                    <a:pt x="250" y="111"/>
                    <a:pt x="249" y="1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9042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5</cp:revision>
  <dcterms:created xsi:type="dcterms:W3CDTF">2015-03-12T12:56:01Z</dcterms:created>
  <dcterms:modified xsi:type="dcterms:W3CDTF">2015-03-12T13:18:40Z</dcterms:modified>
</cp:coreProperties>
</file>