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sldIdLst>
    <p:sldId id="306" r:id="rId5"/>
    <p:sldId id="307" r:id="rId6"/>
    <p:sldId id="308" r:id="rId7"/>
    <p:sldId id="309" r:id="rId8"/>
    <p:sldId id="294" r:id="rId9"/>
    <p:sldId id="310" r:id="rId10"/>
    <p:sldId id="295" r:id="rId11"/>
    <p:sldId id="313" r:id="rId12"/>
    <p:sldId id="304" r:id="rId13"/>
    <p:sldId id="314" r:id="rId14"/>
    <p:sldId id="305" r:id="rId15"/>
    <p:sldId id="315" r:id="rId16"/>
    <p:sldId id="311" r:id="rId17"/>
    <p:sldId id="316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07" y="379207"/>
            <a:ext cx="6272784" cy="2843784"/>
          </a:xfrm>
        </p:spPr>
        <p:txBody>
          <a:bodyPr>
            <a:normAutofit/>
          </a:bodyPr>
          <a:lstStyle/>
          <a:p>
            <a:r>
              <a:rPr lang="en-US" sz="2000" spc="400" dirty="0">
                <a:solidFill>
                  <a:schemeClr val="bg1"/>
                </a:solidFill>
              </a:rPr>
              <a:t>Online technical challenge 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001" y="5964039"/>
            <a:ext cx="5093208" cy="1197864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Sudhakar Raju </a:t>
            </a:r>
          </a:p>
          <a:p>
            <a:pPr algn="l"/>
            <a:r>
              <a:rPr lang="en-US" sz="1600" dirty="0"/>
              <a:t>11/07/2023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388" y="123713"/>
            <a:ext cx="7055224" cy="701936"/>
          </a:xfrm>
        </p:spPr>
        <p:txBody>
          <a:bodyPr>
            <a:normAutofit/>
          </a:bodyPr>
          <a:lstStyle/>
          <a:p>
            <a:r>
              <a:rPr lang="en-US" sz="1800" b="1" cap="all" spc="400" dirty="0">
                <a:solidFill>
                  <a:schemeClr val="bg1"/>
                </a:solidFill>
                <a:latin typeface="+mn-lt"/>
              </a:rPr>
              <a:t>Challenge # 2 </a:t>
            </a:r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4397F9-3E77-E095-B296-A4CCC4624AD1}"/>
              </a:ext>
            </a:extLst>
          </p:cNvPr>
          <p:cNvSpPr txBox="1">
            <a:spLocks/>
          </p:cNvSpPr>
          <p:nvPr/>
        </p:nvSpPr>
        <p:spPr>
          <a:xfrm>
            <a:off x="1967754" y="2470225"/>
            <a:ext cx="9144000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need to write code that will query the meta data of an instance within AWS or Azure or GCP and provide a Json formatted output. The choice of language and implementation is up to you.</a:t>
            </a:r>
          </a:p>
        </p:txBody>
      </p:sp>
    </p:spTree>
    <p:extLst>
      <p:ext uri="{BB962C8B-B14F-4D97-AF65-F5344CB8AC3E}">
        <p14:creationId xmlns:p14="http://schemas.microsoft.com/office/powerpoint/2010/main" val="15088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6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Querying meta data using PowerShell  </a:t>
            </a:r>
            <a:r>
              <a:rPr lang="en-US" sz="5400" dirty="0"/>
              <a:t>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6591A8-F1EF-7AE8-58C0-62460629C020}"/>
              </a:ext>
            </a:extLst>
          </p:cNvPr>
          <p:cNvSpPr txBox="1">
            <a:spLocks/>
          </p:cNvSpPr>
          <p:nvPr/>
        </p:nvSpPr>
        <p:spPr>
          <a:xfrm>
            <a:off x="839788" y="1435195"/>
            <a:ext cx="10515600" cy="2494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Tx/>
              <a:buChar char="-"/>
            </a:pPr>
            <a:r>
              <a:rPr lang="en-US" sz="5500" dirty="0"/>
              <a:t>Used Azure PowerShell to query the azure VM instance meta data</a:t>
            </a:r>
          </a:p>
          <a:p>
            <a:pPr marL="685800" indent="-685800">
              <a:buFontTx/>
              <a:buChar char="-"/>
            </a:pPr>
            <a:endParaRPr lang="en-US" sz="5500" dirty="0"/>
          </a:p>
          <a:p>
            <a:pPr marL="685800" indent="-685800">
              <a:buFontTx/>
              <a:buChar char="-"/>
            </a:pPr>
            <a:r>
              <a:rPr lang="en-US" sz="5500" dirty="0"/>
              <a:t>Walkthrough the real time command execution</a:t>
            </a:r>
          </a:p>
          <a:p>
            <a:pPr marL="685800" indent="-685800">
              <a:buFontTx/>
              <a:buChar char="-"/>
            </a:pPr>
            <a:endParaRPr lang="en-US" sz="5500" dirty="0"/>
          </a:p>
          <a:p>
            <a:pPr marL="685800" indent="-685800">
              <a:buFontTx/>
              <a:buChar char="-"/>
            </a:pPr>
            <a:r>
              <a:rPr lang="en-US" sz="5500" dirty="0"/>
              <a:t>Azure Instance Metadata Service </a:t>
            </a:r>
          </a:p>
          <a:p>
            <a:pPr marL="685800" indent="-685800">
              <a:buFontTx/>
              <a:buChar char="-"/>
            </a:pPr>
            <a:endParaRPr lang="en-US" sz="5500" dirty="0"/>
          </a:p>
          <a:p>
            <a:pPr marL="685800" indent="-685800">
              <a:buFontTx/>
              <a:buChar char="-"/>
            </a:pPr>
            <a:r>
              <a:rPr lang="en-US" sz="5500" dirty="0"/>
              <a:t>Json format can be also retrieved from portal on resources  </a:t>
            </a:r>
          </a:p>
          <a:p>
            <a:pPr marL="685800" indent="-685800">
              <a:buFontTx/>
              <a:buChar char="-"/>
            </a:pPr>
            <a:endParaRPr lang="en-US" sz="5500" dirty="0"/>
          </a:p>
          <a:p>
            <a:pPr marL="685800" indent="-685800">
              <a:buFontTx/>
              <a:buChar char="-"/>
            </a:pPr>
            <a:r>
              <a:rPr lang="en-US" sz="5500" dirty="0"/>
              <a:t>Commands</a:t>
            </a:r>
          </a:p>
          <a:p>
            <a:pPr marL="685800" indent="-685800">
              <a:buFontTx/>
              <a:buChar char="-"/>
            </a:pPr>
            <a:endParaRPr lang="en-US" sz="5500" dirty="0"/>
          </a:p>
          <a:p>
            <a:pPr marL="685800" indent="-685800">
              <a:buFontTx/>
              <a:buChar char="-"/>
            </a:pPr>
            <a:endParaRPr lang="en-US" sz="5500" dirty="0"/>
          </a:p>
          <a:p>
            <a:r>
              <a:rPr lang="en-US" sz="5500" dirty="0"/>
              <a:t>               </a:t>
            </a:r>
            <a:r>
              <a:rPr lang="en-US" sz="5500" dirty="0" err="1"/>
              <a:t>az</a:t>
            </a:r>
            <a:r>
              <a:rPr lang="en-US" sz="5500" dirty="0"/>
              <a:t> vm show --name testvm --resource-group test_rg --query 'networkProfile.networkInterfaces[].id’ </a:t>
            </a:r>
          </a:p>
          <a:p>
            <a:endParaRPr lang="en-US" sz="5500" dirty="0"/>
          </a:p>
          <a:p>
            <a:r>
              <a:rPr lang="en-US" sz="5500" dirty="0"/>
              <a:t>               </a:t>
            </a:r>
            <a:r>
              <a:rPr lang="en-US" sz="5500" dirty="0" err="1"/>
              <a:t>az</a:t>
            </a:r>
            <a:r>
              <a:rPr lang="en-US" sz="5500" dirty="0"/>
              <a:t> vm show --name testvm --resource-group test_rg | ConvertTo-Json</a:t>
            </a:r>
          </a:p>
          <a:p>
            <a:r>
              <a:rPr lang="en-US" sz="3200" dirty="0"/>
              <a:t>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54C91C-ADC5-6B57-4973-25F17FA3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98" y="4739695"/>
            <a:ext cx="376290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388" y="123713"/>
            <a:ext cx="7055224" cy="701936"/>
          </a:xfrm>
        </p:spPr>
        <p:txBody>
          <a:bodyPr>
            <a:normAutofit/>
          </a:bodyPr>
          <a:lstStyle/>
          <a:p>
            <a:r>
              <a:rPr lang="en-US" sz="1800" b="1" cap="all" spc="400" dirty="0">
                <a:solidFill>
                  <a:schemeClr val="bg1"/>
                </a:solidFill>
                <a:latin typeface="+mn-lt"/>
              </a:rPr>
              <a:t>Challenge # 3 </a:t>
            </a:r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4397F9-3E77-E095-B296-A4CCC4624AD1}"/>
              </a:ext>
            </a:extLst>
          </p:cNvPr>
          <p:cNvSpPr txBox="1">
            <a:spLocks/>
          </p:cNvSpPr>
          <p:nvPr/>
        </p:nvSpPr>
        <p:spPr>
          <a:xfrm>
            <a:off x="1900518" y="1851660"/>
            <a:ext cx="9144000" cy="1325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We have a nested object. We would like a function where you pass in the object and a key and get back the value. The choice of language and implementation is up to you. </a:t>
            </a:r>
          </a:p>
          <a:p>
            <a:pPr algn="l"/>
            <a:r>
              <a:rPr lang="en-US" sz="1800" dirty="0"/>
              <a:t>Example Inputs object = {“a”:{“b”:{“</a:t>
            </a:r>
            <a:r>
              <a:rPr lang="en-US" sz="1800" dirty="0" err="1"/>
              <a:t>c”:”d</a:t>
            </a:r>
            <a:r>
              <a:rPr lang="en-US" sz="1800" dirty="0"/>
              <a:t>”}}} </a:t>
            </a:r>
          </a:p>
          <a:p>
            <a:pPr algn="l"/>
            <a:r>
              <a:rPr lang="en-US" sz="1800" dirty="0"/>
              <a:t>key = a/b/c</a:t>
            </a:r>
          </a:p>
          <a:p>
            <a:pPr algn="l"/>
            <a:r>
              <a:rPr lang="en-US" sz="1800" dirty="0"/>
              <a:t>object = {“x”:{“y”:{“</a:t>
            </a:r>
            <a:r>
              <a:rPr lang="en-US" sz="1800" dirty="0" err="1"/>
              <a:t>z”:”a</a:t>
            </a:r>
            <a:r>
              <a:rPr lang="en-US" sz="1800" dirty="0"/>
              <a:t>”}}} </a:t>
            </a:r>
          </a:p>
          <a:p>
            <a:pPr algn="l"/>
            <a:r>
              <a:rPr lang="en-US" sz="1800" dirty="0"/>
              <a:t>key = x/y/z value = a </a:t>
            </a:r>
          </a:p>
        </p:txBody>
      </p:sp>
    </p:spTree>
    <p:extLst>
      <p:ext uri="{BB962C8B-B14F-4D97-AF65-F5344CB8AC3E}">
        <p14:creationId xmlns:p14="http://schemas.microsoft.com/office/powerpoint/2010/main" val="380304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FA5406-A9F1-F72C-E3AB-F37AE3CDA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3180" y="1170115"/>
            <a:ext cx="4434840" cy="4754880"/>
          </a:xfrm>
        </p:spPr>
        <p:txBody>
          <a:bodyPr/>
          <a:lstStyle/>
          <a:p>
            <a:r>
              <a:rPr lang="en-US" dirty="0"/>
              <a:t>- Used Java script to execute the command and I will walk you through the java function and will execute the command real time and explain it line by line </a:t>
            </a:r>
          </a:p>
          <a:p>
            <a:endParaRPr lang="en-US" dirty="0"/>
          </a:p>
          <a:p>
            <a:r>
              <a:rPr lang="en-US" dirty="0"/>
              <a:t>- Demo using online fiddle-meta to execute the function and check the results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2E4C9D-118B-8340-A702-5F5A7107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85" y="2527660"/>
            <a:ext cx="1657581" cy="15337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4BE44B1-8DEF-EA2B-4A99-3EB6BD7A35C1}"/>
              </a:ext>
            </a:extLst>
          </p:cNvPr>
          <p:cNvSpPr txBox="1">
            <a:spLocks/>
          </p:cNvSpPr>
          <p:nvPr/>
        </p:nvSpPr>
        <p:spPr>
          <a:xfrm>
            <a:off x="1945785" y="-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6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Java Script </a:t>
            </a:r>
            <a:endParaRPr lang="en-US" sz="5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6591A8-F1EF-7AE8-58C0-62460629C020}"/>
              </a:ext>
            </a:extLst>
          </p:cNvPr>
          <p:cNvSpPr txBox="1">
            <a:spLocks/>
          </p:cNvSpPr>
          <p:nvPr/>
        </p:nvSpPr>
        <p:spPr>
          <a:xfrm>
            <a:off x="987706" y="1896035"/>
            <a:ext cx="10515600" cy="344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function </a:t>
            </a:r>
            <a:r>
              <a:rPr lang="en-US" sz="1400" dirty="0" err="1"/>
              <a:t>getValueFromJson</a:t>
            </a:r>
            <a:r>
              <a:rPr lang="en-US" sz="1400" dirty="0"/>
              <a:t>(obj, keys) {</a:t>
            </a:r>
          </a:p>
          <a:p>
            <a:r>
              <a:rPr lang="en-US" sz="1400" dirty="0"/>
              <a:t>	var key = </a:t>
            </a:r>
            <a:r>
              <a:rPr lang="en-US" sz="1400" dirty="0" err="1"/>
              <a:t>keys.split</a:t>
            </a:r>
            <a:r>
              <a:rPr lang="en-US" sz="1400" dirty="0"/>
              <a:t>("/"); </a:t>
            </a:r>
          </a:p>
          <a:p>
            <a:r>
              <a:rPr lang="en-US" sz="1400" dirty="0"/>
              <a:t>  console.log("</a:t>
            </a:r>
            <a:r>
              <a:rPr lang="en-US" sz="1400" dirty="0" err="1"/>
              <a:t>keyArr</a:t>
            </a:r>
            <a:r>
              <a:rPr lang="en-US" sz="1400" dirty="0"/>
              <a:t> test", key);</a:t>
            </a:r>
          </a:p>
          <a:p>
            <a:r>
              <a:rPr lang="en-US" sz="1400" dirty="0"/>
              <a:t>  var value = obj;</a:t>
            </a:r>
          </a:p>
          <a:p>
            <a:r>
              <a:rPr lang="en-US" sz="1400" dirty="0"/>
              <a:t>  for (var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</a:t>
            </a:r>
            <a:r>
              <a:rPr lang="en-US" sz="1400" dirty="0" err="1"/>
              <a:t>key.length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  	value = value[key[</a:t>
            </a:r>
            <a:r>
              <a:rPr lang="en-US" sz="1400" dirty="0" err="1"/>
              <a:t>i</a:t>
            </a:r>
            <a:r>
              <a:rPr lang="en-US" sz="1400" dirty="0"/>
              <a:t>]];</a:t>
            </a:r>
          </a:p>
          <a:p>
            <a:r>
              <a:rPr lang="en-US" sz="1400" dirty="0"/>
              <a:t>    console.log("value", value);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return value;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var obj = {'x':{'y':{'</a:t>
            </a:r>
            <a:r>
              <a:rPr lang="en-US" sz="1400" dirty="0" err="1"/>
              <a:t>z':'a</a:t>
            </a:r>
            <a:r>
              <a:rPr lang="en-US" sz="1400" dirty="0"/>
              <a:t>'}}};</a:t>
            </a:r>
          </a:p>
          <a:p>
            <a:endParaRPr lang="en-US" sz="1400" dirty="0"/>
          </a:p>
          <a:p>
            <a:r>
              <a:rPr lang="en-US" sz="1400" dirty="0"/>
              <a:t>var res = </a:t>
            </a:r>
            <a:r>
              <a:rPr lang="en-US" sz="1400" dirty="0" err="1"/>
              <a:t>getValueFromJson</a:t>
            </a:r>
            <a:r>
              <a:rPr lang="en-US" sz="1400" dirty="0"/>
              <a:t>(obj, "x/y/z");</a:t>
            </a:r>
          </a:p>
          <a:p>
            <a:endParaRPr lang="en-US" sz="1400" dirty="0"/>
          </a:p>
          <a:p>
            <a:r>
              <a:rPr lang="en-US" sz="1400" dirty="0"/>
              <a:t>console.log("Result ", res);  </a:t>
            </a:r>
          </a:p>
        </p:txBody>
      </p:sp>
    </p:spTree>
    <p:extLst>
      <p:ext uri="{BB962C8B-B14F-4D97-AF65-F5344CB8AC3E}">
        <p14:creationId xmlns:p14="http://schemas.microsoft.com/office/powerpoint/2010/main" val="105074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11/07/2023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9565" y="3429000"/>
            <a:ext cx="5276088" cy="1124712"/>
          </a:xfrm>
        </p:spPr>
        <p:txBody>
          <a:bodyPr/>
          <a:lstStyle/>
          <a:p>
            <a:r>
              <a:rPr lang="en-US" dirty="0"/>
              <a:t>Sudhakar Raju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877" y="607502"/>
            <a:ext cx="5833872" cy="2276856"/>
          </a:xfrm>
        </p:spPr>
        <p:txBody>
          <a:bodyPr>
            <a:normAutofit/>
          </a:bodyPr>
          <a:lstStyle/>
          <a:p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128" y="4081989"/>
            <a:ext cx="5833872" cy="3118104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Challenge 1 - 3 Tier Architecture in Azure Cloud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Challenge 2 - Query Meta Data in Azure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Challenge 3 - Get the value using coding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6432" y="200630"/>
            <a:ext cx="2743200" cy="365125"/>
          </a:xfrm>
        </p:spPr>
        <p:txBody>
          <a:bodyPr/>
          <a:lstStyle/>
          <a:p>
            <a:r>
              <a:rPr lang="en-US" dirty="0"/>
              <a:t>11/07/2023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43867" y="1743301"/>
            <a:ext cx="3179375" cy="365125"/>
          </a:xfrm>
        </p:spPr>
        <p:txBody>
          <a:bodyPr/>
          <a:lstStyle/>
          <a:p>
            <a:r>
              <a:rPr lang="en-US" sz="800" spc="400" dirty="0">
                <a:solidFill>
                  <a:schemeClr val="bg1"/>
                </a:solidFill>
              </a:rPr>
              <a:t>Online technical challenge </a:t>
            </a:r>
            <a:endParaRPr lang="en-US" sz="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1228832" cy="3346704"/>
          </a:xfrm>
        </p:spPr>
        <p:txBody>
          <a:bodyPr/>
          <a:lstStyle/>
          <a:p>
            <a:r>
              <a:rPr lang="en-US" sz="2000" dirty="0"/>
              <a:t>For the technical discussion, these slides has prepared by me to share my understanding </a:t>
            </a:r>
            <a:r>
              <a:rPr lang="en-US" dirty="0"/>
              <a:t>and my inputs with architectural diagram , coding and key points </a:t>
            </a:r>
            <a:r>
              <a:rPr lang="en-US" sz="2000" dirty="0"/>
              <a:t> for requested challenges . I </a:t>
            </a:r>
            <a:r>
              <a:rPr lang="en-US" dirty="0"/>
              <a:t>will be sharing the details with reason “</a:t>
            </a:r>
            <a:r>
              <a:rPr lang="en-US" i="1" dirty="0"/>
              <a:t>why</a:t>
            </a:r>
            <a:r>
              <a:rPr lang="en-US" dirty="0"/>
              <a:t> “&amp; for “</a:t>
            </a:r>
            <a:r>
              <a:rPr lang="en-US" i="1" dirty="0"/>
              <a:t>what” </a:t>
            </a:r>
            <a:r>
              <a:rPr lang="en-US" dirty="0"/>
              <a:t> the tooling's /resources , </a:t>
            </a:r>
            <a:r>
              <a:rPr lang="en-US" dirty="0" err="1"/>
              <a:t>etc</a:t>
            </a:r>
            <a:r>
              <a:rPr lang="en-US" dirty="0"/>
              <a:t> are been used </a:t>
            </a:r>
            <a:endParaRPr lang="en-US" sz="2000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11/07/2023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388" y="123713"/>
            <a:ext cx="7055224" cy="701936"/>
          </a:xfrm>
        </p:spPr>
        <p:txBody>
          <a:bodyPr>
            <a:normAutofit/>
          </a:bodyPr>
          <a:lstStyle/>
          <a:p>
            <a:r>
              <a:rPr lang="en-US" sz="1800" b="1" cap="all" spc="400" dirty="0">
                <a:solidFill>
                  <a:schemeClr val="bg1"/>
                </a:solidFill>
                <a:latin typeface="+mn-lt"/>
              </a:rPr>
              <a:t>Challenge # 1 </a:t>
            </a:r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4397F9-3E77-E095-B296-A4CCC4624AD1}"/>
              </a:ext>
            </a:extLst>
          </p:cNvPr>
          <p:cNvSpPr txBox="1">
            <a:spLocks/>
          </p:cNvSpPr>
          <p:nvPr/>
        </p:nvSpPr>
        <p:spPr>
          <a:xfrm>
            <a:off x="1967754" y="2470225"/>
            <a:ext cx="9144000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 3-tier environment is a common setup. Use a tool of your choosing/familiarity create these resources on a cloud environment (Azure/AWS/GCP). Please remember we will not be judged on the outcome but more focusing on the approach, style and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0BEAC4-58C9-E3D1-F14F-528A5D8D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9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 Tier Architecture in Azure Cloud </a:t>
            </a: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42D8227C-922D-ED9F-F5E7-7D8DB75463F6}"/>
              </a:ext>
            </a:extLst>
          </p:cNvPr>
          <p:cNvSpPr txBox="1">
            <a:spLocks/>
          </p:cNvSpPr>
          <p:nvPr/>
        </p:nvSpPr>
        <p:spPr>
          <a:xfrm>
            <a:off x="972670" y="2873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Tx/>
              <a:buChar char="-"/>
            </a:pPr>
            <a:r>
              <a:rPr lang="en-US" sz="2800" dirty="0"/>
              <a:t>Overview of Network Topology </a:t>
            </a:r>
          </a:p>
          <a:p>
            <a:pPr marL="685800" indent="-685800">
              <a:buFontTx/>
              <a:buChar char="-"/>
            </a:pPr>
            <a:r>
              <a:rPr lang="en-US" sz="2800" dirty="0"/>
              <a:t>Hub &amp; Spoke Model </a:t>
            </a:r>
          </a:p>
          <a:p>
            <a:pPr marL="685800" indent="-685800">
              <a:buFontTx/>
              <a:buChar char="-"/>
            </a:pPr>
            <a:r>
              <a:rPr lang="en-US" sz="2800" dirty="0"/>
              <a:t>Subnet +  Network Access </a:t>
            </a:r>
          </a:p>
          <a:p>
            <a:pPr marL="685800" indent="-685800">
              <a:buFontTx/>
              <a:buChar char="-"/>
            </a:pPr>
            <a:r>
              <a:rPr lang="en-US" sz="2800" dirty="0"/>
              <a:t>Deploying different stages ( DEV , QA , STG &amp; PROD )</a:t>
            </a:r>
          </a:p>
          <a:p>
            <a:pPr marL="685800" indent="-685800">
              <a:buFontTx/>
              <a:buChar char="-"/>
            </a:pPr>
            <a:r>
              <a:rPr lang="en-US" sz="2800" dirty="0"/>
              <a:t>Other Azure Services 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989" y="451283"/>
            <a:ext cx="5165284" cy="3236976"/>
          </a:xfrm>
        </p:spPr>
        <p:txBody>
          <a:bodyPr/>
          <a:lstStyle/>
          <a:p>
            <a:r>
              <a:rPr lang="en-US" sz="3600" dirty="0"/>
              <a:t>Why Hub &amp; Spoke 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806" y="2770828"/>
            <a:ext cx="4434835" cy="487279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/>
              <a:t>Network Isolation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Separation of Concern </a:t>
            </a:r>
          </a:p>
          <a:p>
            <a:pPr marL="285750" indent="-285750">
              <a:buFontTx/>
              <a:buChar char="-"/>
            </a:pPr>
            <a:r>
              <a:rPr lang="en-US" dirty="0"/>
              <a:t>Governance and Compliance 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07337A-F53B-B4A8-BCF8-F8FD456D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1"/>
            <a:ext cx="1193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18C329-012A-5E0A-43D1-33EA680A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Azure Service and other supporting services/tooling's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F5A78E-4B37-5148-EFB4-837BFE98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01" y="1690688"/>
            <a:ext cx="1981477" cy="14480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E3F332-74C1-7379-D9A2-6BCDF5AE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08" y="1641340"/>
            <a:ext cx="1421926" cy="1359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662263-0626-6C07-0C70-188CB8D8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16" y="5323361"/>
            <a:ext cx="1433386" cy="1359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DC6A24-D0E8-89EB-1DE3-65A57AD2B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468" y="3540366"/>
            <a:ext cx="3172268" cy="13813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B634D3-BC31-934E-8B14-632FB134A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727" y="5532939"/>
            <a:ext cx="3057952" cy="12384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9BC74E-3CCF-A623-549F-BD6EABF3F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019" y="3598457"/>
            <a:ext cx="2829320" cy="16766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230ABEA-749A-C414-2E3F-CC1AC0265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8679" y="1574132"/>
            <a:ext cx="2162477" cy="15432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FCCCDE1-7C82-AA18-CDA1-A93E45375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9439" y="1493635"/>
            <a:ext cx="1590897" cy="17909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937F9F-15C7-7E7F-E73E-D5FAE793E0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7622" y="3516702"/>
            <a:ext cx="2932239" cy="15344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DD84C6-E44D-3D08-7791-AC070BA0BE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8302" y="5110599"/>
            <a:ext cx="151468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{3CDA3111-3B26-4B47-9CBD-D173B305FBF1}tf89338750_win32</Template>
  <TotalTime>4064</TotalTime>
  <Words>565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Online technical challenge </vt:lpstr>
      <vt:lpstr>Agenda</vt:lpstr>
      <vt:lpstr>Introduction</vt:lpstr>
      <vt:lpstr>Challenge # 1 </vt:lpstr>
      <vt:lpstr>3 Tier Architecture in Azure Cloud </vt:lpstr>
      <vt:lpstr>Why Hub &amp; Spoke ?</vt:lpstr>
      <vt:lpstr>PowerPoint Presentation</vt:lpstr>
      <vt:lpstr>PowerPoint Presentation</vt:lpstr>
      <vt:lpstr>Azure Service and other supporting services/tooling's</vt:lpstr>
      <vt:lpstr>Challenge # 2 </vt:lpstr>
      <vt:lpstr>Querying meta data using PowerShell   </vt:lpstr>
      <vt:lpstr>Challenge # 3 </vt:lpstr>
      <vt:lpstr>PowerPoint Presentation</vt:lpstr>
      <vt:lpstr>Java Script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technical challenge </dc:title>
  <dc:creator>Sudhakar Raju</dc:creator>
  <cp:lastModifiedBy>Sudhakar Raju</cp:lastModifiedBy>
  <cp:revision>13</cp:revision>
  <dcterms:created xsi:type="dcterms:W3CDTF">2023-07-07T14:01:28Z</dcterms:created>
  <dcterms:modified xsi:type="dcterms:W3CDTF">2023-07-10T09:47:33Z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