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82" r:id="rId3"/>
    <p:sldId id="283" r:id="rId4"/>
    <p:sldId id="285" r:id="rId5"/>
    <p:sldId id="278" r:id="rId6"/>
    <p:sldId id="277" r:id="rId7"/>
    <p:sldId id="284" r:id="rId8"/>
    <p:sldId id="289" r:id="rId9"/>
    <p:sldId id="286" r:id="rId10"/>
    <p:sldId id="287" r:id="rId11"/>
    <p:sldId id="279" r:id="rId12"/>
    <p:sldId id="280" r:id="rId13"/>
    <p:sldId id="281" r:id="rId14"/>
    <p:sldId id="270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95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9"/>
    <p:restoredTop sz="96994" autoAdjust="0"/>
  </p:normalViewPr>
  <p:slideViewPr>
    <p:cSldViewPr snapToGrid="0" snapToObjects="1">
      <p:cViewPr varScale="1">
        <p:scale>
          <a:sx n="168" d="100"/>
          <a:sy n="168" d="100"/>
        </p:scale>
        <p:origin x="296" y="20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4D834-3710-1540-AC7B-6B1395A06C1C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3E4D2-938B-784F-9A8C-ECC71390B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9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AD1FF-B05B-C54D-BB88-3BDEC50454F7}" type="datetimeFigureOut">
              <a:rPr lang="en-US" smtClean="0"/>
              <a:t>3/26/17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3683A-3250-CB4D-B940-C5BD1747A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3683A-3250-CB4D-B940-C5BD1747AC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9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grpSp>
          <p:nvGrpSpPr>
            <p:cNvPr id="20" name="Group 4"/>
            <p:cNvGrpSpPr>
              <a:grpSpLocks noChangeAspect="1"/>
            </p:cNvGrpSpPr>
            <p:nvPr userDrawn="1"/>
          </p:nvGrpSpPr>
          <p:grpSpPr bwMode="auto">
            <a:xfrm>
              <a:off x="8176895" y="950096"/>
              <a:ext cx="3743609" cy="5946004"/>
              <a:chOff x="4362" y="359"/>
              <a:chExt cx="4037" cy="6412"/>
            </a:xfrm>
          </p:grpSpPr>
          <p:sp>
            <p:nvSpPr>
              <p:cNvPr id="21" name="Freeform 20"/>
              <p:cNvSpPr>
                <a:spLocks noEditPoints="1"/>
              </p:cNvSpPr>
              <p:nvPr userDrawn="1"/>
            </p:nvSpPr>
            <p:spPr bwMode="auto">
              <a:xfrm>
                <a:off x="4840" y="1791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8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8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39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1" y="639"/>
                      <a:pt x="281" y="628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0"/>
                      <a:pt x="6" y="296"/>
                      <a:pt x="16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7"/>
                      <a:pt x="645" y="343"/>
                      <a:pt x="623" y="364"/>
                    </a:cubicBezTo>
                    <a:cubicBezTo>
                      <a:pt x="359" y="628"/>
                      <a:pt x="359" y="628"/>
                      <a:pt x="359" y="628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39"/>
                      <a:pt x="320" y="139"/>
                      <a:pt x="320" y="139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1168" cy="1168"/>
              </a:xfrm>
              <a:custGeom>
                <a:avLst/>
                <a:gdLst>
                  <a:gd name="T0" fmla="*/ 320 w 645"/>
                  <a:gd name="T1" fmla="*/ 645 h 645"/>
                  <a:gd name="T2" fmla="*/ 280 w 645"/>
                  <a:gd name="T3" fmla="*/ 629 h 645"/>
                  <a:gd name="T4" fmla="*/ 16 w 645"/>
                  <a:gd name="T5" fmla="*/ 364 h 645"/>
                  <a:gd name="T6" fmla="*/ 0 w 645"/>
                  <a:gd name="T7" fmla="*/ 325 h 645"/>
                  <a:gd name="T8" fmla="*/ 16 w 645"/>
                  <a:gd name="T9" fmla="*/ 286 h 645"/>
                  <a:gd name="T10" fmla="*/ 280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5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5" y="645"/>
                      <a:pt x="291" y="639"/>
                      <a:pt x="280" y="629"/>
                    </a:cubicBezTo>
                    <a:cubicBezTo>
                      <a:pt x="16" y="364"/>
                      <a:pt x="16" y="364"/>
                      <a:pt x="16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6" y="286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302" y="0"/>
                      <a:pt x="337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5" y="325"/>
                      <a:pt x="505" y="325"/>
                      <a:pt x="505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rgbClr val="0089C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 userDrawn="1"/>
            </p:nvSpPr>
            <p:spPr bwMode="auto">
              <a:xfrm>
                <a:off x="5318" y="2778"/>
                <a:ext cx="201" cy="8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 userDrawn="1"/>
            </p:nvSpPr>
            <p:spPr bwMode="auto">
              <a:xfrm>
                <a:off x="6755" y="948"/>
                <a:ext cx="201" cy="222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 userDrawn="1"/>
            </p:nvSpPr>
            <p:spPr bwMode="auto">
              <a:xfrm>
                <a:off x="4840" y="2379"/>
                <a:ext cx="201" cy="79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 userDrawn="1"/>
            </p:nvSpPr>
            <p:spPr bwMode="auto">
              <a:xfrm>
                <a:off x="5318" y="3655"/>
                <a:ext cx="201" cy="311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 userDrawn="1"/>
            </p:nvSpPr>
            <p:spPr bwMode="auto">
              <a:xfrm>
                <a:off x="7711" y="2858"/>
                <a:ext cx="201" cy="3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 userDrawn="1"/>
            </p:nvSpPr>
            <p:spPr bwMode="auto">
              <a:xfrm>
                <a:off x="8189" y="2379"/>
                <a:ext cx="201" cy="437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 userDrawn="1"/>
            </p:nvSpPr>
            <p:spPr bwMode="auto">
              <a:xfrm>
                <a:off x="6755" y="4133"/>
                <a:ext cx="201" cy="26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14"/>
              <p:cNvSpPr>
                <a:spLocks noChangeArrowheads="1"/>
              </p:cNvSpPr>
              <p:nvPr userDrawn="1"/>
            </p:nvSpPr>
            <p:spPr bwMode="auto">
              <a:xfrm>
                <a:off x="7233" y="2379"/>
                <a:ext cx="201" cy="127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5"/>
              <p:cNvSpPr>
                <a:spLocks/>
              </p:cNvSpPr>
              <p:nvPr userDrawn="1"/>
            </p:nvSpPr>
            <p:spPr bwMode="auto">
              <a:xfrm>
                <a:off x="7233" y="3655"/>
                <a:ext cx="201" cy="3116"/>
              </a:xfrm>
              <a:custGeom>
                <a:avLst/>
                <a:gdLst>
                  <a:gd name="T0" fmla="*/ 0 w 201"/>
                  <a:gd name="T1" fmla="*/ 0 h 3116"/>
                  <a:gd name="T2" fmla="*/ 0 w 201"/>
                  <a:gd name="T3" fmla="*/ 478 h 3116"/>
                  <a:gd name="T4" fmla="*/ 0 w 201"/>
                  <a:gd name="T5" fmla="*/ 784 h 3116"/>
                  <a:gd name="T6" fmla="*/ 0 w 201"/>
                  <a:gd name="T7" fmla="*/ 3116 h 3116"/>
                  <a:gd name="T8" fmla="*/ 201 w 201"/>
                  <a:gd name="T9" fmla="*/ 3116 h 3116"/>
                  <a:gd name="T10" fmla="*/ 201 w 201"/>
                  <a:gd name="T11" fmla="*/ 1027 h 3116"/>
                  <a:gd name="T12" fmla="*/ 201 w 201"/>
                  <a:gd name="T13" fmla="*/ 742 h 3116"/>
                  <a:gd name="T14" fmla="*/ 201 w 201"/>
                  <a:gd name="T15" fmla="*/ 478 h 3116"/>
                  <a:gd name="T16" fmla="*/ 201 w 201"/>
                  <a:gd name="T17" fmla="*/ 0 h 3116"/>
                  <a:gd name="T18" fmla="*/ 0 w 201"/>
                  <a:gd name="T19" fmla="*/ 0 h 3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3116">
                    <a:moveTo>
                      <a:pt x="0" y="0"/>
                    </a:moveTo>
                    <a:lnTo>
                      <a:pt x="0" y="478"/>
                    </a:lnTo>
                    <a:lnTo>
                      <a:pt x="0" y="784"/>
                    </a:lnTo>
                    <a:lnTo>
                      <a:pt x="0" y="3116"/>
                    </a:lnTo>
                    <a:lnTo>
                      <a:pt x="201" y="3116"/>
                    </a:lnTo>
                    <a:lnTo>
                      <a:pt x="201" y="1027"/>
                    </a:lnTo>
                    <a:lnTo>
                      <a:pt x="201" y="742"/>
                    </a:lnTo>
                    <a:lnTo>
                      <a:pt x="201" y="478"/>
                    </a:lnTo>
                    <a:lnTo>
                      <a:pt x="20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16"/>
              <p:cNvSpPr>
                <a:spLocks noChangeArrowheads="1"/>
              </p:cNvSpPr>
              <p:nvPr userDrawn="1"/>
            </p:nvSpPr>
            <p:spPr bwMode="auto">
              <a:xfrm>
                <a:off x="5796" y="948"/>
                <a:ext cx="201" cy="143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7"/>
              <p:cNvSpPr>
                <a:spLocks noEditPoints="1"/>
              </p:cNvSpPr>
              <p:nvPr userDrawn="1"/>
            </p:nvSpPr>
            <p:spPr bwMode="auto">
              <a:xfrm>
                <a:off x="7222" y="1800"/>
                <a:ext cx="1177" cy="1159"/>
              </a:xfrm>
              <a:custGeom>
                <a:avLst/>
                <a:gdLst>
                  <a:gd name="T0" fmla="*/ 325 w 650"/>
                  <a:gd name="T1" fmla="*/ 640 h 640"/>
                  <a:gd name="T2" fmla="*/ 286 w 650"/>
                  <a:gd name="T3" fmla="*/ 623 h 640"/>
                  <a:gd name="T4" fmla="*/ 22 w 650"/>
                  <a:gd name="T5" fmla="*/ 359 h 640"/>
                  <a:gd name="T6" fmla="*/ 22 w 650"/>
                  <a:gd name="T7" fmla="*/ 281 h 640"/>
                  <a:gd name="T8" fmla="*/ 286 w 650"/>
                  <a:gd name="T9" fmla="*/ 17 h 640"/>
                  <a:gd name="T10" fmla="*/ 325 w 650"/>
                  <a:gd name="T11" fmla="*/ 0 h 640"/>
                  <a:gd name="T12" fmla="*/ 365 w 650"/>
                  <a:gd name="T13" fmla="*/ 17 h 640"/>
                  <a:gd name="T14" fmla="*/ 629 w 650"/>
                  <a:gd name="T15" fmla="*/ 281 h 640"/>
                  <a:gd name="T16" fmla="*/ 629 w 650"/>
                  <a:gd name="T17" fmla="*/ 359 h 640"/>
                  <a:gd name="T18" fmla="*/ 365 w 650"/>
                  <a:gd name="T19" fmla="*/ 623 h 640"/>
                  <a:gd name="T20" fmla="*/ 325 w 650"/>
                  <a:gd name="T21" fmla="*/ 640 h 640"/>
                  <a:gd name="T22" fmla="*/ 140 w 650"/>
                  <a:gd name="T23" fmla="*/ 320 h 640"/>
                  <a:gd name="T24" fmla="*/ 325 w 650"/>
                  <a:gd name="T25" fmla="*/ 506 h 640"/>
                  <a:gd name="T26" fmla="*/ 511 w 650"/>
                  <a:gd name="T27" fmla="*/ 320 h 640"/>
                  <a:gd name="T28" fmla="*/ 325 w 650"/>
                  <a:gd name="T29" fmla="*/ 134 h 640"/>
                  <a:gd name="T30" fmla="*/ 140 w 650"/>
                  <a:gd name="T31" fmla="*/ 32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50" h="640">
                    <a:moveTo>
                      <a:pt x="325" y="640"/>
                    </a:moveTo>
                    <a:cubicBezTo>
                      <a:pt x="311" y="640"/>
                      <a:pt x="297" y="634"/>
                      <a:pt x="286" y="623"/>
                    </a:cubicBezTo>
                    <a:cubicBezTo>
                      <a:pt x="22" y="359"/>
                      <a:pt x="22" y="359"/>
                      <a:pt x="22" y="359"/>
                    </a:cubicBezTo>
                    <a:cubicBezTo>
                      <a:pt x="0" y="338"/>
                      <a:pt x="0" y="302"/>
                      <a:pt x="22" y="281"/>
                    </a:cubicBezTo>
                    <a:cubicBezTo>
                      <a:pt x="286" y="17"/>
                      <a:pt x="286" y="17"/>
                      <a:pt x="286" y="17"/>
                    </a:cubicBezTo>
                    <a:cubicBezTo>
                      <a:pt x="297" y="6"/>
                      <a:pt x="311" y="0"/>
                      <a:pt x="325" y="0"/>
                    </a:cubicBezTo>
                    <a:cubicBezTo>
                      <a:pt x="340" y="0"/>
                      <a:pt x="354" y="6"/>
                      <a:pt x="365" y="17"/>
                    </a:cubicBezTo>
                    <a:cubicBezTo>
                      <a:pt x="629" y="281"/>
                      <a:pt x="629" y="281"/>
                      <a:pt x="629" y="281"/>
                    </a:cubicBezTo>
                    <a:cubicBezTo>
                      <a:pt x="650" y="302"/>
                      <a:pt x="650" y="338"/>
                      <a:pt x="629" y="359"/>
                    </a:cubicBezTo>
                    <a:cubicBezTo>
                      <a:pt x="365" y="623"/>
                      <a:pt x="365" y="623"/>
                      <a:pt x="365" y="623"/>
                    </a:cubicBezTo>
                    <a:cubicBezTo>
                      <a:pt x="354" y="634"/>
                      <a:pt x="340" y="640"/>
                      <a:pt x="325" y="640"/>
                    </a:cubicBezTo>
                    <a:close/>
                    <a:moveTo>
                      <a:pt x="140" y="320"/>
                    </a:moveTo>
                    <a:cubicBezTo>
                      <a:pt x="325" y="506"/>
                      <a:pt x="325" y="506"/>
                      <a:pt x="325" y="506"/>
                    </a:cubicBezTo>
                    <a:cubicBezTo>
                      <a:pt x="511" y="320"/>
                      <a:pt x="511" y="320"/>
                      <a:pt x="511" y="320"/>
                    </a:cubicBezTo>
                    <a:cubicBezTo>
                      <a:pt x="325" y="134"/>
                      <a:pt x="325" y="134"/>
                      <a:pt x="325" y="134"/>
                    </a:cubicBezTo>
                    <a:lnTo>
                      <a:pt x="140" y="3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8"/>
              <p:cNvSpPr>
                <a:spLocks/>
              </p:cNvSpPr>
              <p:nvPr userDrawn="1"/>
            </p:nvSpPr>
            <p:spPr bwMode="auto">
              <a:xfrm>
                <a:off x="5827" y="1426"/>
                <a:ext cx="649" cy="5332"/>
              </a:xfrm>
              <a:custGeom>
                <a:avLst/>
                <a:gdLst>
                  <a:gd name="T0" fmla="*/ 649 w 649"/>
                  <a:gd name="T1" fmla="*/ 0 h 5332"/>
                  <a:gd name="T2" fmla="*/ 449 w 649"/>
                  <a:gd name="T3" fmla="*/ 0 h 5332"/>
                  <a:gd name="T4" fmla="*/ 449 w 649"/>
                  <a:gd name="T5" fmla="*/ 1986 h 5332"/>
                  <a:gd name="T6" fmla="*/ 141 w 649"/>
                  <a:gd name="T7" fmla="*/ 1680 h 5332"/>
                  <a:gd name="T8" fmla="*/ 0 w 649"/>
                  <a:gd name="T9" fmla="*/ 1821 h 5332"/>
                  <a:gd name="T10" fmla="*/ 449 w 649"/>
                  <a:gd name="T11" fmla="*/ 2270 h 5332"/>
                  <a:gd name="T12" fmla="*/ 449 w 649"/>
                  <a:gd name="T13" fmla="*/ 2577 h 5332"/>
                  <a:gd name="T14" fmla="*/ 449 w 649"/>
                  <a:gd name="T15" fmla="*/ 5332 h 5332"/>
                  <a:gd name="T16" fmla="*/ 649 w 649"/>
                  <a:gd name="T17" fmla="*/ 5332 h 5332"/>
                  <a:gd name="T18" fmla="*/ 649 w 649"/>
                  <a:gd name="T19" fmla="*/ 2577 h 5332"/>
                  <a:gd name="T20" fmla="*/ 649 w 649"/>
                  <a:gd name="T21" fmla="*/ 2577 h 5332"/>
                  <a:gd name="T22" fmla="*/ 649 w 649"/>
                  <a:gd name="T23" fmla="*/ 0 h 5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49" h="5332">
                    <a:moveTo>
                      <a:pt x="649" y="0"/>
                    </a:moveTo>
                    <a:lnTo>
                      <a:pt x="449" y="0"/>
                    </a:lnTo>
                    <a:lnTo>
                      <a:pt x="449" y="1986"/>
                    </a:lnTo>
                    <a:lnTo>
                      <a:pt x="141" y="1680"/>
                    </a:lnTo>
                    <a:lnTo>
                      <a:pt x="0" y="1821"/>
                    </a:lnTo>
                    <a:lnTo>
                      <a:pt x="449" y="2270"/>
                    </a:lnTo>
                    <a:lnTo>
                      <a:pt x="449" y="2577"/>
                    </a:lnTo>
                    <a:lnTo>
                      <a:pt x="449" y="5332"/>
                    </a:lnTo>
                    <a:lnTo>
                      <a:pt x="649" y="5332"/>
                    </a:lnTo>
                    <a:lnTo>
                      <a:pt x="649" y="2577"/>
                    </a:lnTo>
                    <a:lnTo>
                      <a:pt x="649" y="257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9"/>
              <p:cNvSpPr>
                <a:spLocks noEditPoints="1"/>
              </p:cNvSpPr>
              <p:nvPr userDrawn="1"/>
            </p:nvSpPr>
            <p:spPr bwMode="auto">
              <a:xfrm>
                <a:off x="6476" y="3066"/>
                <a:ext cx="958" cy="1168"/>
              </a:xfrm>
              <a:custGeom>
                <a:avLst/>
                <a:gdLst>
                  <a:gd name="T0" fmla="*/ 512 w 529"/>
                  <a:gd name="T1" fmla="*/ 286 h 645"/>
                  <a:gd name="T2" fmla="*/ 418 w 529"/>
                  <a:gd name="T3" fmla="*/ 191 h 645"/>
                  <a:gd name="T4" fmla="*/ 248 w 529"/>
                  <a:gd name="T5" fmla="*/ 22 h 645"/>
                  <a:gd name="T6" fmla="*/ 170 w 529"/>
                  <a:gd name="T7" fmla="*/ 22 h 645"/>
                  <a:gd name="T8" fmla="*/ 0 w 529"/>
                  <a:gd name="T9" fmla="*/ 191 h 645"/>
                  <a:gd name="T10" fmla="*/ 0 w 529"/>
                  <a:gd name="T11" fmla="*/ 459 h 645"/>
                  <a:gd name="T12" fmla="*/ 170 w 529"/>
                  <a:gd name="T13" fmla="*/ 629 h 645"/>
                  <a:gd name="T14" fmla="*/ 209 w 529"/>
                  <a:gd name="T15" fmla="*/ 645 h 645"/>
                  <a:gd name="T16" fmla="*/ 248 w 529"/>
                  <a:gd name="T17" fmla="*/ 629 h 645"/>
                  <a:gd name="T18" fmla="*/ 418 w 529"/>
                  <a:gd name="T19" fmla="*/ 459 h 645"/>
                  <a:gd name="T20" fmla="*/ 512 w 529"/>
                  <a:gd name="T21" fmla="*/ 364 h 645"/>
                  <a:gd name="T22" fmla="*/ 529 w 529"/>
                  <a:gd name="T23" fmla="*/ 325 h 645"/>
                  <a:gd name="T24" fmla="*/ 512 w 529"/>
                  <a:gd name="T25" fmla="*/ 286 h 645"/>
                  <a:gd name="T26" fmla="*/ 209 w 529"/>
                  <a:gd name="T27" fmla="*/ 511 h 645"/>
                  <a:gd name="T28" fmla="*/ 23 w 529"/>
                  <a:gd name="T29" fmla="*/ 325 h 645"/>
                  <a:gd name="T30" fmla="*/ 209 w 529"/>
                  <a:gd name="T31" fmla="*/ 140 h 645"/>
                  <a:gd name="T32" fmla="*/ 395 w 529"/>
                  <a:gd name="T33" fmla="*/ 325 h 645"/>
                  <a:gd name="T34" fmla="*/ 209 w 529"/>
                  <a:gd name="T35" fmla="*/ 511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9" h="645">
                    <a:moveTo>
                      <a:pt x="512" y="286"/>
                    </a:moveTo>
                    <a:cubicBezTo>
                      <a:pt x="418" y="191"/>
                      <a:pt x="418" y="191"/>
                      <a:pt x="418" y="191"/>
                    </a:cubicBezTo>
                    <a:cubicBezTo>
                      <a:pt x="248" y="22"/>
                      <a:pt x="248" y="22"/>
                      <a:pt x="248" y="22"/>
                    </a:cubicBezTo>
                    <a:cubicBezTo>
                      <a:pt x="227" y="0"/>
                      <a:pt x="192" y="0"/>
                      <a:pt x="170" y="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459"/>
                      <a:pt x="0" y="459"/>
                      <a:pt x="0" y="459"/>
                    </a:cubicBezTo>
                    <a:cubicBezTo>
                      <a:pt x="170" y="629"/>
                      <a:pt x="170" y="629"/>
                      <a:pt x="170" y="629"/>
                    </a:cubicBezTo>
                    <a:cubicBezTo>
                      <a:pt x="180" y="639"/>
                      <a:pt x="194" y="645"/>
                      <a:pt x="209" y="645"/>
                    </a:cubicBezTo>
                    <a:cubicBezTo>
                      <a:pt x="224" y="645"/>
                      <a:pt x="238" y="639"/>
                      <a:pt x="248" y="629"/>
                    </a:cubicBezTo>
                    <a:cubicBezTo>
                      <a:pt x="418" y="459"/>
                      <a:pt x="418" y="459"/>
                      <a:pt x="418" y="459"/>
                    </a:cubicBezTo>
                    <a:cubicBezTo>
                      <a:pt x="512" y="364"/>
                      <a:pt x="512" y="364"/>
                      <a:pt x="512" y="364"/>
                    </a:cubicBezTo>
                    <a:cubicBezTo>
                      <a:pt x="523" y="354"/>
                      <a:pt x="529" y="340"/>
                      <a:pt x="529" y="325"/>
                    </a:cubicBezTo>
                    <a:cubicBezTo>
                      <a:pt x="529" y="311"/>
                      <a:pt x="523" y="296"/>
                      <a:pt x="512" y="286"/>
                    </a:cubicBezTo>
                    <a:close/>
                    <a:moveTo>
                      <a:pt x="209" y="511"/>
                    </a:moveTo>
                    <a:cubicBezTo>
                      <a:pt x="23" y="325"/>
                      <a:pt x="23" y="325"/>
                      <a:pt x="23" y="325"/>
                    </a:cubicBezTo>
                    <a:cubicBezTo>
                      <a:pt x="209" y="140"/>
                      <a:pt x="209" y="140"/>
                      <a:pt x="209" y="140"/>
                    </a:cubicBezTo>
                    <a:cubicBezTo>
                      <a:pt x="395" y="325"/>
                      <a:pt x="395" y="325"/>
                      <a:pt x="395" y="325"/>
                    </a:cubicBezTo>
                    <a:lnTo>
                      <a:pt x="209" y="51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1"/>
              <p:cNvSpPr>
                <a:spLocks noEditPoints="1"/>
              </p:cNvSpPr>
              <p:nvPr userDrawn="1"/>
            </p:nvSpPr>
            <p:spPr bwMode="auto">
              <a:xfrm>
                <a:off x="5796" y="359"/>
                <a:ext cx="1169" cy="1169"/>
              </a:xfrm>
              <a:custGeom>
                <a:avLst/>
                <a:gdLst>
                  <a:gd name="T0" fmla="*/ 320 w 645"/>
                  <a:gd name="T1" fmla="*/ 645 h 645"/>
                  <a:gd name="T2" fmla="*/ 281 w 645"/>
                  <a:gd name="T3" fmla="*/ 629 h 645"/>
                  <a:gd name="T4" fmla="*/ 17 w 645"/>
                  <a:gd name="T5" fmla="*/ 364 h 645"/>
                  <a:gd name="T6" fmla="*/ 0 w 645"/>
                  <a:gd name="T7" fmla="*/ 325 h 645"/>
                  <a:gd name="T8" fmla="*/ 17 w 645"/>
                  <a:gd name="T9" fmla="*/ 286 h 645"/>
                  <a:gd name="T10" fmla="*/ 281 w 645"/>
                  <a:gd name="T11" fmla="*/ 22 h 645"/>
                  <a:gd name="T12" fmla="*/ 359 w 645"/>
                  <a:gd name="T13" fmla="*/ 22 h 645"/>
                  <a:gd name="T14" fmla="*/ 623 w 645"/>
                  <a:gd name="T15" fmla="*/ 286 h 645"/>
                  <a:gd name="T16" fmla="*/ 623 w 645"/>
                  <a:gd name="T17" fmla="*/ 364 h 645"/>
                  <a:gd name="T18" fmla="*/ 359 w 645"/>
                  <a:gd name="T19" fmla="*/ 629 h 645"/>
                  <a:gd name="T20" fmla="*/ 320 w 645"/>
                  <a:gd name="T21" fmla="*/ 645 h 645"/>
                  <a:gd name="T22" fmla="*/ 134 w 645"/>
                  <a:gd name="T23" fmla="*/ 325 h 645"/>
                  <a:gd name="T24" fmla="*/ 320 w 645"/>
                  <a:gd name="T25" fmla="*/ 511 h 645"/>
                  <a:gd name="T26" fmla="*/ 506 w 645"/>
                  <a:gd name="T27" fmla="*/ 325 h 645"/>
                  <a:gd name="T28" fmla="*/ 320 w 645"/>
                  <a:gd name="T29" fmla="*/ 140 h 645"/>
                  <a:gd name="T30" fmla="*/ 134 w 645"/>
                  <a:gd name="T31" fmla="*/ 32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5" h="645">
                    <a:moveTo>
                      <a:pt x="320" y="645"/>
                    </a:moveTo>
                    <a:cubicBezTo>
                      <a:pt x="306" y="645"/>
                      <a:pt x="292" y="639"/>
                      <a:pt x="281" y="629"/>
                    </a:cubicBezTo>
                    <a:cubicBezTo>
                      <a:pt x="17" y="364"/>
                      <a:pt x="17" y="364"/>
                      <a:pt x="17" y="364"/>
                    </a:cubicBezTo>
                    <a:cubicBezTo>
                      <a:pt x="6" y="354"/>
                      <a:pt x="0" y="340"/>
                      <a:pt x="0" y="325"/>
                    </a:cubicBezTo>
                    <a:cubicBezTo>
                      <a:pt x="0" y="311"/>
                      <a:pt x="6" y="296"/>
                      <a:pt x="17" y="286"/>
                    </a:cubicBezTo>
                    <a:cubicBezTo>
                      <a:pt x="281" y="22"/>
                      <a:pt x="281" y="22"/>
                      <a:pt x="281" y="22"/>
                    </a:cubicBezTo>
                    <a:cubicBezTo>
                      <a:pt x="302" y="0"/>
                      <a:pt x="338" y="0"/>
                      <a:pt x="359" y="22"/>
                    </a:cubicBezTo>
                    <a:cubicBezTo>
                      <a:pt x="623" y="286"/>
                      <a:pt x="623" y="286"/>
                      <a:pt x="623" y="286"/>
                    </a:cubicBezTo>
                    <a:cubicBezTo>
                      <a:pt x="645" y="308"/>
                      <a:pt x="645" y="343"/>
                      <a:pt x="623" y="364"/>
                    </a:cubicBezTo>
                    <a:cubicBezTo>
                      <a:pt x="359" y="629"/>
                      <a:pt x="359" y="629"/>
                      <a:pt x="359" y="629"/>
                    </a:cubicBezTo>
                    <a:cubicBezTo>
                      <a:pt x="348" y="639"/>
                      <a:pt x="334" y="645"/>
                      <a:pt x="320" y="645"/>
                    </a:cubicBezTo>
                    <a:close/>
                    <a:moveTo>
                      <a:pt x="134" y="325"/>
                    </a:moveTo>
                    <a:cubicBezTo>
                      <a:pt x="320" y="511"/>
                      <a:pt x="320" y="511"/>
                      <a:pt x="320" y="511"/>
                    </a:cubicBezTo>
                    <a:cubicBezTo>
                      <a:pt x="506" y="325"/>
                      <a:pt x="506" y="325"/>
                      <a:pt x="506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lnTo>
                      <a:pt x="134" y="32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"/>
              <p:cNvSpPr>
                <a:spLocks noEditPoints="1"/>
              </p:cNvSpPr>
              <p:nvPr userDrawn="1"/>
            </p:nvSpPr>
            <p:spPr bwMode="auto">
              <a:xfrm>
                <a:off x="4362" y="3066"/>
                <a:ext cx="956" cy="3705"/>
              </a:xfrm>
              <a:custGeom>
                <a:avLst/>
                <a:gdLst>
                  <a:gd name="T0" fmla="*/ 528 w 528"/>
                  <a:gd name="T1" fmla="*/ 191 h 2045"/>
                  <a:gd name="T2" fmla="*/ 359 w 528"/>
                  <a:gd name="T3" fmla="*/ 22 h 2045"/>
                  <a:gd name="T4" fmla="*/ 280 w 528"/>
                  <a:gd name="T5" fmla="*/ 22 h 2045"/>
                  <a:gd name="T6" fmla="*/ 16 w 528"/>
                  <a:gd name="T7" fmla="*/ 286 h 2045"/>
                  <a:gd name="T8" fmla="*/ 0 w 528"/>
                  <a:gd name="T9" fmla="*/ 325 h 2045"/>
                  <a:gd name="T10" fmla="*/ 0 w 528"/>
                  <a:gd name="T11" fmla="*/ 2045 h 2045"/>
                  <a:gd name="T12" fmla="*/ 111 w 528"/>
                  <a:gd name="T13" fmla="*/ 2045 h 2045"/>
                  <a:gd name="T14" fmla="*/ 111 w 528"/>
                  <a:gd name="T15" fmla="*/ 459 h 2045"/>
                  <a:gd name="T16" fmla="*/ 264 w 528"/>
                  <a:gd name="T17" fmla="*/ 612 h 2045"/>
                  <a:gd name="T18" fmla="*/ 264 w 528"/>
                  <a:gd name="T19" fmla="*/ 2038 h 2045"/>
                  <a:gd name="T20" fmla="*/ 375 w 528"/>
                  <a:gd name="T21" fmla="*/ 2038 h 2045"/>
                  <a:gd name="T22" fmla="*/ 375 w 528"/>
                  <a:gd name="T23" fmla="*/ 612 h 2045"/>
                  <a:gd name="T24" fmla="*/ 528 w 528"/>
                  <a:gd name="T25" fmla="*/ 459 h 2045"/>
                  <a:gd name="T26" fmla="*/ 528 w 528"/>
                  <a:gd name="T27" fmla="*/ 191 h 2045"/>
                  <a:gd name="T28" fmla="*/ 320 w 528"/>
                  <a:gd name="T29" fmla="*/ 511 h 2045"/>
                  <a:gd name="T30" fmla="*/ 134 w 528"/>
                  <a:gd name="T31" fmla="*/ 325 h 2045"/>
                  <a:gd name="T32" fmla="*/ 320 w 528"/>
                  <a:gd name="T33" fmla="*/ 140 h 2045"/>
                  <a:gd name="T34" fmla="*/ 505 w 528"/>
                  <a:gd name="T35" fmla="*/ 325 h 2045"/>
                  <a:gd name="T36" fmla="*/ 320 w 528"/>
                  <a:gd name="T37" fmla="*/ 511 h 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8" h="2045">
                    <a:moveTo>
                      <a:pt x="528" y="191"/>
                    </a:moveTo>
                    <a:cubicBezTo>
                      <a:pt x="359" y="22"/>
                      <a:pt x="359" y="22"/>
                      <a:pt x="359" y="22"/>
                    </a:cubicBezTo>
                    <a:cubicBezTo>
                      <a:pt x="337" y="0"/>
                      <a:pt x="302" y="0"/>
                      <a:pt x="280" y="22"/>
                    </a:cubicBezTo>
                    <a:cubicBezTo>
                      <a:pt x="16" y="286"/>
                      <a:pt x="16" y="286"/>
                      <a:pt x="16" y="286"/>
                    </a:cubicBezTo>
                    <a:cubicBezTo>
                      <a:pt x="6" y="296"/>
                      <a:pt x="0" y="311"/>
                      <a:pt x="0" y="325"/>
                    </a:cubicBezTo>
                    <a:cubicBezTo>
                      <a:pt x="0" y="2045"/>
                      <a:pt x="0" y="2045"/>
                      <a:pt x="0" y="2045"/>
                    </a:cubicBezTo>
                    <a:cubicBezTo>
                      <a:pt x="111" y="2045"/>
                      <a:pt x="111" y="2045"/>
                      <a:pt x="111" y="2045"/>
                    </a:cubicBezTo>
                    <a:cubicBezTo>
                      <a:pt x="111" y="459"/>
                      <a:pt x="111" y="459"/>
                      <a:pt x="111" y="459"/>
                    </a:cubicBezTo>
                    <a:cubicBezTo>
                      <a:pt x="264" y="612"/>
                      <a:pt x="264" y="612"/>
                      <a:pt x="264" y="612"/>
                    </a:cubicBezTo>
                    <a:cubicBezTo>
                      <a:pt x="264" y="2038"/>
                      <a:pt x="264" y="2038"/>
                      <a:pt x="264" y="2038"/>
                    </a:cubicBezTo>
                    <a:cubicBezTo>
                      <a:pt x="375" y="2038"/>
                      <a:pt x="375" y="2038"/>
                      <a:pt x="375" y="2038"/>
                    </a:cubicBezTo>
                    <a:cubicBezTo>
                      <a:pt x="375" y="612"/>
                      <a:pt x="375" y="612"/>
                      <a:pt x="375" y="612"/>
                    </a:cubicBezTo>
                    <a:cubicBezTo>
                      <a:pt x="528" y="459"/>
                      <a:pt x="528" y="459"/>
                      <a:pt x="528" y="459"/>
                    </a:cubicBezTo>
                    <a:lnTo>
                      <a:pt x="528" y="191"/>
                    </a:lnTo>
                    <a:close/>
                    <a:moveTo>
                      <a:pt x="320" y="511"/>
                    </a:moveTo>
                    <a:cubicBezTo>
                      <a:pt x="134" y="325"/>
                      <a:pt x="134" y="325"/>
                      <a:pt x="134" y="325"/>
                    </a:cubicBezTo>
                    <a:cubicBezTo>
                      <a:pt x="320" y="140"/>
                      <a:pt x="320" y="140"/>
                      <a:pt x="320" y="140"/>
                    </a:cubicBezTo>
                    <a:cubicBezTo>
                      <a:pt x="505" y="325"/>
                      <a:pt x="505" y="325"/>
                      <a:pt x="505" y="325"/>
                    </a:cubicBezTo>
                    <a:lnTo>
                      <a:pt x="320" y="5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3"/>
              <p:cNvSpPr>
                <a:spLocks/>
              </p:cNvSpPr>
              <p:nvPr userDrawn="1"/>
            </p:nvSpPr>
            <p:spPr bwMode="auto">
              <a:xfrm>
                <a:off x="5318" y="3412"/>
                <a:ext cx="201" cy="485"/>
              </a:xfrm>
              <a:custGeom>
                <a:avLst/>
                <a:gdLst>
                  <a:gd name="T0" fmla="*/ 111 w 111"/>
                  <a:gd name="T1" fmla="*/ 134 h 268"/>
                  <a:gd name="T2" fmla="*/ 95 w 111"/>
                  <a:gd name="T3" fmla="*/ 95 h 268"/>
                  <a:gd name="T4" fmla="*/ 0 w 111"/>
                  <a:gd name="T5" fmla="*/ 0 h 268"/>
                  <a:gd name="T6" fmla="*/ 0 w 111"/>
                  <a:gd name="T7" fmla="*/ 268 h 268"/>
                  <a:gd name="T8" fmla="*/ 95 w 111"/>
                  <a:gd name="T9" fmla="*/ 173 h 268"/>
                  <a:gd name="T10" fmla="*/ 111 w 111"/>
                  <a:gd name="T11" fmla="*/ 13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268">
                    <a:moveTo>
                      <a:pt x="111" y="134"/>
                    </a:moveTo>
                    <a:cubicBezTo>
                      <a:pt x="111" y="120"/>
                      <a:pt x="105" y="105"/>
                      <a:pt x="95" y="9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05" y="163"/>
                      <a:pt x="111" y="149"/>
                      <a:pt x="111" y="13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24"/>
              <p:cNvSpPr>
                <a:spLocks noChangeArrowheads="1"/>
              </p:cNvSpPr>
              <p:nvPr userDrawn="1"/>
            </p:nvSpPr>
            <p:spPr bwMode="auto">
              <a:xfrm>
                <a:off x="5796" y="2379"/>
                <a:ext cx="201" cy="437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5"/>
              <p:cNvSpPr>
                <a:spLocks/>
              </p:cNvSpPr>
              <p:nvPr userDrawn="1"/>
            </p:nvSpPr>
            <p:spPr bwMode="auto">
              <a:xfrm>
                <a:off x="5796" y="2137"/>
                <a:ext cx="212" cy="485"/>
              </a:xfrm>
              <a:custGeom>
                <a:avLst/>
                <a:gdLst>
                  <a:gd name="T0" fmla="*/ 95 w 117"/>
                  <a:gd name="T1" fmla="*/ 95 h 268"/>
                  <a:gd name="T2" fmla="*/ 0 w 117"/>
                  <a:gd name="T3" fmla="*/ 0 h 268"/>
                  <a:gd name="T4" fmla="*/ 0 w 117"/>
                  <a:gd name="T5" fmla="*/ 268 h 268"/>
                  <a:gd name="T6" fmla="*/ 95 w 117"/>
                  <a:gd name="T7" fmla="*/ 173 h 268"/>
                  <a:gd name="T8" fmla="*/ 95 w 117"/>
                  <a:gd name="T9" fmla="*/ 9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268">
                    <a:moveTo>
                      <a:pt x="95" y="9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95" y="173"/>
                      <a:pt x="95" y="173"/>
                      <a:pt x="95" y="173"/>
                    </a:cubicBezTo>
                    <a:cubicBezTo>
                      <a:pt x="117" y="152"/>
                      <a:pt x="117" y="116"/>
                      <a:pt x="95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" name="Rectangle 5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 flipH="1">
              <a:off x="9954042" y="3776736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0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803400"/>
            <a:ext cx="11313560" cy="4432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0657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9412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270099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60786" y="4635500"/>
            <a:ext cx="3532187" cy="150336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9412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+mj-lt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270099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160786" y="4254500"/>
            <a:ext cx="3532187" cy="419100"/>
          </a:xfrm>
        </p:spPr>
        <p:txBody>
          <a:bodyPr>
            <a:noAutofit/>
          </a:bodyPr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379412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270099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160786" y="1447801"/>
            <a:ext cx="3532187" cy="25907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F5F5F5"/>
              </a:solidFill>
              <a:latin typeface="+mn-lt"/>
              <a:cs typeface="Calibri"/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2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9412" y="274638"/>
            <a:ext cx="11313561" cy="792162"/>
          </a:xfrm>
        </p:spPr>
        <p:txBody>
          <a:bodyPr/>
          <a:lstStyle>
            <a:lvl1pPr>
              <a:defRPr>
                <a:solidFill>
                  <a:srgbClr val="F5F5F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0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9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02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8176895" y="911996"/>
            <a:ext cx="3743609" cy="5946004"/>
            <a:chOff x="8176895" y="950096"/>
            <a:chExt cx="3743609" cy="5946004"/>
          </a:xfrm>
        </p:grpSpPr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8620156" y="2278025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8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8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39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1" y="639"/>
                    <a:pt x="281" y="628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0"/>
                    <a:pt x="6" y="296"/>
                    <a:pt x="16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7"/>
                    <a:pt x="645" y="343"/>
                    <a:pt x="623" y="364"/>
                  </a:cubicBezTo>
                  <a:cubicBezTo>
                    <a:pt x="359" y="628"/>
                    <a:pt x="359" y="628"/>
                    <a:pt x="359" y="628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39"/>
                    <a:pt x="320" y="139"/>
                    <a:pt x="320" y="139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1083115" cy="1083115"/>
            </a:xfrm>
            <a:custGeom>
              <a:avLst/>
              <a:gdLst>
                <a:gd name="T0" fmla="*/ 320 w 645"/>
                <a:gd name="T1" fmla="*/ 645 h 645"/>
                <a:gd name="T2" fmla="*/ 280 w 645"/>
                <a:gd name="T3" fmla="*/ 629 h 645"/>
                <a:gd name="T4" fmla="*/ 16 w 645"/>
                <a:gd name="T5" fmla="*/ 364 h 645"/>
                <a:gd name="T6" fmla="*/ 0 w 645"/>
                <a:gd name="T7" fmla="*/ 325 h 645"/>
                <a:gd name="T8" fmla="*/ 16 w 645"/>
                <a:gd name="T9" fmla="*/ 286 h 645"/>
                <a:gd name="T10" fmla="*/ 280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5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5" y="645"/>
                    <a:pt x="291" y="639"/>
                    <a:pt x="280" y="629"/>
                  </a:cubicBezTo>
                  <a:cubicBezTo>
                    <a:pt x="16" y="364"/>
                    <a:pt x="16" y="364"/>
                    <a:pt x="16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6" y="286"/>
                  </a:cubicBezTo>
                  <a:cubicBezTo>
                    <a:pt x="280" y="22"/>
                    <a:pt x="280" y="22"/>
                    <a:pt x="280" y="22"/>
                  </a:cubicBezTo>
                  <a:cubicBezTo>
                    <a:pt x="302" y="0"/>
                    <a:pt x="337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5" y="325"/>
                    <a:pt x="505" y="325"/>
                    <a:pt x="505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 userDrawn="1"/>
          </p:nvSpPr>
          <p:spPr bwMode="auto">
            <a:xfrm>
              <a:off x="9063417" y="3193294"/>
              <a:ext cx="186392" cy="8132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8"/>
            <p:cNvSpPr>
              <a:spLocks noChangeArrowheads="1"/>
            </p:cNvSpPr>
            <p:nvPr userDrawn="1"/>
          </p:nvSpPr>
          <p:spPr bwMode="auto">
            <a:xfrm>
              <a:off x="10395983" y="1496290"/>
              <a:ext cx="186392" cy="20660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8620156" y="2823291"/>
              <a:ext cx="186392" cy="7390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9063417" y="4006557"/>
              <a:ext cx="186392" cy="28895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 userDrawn="1"/>
          </p:nvSpPr>
          <p:spPr bwMode="auto">
            <a:xfrm>
              <a:off x="11282505" y="3267480"/>
              <a:ext cx="186392" cy="36165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 userDrawn="1"/>
          </p:nvSpPr>
          <p:spPr bwMode="auto">
            <a:xfrm>
              <a:off x="11725766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 userDrawn="1"/>
          </p:nvSpPr>
          <p:spPr bwMode="auto">
            <a:xfrm>
              <a:off x="10839244" y="2823291"/>
              <a:ext cx="186392" cy="11832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 userDrawn="1"/>
          </p:nvSpPr>
          <p:spPr bwMode="auto">
            <a:xfrm>
              <a:off x="10839244" y="4006557"/>
              <a:ext cx="186392" cy="2889543"/>
            </a:xfrm>
            <a:custGeom>
              <a:avLst/>
              <a:gdLst>
                <a:gd name="T0" fmla="*/ 0 w 201"/>
                <a:gd name="T1" fmla="*/ 0 h 3116"/>
                <a:gd name="T2" fmla="*/ 0 w 201"/>
                <a:gd name="T3" fmla="*/ 478 h 3116"/>
                <a:gd name="T4" fmla="*/ 0 w 201"/>
                <a:gd name="T5" fmla="*/ 784 h 3116"/>
                <a:gd name="T6" fmla="*/ 0 w 201"/>
                <a:gd name="T7" fmla="*/ 3116 h 3116"/>
                <a:gd name="T8" fmla="*/ 201 w 201"/>
                <a:gd name="T9" fmla="*/ 3116 h 3116"/>
                <a:gd name="T10" fmla="*/ 201 w 201"/>
                <a:gd name="T11" fmla="*/ 1027 h 3116"/>
                <a:gd name="T12" fmla="*/ 201 w 201"/>
                <a:gd name="T13" fmla="*/ 742 h 3116"/>
                <a:gd name="T14" fmla="*/ 201 w 201"/>
                <a:gd name="T15" fmla="*/ 478 h 3116"/>
                <a:gd name="T16" fmla="*/ 201 w 201"/>
                <a:gd name="T17" fmla="*/ 0 h 3116"/>
                <a:gd name="T18" fmla="*/ 0 w 201"/>
                <a:gd name="T19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3116">
                  <a:moveTo>
                    <a:pt x="0" y="0"/>
                  </a:moveTo>
                  <a:lnTo>
                    <a:pt x="0" y="478"/>
                  </a:lnTo>
                  <a:lnTo>
                    <a:pt x="0" y="784"/>
                  </a:lnTo>
                  <a:lnTo>
                    <a:pt x="0" y="3116"/>
                  </a:lnTo>
                  <a:lnTo>
                    <a:pt x="201" y="3116"/>
                  </a:lnTo>
                  <a:lnTo>
                    <a:pt x="201" y="1027"/>
                  </a:lnTo>
                  <a:lnTo>
                    <a:pt x="201" y="742"/>
                  </a:lnTo>
                  <a:lnTo>
                    <a:pt x="201" y="478"/>
                  </a:lnTo>
                  <a:lnTo>
                    <a:pt x="2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6"/>
            <p:cNvSpPr>
              <a:spLocks noChangeArrowheads="1"/>
            </p:cNvSpPr>
            <p:nvPr userDrawn="1"/>
          </p:nvSpPr>
          <p:spPr bwMode="auto">
            <a:xfrm>
              <a:off x="9506678" y="1496290"/>
              <a:ext cx="186392" cy="13270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 userDrawn="1"/>
          </p:nvSpPr>
          <p:spPr bwMode="auto">
            <a:xfrm>
              <a:off x="10829043" y="2286370"/>
              <a:ext cx="1091461" cy="1074769"/>
            </a:xfrm>
            <a:custGeom>
              <a:avLst/>
              <a:gdLst>
                <a:gd name="T0" fmla="*/ 325 w 650"/>
                <a:gd name="T1" fmla="*/ 640 h 640"/>
                <a:gd name="T2" fmla="*/ 286 w 650"/>
                <a:gd name="T3" fmla="*/ 623 h 640"/>
                <a:gd name="T4" fmla="*/ 22 w 650"/>
                <a:gd name="T5" fmla="*/ 359 h 640"/>
                <a:gd name="T6" fmla="*/ 22 w 650"/>
                <a:gd name="T7" fmla="*/ 281 h 640"/>
                <a:gd name="T8" fmla="*/ 286 w 650"/>
                <a:gd name="T9" fmla="*/ 17 h 640"/>
                <a:gd name="T10" fmla="*/ 325 w 650"/>
                <a:gd name="T11" fmla="*/ 0 h 640"/>
                <a:gd name="T12" fmla="*/ 365 w 650"/>
                <a:gd name="T13" fmla="*/ 17 h 640"/>
                <a:gd name="T14" fmla="*/ 629 w 650"/>
                <a:gd name="T15" fmla="*/ 281 h 640"/>
                <a:gd name="T16" fmla="*/ 629 w 650"/>
                <a:gd name="T17" fmla="*/ 359 h 640"/>
                <a:gd name="T18" fmla="*/ 365 w 650"/>
                <a:gd name="T19" fmla="*/ 623 h 640"/>
                <a:gd name="T20" fmla="*/ 325 w 650"/>
                <a:gd name="T21" fmla="*/ 640 h 640"/>
                <a:gd name="T22" fmla="*/ 140 w 650"/>
                <a:gd name="T23" fmla="*/ 320 h 640"/>
                <a:gd name="T24" fmla="*/ 325 w 650"/>
                <a:gd name="T25" fmla="*/ 506 h 640"/>
                <a:gd name="T26" fmla="*/ 511 w 650"/>
                <a:gd name="T27" fmla="*/ 320 h 640"/>
                <a:gd name="T28" fmla="*/ 325 w 650"/>
                <a:gd name="T29" fmla="*/ 134 h 640"/>
                <a:gd name="T30" fmla="*/ 140 w 650"/>
                <a:gd name="T31" fmla="*/ 32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0" h="640">
                  <a:moveTo>
                    <a:pt x="325" y="640"/>
                  </a:moveTo>
                  <a:cubicBezTo>
                    <a:pt x="311" y="640"/>
                    <a:pt x="297" y="634"/>
                    <a:pt x="286" y="623"/>
                  </a:cubicBezTo>
                  <a:cubicBezTo>
                    <a:pt x="22" y="359"/>
                    <a:pt x="22" y="359"/>
                    <a:pt x="22" y="359"/>
                  </a:cubicBezTo>
                  <a:cubicBezTo>
                    <a:pt x="0" y="338"/>
                    <a:pt x="0" y="302"/>
                    <a:pt x="22" y="281"/>
                  </a:cubicBezTo>
                  <a:cubicBezTo>
                    <a:pt x="286" y="17"/>
                    <a:pt x="286" y="17"/>
                    <a:pt x="286" y="17"/>
                  </a:cubicBezTo>
                  <a:cubicBezTo>
                    <a:pt x="297" y="6"/>
                    <a:pt x="311" y="0"/>
                    <a:pt x="325" y="0"/>
                  </a:cubicBezTo>
                  <a:cubicBezTo>
                    <a:pt x="340" y="0"/>
                    <a:pt x="354" y="6"/>
                    <a:pt x="365" y="17"/>
                  </a:cubicBezTo>
                  <a:cubicBezTo>
                    <a:pt x="629" y="281"/>
                    <a:pt x="629" y="281"/>
                    <a:pt x="629" y="281"/>
                  </a:cubicBezTo>
                  <a:cubicBezTo>
                    <a:pt x="650" y="302"/>
                    <a:pt x="650" y="338"/>
                    <a:pt x="629" y="359"/>
                  </a:cubicBezTo>
                  <a:cubicBezTo>
                    <a:pt x="365" y="623"/>
                    <a:pt x="365" y="623"/>
                    <a:pt x="365" y="623"/>
                  </a:cubicBezTo>
                  <a:cubicBezTo>
                    <a:pt x="354" y="634"/>
                    <a:pt x="340" y="640"/>
                    <a:pt x="325" y="640"/>
                  </a:cubicBezTo>
                  <a:close/>
                  <a:moveTo>
                    <a:pt x="140" y="320"/>
                  </a:moveTo>
                  <a:cubicBezTo>
                    <a:pt x="325" y="506"/>
                    <a:pt x="325" y="506"/>
                    <a:pt x="325" y="506"/>
                  </a:cubicBezTo>
                  <a:cubicBezTo>
                    <a:pt x="511" y="320"/>
                    <a:pt x="511" y="320"/>
                    <a:pt x="511" y="320"/>
                  </a:cubicBezTo>
                  <a:cubicBezTo>
                    <a:pt x="325" y="134"/>
                    <a:pt x="325" y="134"/>
                    <a:pt x="325" y="134"/>
                  </a:cubicBezTo>
                  <a:lnTo>
                    <a:pt x="140" y="3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 userDrawn="1"/>
          </p:nvSpPr>
          <p:spPr bwMode="auto">
            <a:xfrm>
              <a:off x="9535425" y="1939551"/>
              <a:ext cx="601834" cy="4944494"/>
            </a:xfrm>
            <a:custGeom>
              <a:avLst/>
              <a:gdLst>
                <a:gd name="T0" fmla="*/ 649 w 649"/>
                <a:gd name="T1" fmla="*/ 0 h 5332"/>
                <a:gd name="T2" fmla="*/ 449 w 649"/>
                <a:gd name="T3" fmla="*/ 0 h 5332"/>
                <a:gd name="T4" fmla="*/ 449 w 649"/>
                <a:gd name="T5" fmla="*/ 1986 h 5332"/>
                <a:gd name="T6" fmla="*/ 141 w 649"/>
                <a:gd name="T7" fmla="*/ 1680 h 5332"/>
                <a:gd name="T8" fmla="*/ 0 w 649"/>
                <a:gd name="T9" fmla="*/ 1821 h 5332"/>
                <a:gd name="T10" fmla="*/ 449 w 649"/>
                <a:gd name="T11" fmla="*/ 2270 h 5332"/>
                <a:gd name="T12" fmla="*/ 449 w 649"/>
                <a:gd name="T13" fmla="*/ 2577 h 5332"/>
                <a:gd name="T14" fmla="*/ 449 w 649"/>
                <a:gd name="T15" fmla="*/ 5332 h 5332"/>
                <a:gd name="T16" fmla="*/ 649 w 649"/>
                <a:gd name="T17" fmla="*/ 5332 h 5332"/>
                <a:gd name="T18" fmla="*/ 649 w 649"/>
                <a:gd name="T19" fmla="*/ 2577 h 5332"/>
                <a:gd name="T20" fmla="*/ 649 w 649"/>
                <a:gd name="T21" fmla="*/ 2577 h 5332"/>
                <a:gd name="T22" fmla="*/ 649 w 649"/>
                <a:gd name="T23" fmla="*/ 0 h 5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9" h="5332">
                  <a:moveTo>
                    <a:pt x="649" y="0"/>
                  </a:moveTo>
                  <a:lnTo>
                    <a:pt x="449" y="0"/>
                  </a:lnTo>
                  <a:lnTo>
                    <a:pt x="449" y="1986"/>
                  </a:lnTo>
                  <a:lnTo>
                    <a:pt x="141" y="1680"/>
                  </a:lnTo>
                  <a:lnTo>
                    <a:pt x="0" y="1821"/>
                  </a:lnTo>
                  <a:lnTo>
                    <a:pt x="449" y="2270"/>
                  </a:lnTo>
                  <a:lnTo>
                    <a:pt x="449" y="2577"/>
                  </a:lnTo>
                  <a:lnTo>
                    <a:pt x="449" y="5332"/>
                  </a:lnTo>
                  <a:lnTo>
                    <a:pt x="649" y="5332"/>
                  </a:lnTo>
                  <a:lnTo>
                    <a:pt x="649" y="2577"/>
                  </a:lnTo>
                  <a:lnTo>
                    <a:pt x="649" y="257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 userDrawn="1"/>
          </p:nvSpPr>
          <p:spPr bwMode="auto">
            <a:xfrm>
              <a:off x="10137259" y="3460363"/>
              <a:ext cx="888377" cy="1083115"/>
            </a:xfrm>
            <a:custGeom>
              <a:avLst/>
              <a:gdLst>
                <a:gd name="T0" fmla="*/ 512 w 529"/>
                <a:gd name="T1" fmla="*/ 286 h 645"/>
                <a:gd name="T2" fmla="*/ 418 w 529"/>
                <a:gd name="T3" fmla="*/ 191 h 645"/>
                <a:gd name="T4" fmla="*/ 248 w 529"/>
                <a:gd name="T5" fmla="*/ 22 h 645"/>
                <a:gd name="T6" fmla="*/ 170 w 529"/>
                <a:gd name="T7" fmla="*/ 22 h 645"/>
                <a:gd name="T8" fmla="*/ 0 w 529"/>
                <a:gd name="T9" fmla="*/ 191 h 645"/>
                <a:gd name="T10" fmla="*/ 0 w 529"/>
                <a:gd name="T11" fmla="*/ 459 h 645"/>
                <a:gd name="T12" fmla="*/ 170 w 529"/>
                <a:gd name="T13" fmla="*/ 629 h 645"/>
                <a:gd name="T14" fmla="*/ 209 w 529"/>
                <a:gd name="T15" fmla="*/ 645 h 645"/>
                <a:gd name="T16" fmla="*/ 248 w 529"/>
                <a:gd name="T17" fmla="*/ 629 h 645"/>
                <a:gd name="T18" fmla="*/ 418 w 529"/>
                <a:gd name="T19" fmla="*/ 459 h 645"/>
                <a:gd name="T20" fmla="*/ 512 w 529"/>
                <a:gd name="T21" fmla="*/ 364 h 645"/>
                <a:gd name="T22" fmla="*/ 529 w 529"/>
                <a:gd name="T23" fmla="*/ 325 h 645"/>
                <a:gd name="T24" fmla="*/ 512 w 529"/>
                <a:gd name="T25" fmla="*/ 286 h 645"/>
                <a:gd name="T26" fmla="*/ 209 w 529"/>
                <a:gd name="T27" fmla="*/ 511 h 645"/>
                <a:gd name="T28" fmla="*/ 23 w 529"/>
                <a:gd name="T29" fmla="*/ 325 h 645"/>
                <a:gd name="T30" fmla="*/ 209 w 529"/>
                <a:gd name="T31" fmla="*/ 140 h 645"/>
                <a:gd name="T32" fmla="*/ 395 w 529"/>
                <a:gd name="T33" fmla="*/ 325 h 645"/>
                <a:gd name="T34" fmla="*/ 209 w 529"/>
                <a:gd name="T35" fmla="*/ 511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9" h="645">
                  <a:moveTo>
                    <a:pt x="512" y="286"/>
                  </a:moveTo>
                  <a:cubicBezTo>
                    <a:pt x="418" y="191"/>
                    <a:pt x="418" y="191"/>
                    <a:pt x="418" y="191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27" y="0"/>
                    <a:pt x="192" y="0"/>
                    <a:pt x="170" y="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0" y="629"/>
                    <a:pt x="170" y="629"/>
                    <a:pt x="170" y="629"/>
                  </a:cubicBezTo>
                  <a:cubicBezTo>
                    <a:pt x="180" y="639"/>
                    <a:pt x="194" y="645"/>
                    <a:pt x="209" y="645"/>
                  </a:cubicBezTo>
                  <a:cubicBezTo>
                    <a:pt x="224" y="645"/>
                    <a:pt x="238" y="639"/>
                    <a:pt x="248" y="629"/>
                  </a:cubicBezTo>
                  <a:cubicBezTo>
                    <a:pt x="418" y="459"/>
                    <a:pt x="418" y="459"/>
                    <a:pt x="418" y="459"/>
                  </a:cubicBezTo>
                  <a:cubicBezTo>
                    <a:pt x="512" y="364"/>
                    <a:pt x="512" y="364"/>
                    <a:pt x="512" y="364"/>
                  </a:cubicBezTo>
                  <a:cubicBezTo>
                    <a:pt x="523" y="354"/>
                    <a:pt x="529" y="340"/>
                    <a:pt x="529" y="325"/>
                  </a:cubicBezTo>
                  <a:cubicBezTo>
                    <a:pt x="529" y="311"/>
                    <a:pt x="523" y="296"/>
                    <a:pt x="512" y="286"/>
                  </a:cubicBezTo>
                  <a:close/>
                  <a:moveTo>
                    <a:pt x="209" y="511"/>
                  </a:moveTo>
                  <a:cubicBezTo>
                    <a:pt x="23" y="325"/>
                    <a:pt x="23" y="325"/>
                    <a:pt x="23" y="325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395" y="325"/>
                    <a:pt x="395" y="325"/>
                    <a:pt x="395" y="325"/>
                  </a:cubicBezTo>
                  <a:lnTo>
                    <a:pt x="209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/>
            <p:cNvSpPr>
              <a:spLocks/>
            </p:cNvSpPr>
            <p:nvPr userDrawn="1"/>
          </p:nvSpPr>
          <p:spPr bwMode="auto">
            <a:xfrm>
              <a:off x="9951794" y="3781217"/>
              <a:ext cx="185465" cy="449752"/>
            </a:xfrm>
            <a:custGeom>
              <a:avLst/>
              <a:gdLst>
                <a:gd name="T0" fmla="*/ 200 w 200"/>
                <a:gd name="T1" fmla="*/ 0 h 485"/>
                <a:gd name="T2" fmla="*/ 100 w 200"/>
                <a:gd name="T3" fmla="*/ 101 h 485"/>
                <a:gd name="T4" fmla="*/ 0 w 200"/>
                <a:gd name="T5" fmla="*/ 0 h 485"/>
                <a:gd name="T6" fmla="*/ 0 w 200"/>
                <a:gd name="T7" fmla="*/ 284 h 485"/>
                <a:gd name="T8" fmla="*/ 200 w 200"/>
                <a:gd name="T9" fmla="*/ 485 h 485"/>
                <a:gd name="T10" fmla="*/ 200 w 200"/>
                <a:gd name="T1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485">
                  <a:moveTo>
                    <a:pt x="200" y="0"/>
                  </a:moveTo>
                  <a:lnTo>
                    <a:pt x="100" y="101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200" y="48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/>
            <p:cNvSpPr>
              <a:spLocks noEditPoints="1"/>
            </p:cNvSpPr>
            <p:nvPr userDrawn="1"/>
          </p:nvSpPr>
          <p:spPr bwMode="auto">
            <a:xfrm>
              <a:off x="9506678" y="950096"/>
              <a:ext cx="1084042" cy="1084042"/>
            </a:xfrm>
            <a:custGeom>
              <a:avLst/>
              <a:gdLst>
                <a:gd name="T0" fmla="*/ 320 w 645"/>
                <a:gd name="T1" fmla="*/ 645 h 645"/>
                <a:gd name="T2" fmla="*/ 281 w 645"/>
                <a:gd name="T3" fmla="*/ 629 h 645"/>
                <a:gd name="T4" fmla="*/ 17 w 645"/>
                <a:gd name="T5" fmla="*/ 364 h 645"/>
                <a:gd name="T6" fmla="*/ 0 w 645"/>
                <a:gd name="T7" fmla="*/ 325 h 645"/>
                <a:gd name="T8" fmla="*/ 17 w 645"/>
                <a:gd name="T9" fmla="*/ 286 h 645"/>
                <a:gd name="T10" fmla="*/ 281 w 645"/>
                <a:gd name="T11" fmla="*/ 22 h 645"/>
                <a:gd name="T12" fmla="*/ 359 w 645"/>
                <a:gd name="T13" fmla="*/ 22 h 645"/>
                <a:gd name="T14" fmla="*/ 623 w 645"/>
                <a:gd name="T15" fmla="*/ 286 h 645"/>
                <a:gd name="T16" fmla="*/ 623 w 645"/>
                <a:gd name="T17" fmla="*/ 364 h 645"/>
                <a:gd name="T18" fmla="*/ 359 w 645"/>
                <a:gd name="T19" fmla="*/ 629 h 645"/>
                <a:gd name="T20" fmla="*/ 320 w 645"/>
                <a:gd name="T21" fmla="*/ 645 h 645"/>
                <a:gd name="T22" fmla="*/ 134 w 645"/>
                <a:gd name="T23" fmla="*/ 325 h 645"/>
                <a:gd name="T24" fmla="*/ 320 w 645"/>
                <a:gd name="T25" fmla="*/ 511 h 645"/>
                <a:gd name="T26" fmla="*/ 506 w 645"/>
                <a:gd name="T27" fmla="*/ 325 h 645"/>
                <a:gd name="T28" fmla="*/ 320 w 645"/>
                <a:gd name="T29" fmla="*/ 140 h 645"/>
                <a:gd name="T30" fmla="*/ 134 w 645"/>
                <a:gd name="T31" fmla="*/ 32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5" h="645">
                  <a:moveTo>
                    <a:pt x="320" y="645"/>
                  </a:moveTo>
                  <a:cubicBezTo>
                    <a:pt x="306" y="645"/>
                    <a:pt x="292" y="639"/>
                    <a:pt x="281" y="629"/>
                  </a:cubicBezTo>
                  <a:cubicBezTo>
                    <a:pt x="17" y="364"/>
                    <a:pt x="17" y="364"/>
                    <a:pt x="17" y="364"/>
                  </a:cubicBezTo>
                  <a:cubicBezTo>
                    <a:pt x="6" y="354"/>
                    <a:pt x="0" y="340"/>
                    <a:pt x="0" y="325"/>
                  </a:cubicBezTo>
                  <a:cubicBezTo>
                    <a:pt x="0" y="311"/>
                    <a:pt x="6" y="296"/>
                    <a:pt x="17" y="286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302" y="0"/>
                    <a:pt x="338" y="0"/>
                    <a:pt x="359" y="22"/>
                  </a:cubicBezTo>
                  <a:cubicBezTo>
                    <a:pt x="623" y="286"/>
                    <a:pt x="623" y="286"/>
                    <a:pt x="623" y="286"/>
                  </a:cubicBezTo>
                  <a:cubicBezTo>
                    <a:pt x="645" y="308"/>
                    <a:pt x="645" y="343"/>
                    <a:pt x="623" y="364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48" y="639"/>
                    <a:pt x="334" y="645"/>
                    <a:pt x="320" y="645"/>
                  </a:cubicBezTo>
                  <a:close/>
                  <a:moveTo>
                    <a:pt x="134" y="325"/>
                  </a:moveTo>
                  <a:cubicBezTo>
                    <a:pt x="320" y="511"/>
                    <a:pt x="320" y="511"/>
                    <a:pt x="320" y="511"/>
                  </a:cubicBezTo>
                  <a:cubicBezTo>
                    <a:pt x="506" y="325"/>
                    <a:pt x="506" y="325"/>
                    <a:pt x="506" y="325"/>
                  </a:cubicBezTo>
                  <a:cubicBezTo>
                    <a:pt x="320" y="140"/>
                    <a:pt x="320" y="140"/>
                    <a:pt x="320" y="140"/>
                  </a:cubicBezTo>
                  <a:lnTo>
                    <a:pt x="134" y="3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/>
            <p:cNvSpPr>
              <a:spLocks noEditPoints="1"/>
            </p:cNvSpPr>
            <p:nvPr userDrawn="1"/>
          </p:nvSpPr>
          <p:spPr bwMode="auto">
            <a:xfrm>
              <a:off x="8176895" y="3460363"/>
              <a:ext cx="886522" cy="3435737"/>
            </a:xfrm>
            <a:custGeom>
              <a:avLst/>
              <a:gdLst>
                <a:gd name="T0" fmla="*/ 528 w 528"/>
                <a:gd name="T1" fmla="*/ 191 h 2045"/>
                <a:gd name="T2" fmla="*/ 359 w 528"/>
                <a:gd name="T3" fmla="*/ 22 h 2045"/>
                <a:gd name="T4" fmla="*/ 280 w 528"/>
                <a:gd name="T5" fmla="*/ 22 h 2045"/>
                <a:gd name="T6" fmla="*/ 16 w 528"/>
                <a:gd name="T7" fmla="*/ 286 h 2045"/>
                <a:gd name="T8" fmla="*/ 0 w 528"/>
                <a:gd name="T9" fmla="*/ 325 h 2045"/>
                <a:gd name="T10" fmla="*/ 0 w 528"/>
                <a:gd name="T11" fmla="*/ 2045 h 2045"/>
                <a:gd name="T12" fmla="*/ 111 w 528"/>
                <a:gd name="T13" fmla="*/ 2045 h 2045"/>
                <a:gd name="T14" fmla="*/ 111 w 528"/>
                <a:gd name="T15" fmla="*/ 459 h 2045"/>
                <a:gd name="T16" fmla="*/ 264 w 528"/>
                <a:gd name="T17" fmla="*/ 612 h 2045"/>
                <a:gd name="T18" fmla="*/ 264 w 528"/>
                <a:gd name="T19" fmla="*/ 2038 h 2045"/>
                <a:gd name="T20" fmla="*/ 375 w 528"/>
                <a:gd name="T21" fmla="*/ 2038 h 2045"/>
                <a:gd name="T22" fmla="*/ 375 w 528"/>
                <a:gd name="T23" fmla="*/ 612 h 2045"/>
                <a:gd name="T24" fmla="*/ 528 w 528"/>
                <a:gd name="T25" fmla="*/ 459 h 2045"/>
                <a:gd name="T26" fmla="*/ 528 w 528"/>
                <a:gd name="T27" fmla="*/ 191 h 2045"/>
                <a:gd name="T28" fmla="*/ 320 w 528"/>
                <a:gd name="T29" fmla="*/ 511 h 2045"/>
                <a:gd name="T30" fmla="*/ 134 w 528"/>
                <a:gd name="T31" fmla="*/ 325 h 2045"/>
                <a:gd name="T32" fmla="*/ 320 w 528"/>
                <a:gd name="T33" fmla="*/ 140 h 2045"/>
                <a:gd name="T34" fmla="*/ 505 w 528"/>
                <a:gd name="T35" fmla="*/ 325 h 2045"/>
                <a:gd name="T36" fmla="*/ 320 w 528"/>
                <a:gd name="T37" fmla="*/ 511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8" h="2045">
                  <a:moveTo>
                    <a:pt x="528" y="191"/>
                  </a:moveTo>
                  <a:cubicBezTo>
                    <a:pt x="359" y="22"/>
                    <a:pt x="359" y="22"/>
                    <a:pt x="359" y="22"/>
                  </a:cubicBezTo>
                  <a:cubicBezTo>
                    <a:pt x="337" y="0"/>
                    <a:pt x="302" y="0"/>
                    <a:pt x="280" y="22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6" y="296"/>
                    <a:pt x="0" y="311"/>
                    <a:pt x="0" y="325"/>
                  </a:cubicBezTo>
                  <a:cubicBezTo>
                    <a:pt x="0" y="2045"/>
                    <a:pt x="0" y="2045"/>
                    <a:pt x="0" y="2045"/>
                  </a:cubicBezTo>
                  <a:cubicBezTo>
                    <a:pt x="111" y="2045"/>
                    <a:pt x="111" y="2045"/>
                    <a:pt x="111" y="2045"/>
                  </a:cubicBezTo>
                  <a:cubicBezTo>
                    <a:pt x="111" y="459"/>
                    <a:pt x="111" y="459"/>
                    <a:pt x="111" y="459"/>
                  </a:cubicBezTo>
                  <a:cubicBezTo>
                    <a:pt x="264" y="612"/>
                    <a:pt x="264" y="612"/>
                    <a:pt x="264" y="612"/>
                  </a:cubicBezTo>
                  <a:cubicBezTo>
                    <a:pt x="264" y="2038"/>
                    <a:pt x="264" y="2038"/>
                    <a:pt x="264" y="2038"/>
                  </a:cubicBezTo>
                  <a:cubicBezTo>
                    <a:pt x="375" y="2038"/>
                    <a:pt x="375" y="2038"/>
                    <a:pt x="375" y="2038"/>
                  </a:cubicBezTo>
                  <a:cubicBezTo>
                    <a:pt x="375" y="612"/>
                    <a:pt x="375" y="612"/>
                    <a:pt x="375" y="612"/>
                  </a:cubicBezTo>
                  <a:cubicBezTo>
                    <a:pt x="528" y="459"/>
                    <a:pt x="528" y="459"/>
                    <a:pt x="528" y="459"/>
                  </a:cubicBezTo>
                  <a:lnTo>
                    <a:pt x="528" y="191"/>
                  </a:lnTo>
                  <a:close/>
                  <a:moveTo>
                    <a:pt x="320" y="511"/>
                  </a:moveTo>
                  <a:cubicBezTo>
                    <a:pt x="134" y="325"/>
                    <a:pt x="134" y="325"/>
                    <a:pt x="134" y="325"/>
                  </a:cubicBezTo>
                  <a:cubicBezTo>
                    <a:pt x="320" y="140"/>
                    <a:pt x="320" y="140"/>
                    <a:pt x="320" y="140"/>
                  </a:cubicBezTo>
                  <a:cubicBezTo>
                    <a:pt x="505" y="325"/>
                    <a:pt x="505" y="325"/>
                    <a:pt x="505" y="325"/>
                  </a:cubicBezTo>
                  <a:lnTo>
                    <a:pt x="320" y="5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/>
            </p:cNvSpPr>
            <p:nvPr userDrawn="1"/>
          </p:nvSpPr>
          <p:spPr bwMode="auto">
            <a:xfrm>
              <a:off x="9063417" y="3781217"/>
              <a:ext cx="186392" cy="449752"/>
            </a:xfrm>
            <a:custGeom>
              <a:avLst/>
              <a:gdLst>
                <a:gd name="T0" fmla="*/ 111 w 111"/>
                <a:gd name="T1" fmla="*/ 134 h 268"/>
                <a:gd name="T2" fmla="*/ 95 w 111"/>
                <a:gd name="T3" fmla="*/ 95 h 268"/>
                <a:gd name="T4" fmla="*/ 0 w 111"/>
                <a:gd name="T5" fmla="*/ 0 h 268"/>
                <a:gd name="T6" fmla="*/ 0 w 111"/>
                <a:gd name="T7" fmla="*/ 268 h 268"/>
                <a:gd name="T8" fmla="*/ 95 w 111"/>
                <a:gd name="T9" fmla="*/ 173 h 268"/>
                <a:gd name="T10" fmla="*/ 111 w 111"/>
                <a:gd name="T11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268">
                  <a:moveTo>
                    <a:pt x="111" y="134"/>
                  </a:moveTo>
                  <a:cubicBezTo>
                    <a:pt x="111" y="120"/>
                    <a:pt x="105" y="105"/>
                    <a:pt x="95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5" y="163"/>
                    <a:pt x="111" y="149"/>
                    <a:pt x="111" y="1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4"/>
            <p:cNvSpPr>
              <a:spLocks noChangeArrowheads="1"/>
            </p:cNvSpPr>
            <p:nvPr userDrawn="1"/>
          </p:nvSpPr>
          <p:spPr bwMode="auto">
            <a:xfrm>
              <a:off x="9506678" y="2823291"/>
              <a:ext cx="186392" cy="4060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/>
            <p:cNvSpPr>
              <a:spLocks/>
            </p:cNvSpPr>
            <p:nvPr userDrawn="1"/>
          </p:nvSpPr>
          <p:spPr bwMode="auto">
            <a:xfrm>
              <a:off x="9506678" y="2598879"/>
              <a:ext cx="196593" cy="449752"/>
            </a:xfrm>
            <a:custGeom>
              <a:avLst/>
              <a:gdLst>
                <a:gd name="T0" fmla="*/ 95 w 117"/>
                <a:gd name="T1" fmla="*/ 95 h 268"/>
                <a:gd name="T2" fmla="*/ 0 w 117"/>
                <a:gd name="T3" fmla="*/ 0 h 268"/>
                <a:gd name="T4" fmla="*/ 0 w 117"/>
                <a:gd name="T5" fmla="*/ 268 h 268"/>
                <a:gd name="T6" fmla="*/ 95 w 117"/>
                <a:gd name="T7" fmla="*/ 173 h 268"/>
                <a:gd name="T8" fmla="*/ 95 w 117"/>
                <a:gd name="T9" fmla="*/ 95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268">
                  <a:moveTo>
                    <a:pt x="95" y="9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17" y="152"/>
                    <a:pt x="117" y="116"/>
                    <a:pt x="95" y="9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Rectangle 1"/>
            <p:cNvSpPr/>
            <p:nvPr userDrawn="1"/>
          </p:nvSpPr>
          <p:spPr>
            <a:xfrm>
              <a:off x="9693070" y="3412067"/>
              <a:ext cx="258724" cy="73236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 userDrawn="1"/>
          </p:nvSpPr>
          <p:spPr bwMode="auto">
            <a:xfrm>
              <a:off x="10395983" y="4449818"/>
              <a:ext cx="186392" cy="24462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8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2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90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78861" y="0"/>
            <a:ext cx="810996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387" y="3439160"/>
            <a:ext cx="3192633" cy="218694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baseline="0">
                <a:solidFill>
                  <a:schemeClr val="accent5"/>
                </a:solidFill>
              </a:defRPr>
            </a:lvl1pPr>
            <a:lvl2pPr marL="28575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5715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CASE STUDY Click to add text. To add emphasis to a word or two, it is preferred you use color (i.e. light blue)</a:t>
            </a:r>
          </a:p>
        </p:txBody>
      </p:sp>
    </p:spTree>
    <p:extLst>
      <p:ext uri="{BB962C8B-B14F-4D97-AF65-F5344CB8AC3E}">
        <p14:creationId xmlns:p14="http://schemas.microsoft.com/office/powerpoint/2010/main" val="13666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06923" y="6032500"/>
            <a:ext cx="1410777" cy="478408"/>
            <a:chOff x="443423" y="6032500"/>
            <a:chExt cx="1410777" cy="478408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443423" y="6165891"/>
              <a:ext cx="1164827" cy="226840"/>
              <a:chOff x="382588" y="4784726"/>
              <a:chExt cx="896938" cy="174625"/>
            </a:xfrm>
            <a:solidFill>
              <a:schemeClr val="tx1"/>
            </a:solidFill>
          </p:grpSpPr>
          <p:sp>
            <p:nvSpPr>
              <p:cNvPr id="7" name="Freeform 15"/>
              <p:cNvSpPr>
                <a:spLocks/>
              </p:cNvSpPr>
              <p:nvPr userDrawn="1"/>
            </p:nvSpPr>
            <p:spPr bwMode="auto">
              <a:xfrm>
                <a:off x="1087438" y="4824413"/>
                <a:ext cx="77788" cy="134938"/>
              </a:xfrm>
              <a:custGeom>
                <a:avLst/>
                <a:gdLst>
                  <a:gd name="T0" fmla="*/ 347 w 390"/>
                  <a:gd name="T1" fmla="*/ 0 h 666"/>
                  <a:gd name="T2" fmla="*/ 347 w 390"/>
                  <a:gd name="T3" fmla="*/ 0 h 666"/>
                  <a:gd name="T4" fmla="*/ 217 w 390"/>
                  <a:gd name="T5" fmla="*/ 17 h 666"/>
                  <a:gd name="T6" fmla="*/ 161 w 390"/>
                  <a:gd name="T7" fmla="*/ 38 h 666"/>
                  <a:gd name="T8" fmla="*/ 149 w 390"/>
                  <a:gd name="T9" fmla="*/ 24 h 666"/>
                  <a:gd name="T10" fmla="*/ 89 w 390"/>
                  <a:gd name="T11" fmla="*/ 0 h 666"/>
                  <a:gd name="T12" fmla="*/ 0 w 390"/>
                  <a:gd name="T13" fmla="*/ 0 h 666"/>
                  <a:gd name="T14" fmla="*/ 0 w 390"/>
                  <a:gd name="T15" fmla="*/ 666 h 666"/>
                  <a:gd name="T16" fmla="*/ 174 w 390"/>
                  <a:gd name="T17" fmla="*/ 666 h 666"/>
                  <a:gd name="T18" fmla="*/ 174 w 390"/>
                  <a:gd name="T19" fmla="*/ 320 h 666"/>
                  <a:gd name="T20" fmla="*/ 209 w 390"/>
                  <a:gd name="T21" fmla="*/ 203 h 666"/>
                  <a:gd name="T22" fmla="*/ 315 w 390"/>
                  <a:gd name="T23" fmla="*/ 168 h 666"/>
                  <a:gd name="T24" fmla="*/ 390 w 390"/>
                  <a:gd name="T25" fmla="*/ 168 h 666"/>
                  <a:gd name="T26" fmla="*/ 390 w 390"/>
                  <a:gd name="T27" fmla="*/ 0 h 666"/>
                  <a:gd name="T28" fmla="*/ 347 w 390"/>
                  <a:gd name="T29" fmla="*/ 0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0" h="666">
                    <a:moveTo>
                      <a:pt x="347" y="0"/>
                    </a:moveTo>
                    <a:lnTo>
                      <a:pt x="347" y="0"/>
                    </a:lnTo>
                    <a:cubicBezTo>
                      <a:pt x="303" y="0"/>
                      <a:pt x="259" y="5"/>
                      <a:pt x="217" y="17"/>
                    </a:cubicBezTo>
                    <a:cubicBezTo>
                      <a:pt x="197" y="23"/>
                      <a:pt x="178" y="30"/>
                      <a:pt x="161" y="38"/>
                    </a:cubicBezTo>
                    <a:cubicBezTo>
                      <a:pt x="158" y="33"/>
                      <a:pt x="154" y="28"/>
                      <a:pt x="149" y="24"/>
                    </a:cubicBezTo>
                    <a:cubicBezTo>
                      <a:pt x="132" y="7"/>
                      <a:pt x="112" y="0"/>
                      <a:pt x="89" y="0"/>
                    </a:cubicBezTo>
                    <a:lnTo>
                      <a:pt x="0" y="0"/>
                    </a:lnTo>
                    <a:lnTo>
                      <a:pt x="0" y="666"/>
                    </a:lnTo>
                    <a:lnTo>
                      <a:pt x="174" y="666"/>
                    </a:lnTo>
                    <a:lnTo>
                      <a:pt x="174" y="320"/>
                    </a:lnTo>
                    <a:cubicBezTo>
                      <a:pt x="174" y="253"/>
                      <a:pt x="185" y="226"/>
                      <a:pt x="209" y="203"/>
                    </a:cubicBezTo>
                    <a:cubicBezTo>
                      <a:pt x="231" y="180"/>
                      <a:pt x="267" y="168"/>
                      <a:pt x="315" y="168"/>
                    </a:cubicBezTo>
                    <a:lnTo>
                      <a:pt x="390" y="168"/>
                    </a:lnTo>
                    <a:lnTo>
                      <a:pt x="390" y="0"/>
                    </a:lnTo>
                    <a:lnTo>
                      <a:pt x="3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 16"/>
              <p:cNvSpPr>
                <a:spLocks/>
              </p:cNvSpPr>
              <p:nvPr userDrawn="1"/>
            </p:nvSpPr>
            <p:spPr bwMode="auto">
              <a:xfrm>
                <a:off x="512763" y="4784726"/>
                <a:ext cx="33338" cy="173038"/>
              </a:xfrm>
              <a:custGeom>
                <a:avLst/>
                <a:gdLst>
                  <a:gd name="T0" fmla="*/ 89 w 173"/>
                  <a:gd name="T1" fmla="*/ 0 h 862"/>
                  <a:gd name="T2" fmla="*/ 89 w 173"/>
                  <a:gd name="T3" fmla="*/ 0 h 862"/>
                  <a:gd name="T4" fmla="*/ 0 w 173"/>
                  <a:gd name="T5" fmla="*/ 0 h 862"/>
                  <a:gd name="T6" fmla="*/ 0 w 173"/>
                  <a:gd name="T7" fmla="*/ 780 h 862"/>
                  <a:gd name="T8" fmla="*/ 24 w 173"/>
                  <a:gd name="T9" fmla="*/ 838 h 862"/>
                  <a:gd name="T10" fmla="*/ 84 w 173"/>
                  <a:gd name="T11" fmla="*/ 862 h 862"/>
                  <a:gd name="T12" fmla="*/ 173 w 173"/>
                  <a:gd name="T13" fmla="*/ 862 h 862"/>
                  <a:gd name="T14" fmla="*/ 173 w 173"/>
                  <a:gd name="T15" fmla="*/ 81 h 862"/>
                  <a:gd name="T16" fmla="*/ 149 w 173"/>
                  <a:gd name="T17" fmla="*/ 23 h 862"/>
                  <a:gd name="T18" fmla="*/ 89 w 173"/>
                  <a:gd name="T19" fmla="*/ 0 h 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" h="862">
                    <a:moveTo>
                      <a:pt x="89" y="0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780"/>
                    </a:lnTo>
                    <a:cubicBezTo>
                      <a:pt x="0" y="803"/>
                      <a:pt x="7" y="822"/>
                      <a:pt x="24" y="838"/>
                    </a:cubicBezTo>
                    <a:cubicBezTo>
                      <a:pt x="41" y="854"/>
                      <a:pt x="61" y="862"/>
                      <a:pt x="84" y="862"/>
                    </a:cubicBezTo>
                    <a:lnTo>
                      <a:pt x="173" y="862"/>
                    </a:lnTo>
                    <a:lnTo>
                      <a:pt x="173" y="81"/>
                    </a:lnTo>
                    <a:cubicBezTo>
                      <a:pt x="173" y="58"/>
                      <a:pt x="165" y="38"/>
                      <a:pt x="149" y="23"/>
                    </a:cubicBezTo>
                    <a:cubicBezTo>
                      <a:pt x="131" y="7"/>
                      <a:pt x="112" y="0"/>
                      <a:pt x="8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7"/>
              <p:cNvSpPr>
                <a:spLocks noEditPoints="1"/>
              </p:cNvSpPr>
              <p:nvPr userDrawn="1"/>
            </p:nvSpPr>
            <p:spPr bwMode="auto">
              <a:xfrm>
                <a:off x="560388" y="4821238"/>
                <a:ext cx="119063" cy="138113"/>
              </a:xfrm>
              <a:custGeom>
                <a:avLst/>
                <a:gdLst>
                  <a:gd name="T0" fmla="*/ 302 w 607"/>
                  <a:gd name="T1" fmla="*/ 0 h 688"/>
                  <a:gd name="T2" fmla="*/ 302 w 607"/>
                  <a:gd name="T3" fmla="*/ 0 h 688"/>
                  <a:gd name="T4" fmla="*/ 607 w 607"/>
                  <a:gd name="T5" fmla="*/ 345 h 688"/>
                  <a:gd name="T6" fmla="*/ 302 w 607"/>
                  <a:gd name="T7" fmla="*/ 688 h 688"/>
                  <a:gd name="T8" fmla="*/ 0 w 607"/>
                  <a:gd name="T9" fmla="*/ 345 h 688"/>
                  <a:gd name="T10" fmla="*/ 302 w 607"/>
                  <a:gd name="T11" fmla="*/ 0 h 688"/>
                  <a:gd name="T12" fmla="*/ 302 w 607"/>
                  <a:gd name="T13" fmla="*/ 547 h 688"/>
                  <a:gd name="T14" fmla="*/ 302 w 607"/>
                  <a:gd name="T15" fmla="*/ 547 h 688"/>
                  <a:gd name="T16" fmla="*/ 438 w 607"/>
                  <a:gd name="T17" fmla="*/ 347 h 688"/>
                  <a:gd name="T18" fmla="*/ 302 w 607"/>
                  <a:gd name="T19" fmla="*/ 146 h 688"/>
                  <a:gd name="T20" fmla="*/ 168 w 607"/>
                  <a:gd name="T21" fmla="*/ 347 h 688"/>
                  <a:gd name="T22" fmla="*/ 302 w 607"/>
                  <a:gd name="T23" fmla="*/ 547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7" h="688">
                    <a:moveTo>
                      <a:pt x="302" y="0"/>
                    </a:moveTo>
                    <a:lnTo>
                      <a:pt x="302" y="0"/>
                    </a:lnTo>
                    <a:cubicBezTo>
                      <a:pt x="498" y="0"/>
                      <a:pt x="607" y="130"/>
                      <a:pt x="607" y="345"/>
                    </a:cubicBezTo>
                    <a:cubicBezTo>
                      <a:pt x="607" y="560"/>
                      <a:pt x="498" y="688"/>
                      <a:pt x="302" y="688"/>
                    </a:cubicBezTo>
                    <a:cubicBezTo>
                      <a:pt x="103" y="688"/>
                      <a:pt x="0" y="560"/>
                      <a:pt x="0" y="345"/>
                    </a:cubicBezTo>
                    <a:cubicBezTo>
                      <a:pt x="0" y="130"/>
                      <a:pt x="103" y="0"/>
                      <a:pt x="302" y="0"/>
                    </a:cubicBezTo>
                    <a:close/>
                    <a:moveTo>
                      <a:pt x="302" y="547"/>
                    </a:moveTo>
                    <a:lnTo>
                      <a:pt x="302" y="547"/>
                    </a:lnTo>
                    <a:cubicBezTo>
                      <a:pt x="405" y="547"/>
                      <a:pt x="438" y="439"/>
                      <a:pt x="438" y="347"/>
                    </a:cubicBezTo>
                    <a:cubicBezTo>
                      <a:pt x="438" y="256"/>
                      <a:pt x="405" y="146"/>
                      <a:pt x="302" y="146"/>
                    </a:cubicBezTo>
                    <a:cubicBezTo>
                      <a:pt x="199" y="146"/>
                      <a:pt x="168" y="256"/>
                      <a:pt x="168" y="347"/>
                    </a:cubicBezTo>
                    <a:cubicBezTo>
                      <a:pt x="168" y="439"/>
                      <a:pt x="199" y="547"/>
                      <a:pt x="302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8"/>
              <p:cNvSpPr>
                <a:spLocks/>
              </p:cNvSpPr>
              <p:nvPr userDrawn="1"/>
            </p:nvSpPr>
            <p:spPr bwMode="auto">
              <a:xfrm>
                <a:off x="382588" y="4821238"/>
                <a:ext cx="117475" cy="138113"/>
              </a:xfrm>
              <a:custGeom>
                <a:avLst/>
                <a:gdLst>
                  <a:gd name="T0" fmla="*/ 303 w 592"/>
                  <a:gd name="T1" fmla="*/ 547 h 689"/>
                  <a:gd name="T2" fmla="*/ 303 w 592"/>
                  <a:gd name="T3" fmla="*/ 547 h 689"/>
                  <a:gd name="T4" fmla="*/ 168 w 592"/>
                  <a:gd name="T5" fmla="*/ 347 h 689"/>
                  <a:gd name="T6" fmla="*/ 303 w 592"/>
                  <a:gd name="T7" fmla="*/ 146 h 689"/>
                  <a:gd name="T8" fmla="*/ 412 w 592"/>
                  <a:gd name="T9" fmla="*/ 217 h 689"/>
                  <a:gd name="T10" fmla="*/ 592 w 592"/>
                  <a:gd name="T11" fmla="*/ 217 h 689"/>
                  <a:gd name="T12" fmla="*/ 303 w 592"/>
                  <a:gd name="T13" fmla="*/ 0 h 689"/>
                  <a:gd name="T14" fmla="*/ 0 w 592"/>
                  <a:gd name="T15" fmla="*/ 345 h 689"/>
                  <a:gd name="T16" fmla="*/ 303 w 592"/>
                  <a:gd name="T17" fmla="*/ 689 h 689"/>
                  <a:gd name="T18" fmla="*/ 592 w 592"/>
                  <a:gd name="T19" fmla="*/ 473 h 689"/>
                  <a:gd name="T20" fmla="*/ 474 w 592"/>
                  <a:gd name="T21" fmla="*/ 473 h 689"/>
                  <a:gd name="T22" fmla="*/ 424 w 592"/>
                  <a:gd name="T23" fmla="*/ 491 h 689"/>
                  <a:gd name="T24" fmla="*/ 303 w 592"/>
                  <a:gd name="T25" fmla="*/ 54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2" h="689">
                    <a:moveTo>
                      <a:pt x="303" y="547"/>
                    </a:moveTo>
                    <a:lnTo>
                      <a:pt x="303" y="547"/>
                    </a:lnTo>
                    <a:cubicBezTo>
                      <a:pt x="199" y="547"/>
                      <a:pt x="168" y="439"/>
                      <a:pt x="168" y="347"/>
                    </a:cubicBezTo>
                    <a:cubicBezTo>
                      <a:pt x="168" y="256"/>
                      <a:pt x="199" y="146"/>
                      <a:pt x="303" y="146"/>
                    </a:cubicBezTo>
                    <a:cubicBezTo>
                      <a:pt x="356" y="146"/>
                      <a:pt x="391" y="176"/>
                      <a:pt x="412" y="217"/>
                    </a:cubicBezTo>
                    <a:lnTo>
                      <a:pt x="592" y="217"/>
                    </a:lnTo>
                    <a:cubicBezTo>
                      <a:pt x="556" y="80"/>
                      <a:pt x="456" y="0"/>
                      <a:pt x="303" y="0"/>
                    </a:cubicBezTo>
                    <a:cubicBezTo>
                      <a:pt x="103" y="0"/>
                      <a:pt x="0" y="130"/>
                      <a:pt x="0" y="345"/>
                    </a:cubicBezTo>
                    <a:cubicBezTo>
                      <a:pt x="0" y="560"/>
                      <a:pt x="103" y="689"/>
                      <a:pt x="303" y="689"/>
                    </a:cubicBezTo>
                    <a:cubicBezTo>
                      <a:pt x="456" y="689"/>
                      <a:pt x="556" y="609"/>
                      <a:pt x="592" y="473"/>
                    </a:cubicBezTo>
                    <a:lnTo>
                      <a:pt x="474" y="473"/>
                    </a:lnTo>
                    <a:cubicBezTo>
                      <a:pt x="474" y="473"/>
                      <a:pt x="442" y="473"/>
                      <a:pt x="424" y="491"/>
                    </a:cubicBezTo>
                    <a:cubicBezTo>
                      <a:pt x="392" y="520"/>
                      <a:pt x="367" y="547"/>
                      <a:pt x="303" y="54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 userDrawn="1"/>
            </p:nvSpPr>
            <p:spPr bwMode="auto">
              <a:xfrm>
                <a:off x="692151" y="4824413"/>
                <a:ext cx="114300" cy="134938"/>
              </a:xfrm>
              <a:custGeom>
                <a:avLst/>
                <a:gdLst>
                  <a:gd name="T0" fmla="*/ 553 w 577"/>
                  <a:gd name="T1" fmla="*/ 25 h 672"/>
                  <a:gd name="T2" fmla="*/ 553 w 577"/>
                  <a:gd name="T3" fmla="*/ 25 h 672"/>
                  <a:gd name="T4" fmla="*/ 492 w 577"/>
                  <a:gd name="T5" fmla="*/ 0 h 672"/>
                  <a:gd name="T6" fmla="*/ 406 w 577"/>
                  <a:gd name="T7" fmla="*/ 0 h 672"/>
                  <a:gd name="T8" fmla="*/ 406 w 577"/>
                  <a:gd name="T9" fmla="*/ 417 h 672"/>
                  <a:gd name="T10" fmla="*/ 370 w 577"/>
                  <a:gd name="T11" fmla="*/ 504 h 672"/>
                  <a:gd name="T12" fmla="*/ 288 w 577"/>
                  <a:gd name="T13" fmla="*/ 531 h 672"/>
                  <a:gd name="T14" fmla="*/ 208 w 577"/>
                  <a:gd name="T15" fmla="*/ 504 h 672"/>
                  <a:gd name="T16" fmla="*/ 172 w 577"/>
                  <a:gd name="T17" fmla="*/ 417 h 672"/>
                  <a:gd name="T18" fmla="*/ 172 w 577"/>
                  <a:gd name="T19" fmla="*/ 85 h 672"/>
                  <a:gd name="T20" fmla="*/ 148 w 577"/>
                  <a:gd name="T21" fmla="*/ 25 h 672"/>
                  <a:gd name="T22" fmla="*/ 88 w 577"/>
                  <a:gd name="T23" fmla="*/ 0 h 672"/>
                  <a:gd name="T24" fmla="*/ 0 w 577"/>
                  <a:gd name="T25" fmla="*/ 0 h 672"/>
                  <a:gd name="T26" fmla="*/ 0 w 577"/>
                  <a:gd name="T27" fmla="*/ 387 h 672"/>
                  <a:gd name="T28" fmla="*/ 93 w 577"/>
                  <a:gd name="T29" fmla="*/ 618 h 672"/>
                  <a:gd name="T30" fmla="*/ 288 w 577"/>
                  <a:gd name="T31" fmla="*/ 672 h 672"/>
                  <a:gd name="T32" fmla="*/ 485 w 577"/>
                  <a:gd name="T33" fmla="*/ 618 h 672"/>
                  <a:gd name="T34" fmla="*/ 577 w 577"/>
                  <a:gd name="T35" fmla="*/ 387 h 672"/>
                  <a:gd name="T36" fmla="*/ 577 w 577"/>
                  <a:gd name="T37" fmla="*/ 85 h 672"/>
                  <a:gd name="T38" fmla="*/ 553 w 577"/>
                  <a:gd name="T39" fmla="*/ 25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77" h="672">
                    <a:moveTo>
                      <a:pt x="553" y="25"/>
                    </a:moveTo>
                    <a:lnTo>
                      <a:pt x="553" y="25"/>
                    </a:lnTo>
                    <a:cubicBezTo>
                      <a:pt x="538" y="8"/>
                      <a:pt x="518" y="0"/>
                      <a:pt x="492" y="0"/>
                    </a:cubicBezTo>
                    <a:lnTo>
                      <a:pt x="406" y="0"/>
                    </a:lnTo>
                    <a:lnTo>
                      <a:pt x="406" y="417"/>
                    </a:lnTo>
                    <a:cubicBezTo>
                      <a:pt x="406" y="457"/>
                      <a:pt x="393" y="486"/>
                      <a:pt x="370" y="504"/>
                    </a:cubicBezTo>
                    <a:cubicBezTo>
                      <a:pt x="346" y="522"/>
                      <a:pt x="318" y="531"/>
                      <a:pt x="288" y="531"/>
                    </a:cubicBezTo>
                    <a:cubicBezTo>
                      <a:pt x="259" y="531"/>
                      <a:pt x="232" y="522"/>
                      <a:pt x="208" y="504"/>
                    </a:cubicBezTo>
                    <a:cubicBezTo>
                      <a:pt x="184" y="486"/>
                      <a:pt x="172" y="457"/>
                      <a:pt x="172" y="417"/>
                    </a:cubicBezTo>
                    <a:lnTo>
                      <a:pt x="172" y="85"/>
                    </a:lnTo>
                    <a:cubicBezTo>
                      <a:pt x="172" y="61"/>
                      <a:pt x="164" y="41"/>
                      <a:pt x="148" y="25"/>
                    </a:cubicBezTo>
                    <a:cubicBezTo>
                      <a:pt x="132" y="8"/>
                      <a:pt x="112" y="0"/>
                      <a:pt x="88" y="0"/>
                    </a:cubicBezTo>
                    <a:lnTo>
                      <a:pt x="0" y="0"/>
                    </a:lnTo>
                    <a:lnTo>
                      <a:pt x="0" y="387"/>
                    </a:lnTo>
                    <a:cubicBezTo>
                      <a:pt x="0" y="505"/>
                      <a:pt x="34" y="577"/>
                      <a:pt x="93" y="618"/>
                    </a:cubicBezTo>
                    <a:cubicBezTo>
                      <a:pt x="151" y="659"/>
                      <a:pt x="216" y="672"/>
                      <a:pt x="288" y="672"/>
                    </a:cubicBezTo>
                    <a:cubicBezTo>
                      <a:pt x="362" y="672"/>
                      <a:pt x="426" y="659"/>
                      <a:pt x="485" y="618"/>
                    </a:cubicBezTo>
                    <a:cubicBezTo>
                      <a:pt x="544" y="577"/>
                      <a:pt x="577" y="505"/>
                      <a:pt x="577" y="387"/>
                    </a:cubicBezTo>
                    <a:lnTo>
                      <a:pt x="577" y="85"/>
                    </a:lnTo>
                    <a:cubicBezTo>
                      <a:pt x="577" y="61"/>
                      <a:pt x="569" y="41"/>
                      <a:pt x="553" y="2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20"/>
              <p:cNvSpPr>
                <a:spLocks noEditPoints="1"/>
              </p:cNvSpPr>
              <p:nvPr userDrawn="1"/>
            </p:nvSpPr>
            <p:spPr bwMode="auto">
              <a:xfrm>
                <a:off x="820738" y="4784726"/>
                <a:ext cx="122238" cy="174625"/>
              </a:xfrm>
              <a:custGeom>
                <a:avLst/>
                <a:gdLst>
                  <a:gd name="T0" fmla="*/ 308 w 618"/>
                  <a:gd name="T1" fmla="*/ 726 h 868"/>
                  <a:gd name="T2" fmla="*/ 308 w 618"/>
                  <a:gd name="T3" fmla="*/ 726 h 868"/>
                  <a:gd name="T4" fmla="*/ 171 w 618"/>
                  <a:gd name="T5" fmla="*/ 526 h 868"/>
                  <a:gd name="T6" fmla="*/ 308 w 618"/>
                  <a:gd name="T7" fmla="*/ 325 h 868"/>
                  <a:gd name="T8" fmla="*/ 446 w 618"/>
                  <a:gd name="T9" fmla="*/ 525 h 868"/>
                  <a:gd name="T10" fmla="*/ 446 w 618"/>
                  <a:gd name="T11" fmla="*/ 527 h 868"/>
                  <a:gd name="T12" fmla="*/ 308 w 618"/>
                  <a:gd name="T13" fmla="*/ 726 h 868"/>
                  <a:gd name="T14" fmla="*/ 593 w 618"/>
                  <a:gd name="T15" fmla="*/ 23 h 868"/>
                  <a:gd name="T16" fmla="*/ 593 w 618"/>
                  <a:gd name="T17" fmla="*/ 23 h 868"/>
                  <a:gd name="T18" fmla="*/ 533 w 618"/>
                  <a:gd name="T19" fmla="*/ 0 h 868"/>
                  <a:gd name="T20" fmla="*/ 446 w 618"/>
                  <a:gd name="T21" fmla="*/ 0 h 868"/>
                  <a:gd name="T22" fmla="*/ 446 w 618"/>
                  <a:gd name="T23" fmla="*/ 246 h 868"/>
                  <a:gd name="T24" fmla="*/ 280 w 618"/>
                  <a:gd name="T25" fmla="*/ 179 h 868"/>
                  <a:gd name="T26" fmla="*/ 0 w 618"/>
                  <a:gd name="T27" fmla="*/ 524 h 868"/>
                  <a:gd name="T28" fmla="*/ 308 w 618"/>
                  <a:gd name="T29" fmla="*/ 868 h 868"/>
                  <a:gd name="T30" fmla="*/ 618 w 618"/>
                  <a:gd name="T31" fmla="*/ 527 h 868"/>
                  <a:gd name="T32" fmla="*/ 618 w 618"/>
                  <a:gd name="T33" fmla="*/ 81 h 868"/>
                  <a:gd name="T34" fmla="*/ 593 w 618"/>
                  <a:gd name="T35" fmla="*/ 23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18" h="868">
                    <a:moveTo>
                      <a:pt x="308" y="726"/>
                    </a:moveTo>
                    <a:lnTo>
                      <a:pt x="308" y="726"/>
                    </a:lnTo>
                    <a:cubicBezTo>
                      <a:pt x="203" y="726"/>
                      <a:pt x="171" y="618"/>
                      <a:pt x="171" y="526"/>
                    </a:cubicBezTo>
                    <a:cubicBezTo>
                      <a:pt x="171" y="435"/>
                      <a:pt x="203" y="325"/>
                      <a:pt x="308" y="325"/>
                    </a:cubicBezTo>
                    <a:cubicBezTo>
                      <a:pt x="413" y="325"/>
                      <a:pt x="446" y="434"/>
                      <a:pt x="446" y="525"/>
                    </a:cubicBezTo>
                    <a:lnTo>
                      <a:pt x="446" y="527"/>
                    </a:lnTo>
                    <a:cubicBezTo>
                      <a:pt x="446" y="618"/>
                      <a:pt x="413" y="726"/>
                      <a:pt x="308" y="726"/>
                    </a:cubicBezTo>
                    <a:close/>
                    <a:moveTo>
                      <a:pt x="593" y="23"/>
                    </a:moveTo>
                    <a:lnTo>
                      <a:pt x="593" y="23"/>
                    </a:lnTo>
                    <a:cubicBezTo>
                      <a:pt x="576" y="7"/>
                      <a:pt x="557" y="0"/>
                      <a:pt x="533" y="0"/>
                    </a:cubicBezTo>
                    <a:lnTo>
                      <a:pt x="446" y="0"/>
                    </a:lnTo>
                    <a:lnTo>
                      <a:pt x="446" y="246"/>
                    </a:lnTo>
                    <a:cubicBezTo>
                      <a:pt x="420" y="221"/>
                      <a:pt x="364" y="179"/>
                      <a:pt x="280" y="179"/>
                    </a:cubicBezTo>
                    <a:cubicBezTo>
                      <a:pt x="102" y="179"/>
                      <a:pt x="0" y="309"/>
                      <a:pt x="0" y="524"/>
                    </a:cubicBezTo>
                    <a:cubicBezTo>
                      <a:pt x="0" y="739"/>
                      <a:pt x="106" y="868"/>
                      <a:pt x="308" y="868"/>
                    </a:cubicBezTo>
                    <a:cubicBezTo>
                      <a:pt x="506" y="868"/>
                      <a:pt x="616" y="740"/>
                      <a:pt x="618" y="527"/>
                    </a:cubicBezTo>
                    <a:lnTo>
                      <a:pt x="618" y="81"/>
                    </a:lnTo>
                    <a:cubicBezTo>
                      <a:pt x="618" y="58"/>
                      <a:pt x="609" y="38"/>
                      <a:pt x="593" y="2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 21"/>
              <p:cNvSpPr>
                <a:spLocks noEditPoints="1"/>
              </p:cNvSpPr>
              <p:nvPr userDrawn="1"/>
            </p:nvSpPr>
            <p:spPr bwMode="auto">
              <a:xfrm>
                <a:off x="955676" y="4821238"/>
                <a:ext cx="119063" cy="138113"/>
              </a:xfrm>
              <a:custGeom>
                <a:avLst/>
                <a:gdLst>
                  <a:gd name="T0" fmla="*/ 303 w 606"/>
                  <a:gd name="T1" fmla="*/ 146 h 689"/>
                  <a:gd name="T2" fmla="*/ 303 w 606"/>
                  <a:gd name="T3" fmla="*/ 146 h 689"/>
                  <a:gd name="T4" fmla="*/ 178 w 606"/>
                  <a:gd name="T5" fmla="*/ 262 h 689"/>
                  <a:gd name="T6" fmla="*/ 429 w 606"/>
                  <a:gd name="T7" fmla="*/ 262 h 689"/>
                  <a:gd name="T8" fmla="*/ 303 w 606"/>
                  <a:gd name="T9" fmla="*/ 146 h 689"/>
                  <a:gd name="T10" fmla="*/ 606 w 606"/>
                  <a:gd name="T11" fmla="*/ 307 h 689"/>
                  <a:gd name="T12" fmla="*/ 606 w 606"/>
                  <a:gd name="T13" fmla="*/ 307 h 689"/>
                  <a:gd name="T14" fmla="*/ 597 w 606"/>
                  <a:gd name="T15" fmla="*/ 345 h 689"/>
                  <a:gd name="T16" fmla="*/ 582 w 606"/>
                  <a:gd name="T17" fmla="*/ 366 h 689"/>
                  <a:gd name="T18" fmla="*/ 524 w 606"/>
                  <a:gd name="T19" fmla="*/ 391 h 689"/>
                  <a:gd name="T20" fmla="*/ 172 w 606"/>
                  <a:gd name="T21" fmla="*/ 391 h 689"/>
                  <a:gd name="T22" fmla="*/ 303 w 606"/>
                  <a:gd name="T23" fmla="*/ 547 h 689"/>
                  <a:gd name="T24" fmla="*/ 424 w 606"/>
                  <a:gd name="T25" fmla="*/ 491 h 689"/>
                  <a:gd name="T26" fmla="*/ 474 w 606"/>
                  <a:gd name="T27" fmla="*/ 473 h 689"/>
                  <a:gd name="T28" fmla="*/ 593 w 606"/>
                  <a:gd name="T29" fmla="*/ 473 h 689"/>
                  <a:gd name="T30" fmla="*/ 303 w 606"/>
                  <a:gd name="T31" fmla="*/ 689 h 689"/>
                  <a:gd name="T32" fmla="*/ 0 w 606"/>
                  <a:gd name="T33" fmla="*/ 345 h 689"/>
                  <a:gd name="T34" fmla="*/ 303 w 606"/>
                  <a:gd name="T35" fmla="*/ 0 h 689"/>
                  <a:gd name="T36" fmla="*/ 593 w 606"/>
                  <a:gd name="T37" fmla="*/ 217 h 689"/>
                  <a:gd name="T38" fmla="*/ 606 w 606"/>
                  <a:gd name="T39" fmla="*/ 297 h 689"/>
                  <a:gd name="T40" fmla="*/ 606 w 606"/>
                  <a:gd name="T41" fmla="*/ 307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6" h="689">
                    <a:moveTo>
                      <a:pt x="303" y="146"/>
                    </a:moveTo>
                    <a:lnTo>
                      <a:pt x="303" y="146"/>
                    </a:lnTo>
                    <a:cubicBezTo>
                      <a:pt x="231" y="146"/>
                      <a:pt x="184" y="200"/>
                      <a:pt x="178" y="262"/>
                    </a:cubicBezTo>
                    <a:lnTo>
                      <a:pt x="429" y="262"/>
                    </a:lnTo>
                    <a:cubicBezTo>
                      <a:pt x="428" y="200"/>
                      <a:pt x="373" y="146"/>
                      <a:pt x="303" y="146"/>
                    </a:cubicBezTo>
                    <a:close/>
                    <a:moveTo>
                      <a:pt x="606" y="307"/>
                    </a:moveTo>
                    <a:lnTo>
                      <a:pt x="606" y="307"/>
                    </a:lnTo>
                    <a:cubicBezTo>
                      <a:pt x="606" y="320"/>
                      <a:pt x="603" y="333"/>
                      <a:pt x="597" y="345"/>
                    </a:cubicBezTo>
                    <a:cubicBezTo>
                      <a:pt x="593" y="353"/>
                      <a:pt x="588" y="359"/>
                      <a:pt x="582" y="366"/>
                    </a:cubicBezTo>
                    <a:cubicBezTo>
                      <a:pt x="566" y="382"/>
                      <a:pt x="547" y="391"/>
                      <a:pt x="524" y="391"/>
                    </a:cubicBezTo>
                    <a:lnTo>
                      <a:pt x="172" y="391"/>
                    </a:lnTo>
                    <a:cubicBezTo>
                      <a:pt x="176" y="470"/>
                      <a:pt x="216" y="547"/>
                      <a:pt x="303" y="547"/>
                    </a:cubicBezTo>
                    <a:cubicBezTo>
                      <a:pt x="368" y="547"/>
                      <a:pt x="393" y="520"/>
                      <a:pt x="424" y="491"/>
                    </a:cubicBezTo>
                    <a:cubicBezTo>
                      <a:pt x="442" y="473"/>
                      <a:pt x="474" y="473"/>
                      <a:pt x="474" y="473"/>
                    </a:cubicBezTo>
                    <a:lnTo>
                      <a:pt x="593" y="473"/>
                    </a:lnTo>
                    <a:cubicBezTo>
                      <a:pt x="556" y="609"/>
                      <a:pt x="457" y="689"/>
                      <a:pt x="303" y="689"/>
                    </a:cubicBezTo>
                    <a:cubicBezTo>
                      <a:pt x="104" y="689"/>
                      <a:pt x="0" y="560"/>
                      <a:pt x="0" y="345"/>
                    </a:cubicBezTo>
                    <a:cubicBezTo>
                      <a:pt x="0" y="130"/>
                      <a:pt x="104" y="0"/>
                      <a:pt x="303" y="0"/>
                    </a:cubicBezTo>
                    <a:cubicBezTo>
                      <a:pt x="457" y="0"/>
                      <a:pt x="556" y="80"/>
                      <a:pt x="593" y="217"/>
                    </a:cubicBezTo>
                    <a:cubicBezTo>
                      <a:pt x="599" y="242"/>
                      <a:pt x="603" y="268"/>
                      <a:pt x="606" y="297"/>
                    </a:cubicBezTo>
                    <a:lnTo>
                      <a:pt x="606" y="30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22"/>
              <p:cNvSpPr>
                <a:spLocks noEditPoints="1"/>
              </p:cNvSpPr>
              <p:nvPr userDrawn="1"/>
            </p:nvSpPr>
            <p:spPr bwMode="auto">
              <a:xfrm>
                <a:off x="1169988" y="4821238"/>
                <a:ext cx="109538" cy="138113"/>
              </a:xfrm>
              <a:custGeom>
                <a:avLst/>
                <a:gdLst>
                  <a:gd name="T0" fmla="*/ 372 w 559"/>
                  <a:gd name="T1" fmla="*/ 508 h 688"/>
                  <a:gd name="T2" fmla="*/ 372 w 559"/>
                  <a:gd name="T3" fmla="*/ 508 h 688"/>
                  <a:gd name="T4" fmla="*/ 263 w 559"/>
                  <a:gd name="T5" fmla="*/ 547 h 688"/>
                  <a:gd name="T6" fmla="*/ 184 w 559"/>
                  <a:gd name="T7" fmla="*/ 526 h 688"/>
                  <a:gd name="T8" fmla="*/ 161 w 559"/>
                  <a:gd name="T9" fmla="*/ 475 h 688"/>
                  <a:gd name="T10" fmla="*/ 179 w 559"/>
                  <a:gd name="T11" fmla="*/ 429 h 688"/>
                  <a:gd name="T12" fmla="*/ 288 w 559"/>
                  <a:gd name="T13" fmla="*/ 386 h 688"/>
                  <a:gd name="T14" fmla="*/ 398 w 559"/>
                  <a:gd name="T15" fmla="*/ 350 h 688"/>
                  <a:gd name="T16" fmla="*/ 398 w 559"/>
                  <a:gd name="T17" fmla="*/ 400 h 688"/>
                  <a:gd name="T18" fmla="*/ 372 w 559"/>
                  <a:gd name="T19" fmla="*/ 508 h 688"/>
                  <a:gd name="T20" fmla="*/ 559 w 559"/>
                  <a:gd name="T21" fmla="*/ 185 h 688"/>
                  <a:gd name="T22" fmla="*/ 559 w 559"/>
                  <a:gd name="T23" fmla="*/ 185 h 688"/>
                  <a:gd name="T24" fmla="*/ 486 w 559"/>
                  <a:gd name="T25" fmla="*/ 47 h 688"/>
                  <a:gd name="T26" fmla="*/ 278 w 559"/>
                  <a:gd name="T27" fmla="*/ 0 h 688"/>
                  <a:gd name="T28" fmla="*/ 87 w 559"/>
                  <a:gd name="T29" fmla="*/ 57 h 688"/>
                  <a:gd name="T30" fmla="*/ 17 w 559"/>
                  <a:gd name="T31" fmla="*/ 185 h 688"/>
                  <a:gd name="T32" fmla="*/ 183 w 559"/>
                  <a:gd name="T33" fmla="*/ 185 h 688"/>
                  <a:gd name="T34" fmla="*/ 224 w 559"/>
                  <a:gd name="T35" fmla="*/ 146 h 688"/>
                  <a:gd name="T36" fmla="*/ 286 w 559"/>
                  <a:gd name="T37" fmla="*/ 136 h 688"/>
                  <a:gd name="T38" fmla="*/ 356 w 559"/>
                  <a:gd name="T39" fmla="*/ 147 h 688"/>
                  <a:gd name="T40" fmla="*/ 394 w 559"/>
                  <a:gd name="T41" fmla="*/ 195 h 688"/>
                  <a:gd name="T42" fmla="*/ 286 w 559"/>
                  <a:gd name="T43" fmla="*/ 255 h 688"/>
                  <a:gd name="T44" fmla="*/ 66 w 559"/>
                  <a:gd name="T45" fmla="*/ 322 h 688"/>
                  <a:gd name="T46" fmla="*/ 0 w 559"/>
                  <a:gd name="T47" fmla="*/ 475 h 688"/>
                  <a:gd name="T48" fmla="*/ 67 w 559"/>
                  <a:gd name="T49" fmla="*/ 633 h 688"/>
                  <a:gd name="T50" fmla="*/ 274 w 559"/>
                  <a:gd name="T51" fmla="*/ 688 h 688"/>
                  <a:gd name="T52" fmla="*/ 482 w 559"/>
                  <a:gd name="T53" fmla="*/ 637 h 688"/>
                  <a:gd name="T54" fmla="*/ 559 w 559"/>
                  <a:gd name="T55" fmla="*/ 497 h 688"/>
                  <a:gd name="T56" fmla="*/ 559 w 559"/>
                  <a:gd name="T57" fmla="*/ 18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59" h="688">
                    <a:moveTo>
                      <a:pt x="372" y="508"/>
                    </a:moveTo>
                    <a:lnTo>
                      <a:pt x="372" y="508"/>
                    </a:lnTo>
                    <a:cubicBezTo>
                      <a:pt x="345" y="534"/>
                      <a:pt x="309" y="547"/>
                      <a:pt x="263" y="547"/>
                    </a:cubicBezTo>
                    <a:cubicBezTo>
                      <a:pt x="249" y="547"/>
                      <a:pt x="203" y="544"/>
                      <a:pt x="184" y="526"/>
                    </a:cubicBezTo>
                    <a:cubicBezTo>
                      <a:pt x="170" y="513"/>
                      <a:pt x="161" y="499"/>
                      <a:pt x="161" y="475"/>
                    </a:cubicBezTo>
                    <a:cubicBezTo>
                      <a:pt x="161" y="457"/>
                      <a:pt x="168" y="440"/>
                      <a:pt x="179" y="429"/>
                    </a:cubicBezTo>
                    <a:cubicBezTo>
                      <a:pt x="203" y="403"/>
                      <a:pt x="230" y="399"/>
                      <a:pt x="288" y="386"/>
                    </a:cubicBezTo>
                    <a:cubicBezTo>
                      <a:pt x="327" y="378"/>
                      <a:pt x="373" y="364"/>
                      <a:pt x="398" y="350"/>
                    </a:cubicBezTo>
                    <a:lnTo>
                      <a:pt x="398" y="400"/>
                    </a:lnTo>
                    <a:cubicBezTo>
                      <a:pt x="398" y="446"/>
                      <a:pt x="399" y="483"/>
                      <a:pt x="372" y="508"/>
                    </a:cubicBezTo>
                    <a:close/>
                    <a:moveTo>
                      <a:pt x="559" y="185"/>
                    </a:moveTo>
                    <a:lnTo>
                      <a:pt x="559" y="185"/>
                    </a:lnTo>
                    <a:cubicBezTo>
                      <a:pt x="559" y="126"/>
                      <a:pt x="534" y="80"/>
                      <a:pt x="486" y="47"/>
                    </a:cubicBezTo>
                    <a:cubicBezTo>
                      <a:pt x="440" y="17"/>
                      <a:pt x="371" y="0"/>
                      <a:pt x="278" y="0"/>
                    </a:cubicBezTo>
                    <a:cubicBezTo>
                      <a:pt x="196" y="0"/>
                      <a:pt x="131" y="20"/>
                      <a:pt x="87" y="57"/>
                    </a:cubicBezTo>
                    <a:cubicBezTo>
                      <a:pt x="47" y="90"/>
                      <a:pt x="23" y="135"/>
                      <a:pt x="17" y="185"/>
                    </a:cubicBezTo>
                    <a:lnTo>
                      <a:pt x="183" y="185"/>
                    </a:lnTo>
                    <a:cubicBezTo>
                      <a:pt x="191" y="165"/>
                      <a:pt x="205" y="152"/>
                      <a:pt x="224" y="146"/>
                    </a:cubicBezTo>
                    <a:cubicBezTo>
                      <a:pt x="242" y="139"/>
                      <a:pt x="262" y="136"/>
                      <a:pt x="286" y="136"/>
                    </a:cubicBezTo>
                    <a:cubicBezTo>
                      <a:pt x="315" y="136"/>
                      <a:pt x="335" y="139"/>
                      <a:pt x="356" y="147"/>
                    </a:cubicBezTo>
                    <a:cubicBezTo>
                      <a:pt x="381" y="156"/>
                      <a:pt x="394" y="170"/>
                      <a:pt x="394" y="195"/>
                    </a:cubicBezTo>
                    <a:cubicBezTo>
                      <a:pt x="394" y="221"/>
                      <a:pt x="358" y="246"/>
                      <a:pt x="286" y="255"/>
                    </a:cubicBezTo>
                    <a:cubicBezTo>
                      <a:pt x="198" y="266"/>
                      <a:pt x="129" y="276"/>
                      <a:pt x="66" y="322"/>
                    </a:cubicBezTo>
                    <a:cubicBezTo>
                      <a:pt x="26" y="352"/>
                      <a:pt x="0" y="406"/>
                      <a:pt x="0" y="475"/>
                    </a:cubicBezTo>
                    <a:cubicBezTo>
                      <a:pt x="0" y="549"/>
                      <a:pt x="23" y="601"/>
                      <a:pt x="67" y="633"/>
                    </a:cubicBezTo>
                    <a:cubicBezTo>
                      <a:pt x="107" y="663"/>
                      <a:pt x="170" y="688"/>
                      <a:pt x="274" y="688"/>
                    </a:cubicBezTo>
                    <a:cubicBezTo>
                      <a:pt x="366" y="688"/>
                      <a:pt x="436" y="668"/>
                      <a:pt x="482" y="637"/>
                    </a:cubicBezTo>
                    <a:cubicBezTo>
                      <a:pt x="530" y="604"/>
                      <a:pt x="557" y="566"/>
                      <a:pt x="559" y="497"/>
                    </a:cubicBezTo>
                    <a:lnTo>
                      <a:pt x="559" y="18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" name="Straight Connector 4"/>
            <p:cNvCxnSpPr>
              <a:endCxn id="2" idx="3"/>
            </p:cNvCxnSpPr>
            <p:nvPr userDrawn="1"/>
          </p:nvCxnSpPr>
          <p:spPr>
            <a:xfrm>
              <a:off x="1854200" y="6032500"/>
              <a:ext cx="0" cy="478408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dirty="0" smtClean="0"/>
              <a:t>Click to edit Master title style - PARTNER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191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629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/Quote DAR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410302" y="2191551"/>
            <a:ext cx="82256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35703" y="4675697"/>
            <a:ext cx="8200296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71799"/>
            <a:ext cx="5282758" cy="757137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1" y="1308291"/>
            <a:ext cx="3689175" cy="42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5740842" y="2933700"/>
            <a:ext cx="5282758" cy="797574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853510" y="2436319"/>
            <a:ext cx="1633140" cy="318040"/>
            <a:chOff x="382588" y="4784726"/>
            <a:chExt cx="896938" cy="174625"/>
          </a:xfrm>
          <a:solidFill>
            <a:schemeClr val="bg2"/>
          </a:solidFill>
        </p:grpSpPr>
        <p:sp>
          <p:nvSpPr>
            <p:cNvPr id="8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5"/>
          <p:cNvSpPr>
            <a:spLocks noChangeAspect="1" noEditPoints="1"/>
          </p:cNvSpPr>
          <p:nvPr userDrawn="1"/>
        </p:nvSpPr>
        <p:spPr bwMode="auto">
          <a:xfrm>
            <a:off x="1536701" y="1309687"/>
            <a:ext cx="3684216" cy="4233672"/>
          </a:xfrm>
          <a:custGeom>
            <a:avLst/>
            <a:gdLst>
              <a:gd name="T0" fmla="*/ 38 w 3332"/>
              <a:gd name="T1" fmla="*/ 932 h 3828"/>
              <a:gd name="T2" fmla="*/ 1666 w 3332"/>
              <a:gd name="T3" fmla="*/ 3828 h 3828"/>
              <a:gd name="T4" fmla="*/ 3179 w 3332"/>
              <a:gd name="T5" fmla="*/ 1693 h 3828"/>
              <a:gd name="T6" fmla="*/ 3179 w 3332"/>
              <a:gd name="T7" fmla="*/ 1130 h 3828"/>
              <a:gd name="T8" fmla="*/ 1743 w 3332"/>
              <a:gd name="T9" fmla="*/ 437 h 3828"/>
              <a:gd name="T10" fmla="*/ 2755 w 3332"/>
              <a:gd name="T11" fmla="*/ 1199 h 3828"/>
              <a:gd name="T12" fmla="*/ 2832 w 3332"/>
              <a:gd name="T13" fmla="*/ 1331 h 3828"/>
              <a:gd name="T14" fmla="*/ 2258 w 3332"/>
              <a:gd name="T15" fmla="*/ 1530 h 3828"/>
              <a:gd name="T16" fmla="*/ 1743 w 3332"/>
              <a:gd name="T17" fmla="*/ 2422 h 3828"/>
              <a:gd name="T18" fmla="*/ 1914 w 3332"/>
              <a:gd name="T19" fmla="*/ 1729 h 3828"/>
              <a:gd name="T20" fmla="*/ 2487 w 3332"/>
              <a:gd name="T21" fmla="*/ 1441 h 3828"/>
              <a:gd name="T22" fmla="*/ 1743 w 3332"/>
              <a:gd name="T23" fmla="*/ 2820 h 3828"/>
              <a:gd name="T24" fmla="*/ 1743 w 3332"/>
              <a:gd name="T25" fmla="*/ 746 h 3828"/>
              <a:gd name="T26" fmla="*/ 1743 w 3332"/>
              <a:gd name="T27" fmla="*/ 1232 h 3828"/>
              <a:gd name="T28" fmla="*/ 1743 w 3332"/>
              <a:gd name="T29" fmla="*/ 1541 h 3828"/>
              <a:gd name="T30" fmla="*/ 1590 w 3332"/>
              <a:gd name="T31" fmla="*/ 1409 h 3828"/>
              <a:gd name="T32" fmla="*/ 1380 w 3332"/>
              <a:gd name="T33" fmla="*/ 1795 h 3828"/>
              <a:gd name="T34" fmla="*/ 1114 w 3332"/>
              <a:gd name="T35" fmla="*/ 2943 h 3828"/>
              <a:gd name="T36" fmla="*/ 1036 w 3332"/>
              <a:gd name="T37" fmla="*/ 2368 h 3828"/>
              <a:gd name="T38" fmla="*/ 1036 w 3332"/>
              <a:gd name="T39" fmla="*/ 2191 h 3828"/>
              <a:gd name="T40" fmla="*/ 1074 w 3332"/>
              <a:gd name="T41" fmla="*/ 1530 h 3828"/>
              <a:gd name="T42" fmla="*/ 1457 w 3332"/>
              <a:gd name="T43" fmla="*/ 1309 h 3828"/>
              <a:gd name="T44" fmla="*/ 1457 w 3332"/>
              <a:gd name="T45" fmla="*/ 911 h 3828"/>
              <a:gd name="T46" fmla="*/ 1457 w 3332"/>
              <a:gd name="T47" fmla="*/ 911 h 3828"/>
              <a:gd name="T48" fmla="*/ 1304 w 3332"/>
              <a:gd name="T49" fmla="*/ 1232 h 3828"/>
              <a:gd name="T50" fmla="*/ 540 w 3332"/>
              <a:gd name="T51" fmla="*/ 1043 h 3828"/>
              <a:gd name="T52" fmla="*/ 153 w 3332"/>
              <a:gd name="T53" fmla="*/ 1443 h 3828"/>
              <a:gd name="T54" fmla="*/ 348 w 3332"/>
              <a:gd name="T55" fmla="*/ 1729 h 3828"/>
              <a:gd name="T56" fmla="*/ 347 w 3332"/>
              <a:gd name="T57" fmla="*/ 2030 h 3828"/>
              <a:gd name="T58" fmla="*/ 230 w 3332"/>
              <a:gd name="T59" fmla="*/ 2834 h 3828"/>
              <a:gd name="T60" fmla="*/ 577 w 3332"/>
              <a:gd name="T61" fmla="*/ 2633 h 3828"/>
              <a:gd name="T62" fmla="*/ 500 w 3332"/>
              <a:gd name="T63" fmla="*/ 2500 h 3828"/>
              <a:gd name="T64" fmla="*/ 501 w 3332"/>
              <a:gd name="T65" fmla="*/ 1463 h 3828"/>
              <a:gd name="T66" fmla="*/ 693 w 3332"/>
              <a:gd name="T67" fmla="*/ 955 h 3828"/>
              <a:gd name="T68" fmla="*/ 1457 w 3332"/>
              <a:gd name="T69" fmla="*/ 514 h 3828"/>
              <a:gd name="T70" fmla="*/ 1304 w 3332"/>
              <a:gd name="T71" fmla="*/ 1000 h 3828"/>
              <a:gd name="T72" fmla="*/ 694 w 3332"/>
              <a:gd name="T73" fmla="*/ 1131 h 3828"/>
              <a:gd name="T74" fmla="*/ 961 w 3332"/>
              <a:gd name="T75" fmla="*/ 3031 h 3828"/>
              <a:gd name="T76" fmla="*/ 1114 w 3332"/>
              <a:gd name="T77" fmla="*/ 3120 h 3828"/>
              <a:gd name="T78" fmla="*/ 1459 w 3332"/>
              <a:gd name="T79" fmla="*/ 2921 h 3828"/>
              <a:gd name="T80" fmla="*/ 1189 w 3332"/>
              <a:gd name="T81" fmla="*/ 2368 h 3828"/>
              <a:gd name="T82" fmla="*/ 1457 w 3332"/>
              <a:gd name="T83" fmla="*/ 2125 h 3828"/>
              <a:gd name="T84" fmla="*/ 1533 w 3332"/>
              <a:gd name="T85" fmla="*/ 1839 h 3828"/>
              <a:gd name="T86" fmla="*/ 1743 w 3332"/>
              <a:gd name="T87" fmla="*/ 3619 h 3828"/>
              <a:gd name="T88" fmla="*/ 2012 w 3332"/>
              <a:gd name="T89" fmla="*/ 2841 h 3828"/>
              <a:gd name="T90" fmla="*/ 2550 w 3332"/>
              <a:gd name="T91" fmla="*/ 3153 h 3828"/>
              <a:gd name="T92" fmla="*/ 2509 w 3332"/>
              <a:gd name="T93" fmla="*/ 2952 h 3828"/>
              <a:gd name="T94" fmla="*/ 2165 w 3332"/>
              <a:gd name="T95" fmla="*/ 2753 h 3828"/>
              <a:gd name="T96" fmla="*/ 2832 w 3332"/>
              <a:gd name="T97" fmla="*/ 2589 h 3828"/>
              <a:gd name="T98" fmla="*/ 2720 w 3332"/>
              <a:gd name="T99" fmla="*/ 2135 h 3828"/>
              <a:gd name="T100" fmla="*/ 2832 w 3332"/>
              <a:gd name="T101" fmla="*/ 1894 h 3828"/>
              <a:gd name="T102" fmla="*/ 2908 w 3332"/>
              <a:gd name="T103" fmla="*/ 1110 h 3828"/>
              <a:gd name="T104" fmla="*/ 2985 w 3332"/>
              <a:gd name="T105" fmla="*/ 1982 h 3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332" h="3828">
                <a:moveTo>
                  <a:pt x="3332" y="998"/>
                </a:moveTo>
                <a:cubicBezTo>
                  <a:pt x="3332" y="970"/>
                  <a:pt x="3318" y="945"/>
                  <a:pt x="3294" y="932"/>
                </a:cubicBezTo>
                <a:cubicBezTo>
                  <a:pt x="1704" y="14"/>
                  <a:pt x="1704" y="14"/>
                  <a:pt x="1704" y="14"/>
                </a:cubicBezTo>
                <a:cubicBezTo>
                  <a:pt x="1681" y="0"/>
                  <a:pt x="1651" y="0"/>
                  <a:pt x="1628" y="14"/>
                </a:cubicBezTo>
                <a:cubicBezTo>
                  <a:pt x="38" y="932"/>
                  <a:pt x="38" y="932"/>
                  <a:pt x="38" y="932"/>
                </a:cubicBezTo>
                <a:cubicBezTo>
                  <a:pt x="15" y="945"/>
                  <a:pt x="0" y="970"/>
                  <a:pt x="0" y="998"/>
                </a:cubicBezTo>
                <a:cubicBezTo>
                  <a:pt x="0" y="2833"/>
                  <a:pt x="0" y="2833"/>
                  <a:pt x="0" y="2833"/>
                </a:cubicBezTo>
                <a:cubicBezTo>
                  <a:pt x="0" y="2861"/>
                  <a:pt x="14" y="2886"/>
                  <a:pt x="38" y="2900"/>
                </a:cubicBezTo>
                <a:cubicBezTo>
                  <a:pt x="1628" y="3818"/>
                  <a:pt x="1628" y="3818"/>
                  <a:pt x="1628" y="3818"/>
                </a:cubicBezTo>
                <a:cubicBezTo>
                  <a:pt x="1640" y="3824"/>
                  <a:pt x="1653" y="3828"/>
                  <a:pt x="1666" y="3828"/>
                </a:cubicBezTo>
                <a:cubicBezTo>
                  <a:pt x="1679" y="3828"/>
                  <a:pt x="1693" y="3824"/>
                  <a:pt x="1704" y="3818"/>
                </a:cubicBezTo>
                <a:cubicBezTo>
                  <a:pt x="3294" y="2900"/>
                  <a:pt x="3294" y="2900"/>
                  <a:pt x="3294" y="2900"/>
                </a:cubicBezTo>
                <a:cubicBezTo>
                  <a:pt x="3318" y="2886"/>
                  <a:pt x="3332" y="2861"/>
                  <a:pt x="3332" y="2834"/>
                </a:cubicBezTo>
                <a:lnTo>
                  <a:pt x="3332" y="998"/>
                </a:lnTo>
                <a:close/>
                <a:moveTo>
                  <a:pt x="3179" y="1693"/>
                </a:moveTo>
                <a:cubicBezTo>
                  <a:pt x="2985" y="1806"/>
                  <a:pt x="2985" y="1806"/>
                  <a:pt x="2985" y="1806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2985" y="1243"/>
                  <a:pt x="2985" y="1243"/>
                  <a:pt x="2985" y="1243"/>
                </a:cubicBezTo>
                <a:cubicBezTo>
                  <a:pt x="3179" y="1130"/>
                  <a:pt x="3179" y="1130"/>
                  <a:pt x="3179" y="1130"/>
                </a:cubicBezTo>
                <a:lnTo>
                  <a:pt x="3179" y="1693"/>
                </a:lnTo>
                <a:close/>
                <a:moveTo>
                  <a:pt x="1743" y="213"/>
                </a:moveTo>
                <a:cubicBezTo>
                  <a:pt x="2205" y="480"/>
                  <a:pt x="2205" y="480"/>
                  <a:pt x="2205" y="480"/>
                </a:cubicBezTo>
                <a:cubicBezTo>
                  <a:pt x="2010" y="592"/>
                  <a:pt x="2010" y="592"/>
                  <a:pt x="2010" y="592"/>
                </a:cubicBezTo>
                <a:cubicBezTo>
                  <a:pt x="1743" y="437"/>
                  <a:pt x="1743" y="437"/>
                  <a:pt x="1743" y="437"/>
                </a:cubicBezTo>
                <a:lnTo>
                  <a:pt x="1743" y="213"/>
                </a:lnTo>
                <a:close/>
                <a:moveTo>
                  <a:pt x="2564" y="1309"/>
                </a:moveTo>
                <a:cubicBezTo>
                  <a:pt x="1819" y="879"/>
                  <a:pt x="1819" y="879"/>
                  <a:pt x="1819" y="879"/>
                </a:cubicBezTo>
                <a:cubicBezTo>
                  <a:pt x="2010" y="769"/>
                  <a:pt x="2010" y="769"/>
                  <a:pt x="2010" y="769"/>
                </a:cubicBezTo>
                <a:cubicBezTo>
                  <a:pt x="2755" y="1199"/>
                  <a:pt x="2755" y="1199"/>
                  <a:pt x="2755" y="1199"/>
                </a:cubicBezTo>
                <a:lnTo>
                  <a:pt x="2564" y="1309"/>
                </a:lnTo>
                <a:close/>
                <a:moveTo>
                  <a:pt x="2832" y="1331"/>
                </a:moveTo>
                <a:cubicBezTo>
                  <a:pt x="2832" y="1463"/>
                  <a:pt x="2832" y="1463"/>
                  <a:pt x="2832" y="1463"/>
                </a:cubicBezTo>
                <a:cubicBezTo>
                  <a:pt x="2717" y="1397"/>
                  <a:pt x="2717" y="1397"/>
                  <a:pt x="2717" y="1397"/>
                </a:cubicBezTo>
                <a:lnTo>
                  <a:pt x="2832" y="1331"/>
                </a:lnTo>
                <a:close/>
                <a:moveTo>
                  <a:pt x="1821" y="2554"/>
                </a:moveTo>
                <a:cubicBezTo>
                  <a:pt x="2258" y="2302"/>
                  <a:pt x="2258" y="2302"/>
                  <a:pt x="2258" y="2302"/>
                </a:cubicBezTo>
                <a:cubicBezTo>
                  <a:pt x="2282" y="2288"/>
                  <a:pt x="2296" y="2263"/>
                  <a:pt x="2296" y="2235"/>
                </a:cubicBezTo>
                <a:cubicBezTo>
                  <a:pt x="2296" y="1596"/>
                  <a:pt x="2296" y="1596"/>
                  <a:pt x="2296" y="1596"/>
                </a:cubicBezTo>
                <a:cubicBezTo>
                  <a:pt x="2296" y="1569"/>
                  <a:pt x="2282" y="1543"/>
                  <a:pt x="2258" y="1530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43" y="1640"/>
                  <a:pt x="2143" y="1640"/>
                  <a:pt x="2143" y="1640"/>
                </a:cubicBezTo>
                <a:cubicBezTo>
                  <a:pt x="2143" y="2191"/>
                  <a:pt x="2143" y="2191"/>
                  <a:pt x="2143" y="2191"/>
                </a:cubicBezTo>
                <a:cubicBezTo>
                  <a:pt x="1743" y="2422"/>
                  <a:pt x="1743" y="2422"/>
                  <a:pt x="1743" y="2422"/>
                </a:cubicBezTo>
                <a:cubicBezTo>
                  <a:pt x="1743" y="2202"/>
                  <a:pt x="1743" y="2202"/>
                  <a:pt x="1743" y="2202"/>
                </a:cubicBezTo>
                <a:cubicBezTo>
                  <a:pt x="1914" y="2103"/>
                  <a:pt x="1914" y="2103"/>
                  <a:pt x="1914" y="2103"/>
                </a:cubicBezTo>
                <a:cubicBezTo>
                  <a:pt x="1937" y="2089"/>
                  <a:pt x="1952" y="2064"/>
                  <a:pt x="1952" y="2037"/>
                </a:cubicBezTo>
                <a:cubicBezTo>
                  <a:pt x="1952" y="1795"/>
                  <a:pt x="1952" y="1795"/>
                  <a:pt x="1952" y="1795"/>
                </a:cubicBezTo>
                <a:cubicBezTo>
                  <a:pt x="1952" y="1767"/>
                  <a:pt x="1937" y="1742"/>
                  <a:pt x="1914" y="1729"/>
                </a:cubicBezTo>
                <a:cubicBezTo>
                  <a:pt x="1819" y="1674"/>
                  <a:pt x="1819" y="1674"/>
                  <a:pt x="1819" y="1674"/>
                </a:cubicBezTo>
                <a:cubicBezTo>
                  <a:pt x="2010" y="1564"/>
                  <a:pt x="2010" y="1564"/>
                  <a:pt x="2010" y="1564"/>
                </a:cubicBezTo>
                <a:cubicBezTo>
                  <a:pt x="2163" y="1475"/>
                  <a:pt x="2163" y="1475"/>
                  <a:pt x="2163" y="1475"/>
                </a:cubicBezTo>
                <a:cubicBezTo>
                  <a:pt x="2354" y="1365"/>
                  <a:pt x="2354" y="1365"/>
                  <a:pt x="2354" y="1365"/>
                </a:cubicBezTo>
                <a:cubicBezTo>
                  <a:pt x="2487" y="1441"/>
                  <a:pt x="2487" y="1441"/>
                  <a:pt x="2487" y="1441"/>
                </a:cubicBezTo>
                <a:cubicBezTo>
                  <a:pt x="2487" y="2390"/>
                  <a:pt x="2487" y="2390"/>
                  <a:pt x="2487" y="2390"/>
                </a:cubicBezTo>
                <a:cubicBezTo>
                  <a:pt x="2012" y="2664"/>
                  <a:pt x="2012" y="2664"/>
                  <a:pt x="2012" y="2664"/>
                </a:cubicBezTo>
                <a:lnTo>
                  <a:pt x="1821" y="2554"/>
                </a:lnTo>
                <a:close/>
                <a:moveTo>
                  <a:pt x="1859" y="2753"/>
                </a:moveTo>
                <a:cubicBezTo>
                  <a:pt x="1743" y="2820"/>
                  <a:pt x="1743" y="2820"/>
                  <a:pt x="1743" y="2820"/>
                </a:cubicBezTo>
                <a:cubicBezTo>
                  <a:pt x="1743" y="2685"/>
                  <a:pt x="1743" y="2685"/>
                  <a:pt x="1743" y="2685"/>
                </a:cubicBezTo>
                <a:lnTo>
                  <a:pt x="1859" y="2753"/>
                </a:lnTo>
                <a:close/>
                <a:moveTo>
                  <a:pt x="1743" y="614"/>
                </a:moveTo>
                <a:cubicBezTo>
                  <a:pt x="1857" y="680"/>
                  <a:pt x="1857" y="680"/>
                  <a:pt x="1857" y="680"/>
                </a:cubicBezTo>
                <a:cubicBezTo>
                  <a:pt x="1743" y="746"/>
                  <a:pt x="1743" y="746"/>
                  <a:pt x="1743" y="746"/>
                </a:cubicBezTo>
                <a:lnTo>
                  <a:pt x="1743" y="614"/>
                </a:lnTo>
                <a:close/>
                <a:moveTo>
                  <a:pt x="1743" y="1012"/>
                </a:moveTo>
                <a:cubicBezTo>
                  <a:pt x="2201" y="1276"/>
                  <a:pt x="2201" y="1276"/>
                  <a:pt x="2201" y="1276"/>
                </a:cubicBezTo>
                <a:cubicBezTo>
                  <a:pt x="2010" y="1387"/>
                  <a:pt x="2010" y="1387"/>
                  <a:pt x="2010" y="1387"/>
                </a:cubicBezTo>
                <a:cubicBezTo>
                  <a:pt x="1743" y="1232"/>
                  <a:pt x="1743" y="1232"/>
                  <a:pt x="1743" y="1232"/>
                </a:cubicBezTo>
                <a:lnTo>
                  <a:pt x="1743" y="1012"/>
                </a:lnTo>
                <a:close/>
                <a:moveTo>
                  <a:pt x="1743" y="1409"/>
                </a:moveTo>
                <a:cubicBezTo>
                  <a:pt x="1857" y="1475"/>
                  <a:pt x="1857" y="1475"/>
                  <a:pt x="1857" y="1475"/>
                </a:cubicBezTo>
                <a:cubicBezTo>
                  <a:pt x="1857" y="1475"/>
                  <a:pt x="1857" y="1475"/>
                  <a:pt x="1857" y="1475"/>
                </a:cubicBezTo>
                <a:cubicBezTo>
                  <a:pt x="1743" y="1541"/>
                  <a:pt x="1743" y="1541"/>
                  <a:pt x="1743" y="1541"/>
                </a:cubicBezTo>
                <a:lnTo>
                  <a:pt x="1743" y="1409"/>
                </a:lnTo>
                <a:close/>
                <a:moveTo>
                  <a:pt x="1380" y="1992"/>
                </a:moveTo>
                <a:cubicBezTo>
                  <a:pt x="1189" y="2103"/>
                  <a:pt x="1189" y="2103"/>
                  <a:pt x="1189" y="2103"/>
                </a:cubicBezTo>
                <a:cubicBezTo>
                  <a:pt x="1189" y="1640"/>
                  <a:pt x="1189" y="1640"/>
                  <a:pt x="1189" y="1640"/>
                </a:cubicBezTo>
                <a:cubicBezTo>
                  <a:pt x="1590" y="1409"/>
                  <a:pt x="1590" y="1409"/>
                  <a:pt x="1590" y="1409"/>
                </a:cubicBezTo>
                <a:cubicBezTo>
                  <a:pt x="1590" y="1630"/>
                  <a:pt x="1590" y="1630"/>
                  <a:pt x="1590" y="1630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627" y="1608"/>
                  <a:pt x="1627" y="1608"/>
                  <a:pt x="1627" y="1608"/>
                </a:cubicBezTo>
                <a:cubicBezTo>
                  <a:pt x="1418" y="1729"/>
                  <a:pt x="1418" y="1729"/>
                  <a:pt x="1418" y="1729"/>
                </a:cubicBezTo>
                <a:cubicBezTo>
                  <a:pt x="1395" y="1742"/>
                  <a:pt x="1380" y="1768"/>
                  <a:pt x="1380" y="1795"/>
                </a:cubicBezTo>
                <a:lnTo>
                  <a:pt x="1380" y="1992"/>
                </a:lnTo>
                <a:close/>
                <a:moveTo>
                  <a:pt x="1036" y="2677"/>
                </a:moveTo>
                <a:cubicBezTo>
                  <a:pt x="1189" y="2765"/>
                  <a:pt x="1189" y="2765"/>
                  <a:pt x="1189" y="2765"/>
                </a:cubicBezTo>
                <a:cubicBezTo>
                  <a:pt x="1306" y="2833"/>
                  <a:pt x="1306" y="2833"/>
                  <a:pt x="1306" y="2833"/>
                </a:cubicBezTo>
                <a:cubicBezTo>
                  <a:pt x="1114" y="2943"/>
                  <a:pt x="1114" y="2943"/>
                  <a:pt x="1114" y="2943"/>
                </a:cubicBezTo>
                <a:cubicBezTo>
                  <a:pt x="845" y="2787"/>
                  <a:pt x="845" y="2787"/>
                  <a:pt x="845" y="2787"/>
                </a:cubicBezTo>
                <a:cubicBezTo>
                  <a:pt x="845" y="2567"/>
                  <a:pt x="845" y="2567"/>
                  <a:pt x="845" y="2567"/>
                </a:cubicBezTo>
                <a:lnTo>
                  <a:pt x="1036" y="2677"/>
                </a:lnTo>
                <a:close/>
                <a:moveTo>
                  <a:pt x="921" y="2434"/>
                </a:moveTo>
                <a:cubicBezTo>
                  <a:pt x="1036" y="2368"/>
                  <a:pt x="1036" y="2368"/>
                  <a:pt x="1036" y="2368"/>
                </a:cubicBezTo>
                <a:cubicBezTo>
                  <a:pt x="1036" y="2500"/>
                  <a:pt x="1036" y="2500"/>
                  <a:pt x="1036" y="2500"/>
                </a:cubicBezTo>
                <a:lnTo>
                  <a:pt x="921" y="2434"/>
                </a:lnTo>
                <a:close/>
                <a:moveTo>
                  <a:pt x="1074" y="1530"/>
                </a:moveTo>
                <a:cubicBezTo>
                  <a:pt x="1050" y="1543"/>
                  <a:pt x="1036" y="1569"/>
                  <a:pt x="1036" y="1596"/>
                </a:cubicBezTo>
                <a:cubicBezTo>
                  <a:pt x="1036" y="2191"/>
                  <a:pt x="1036" y="2191"/>
                  <a:pt x="1036" y="2191"/>
                </a:cubicBezTo>
                <a:cubicBezTo>
                  <a:pt x="845" y="2302"/>
                  <a:pt x="845" y="2302"/>
                  <a:pt x="845" y="2302"/>
                </a:cubicBezTo>
                <a:cubicBezTo>
                  <a:pt x="845" y="1441"/>
                  <a:pt x="845" y="1441"/>
                  <a:pt x="845" y="1441"/>
                </a:cubicBezTo>
                <a:cubicBezTo>
                  <a:pt x="1037" y="1331"/>
                  <a:pt x="1037" y="1331"/>
                  <a:pt x="1037" y="1331"/>
                </a:cubicBezTo>
                <a:cubicBezTo>
                  <a:pt x="1228" y="1441"/>
                  <a:pt x="1228" y="1441"/>
                  <a:pt x="1228" y="1441"/>
                </a:cubicBezTo>
                <a:lnTo>
                  <a:pt x="1074" y="1530"/>
                </a:lnTo>
                <a:close/>
                <a:moveTo>
                  <a:pt x="1457" y="1232"/>
                </a:moveTo>
                <a:cubicBezTo>
                  <a:pt x="1457" y="1088"/>
                  <a:pt x="1457" y="1088"/>
                  <a:pt x="1457" y="1088"/>
                </a:cubicBezTo>
                <a:cubicBezTo>
                  <a:pt x="1590" y="1012"/>
                  <a:pt x="1590" y="1012"/>
                  <a:pt x="1590" y="1012"/>
                </a:cubicBezTo>
                <a:cubicBezTo>
                  <a:pt x="1590" y="1232"/>
                  <a:pt x="1590" y="1232"/>
                  <a:pt x="1590" y="1232"/>
                </a:cubicBezTo>
                <a:cubicBezTo>
                  <a:pt x="1457" y="1309"/>
                  <a:pt x="1457" y="1309"/>
                  <a:pt x="1457" y="1309"/>
                </a:cubicBezTo>
                <a:lnTo>
                  <a:pt x="1457" y="1232"/>
                </a:lnTo>
                <a:close/>
                <a:moveTo>
                  <a:pt x="1457" y="911"/>
                </a:moveTo>
                <a:cubicBezTo>
                  <a:pt x="1457" y="1038"/>
                  <a:pt x="1457" y="1038"/>
                  <a:pt x="1457" y="1038"/>
                </a:cubicBezTo>
                <a:cubicBezTo>
                  <a:pt x="1457" y="1038"/>
                  <a:pt x="1457" y="1038"/>
                  <a:pt x="1457" y="1038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911"/>
                  <a:pt x="1457" y="911"/>
                  <a:pt x="1457" y="911"/>
                </a:cubicBezTo>
                <a:cubicBezTo>
                  <a:pt x="1457" y="691"/>
                  <a:pt x="1457" y="691"/>
                  <a:pt x="1457" y="691"/>
                </a:cubicBezTo>
                <a:cubicBezTo>
                  <a:pt x="1590" y="614"/>
                  <a:pt x="1590" y="614"/>
                  <a:pt x="1590" y="614"/>
                </a:cubicBezTo>
                <a:cubicBezTo>
                  <a:pt x="1590" y="835"/>
                  <a:pt x="1590" y="835"/>
                  <a:pt x="1590" y="835"/>
                </a:cubicBezTo>
                <a:lnTo>
                  <a:pt x="1457" y="911"/>
                </a:lnTo>
                <a:close/>
                <a:moveTo>
                  <a:pt x="1304" y="1232"/>
                </a:moveTo>
                <a:cubicBezTo>
                  <a:pt x="1304" y="1308"/>
                  <a:pt x="1304" y="1308"/>
                  <a:pt x="1304" y="1308"/>
                </a:cubicBezTo>
                <a:cubicBezTo>
                  <a:pt x="1190" y="1242"/>
                  <a:pt x="1190" y="1242"/>
                  <a:pt x="1190" y="1242"/>
                </a:cubicBezTo>
                <a:cubicBezTo>
                  <a:pt x="1304" y="1176"/>
                  <a:pt x="1304" y="1176"/>
                  <a:pt x="1304" y="1176"/>
                </a:cubicBezTo>
                <a:lnTo>
                  <a:pt x="1304" y="1232"/>
                </a:lnTo>
                <a:close/>
                <a:moveTo>
                  <a:pt x="153" y="1042"/>
                </a:moveTo>
                <a:cubicBezTo>
                  <a:pt x="346" y="930"/>
                  <a:pt x="346" y="930"/>
                  <a:pt x="346" y="930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540" y="1043"/>
                  <a:pt x="540" y="1043"/>
                  <a:pt x="540" y="1043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386" y="1132"/>
                  <a:pt x="386" y="1132"/>
                  <a:pt x="386" y="1132"/>
                </a:cubicBezTo>
                <a:cubicBezTo>
                  <a:pt x="153" y="1267"/>
                  <a:pt x="153" y="1267"/>
                  <a:pt x="153" y="1267"/>
                </a:cubicBezTo>
                <a:lnTo>
                  <a:pt x="153" y="1042"/>
                </a:lnTo>
                <a:close/>
                <a:moveTo>
                  <a:pt x="153" y="1443"/>
                </a:moveTo>
                <a:cubicBezTo>
                  <a:pt x="348" y="1331"/>
                  <a:pt x="348" y="1331"/>
                  <a:pt x="348" y="1331"/>
                </a:cubicBezTo>
                <a:cubicBezTo>
                  <a:pt x="348" y="1552"/>
                  <a:pt x="348" y="1552"/>
                  <a:pt x="348" y="1552"/>
                </a:cubicBezTo>
                <a:cubicBezTo>
                  <a:pt x="153" y="1664"/>
                  <a:pt x="153" y="1664"/>
                  <a:pt x="153" y="1664"/>
                </a:cubicBezTo>
                <a:lnTo>
                  <a:pt x="153" y="1443"/>
                </a:lnTo>
                <a:close/>
                <a:moveTo>
                  <a:pt x="348" y="1729"/>
                </a:moveTo>
                <a:cubicBezTo>
                  <a:pt x="348" y="1853"/>
                  <a:pt x="348" y="1853"/>
                  <a:pt x="348" y="1853"/>
                </a:cubicBezTo>
                <a:cubicBezTo>
                  <a:pt x="240" y="1791"/>
                  <a:pt x="240" y="1791"/>
                  <a:pt x="240" y="1791"/>
                </a:cubicBezTo>
                <a:lnTo>
                  <a:pt x="348" y="1729"/>
                </a:lnTo>
                <a:close/>
                <a:moveTo>
                  <a:pt x="153" y="1918"/>
                </a:moveTo>
                <a:cubicBezTo>
                  <a:pt x="347" y="2030"/>
                  <a:pt x="347" y="2030"/>
                  <a:pt x="347" y="2030"/>
                </a:cubicBezTo>
                <a:cubicBezTo>
                  <a:pt x="347" y="2589"/>
                  <a:pt x="347" y="2589"/>
                  <a:pt x="347" y="2589"/>
                </a:cubicBezTo>
                <a:cubicBezTo>
                  <a:pt x="153" y="2701"/>
                  <a:pt x="153" y="2701"/>
                  <a:pt x="153" y="2701"/>
                </a:cubicBezTo>
                <a:lnTo>
                  <a:pt x="153" y="1918"/>
                </a:lnTo>
                <a:close/>
                <a:moveTo>
                  <a:pt x="692" y="3100"/>
                </a:moveTo>
                <a:cubicBezTo>
                  <a:pt x="230" y="2834"/>
                  <a:pt x="230" y="2834"/>
                  <a:pt x="230" y="2834"/>
                </a:cubicBezTo>
                <a:cubicBezTo>
                  <a:pt x="424" y="2721"/>
                  <a:pt x="424" y="2721"/>
                  <a:pt x="424" y="2721"/>
                </a:cubicBezTo>
                <a:cubicBezTo>
                  <a:pt x="692" y="2876"/>
                  <a:pt x="692" y="2876"/>
                  <a:pt x="692" y="2876"/>
                </a:cubicBezTo>
                <a:lnTo>
                  <a:pt x="692" y="3100"/>
                </a:lnTo>
                <a:close/>
                <a:moveTo>
                  <a:pt x="692" y="2699"/>
                </a:moveTo>
                <a:cubicBezTo>
                  <a:pt x="577" y="2633"/>
                  <a:pt x="577" y="2633"/>
                  <a:pt x="577" y="2633"/>
                </a:cubicBezTo>
                <a:cubicBezTo>
                  <a:pt x="577" y="2633"/>
                  <a:pt x="577" y="2633"/>
                  <a:pt x="577" y="2633"/>
                </a:cubicBezTo>
                <a:cubicBezTo>
                  <a:pt x="692" y="2567"/>
                  <a:pt x="692" y="2567"/>
                  <a:pt x="692" y="2567"/>
                </a:cubicBezTo>
                <a:lnTo>
                  <a:pt x="692" y="2699"/>
                </a:lnTo>
                <a:close/>
                <a:moveTo>
                  <a:pt x="692" y="2390"/>
                </a:moveTo>
                <a:cubicBezTo>
                  <a:pt x="500" y="2500"/>
                  <a:pt x="500" y="2500"/>
                  <a:pt x="500" y="2500"/>
                </a:cubicBezTo>
                <a:cubicBezTo>
                  <a:pt x="501" y="1640"/>
                  <a:pt x="501" y="1640"/>
                  <a:pt x="501" y="1640"/>
                </a:cubicBezTo>
                <a:cubicBezTo>
                  <a:pt x="692" y="1530"/>
                  <a:pt x="692" y="1530"/>
                  <a:pt x="692" y="1530"/>
                </a:cubicBezTo>
                <a:lnTo>
                  <a:pt x="692" y="2390"/>
                </a:lnTo>
                <a:close/>
                <a:moveTo>
                  <a:pt x="730" y="1331"/>
                </a:moveTo>
                <a:cubicBezTo>
                  <a:pt x="501" y="1463"/>
                  <a:pt x="501" y="1463"/>
                  <a:pt x="501" y="1463"/>
                </a:cubicBezTo>
                <a:cubicBezTo>
                  <a:pt x="501" y="1243"/>
                  <a:pt x="501" y="1243"/>
                  <a:pt x="501" y="12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3" y="955"/>
                  <a:pt x="693" y="955"/>
                  <a:pt x="693" y="955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499" y="842"/>
                  <a:pt x="499" y="842"/>
                  <a:pt x="499" y="842"/>
                </a:cubicBezTo>
                <a:cubicBezTo>
                  <a:pt x="1590" y="213"/>
                  <a:pt x="1590" y="213"/>
                  <a:pt x="1590" y="213"/>
                </a:cubicBezTo>
                <a:cubicBezTo>
                  <a:pt x="1590" y="437"/>
                  <a:pt x="1590" y="437"/>
                  <a:pt x="1590" y="437"/>
                </a:cubicBezTo>
                <a:cubicBezTo>
                  <a:pt x="1457" y="514"/>
                  <a:pt x="1457" y="514"/>
                  <a:pt x="1457" y="514"/>
                </a:cubicBezTo>
                <a:cubicBezTo>
                  <a:pt x="1304" y="602"/>
                  <a:pt x="1304" y="602"/>
                  <a:pt x="1304" y="602"/>
                </a:cubicBezTo>
                <a:cubicBezTo>
                  <a:pt x="694" y="955"/>
                  <a:pt x="694" y="955"/>
                  <a:pt x="694" y="955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1304" y="779"/>
                  <a:pt x="1304" y="779"/>
                  <a:pt x="1304" y="779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304" y="1000"/>
                  <a:pt x="1304" y="1000"/>
                  <a:pt x="1304" y="1000"/>
                </a:cubicBezTo>
                <a:cubicBezTo>
                  <a:pt x="1037" y="1154"/>
                  <a:pt x="1037" y="1154"/>
                  <a:pt x="1037" y="1154"/>
                </a:cubicBezTo>
                <a:cubicBezTo>
                  <a:pt x="847" y="1043"/>
                  <a:pt x="847" y="1043"/>
                  <a:pt x="847" y="1043"/>
                </a:cubicBezTo>
                <a:cubicBezTo>
                  <a:pt x="694" y="1131"/>
                  <a:pt x="694" y="1131"/>
                  <a:pt x="694" y="1131"/>
                </a:cubicBezTo>
                <a:cubicBezTo>
                  <a:pt x="884" y="1242"/>
                  <a:pt x="884" y="1242"/>
                  <a:pt x="884" y="1242"/>
                </a:cubicBezTo>
                <a:cubicBezTo>
                  <a:pt x="730" y="1331"/>
                  <a:pt x="730" y="1331"/>
                  <a:pt x="730" y="1331"/>
                </a:cubicBezTo>
                <a:cubicBezTo>
                  <a:pt x="730" y="1331"/>
                  <a:pt x="730" y="1331"/>
                  <a:pt x="730" y="1331"/>
                </a:cubicBezTo>
                <a:close/>
                <a:moveTo>
                  <a:pt x="845" y="2964"/>
                </a:moveTo>
                <a:cubicBezTo>
                  <a:pt x="961" y="3031"/>
                  <a:pt x="961" y="3031"/>
                  <a:pt x="961" y="3031"/>
                </a:cubicBezTo>
                <a:cubicBezTo>
                  <a:pt x="845" y="3099"/>
                  <a:pt x="845" y="3099"/>
                  <a:pt x="845" y="3099"/>
                </a:cubicBezTo>
                <a:lnTo>
                  <a:pt x="845" y="2964"/>
                </a:lnTo>
                <a:close/>
                <a:moveTo>
                  <a:pt x="1590" y="3619"/>
                </a:moveTo>
                <a:cubicBezTo>
                  <a:pt x="920" y="3232"/>
                  <a:pt x="920" y="3232"/>
                  <a:pt x="920" y="3232"/>
                </a:cubicBezTo>
                <a:cubicBezTo>
                  <a:pt x="1114" y="3120"/>
                  <a:pt x="1114" y="3120"/>
                  <a:pt x="1114" y="3120"/>
                </a:cubicBezTo>
                <a:cubicBezTo>
                  <a:pt x="1590" y="3394"/>
                  <a:pt x="1590" y="3394"/>
                  <a:pt x="1590" y="3394"/>
                </a:cubicBezTo>
                <a:lnTo>
                  <a:pt x="1590" y="3619"/>
                </a:lnTo>
                <a:close/>
                <a:moveTo>
                  <a:pt x="1590" y="3217"/>
                </a:moveTo>
                <a:cubicBezTo>
                  <a:pt x="1267" y="3031"/>
                  <a:pt x="1267" y="3031"/>
                  <a:pt x="1267" y="3031"/>
                </a:cubicBezTo>
                <a:cubicBezTo>
                  <a:pt x="1459" y="2921"/>
                  <a:pt x="1459" y="2921"/>
                  <a:pt x="1459" y="2921"/>
                </a:cubicBezTo>
                <a:cubicBezTo>
                  <a:pt x="1590" y="2997"/>
                  <a:pt x="1590" y="2997"/>
                  <a:pt x="1590" y="2997"/>
                </a:cubicBezTo>
                <a:lnTo>
                  <a:pt x="1590" y="3217"/>
                </a:lnTo>
                <a:close/>
                <a:moveTo>
                  <a:pt x="1590" y="2820"/>
                </a:moveTo>
                <a:cubicBezTo>
                  <a:pt x="1189" y="2589"/>
                  <a:pt x="1189" y="2589"/>
                  <a:pt x="1189" y="2589"/>
                </a:cubicBezTo>
                <a:cubicBezTo>
                  <a:pt x="1189" y="2368"/>
                  <a:pt x="1189" y="2368"/>
                  <a:pt x="1189" y="2368"/>
                </a:cubicBezTo>
                <a:cubicBezTo>
                  <a:pt x="1590" y="2599"/>
                  <a:pt x="1590" y="2599"/>
                  <a:pt x="1590" y="2599"/>
                </a:cubicBezTo>
                <a:lnTo>
                  <a:pt x="1590" y="2820"/>
                </a:lnTo>
                <a:close/>
                <a:moveTo>
                  <a:pt x="1590" y="2422"/>
                </a:moveTo>
                <a:cubicBezTo>
                  <a:pt x="1266" y="2235"/>
                  <a:pt x="1266" y="2235"/>
                  <a:pt x="1266" y="2235"/>
                </a:cubicBezTo>
                <a:cubicBezTo>
                  <a:pt x="1457" y="2125"/>
                  <a:pt x="1457" y="2125"/>
                  <a:pt x="1457" y="2125"/>
                </a:cubicBezTo>
                <a:cubicBezTo>
                  <a:pt x="1590" y="2202"/>
                  <a:pt x="1590" y="2202"/>
                  <a:pt x="1590" y="2202"/>
                </a:cubicBezTo>
                <a:lnTo>
                  <a:pt x="1590" y="2422"/>
                </a:lnTo>
                <a:close/>
                <a:moveTo>
                  <a:pt x="1666" y="2069"/>
                </a:moveTo>
                <a:cubicBezTo>
                  <a:pt x="1533" y="1992"/>
                  <a:pt x="1533" y="1992"/>
                  <a:pt x="1533" y="1992"/>
                </a:cubicBezTo>
                <a:cubicBezTo>
                  <a:pt x="1533" y="1839"/>
                  <a:pt x="1533" y="1839"/>
                  <a:pt x="1533" y="1839"/>
                </a:cubicBezTo>
                <a:cubicBezTo>
                  <a:pt x="1666" y="1762"/>
                  <a:pt x="1666" y="1762"/>
                  <a:pt x="1666" y="1762"/>
                </a:cubicBezTo>
                <a:cubicBezTo>
                  <a:pt x="1799" y="1839"/>
                  <a:pt x="1799" y="1839"/>
                  <a:pt x="1799" y="1839"/>
                </a:cubicBezTo>
                <a:cubicBezTo>
                  <a:pt x="1799" y="1993"/>
                  <a:pt x="1799" y="1993"/>
                  <a:pt x="1799" y="1993"/>
                </a:cubicBezTo>
                <a:lnTo>
                  <a:pt x="1666" y="2069"/>
                </a:lnTo>
                <a:close/>
                <a:moveTo>
                  <a:pt x="1743" y="3619"/>
                </a:moveTo>
                <a:cubicBezTo>
                  <a:pt x="1743" y="3394"/>
                  <a:pt x="1743" y="3394"/>
                  <a:pt x="1743" y="3394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2997"/>
                  <a:pt x="1743" y="2997"/>
                  <a:pt x="1743" y="2997"/>
                </a:cubicBezTo>
                <a:cubicBezTo>
                  <a:pt x="2012" y="2841"/>
                  <a:pt x="2012" y="2841"/>
                  <a:pt x="2012" y="2841"/>
                </a:cubicBezTo>
                <a:cubicBezTo>
                  <a:pt x="2203" y="2952"/>
                  <a:pt x="2203" y="2952"/>
                  <a:pt x="2203" y="2952"/>
                </a:cubicBezTo>
                <a:cubicBezTo>
                  <a:pt x="1743" y="3217"/>
                  <a:pt x="1743" y="3217"/>
                  <a:pt x="1743" y="3217"/>
                </a:cubicBezTo>
                <a:cubicBezTo>
                  <a:pt x="1743" y="3394"/>
                  <a:pt x="1743" y="3394"/>
                  <a:pt x="1743" y="3394"/>
                </a:cubicBezTo>
                <a:cubicBezTo>
                  <a:pt x="2356" y="3040"/>
                  <a:pt x="2356" y="3040"/>
                  <a:pt x="2356" y="3040"/>
                </a:cubicBezTo>
                <a:cubicBezTo>
                  <a:pt x="2550" y="3153"/>
                  <a:pt x="2550" y="3153"/>
                  <a:pt x="2550" y="3153"/>
                </a:cubicBezTo>
                <a:lnTo>
                  <a:pt x="1743" y="3619"/>
                </a:lnTo>
                <a:close/>
                <a:moveTo>
                  <a:pt x="2832" y="2990"/>
                </a:moveTo>
                <a:cubicBezTo>
                  <a:pt x="2703" y="3064"/>
                  <a:pt x="2703" y="3064"/>
                  <a:pt x="2703" y="3064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509" y="2952"/>
                  <a:pt x="2509" y="2952"/>
                  <a:pt x="2509" y="2952"/>
                </a:cubicBezTo>
                <a:cubicBezTo>
                  <a:pt x="2832" y="2765"/>
                  <a:pt x="2832" y="2765"/>
                  <a:pt x="2832" y="2765"/>
                </a:cubicBezTo>
                <a:lnTo>
                  <a:pt x="2832" y="2990"/>
                </a:lnTo>
                <a:close/>
                <a:moveTo>
                  <a:pt x="2356" y="2863"/>
                </a:moveTo>
                <a:cubicBezTo>
                  <a:pt x="2165" y="2753"/>
                  <a:pt x="2165" y="2753"/>
                  <a:pt x="2165" y="2753"/>
                </a:cubicBezTo>
                <a:cubicBezTo>
                  <a:pt x="2602" y="2500"/>
                  <a:pt x="2602" y="2500"/>
                  <a:pt x="2602" y="2500"/>
                </a:cubicBezTo>
                <a:cubicBezTo>
                  <a:pt x="2626" y="2487"/>
                  <a:pt x="2640" y="2461"/>
                  <a:pt x="2640" y="2434"/>
                </a:cubicBezTo>
                <a:cubicBezTo>
                  <a:pt x="2640" y="2266"/>
                  <a:pt x="2640" y="2266"/>
                  <a:pt x="2640" y="2266"/>
                </a:cubicBezTo>
                <a:cubicBezTo>
                  <a:pt x="2832" y="2376"/>
                  <a:pt x="2832" y="2376"/>
                  <a:pt x="2832" y="2376"/>
                </a:cubicBezTo>
                <a:cubicBezTo>
                  <a:pt x="2832" y="2589"/>
                  <a:pt x="2832" y="2589"/>
                  <a:pt x="2832" y="2589"/>
                </a:cubicBezTo>
                <a:lnTo>
                  <a:pt x="2356" y="2863"/>
                </a:lnTo>
                <a:close/>
                <a:moveTo>
                  <a:pt x="2720" y="2135"/>
                </a:moveTo>
                <a:cubicBezTo>
                  <a:pt x="2832" y="2071"/>
                  <a:pt x="2832" y="2071"/>
                  <a:pt x="2832" y="2071"/>
                </a:cubicBezTo>
                <a:cubicBezTo>
                  <a:pt x="2832" y="2199"/>
                  <a:pt x="2832" y="2199"/>
                  <a:pt x="2832" y="2199"/>
                </a:cubicBezTo>
                <a:lnTo>
                  <a:pt x="2720" y="2135"/>
                </a:lnTo>
                <a:close/>
                <a:moveTo>
                  <a:pt x="2831" y="1894"/>
                </a:moveTo>
                <a:cubicBezTo>
                  <a:pt x="2640" y="2004"/>
                  <a:pt x="2640" y="2004"/>
                  <a:pt x="2640" y="2004"/>
                </a:cubicBezTo>
                <a:cubicBezTo>
                  <a:pt x="2640" y="1530"/>
                  <a:pt x="2640" y="1530"/>
                  <a:pt x="2640" y="1530"/>
                </a:cubicBezTo>
                <a:cubicBezTo>
                  <a:pt x="2832" y="1640"/>
                  <a:pt x="2832" y="1640"/>
                  <a:pt x="2832" y="1640"/>
                </a:cubicBezTo>
                <a:cubicBezTo>
                  <a:pt x="2832" y="1894"/>
                  <a:pt x="2832" y="1894"/>
                  <a:pt x="2832" y="1894"/>
                </a:cubicBezTo>
                <a:lnTo>
                  <a:pt x="2831" y="1894"/>
                </a:lnTo>
                <a:close/>
                <a:moveTo>
                  <a:pt x="2163" y="680"/>
                </a:moveTo>
                <a:cubicBezTo>
                  <a:pt x="2358" y="568"/>
                  <a:pt x="2358" y="568"/>
                  <a:pt x="2358" y="568"/>
                </a:cubicBezTo>
                <a:cubicBezTo>
                  <a:pt x="3103" y="998"/>
                  <a:pt x="3103" y="998"/>
                  <a:pt x="3103" y="998"/>
                </a:cubicBezTo>
                <a:cubicBezTo>
                  <a:pt x="2908" y="1110"/>
                  <a:pt x="2908" y="1110"/>
                  <a:pt x="2908" y="1110"/>
                </a:cubicBezTo>
                <a:lnTo>
                  <a:pt x="2163" y="680"/>
                </a:lnTo>
                <a:close/>
                <a:moveTo>
                  <a:pt x="2985" y="2902"/>
                </a:moveTo>
                <a:cubicBezTo>
                  <a:pt x="2985" y="2633"/>
                  <a:pt x="2985" y="2633"/>
                  <a:pt x="2985" y="2633"/>
                </a:cubicBezTo>
                <a:cubicBezTo>
                  <a:pt x="2985" y="2633"/>
                  <a:pt x="2985" y="2633"/>
                  <a:pt x="2985" y="2633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2985" y="1982"/>
                  <a:pt x="2985" y="1982"/>
                  <a:pt x="2985" y="1982"/>
                </a:cubicBezTo>
                <a:cubicBezTo>
                  <a:pt x="3179" y="1870"/>
                  <a:pt x="3179" y="1870"/>
                  <a:pt x="3179" y="1870"/>
                </a:cubicBezTo>
                <a:cubicBezTo>
                  <a:pt x="3179" y="2789"/>
                  <a:pt x="3179" y="2789"/>
                  <a:pt x="3179" y="2789"/>
                </a:cubicBezTo>
                <a:lnTo>
                  <a:pt x="2985" y="2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77310" y="3756674"/>
            <a:ext cx="5246290" cy="62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contact info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Cloudera_Data_Art_Color_9C_rgb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15" b="32475"/>
          <a:stretch/>
        </p:blipFill>
        <p:spPr>
          <a:xfrm rot="16200000">
            <a:off x="7458886" y="1219940"/>
            <a:ext cx="5949884" cy="35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4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Cloudera_Data_Art_Color_9C_blu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6" b="32357"/>
          <a:stretch/>
        </p:blipFill>
        <p:spPr>
          <a:xfrm rot="16200000">
            <a:off x="7438689" y="1215307"/>
            <a:ext cx="5965445" cy="3534830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</p:grpSpPr>
        <p:grpSp>
          <p:nvGrpSpPr>
            <p:cNvPr id="75" name="Group 74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</p:grpSpPr>
          <p:sp>
            <p:nvSpPr>
              <p:cNvPr id="76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1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2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3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4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solidFill>
                <a:srgbClr val="F8D44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5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solidFill>
                <a:srgbClr val="00A8E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7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8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9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0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solidFill>
                <a:srgbClr val="005884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solidFill>
                <a:srgbClr val="65CBC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06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1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6696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2097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7601" y="380999"/>
            <a:ext cx="3158908" cy="6510869"/>
            <a:chOff x="8737601" y="380999"/>
            <a:chExt cx="3158908" cy="6510869"/>
          </a:xfrm>
          <a:solidFill>
            <a:schemeClr val="tx1"/>
          </a:solidFill>
        </p:grpSpPr>
        <p:grpSp>
          <p:nvGrpSpPr>
            <p:cNvPr id="47" name="Group 46"/>
            <p:cNvGrpSpPr/>
            <p:nvPr userDrawn="1"/>
          </p:nvGrpSpPr>
          <p:grpSpPr>
            <a:xfrm>
              <a:off x="8737601" y="380999"/>
              <a:ext cx="3158908" cy="6510869"/>
              <a:chOff x="8737601" y="380999"/>
              <a:chExt cx="3158908" cy="6510869"/>
            </a:xfrm>
            <a:grpFill/>
          </p:grpSpPr>
          <p:sp>
            <p:nvSpPr>
              <p:cNvPr id="49" name="Freeform 33"/>
              <p:cNvSpPr>
                <a:spLocks noChangeArrowheads="1"/>
              </p:cNvSpPr>
              <p:nvPr/>
            </p:nvSpPr>
            <p:spPr bwMode="auto">
              <a:xfrm>
                <a:off x="10451316" y="380999"/>
                <a:ext cx="594370" cy="603420"/>
              </a:xfrm>
              <a:custGeom>
                <a:avLst/>
                <a:gdLst>
                  <a:gd name="T0" fmla="*/ 748 w 872"/>
                  <a:gd name="T1" fmla="*/ 885 h 886"/>
                  <a:gd name="T2" fmla="*/ 122 w 872"/>
                  <a:gd name="T3" fmla="*/ 885 h 886"/>
                  <a:gd name="T4" fmla="*/ 97 w 872"/>
                  <a:gd name="T5" fmla="*/ 880 h 886"/>
                  <a:gd name="T6" fmla="*/ 76 w 872"/>
                  <a:gd name="T7" fmla="*/ 875 h 886"/>
                  <a:gd name="T8" fmla="*/ 51 w 872"/>
                  <a:gd name="T9" fmla="*/ 865 h 886"/>
                  <a:gd name="T10" fmla="*/ 36 w 872"/>
                  <a:gd name="T11" fmla="*/ 850 h 886"/>
                  <a:gd name="T12" fmla="*/ 20 w 872"/>
                  <a:gd name="T13" fmla="*/ 829 h 886"/>
                  <a:gd name="T14" fmla="*/ 10 w 872"/>
                  <a:gd name="T15" fmla="*/ 809 h 886"/>
                  <a:gd name="T16" fmla="*/ 0 w 872"/>
                  <a:gd name="T17" fmla="*/ 783 h 886"/>
                  <a:gd name="T18" fmla="*/ 0 w 872"/>
                  <a:gd name="T19" fmla="*/ 758 h 886"/>
                  <a:gd name="T20" fmla="*/ 0 w 872"/>
                  <a:gd name="T21" fmla="*/ 127 h 886"/>
                  <a:gd name="T22" fmla="*/ 0 w 872"/>
                  <a:gd name="T23" fmla="*/ 102 h 886"/>
                  <a:gd name="T24" fmla="*/ 10 w 872"/>
                  <a:gd name="T25" fmla="*/ 76 h 886"/>
                  <a:gd name="T26" fmla="*/ 20 w 872"/>
                  <a:gd name="T27" fmla="*/ 55 h 886"/>
                  <a:gd name="T28" fmla="*/ 36 w 872"/>
                  <a:gd name="T29" fmla="*/ 35 h 886"/>
                  <a:gd name="T30" fmla="*/ 51 w 872"/>
                  <a:gd name="T31" fmla="*/ 20 h 886"/>
                  <a:gd name="T32" fmla="*/ 76 w 872"/>
                  <a:gd name="T33" fmla="*/ 10 h 886"/>
                  <a:gd name="T34" fmla="*/ 97 w 872"/>
                  <a:gd name="T35" fmla="*/ 5 h 886"/>
                  <a:gd name="T36" fmla="*/ 122 w 872"/>
                  <a:gd name="T37" fmla="*/ 0 h 886"/>
                  <a:gd name="T38" fmla="*/ 748 w 872"/>
                  <a:gd name="T39" fmla="*/ 0 h 886"/>
                  <a:gd name="T40" fmla="*/ 774 w 872"/>
                  <a:gd name="T41" fmla="*/ 5 h 886"/>
                  <a:gd name="T42" fmla="*/ 794 w 872"/>
                  <a:gd name="T43" fmla="*/ 10 h 886"/>
                  <a:gd name="T44" fmla="*/ 815 w 872"/>
                  <a:gd name="T45" fmla="*/ 20 h 886"/>
                  <a:gd name="T46" fmla="*/ 835 w 872"/>
                  <a:gd name="T47" fmla="*/ 35 h 886"/>
                  <a:gd name="T48" fmla="*/ 850 w 872"/>
                  <a:gd name="T49" fmla="*/ 55 h 886"/>
                  <a:gd name="T50" fmla="*/ 860 w 872"/>
                  <a:gd name="T51" fmla="*/ 76 h 886"/>
                  <a:gd name="T52" fmla="*/ 871 w 872"/>
                  <a:gd name="T53" fmla="*/ 102 h 886"/>
                  <a:gd name="T54" fmla="*/ 871 w 872"/>
                  <a:gd name="T55" fmla="*/ 127 h 886"/>
                  <a:gd name="T56" fmla="*/ 871 w 872"/>
                  <a:gd name="T57" fmla="*/ 758 h 886"/>
                  <a:gd name="T58" fmla="*/ 871 w 872"/>
                  <a:gd name="T59" fmla="*/ 783 h 886"/>
                  <a:gd name="T60" fmla="*/ 860 w 872"/>
                  <a:gd name="T61" fmla="*/ 809 h 886"/>
                  <a:gd name="T62" fmla="*/ 850 w 872"/>
                  <a:gd name="T63" fmla="*/ 829 h 886"/>
                  <a:gd name="T64" fmla="*/ 835 w 872"/>
                  <a:gd name="T65" fmla="*/ 850 h 886"/>
                  <a:gd name="T66" fmla="*/ 815 w 872"/>
                  <a:gd name="T67" fmla="*/ 865 h 886"/>
                  <a:gd name="T68" fmla="*/ 794 w 872"/>
                  <a:gd name="T69" fmla="*/ 875 h 886"/>
                  <a:gd name="T70" fmla="*/ 774 w 872"/>
                  <a:gd name="T71" fmla="*/ 880 h 886"/>
                  <a:gd name="T72" fmla="*/ 748 w 872"/>
                  <a:gd name="T73" fmla="*/ 885 h 886"/>
                  <a:gd name="T74" fmla="*/ 249 w 872"/>
                  <a:gd name="T75" fmla="*/ 636 h 886"/>
                  <a:gd name="T76" fmla="*/ 621 w 872"/>
                  <a:gd name="T77" fmla="*/ 636 h 886"/>
                  <a:gd name="T78" fmla="*/ 621 w 872"/>
                  <a:gd name="T79" fmla="*/ 249 h 886"/>
                  <a:gd name="T80" fmla="*/ 249 w 872"/>
                  <a:gd name="T81" fmla="*/ 249 h 886"/>
                  <a:gd name="T82" fmla="*/ 249 w 872"/>
                  <a:gd name="T83" fmla="*/ 636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72" h="886">
                    <a:moveTo>
                      <a:pt x="748" y="885"/>
                    </a:moveTo>
                    <a:lnTo>
                      <a:pt x="122" y="885"/>
                    </a:lnTo>
                    <a:lnTo>
                      <a:pt x="97" y="880"/>
                    </a:lnTo>
                    <a:lnTo>
                      <a:pt x="76" y="875"/>
                    </a:lnTo>
                    <a:lnTo>
                      <a:pt x="51" y="865"/>
                    </a:lnTo>
                    <a:lnTo>
                      <a:pt x="36" y="850"/>
                    </a:lnTo>
                    <a:lnTo>
                      <a:pt x="20" y="829"/>
                    </a:lnTo>
                    <a:lnTo>
                      <a:pt x="10" y="809"/>
                    </a:lnTo>
                    <a:lnTo>
                      <a:pt x="0" y="783"/>
                    </a:lnTo>
                    <a:lnTo>
                      <a:pt x="0" y="758"/>
                    </a:lnTo>
                    <a:lnTo>
                      <a:pt x="0" y="127"/>
                    </a:lnTo>
                    <a:lnTo>
                      <a:pt x="0" y="102"/>
                    </a:lnTo>
                    <a:lnTo>
                      <a:pt x="10" y="76"/>
                    </a:lnTo>
                    <a:lnTo>
                      <a:pt x="20" y="55"/>
                    </a:lnTo>
                    <a:lnTo>
                      <a:pt x="36" y="35"/>
                    </a:lnTo>
                    <a:lnTo>
                      <a:pt x="51" y="20"/>
                    </a:lnTo>
                    <a:lnTo>
                      <a:pt x="76" y="10"/>
                    </a:lnTo>
                    <a:lnTo>
                      <a:pt x="97" y="5"/>
                    </a:lnTo>
                    <a:lnTo>
                      <a:pt x="122" y="0"/>
                    </a:lnTo>
                    <a:lnTo>
                      <a:pt x="748" y="0"/>
                    </a:lnTo>
                    <a:lnTo>
                      <a:pt x="774" y="5"/>
                    </a:lnTo>
                    <a:lnTo>
                      <a:pt x="794" y="10"/>
                    </a:lnTo>
                    <a:lnTo>
                      <a:pt x="815" y="20"/>
                    </a:lnTo>
                    <a:lnTo>
                      <a:pt x="835" y="35"/>
                    </a:lnTo>
                    <a:lnTo>
                      <a:pt x="850" y="55"/>
                    </a:lnTo>
                    <a:lnTo>
                      <a:pt x="860" y="76"/>
                    </a:lnTo>
                    <a:lnTo>
                      <a:pt x="871" y="102"/>
                    </a:lnTo>
                    <a:lnTo>
                      <a:pt x="871" y="127"/>
                    </a:lnTo>
                    <a:lnTo>
                      <a:pt x="871" y="758"/>
                    </a:lnTo>
                    <a:lnTo>
                      <a:pt x="871" y="783"/>
                    </a:lnTo>
                    <a:lnTo>
                      <a:pt x="860" y="809"/>
                    </a:lnTo>
                    <a:lnTo>
                      <a:pt x="850" y="829"/>
                    </a:lnTo>
                    <a:lnTo>
                      <a:pt x="835" y="850"/>
                    </a:lnTo>
                    <a:lnTo>
                      <a:pt x="815" y="865"/>
                    </a:lnTo>
                    <a:lnTo>
                      <a:pt x="794" y="875"/>
                    </a:lnTo>
                    <a:lnTo>
                      <a:pt x="774" y="880"/>
                    </a:lnTo>
                    <a:lnTo>
                      <a:pt x="748" y="885"/>
                    </a:lnTo>
                    <a:close/>
                    <a:moveTo>
                      <a:pt x="249" y="636"/>
                    </a:moveTo>
                    <a:lnTo>
                      <a:pt x="621" y="636"/>
                    </a:lnTo>
                    <a:lnTo>
                      <a:pt x="621" y="249"/>
                    </a:lnTo>
                    <a:lnTo>
                      <a:pt x="249" y="249"/>
                    </a:lnTo>
                    <a:lnTo>
                      <a:pt x="249" y="63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 34"/>
              <p:cNvSpPr>
                <a:spLocks noChangeArrowheads="1"/>
              </p:cNvSpPr>
              <p:nvPr/>
            </p:nvSpPr>
            <p:spPr bwMode="auto">
              <a:xfrm>
                <a:off x="9163013" y="2070577"/>
                <a:ext cx="597386" cy="594370"/>
              </a:xfrm>
              <a:custGeom>
                <a:avLst/>
                <a:gdLst>
                  <a:gd name="T0" fmla="*/ 392 w 876"/>
                  <a:gd name="T1" fmla="*/ 870 h 871"/>
                  <a:gd name="T2" fmla="*/ 305 w 876"/>
                  <a:gd name="T3" fmla="*/ 855 h 871"/>
                  <a:gd name="T4" fmla="*/ 229 w 876"/>
                  <a:gd name="T5" fmla="*/ 819 h 871"/>
                  <a:gd name="T6" fmla="*/ 157 w 876"/>
                  <a:gd name="T7" fmla="*/ 773 h 871"/>
                  <a:gd name="T8" fmla="*/ 101 w 876"/>
                  <a:gd name="T9" fmla="*/ 712 h 871"/>
                  <a:gd name="T10" fmla="*/ 50 w 876"/>
                  <a:gd name="T11" fmla="*/ 646 h 871"/>
                  <a:gd name="T12" fmla="*/ 20 w 876"/>
                  <a:gd name="T13" fmla="*/ 565 h 871"/>
                  <a:gd name="T14" fmla="*/ 5 w 876"/>
                  <a:gd name="T15" fmla="*/ 479 h 871"/>
                  <a:gd name="T16" fmla="*/ 5 w 876"/>
                  <a:gd name="T17" fmla="*/ 392 h 871"/>
                  <a:gd name="T18" fmla="*/ 20 w 876"/>
                  <a:gd name="T19" fmla="*/ 305 h 871"/>
                  <a:gd name="T20" fmla="*/ 50 w 876"/>
                  <a:gd name="T21" fmla="*/ 229 h 871"/>
                  <a:gd name="T22" fmla="*/ 101 w 876"/>
                  <a:gd name="T23" fmla="*/ 158 h 871"/>
                  <a:gd name="T24" fmla="*/ 157 w 876"/>
                  <a:gd name="T25" fmla="*/ 102 h 871"/>
                  <a:gd name="T26" fmla="*/ 229 w 876"/>
                  <a:gd name="T27" fmla="*/ 51 h 871"/>
                  <a:gd name="T28" fmla="*/ 305 w 876"/>
                  <a:gd name="T29" fmla="*/ 21 h 871"/>
                  <a:gd name="T30" fmla="*/ 392 w 876"/>
                  <a:gd name="T31" fmla="*/ 0 h 871"/>
                  <a:gd name="T32" fmla="*/ 483 w 876"/>
                  <a:gd name="T33" fmla="*/ 0 h 871"/>
                  <a:gd name="T34" fmla="*/ 565 w 876"/>
                  <a:gd name="T35" fmla="*/ 21 h 871"/>
                  <a:gd name="T36" fmla="*/ 646 w 876"/>
                  <a:gd name="T37" fmla="*/ 51 h 871"/>
                  <a:gd name="T38" fmla="*/ 718 w 876"/>
                  <a:gd name="T39" fmla="*/ 102 h 871"/>
                  <a:gd name="T40" fmla="*/ 774 w 876"/>
                  <a:gd name="T41" fmla="*/ 158 h 871"/>
                  <a:gd name="T42" fmla="*/ 819 w 876"/>
                  <a:gd name="T43" fmla="*/ 229 h 871"/>
                  <a:gd name="T44" fmla="*/ 855 w 876"/>
                  <a:gd name="T45" fmla="*/ 305 h 871"/>
                  <a:gd name="T46" fmla="*/ 870 w 876"/>
                  <a:gd name="T47" fmla="*/ 392 h 871"/>
                  <a:gd name="T48" fmla="*/ 870 w 876"/>
                  <a:gd name="T49" fmla="*/ 479 h 871"/>
                  <a:gd name="T50" fmla="*/ 855 w 876"/>
                  <a:gd name="T51" fmla="*/ 565 h 871"/>
                  <a:gd name="T52" fmla="*/ 819 w 876"/>
                  <a:gd name="T53" fmla="*/ 646 h 871"/>
                  <a:gd name="T54" fmla="*/ 774 w 876"/>
                  <a:gd name="T55" fmla="*/ 712 h 871"/>
                  <a:gd name="T56" fmla="*/ 718 w 876"/>
                  <a:gd name="T57" fmla="*/ 773 h 871"/>
                  <a:gd name="T58" fmla="*/ 646 w 876"/>
                  <a:gd name="T59" fmla="*/ 819 h 871"/>
                  <a:gd name="T60" fmla="*/ 565 w 876"/>
                  <a:gd name="T61" fmla="*/ 855 h 871"/>
                  <a:gd name="T62" fmla="*/ 483 w 876"/>
                  <a:gd name="T63" fmla="*/ 870 h 871"/>
                  <a:gd name="T64" fmla="*/ 438 w 876"/>
                  <a:gd name="T65" fmla="*/ 250 h 871"/>
                  <a:gd name="T66" fmla="*/ 366 w 876"/>
                  <a:gd name="T67" fmla="*/ 265 h 871"/>
                  <a:gd name="T68" fmla="*/ 305 w 876"/>
                  <a:gd name="T69" fmla="*/ 305 h 871"/>
                  <a:gd name="T70" fmla="*/ 265 w 876"/>
                  <a:gd name="T71" fmla="*/ 361 h 871"/>
                  <a:gd name="T72" fmla="*/ 249 w 876"/>
                  <a:gd name="T73" fmla="*/ 438 h 871"/>
                  <a:gd name="T74" fmla="*/ 265 w 876"/>
                  <a:gd name="T75" fmla="*/ 509 h 871"/>
                  <a:gd name="T76" fmla="*/ 305 w 876"/>
                  <a:gd name="T77" fmla="*/ 570 h 871"/>
                  <a:gd name="T78" fmla="*/ 366 w 876"/>
                  <a:gd name="T79" fmla="*/ 611 h 871"/>
                  <a:gd name="T80" fmla="*/ 438 w 876"/>
                  <a:gd name="T81" fmla="*/ 621 h 871"/>
                  <a:gd name="T82" fmla="*/ 509 w 876"/>
                  <a:gd name="T83" fmla="*/ 611 h 871"/>
                  <a:gd name="T84" fmla="*/ 570 w 876"/>
                  <a:gd name="T85" fmla="*/ 570 h 871"/>
                  <a:gd name="T86" fmla="*/ 610 w 876"/>
                  <a:gd name="T87" fmla="*/ 509 h 871"/>
                  <a:gd name="T88" fmla="*/ 626 w 876"/>
                  <a:gd name="T89" fmla="*/ 438 h 871"/>
                  <a:gd name="T90" fmla="*/ 610 w 876"/>
                  <a:gd name="T91" fmla="*/ 361 h 871"/>
                  <a:gd name="T92" fmla="*/ 570 w 876"/>
                  <a:gd name="T93" fmla="*/ 305 h 871"/>
                  <a:gd name="T94" fmla="*/ 509 w 876"/>
                  <a:gd name="T95" fmla="*/ 265 h 871"/>
                  <a:gd name="T96" fmla="*/ 438 w 876"/>
                  <a:gd name="T97" fmla="*/ 250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1">
                    <a:moveTo>
                      <a:pt x="438" y="870"/>
                    </a:moveTo>
                    <a:lnTo>
                      <a:pt x="392" y="870"/>
                    </a:lnTo>
                    <a:lnTo>
                      <a:pt x="351" y="865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3"/>
                    </a:lnTo>
                    <a:lnTo>
                      <a:pt x="127" y="743"/>
                    </a:lnTo>
                    <a:lnTo>
                      <a:pt x="101" y="712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5"/>
                    </a:lnTo>
                    <a:lnTo>
                      <a:pt x="20" y="565"/>
                    </a:lnTo>
                    <a:lnTo>
                      <a:pt x="9" y="524"/>
                    </a:lnTo>
                    <a:lnTo>
                      <a:pt x="5" y="479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46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3"/>
                    </a:lnTo>
                    <a:lnTo>
                      <a:pt x="101" y="158"/>
                    </a:lnTo>
                    <a:lnTo>
                      <a:pt x="127" y="127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1"/>
                    </a:lnTo>
                    <a:lnTo>
                      <a:pt x="351" y="10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0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7"/>
                    </a:lnTo>
                    <a:lnTo>
                      <a:pt x="774" y="158"/>
                    </a:lnTo>
                    <a:lnTo>
                      <a:pt x="799" y="193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79"/>
                    </a:lnTo>
                    <a:lnTo>
                      <a:pt x="866" y="524"/>
                    </a:lnTo>
                    <a:lnTo>
                      <a:pt x="855" y="565"/>
                    </a:lnTo>
                    <a:lnTo>
                      <a:pt x="840" y="605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2"/>
                    </a:lnTo>
                    <a:lnTo>
                      <a:pt x="748" y="743"/>
                    </a:lnTo>
                    <a:lnTo>
                      <a:pt x="718" y="773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83" y="870"/>
                    </a:lnTo>
                    <a:lnTo>
                      <a:pt x="438" y="870"/>
                    </a:lnTo>
                    <a:close/>
                    <a:moveTo>
                      <a:pt x="438" y="250"/>
                    </a:moveTo>
                    <a:lnTo>
                      <a:pt x="402" y="254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1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39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1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39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4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Freeform 35"/>
              <p:cNvSpPr>
                <a:spLocks noChangeArrowheads="1"/>
              </p:cNvSpPr>
              <p:nvPr/>
            </p:nvSpPr>
            <p:spPr bwMode="auto">
              <a:xfrm>
                <a:off x="10873711" y="3410170"/>
                <a:ext cx="1022798" cy="597386"/>
              </a:xfrm>
              <a:custGeom>
                <a:avLst/>
                <a:gdLst>
                  <a:gd name="T0" fmla="*/ 749 w 1498"/>
                  <a:gd name="T1" fmla="*/ 875 h 876"/>
                  <a:gd name="T2" fmla="*/ 723 w 1498"/>
                  <a:gd name="T3" fmla="*/ 871 h 876"/>
                  <a:gd name="T4" fmla="*/ 703 w 1498"/>
                  <a:gd name="T5" fmla="*/ 866 h 876"/>
                  <a:gd name="T6" fmla="*/ 682 w 1498"/>
                  <a:gd name="T7" fmla="*/ 855 h 876"/>
                  <a:gd name="T8" fmla="*/ 662 w 1498"/>
                  <a:gd name="T9" fmla="*/ 835 h 876"/>
                  <a:gd name="T10" fmla="*/ 36 w 1498"/>
                  <a:gd name="T11" fmla="*/ 214 h 876"/>
                  <a:gd name="T12" fmla="*/ 15 w 1498"/>
                  <a:gd name="T13" fmla="*/ 184 h 876"/>
                  <a:gd name="T14" fmla="*/ 5 w 1498"/>
                  <a:gd name="T15" fmla="*/ 153 h 876"/>
                  <a:gd name="T16" fmla="*/ 0 w 1498"/>
                  <a:gd name="T17" fmla="*/ 112 h 876"/>
                  <a:gd name="T18" fmla="*/ 10 w 1498"/>
                  <a:gd name="T19" fmla="*/ 76 h 876"/>
                  <a:gd name="T20" fmla="*/ 31 w 1498"/>
                  <a:gd name="T21" fmla="*/ 46 h 876"/>
                  <a:gd name="T22" fmla="*/ 56 w 1498"/>
                  <a:gd name="T23" fmla="*/ 20 h 876"/>
                  <a:gd name="T24" fmla="*/ 92 w 1498"/>
                  <a:gd name="T25" fmla="*/ 5 h 876"/>
                  <a:gd name="T26" fmla="*/ 127 w 1498"/>
                  <a:gd name="T27" fmla="*/ 0 h 876"/>
                  <a:gd name="T28" fmla="*/ 1370 w 1498"/>
                  <a:gd name="T29" fmla="*/ 0 h 876"/>
                  <a:gd name="T30" fmla="*/ 1411 w 1498"/>
                  <a:gd name="T31" fmla="*/ 5 h 876"/>
                  <a:gd name="T32" fmla="*/ 1441 w 1498"/>
                  <a:gd name="T33" fmla="*/ 20 h 876"/>
                  <a:gd name="T34" fmla="*/ 1467 w 1498"/>
                  <a:gd name="T35" fmla="*/ 46 h 876"/>
                  <a:gd name="T36" fmla="*/ 1487 w 1498"/>
                  <a:gd name="T37" fmla="*/ 76 h 876"/>
                  <a:gd name="T38" fmla="*/ 1497 w 1498"/>
                  <a:gd name="T39" fmla="*/ 112 h 876"/>
                  <a:gd name="T40" fmla="*/ 1492 w 1498"/>
                  <a:gd name="T41" fmla="*/ 153 h 876"/>
                  <a:gd name="T42" fmla="*/ 1482 w 1498"/>
                  <a:gd name="T43" fmla="*/ 184 h 876"/>
                  <a:gd name="T44" fmla="*/ 1462 w 1498"/>
                  <a:gd name="T45" fmla="*/ 214 h 876"/>
                  <a:gd name="T46" fmla="*/ 835 w 1498"/>
                  <a:gd name="T47" fmla="*/ 835 h 876"/>
                  <a:gd name="T48" fmla="*/ 820 w 1498"/>
                  <a:gd name="T49" fmla="*/ 855 h 876"/>
                  <a:gd name="T50" fmla="*/ 795 w 1498"/>
                  <a:gd name="T51" fmla="*/ 866 h 876"/>
                  <a:gd name="T52" fmla="*/ 774 w 1498"/>
                  <a:gd name="T53" fmla="*/ 871 h 876"/>
                  <a:gd name="T54" fmla="*/ 749 w 1498"/>
                  <a:gd name="T55" fmla="*/ 875 h 876"/>
                  <a:gd name="T56" fmla="*/ 428 w 1498"/>
                  <a:gd name="T57" fmla="*/ 249 h 876"/>
                  <a:gd name="T58" fmla="*/ 749 w 1498"/>
                  <a:gd name="T59" fmla="*/ 570 h 876"/>
                  <a:gd name="T60" fmla="*/ 1070 w 1498"/>
                  <a:gd name="T61" fmla="*/ 249 h 876"/>
                  <a:gd name="T62" fmla="*/ 428 w 1498"/>
                  <a:gd name="T63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98" h="876">
                    <a:moveTo>
                      <a:pt x="749" y="875"/>
                    </a:moveTo>
                    <a:lnTo>
                      <a:pt x="723" y="871"/>
                    </a:lnTo>
                    <a:lnTo>
                      <a:pt x="703" y="866"/>
                    </a:lnTo>
                    <a:lnTo>
                      <a:pt x="682" y="855"/>
                    </a:lnTo>
                    <a:lnTo>
                      <a:pt x="662" y="835"/>
                    </a:lnTo>
                    <a:lnTo>
                      <a:pt x="36" y="214"/>
                    </a:lnTo>
                    <a:lnTo>
                      <a:pt x="15" y="184"/>
                    </a:lnTo>
                    <a:lnTo>
                      <a:pt x="5" y="153"/>
                    </a:lnTo>
                    <a:lnTo>
                      <a:pt x="0" y="112"/>
                    </a:lnTo>
                    <a:lnTo>
                      <a:pt x="10" y="76"/>
                    </a:lnTo>
                    <a:lnTo>
                      <a:pt x="31" y="46"/>
                    </a:lnTo>
                    <a:lnTo>
                      <a:pt x="56" y="20"/>
                    </a:lnTo>
                    <a:lnTo>
                      <a:pt x="92" y="5"/>
                    </a:lnTo>
                    <a:lnTo>
                      <a:pt x="127" y="0"/>
                    </a:lnTo>
                    <a:lnTo>
                      <a:pt x="1370" y="0"/>
                    </a:lnTo>
                    <a:lnTo>
                      <a:pt x="1411" y="5"/>
                    </a:lnTo>
                    <a:lnTo>
                      <a:pt x="1441" y="20"/>
                    </a:lnTo>
                    <a:lnTo>
                      <a:pt x="1467" y="46"/>
                    </a:lnTo>
                    <a:lnTo>
                      <a:pt x="1487" y="76"/>
                    </a:lnTo>
                    <a:lnTo>
                      <a:pt x="1497" y="112"/>
                    </a:lnTo>
                    <a:lnTo>
                      <a:pt x="1492" y="153"/>
                    </a:lnTo>
                    <a:lnTo>
                      <a:pt x="1482" y="184"/>
                    </a:lnTo>
                    <a:lnTo>
                      <a:pt x="1462" y="214"/>
                    </a:lnTo>
                    <a:lnTo>
                      <a:pt x="835" y="835"/>
                    </a:lnTo>
                    <a:lnTo>
                      <a:pt x="820" y="855"/>
                    </a:lnTo>
                    <a:lnTo>
                      <a:pt x="795" y="866"/>
                    </a:lnTo>
                    <a:lnTo>
                      <a:pt x="774" y="871"/>
                    </a:lnTo>
                    <a:lnTo>
                      <a:pt x="749" y="875"/>
                    </a:lnTo>
                    <a:close/>
                    <a:moveTo>
                      <a:pt x="428" y="249"/>
                    </a:moveTo>
                    <a:lnTo>
                      <a:pt x="749" y="570"/>
                    </a:lnTo>
                    <a:lnTo>
                      <a:pt x="1070" y="249"/>
                    </a:lnTo>
                    <a:lnTo>
                      <a:pt x="42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37"/>
              <p:cNvSpPr>
                <a:spLocks noChangeArrowheads="1"/>
              </p:cNvSpPr>
              <p:nvPr/>
            </p:nvSpPr>
            <p:spPr bwMode="auto">
              <a:xfrm>
                <a:off x="9163013" y="5039407"/>
                <a:ext cx="168958" cy="1818593"/>
              </a:xfrm>
              <a:custGeom>
                <a:avLst/>
                <a:gdLst>
                  <a:gd name="T0" fmla="*/ 249 w 250"/>
                  <a:gd name="T1" fmla="*/ 4336 h 4337"/>
                  <a:gd name="T2" fmla="*/ 0 w 250"/>
                  <a:gd name="T3" fmla="*/ 4336 h 4337"/>
                  <a:gd name="T4" fmla="*/ 0 w 250"/>
                  <a:gd name="T5" fmla="*/ 0 h 4337"/>
                  <a:gd name="T6" fmla="*/ 249 w 250"/>
                  <a:gd name="T7" fmla="*/ 0 h 4337"/>
                  <a:gd name="T8" fmla="*/ 249 w 250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4337">
                    <a:moveTo>
                      <a:pt x="249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38"/>
              <p:cNvSpPr>
                <a:spLocks noChangeArrowheads="1"/>
              </p:cNvSpPr>
              <p:nvPr/>
            </p:nvSpPr>
            <p:spPr bwMode="auto">
              <a:xfrm>
                <a:off x="9163013" y="2369270"/>
                <a:ext cx="168958" cy="1300372"/>
              </a:xfrm>
              <a:custGeom>
                <a:avLst/>
                <a:gdLst>
                  <a:gd name="T0" fmla="*/ 249 w 250"/>
                  <a:gd name="T1" fmla="*/ 1903 h 1904"/>
                  <a:gd name="T2" fmla="*/ 0 w 250"/>
                  <a:gd name="T3" fmla="*/ 1903 h 1904"/>
                  <a:gd name="T4" fmla="*/ 0 w 250"/>
                  <a:gd name="T5" fmla="*/ 0 h 1904"/>
                  <a:gd name="T6" fmla="*/ 249 w 250"/>
                  <a:gd name="T7" fmla="*/ 0 h 1904"/>
                  <a:gd name="T8" fmla="*/ 249 w 250"/>
                  <a:gd name="T9" fmla="*/ 1903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904">
                    <a:moveTo>
                      <a:pt x="249" y="1903"/>
                    </a:moveTo>
                    <a:lnTo>
                      <a:pt x="0" y="1903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190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 39"/>
              <p:cNvSpPr>
                <a:spLocks noChangeArrowheads="1"/>
              </p:cNvSpPr>
              <p:nvPr/>
            </p:nvSpPr>
            <p:spPr bwMode="auto">
              <a:xfrm>
                <a:off x="9759182" y="2511074"/>
                <a:ext cx="847807" cy="1022798"/>
              </a:xfrm>
              <a:custGeom>
                <a:avLst/>
                <a:gdLst>
                  <a:gd name="T0" fmla="*/ 1208 w 1244"/>
                  <a:gd name="T1" fmla="*/ 657 h 1498"/>
                  <a:gd name="T2" fmla="*/ 1223 w 1244"/>
                  <a:gd name="T3" fmla="*/ 677 h 1498"/>
                  <a:gd name="T4" fmla="*/ 1238 w 1244"/>
                  <a:gd name="T5" fmla="*/ 697 h 1498"/>
                  <a:gd name="T6" fmla="*/ 1243 w 1244"/>
                  <a:gd name="T7" fmla="*/ 723 h 1498"/>
                  <a:gd name="T8" fmla="*/ 1243 w 1244"/>
                  <a:gd name="T9" fmla="*/ 749 h 1498"/>
                  <a:gd name="T10" fmla="*/ 1243 w 1244"/>
                  <a:gd name="T11" fmla="*/ 774 h 1498"/>
                  <a:gd name="T12" fmla="*/ 1233 w 1244"/>
                  <a:gd name="T13" fmla="*/ 794 h 1498"/>
                  <a:gd name="T14" fmla="*/ 1223 w 1244"/>
                  <a:gd name="T15" fmla="*/ 814 h 1498"/>
                  <a:gd name="T16" fmla="*/ 1208 w 1244"/>
                  <a:gd name="T17" fmla="*/ 835 h 1498"/>
                  <a:gd name="T18" fmla="*/ 586 w 1244"/>
                  <a:gd name="T19" fmla="*/ 1456 h 1498"/>
                  <a:gd name="T20" fmla="*/ 566 w 1244"/>
                  <a:gd name="T21" fmla="*/ 1476 h 1498"/>
                  <a:gd name="T22" fmla="*/ 545 w 1244"/>
                  <a:gd name="T23" fmla="*/ 1486 h 1498"/>
                  <a:gd name="T24" fmla="*/ 520 w 1244"/>
                  <a:gd name="T25" fmla="*/ 1492 h 1498"/>
                  <a:gd name="T26" fmla="*/ 500 w 1244"/>
                  <a:gd name="T27" fmla="*/ 1497 h 1498"/>
                  <a:gd name="T28" fmla="*/ 474 w 1244"/>
                  <a:gd name="T29" fmla="*/ 1492 h 1498"/>
                  <a:gd name="T30" fmla="*/ 449 w 1244"/>
                  <a:gd name="T31" fmla="*/ 1486 h 1498"/>
                  <a:gd name="T32" fmla="*/ 428 w 1244"/>
                  <a:gd name="T33" fmla="*/ 1476 h 1498"/>
                  <a:gd name="T34" fmla="*/ 408 w 1244"/>
                  <a:gd name="T35" fmla="*/ 1456 h 1498"/>
                  <a:gd name="T36" fmla="*/ 0 w 1244"/>
                  <a:gd name="T37" fmla="*/ 1048 h 1498"/>
                  <a:gd name="T38" fmla="*/ 0 w 1244"/>
                  <a:gd name="T39" fmla="*/ 448 h 1498"/>
                  <a:gd name="T40" fmla="*/ 408 w 1244"/>
                  <a:gd name="T41" fmla="*/ 36 h 1498"/>
                  <a:gd name="T42" fmla="*/ 428 w 1244"/>
                  <a:gd name="T43" fmla="*/ 21 h 1498"/>
                  <a:gd name="T44" fmla="*/ 449 w 1244"/>
                  <a:gd name="T45" fmla="*/ 10 h 1498"/>
                  <a:gd name="T46" fmla="*/ 474 w 1244"/>
                  <a:gd name="T47" fmla="*/ 6 h 1498"/>
                  <a:gd name="T48" fmla="*/ 500 w 1244"/>
                  <a:gd name="T49" fmla="*/ 0 h 1498"/>
                  <a:gd name="T50" fmla="*/ 520 w 1244"/>
                  <a:gd name="T51" fmla="*/ 6 h 1498"/>
                  <a:gd name="T52" fmla="*/ 545 w 1244"/>
                  <a:gd name="T53" fmla="*/ 10 h 1498"/>
                  <a:gd name="T54" fmla="*/ 566 w 1244"/>
                  <a:gd name="T55" fmla="*/ 21 h 1498"/>
                  <a:gd name="T56" fmla="*/ 586 w 1244"/>
                  <a:gd name="T57" fmla="*/ 36 h 1498"/>
                  <a:gd name="T58" fmla="*/ 1208 w 1244"/>
                  <a:gd name="T59" fmla="*/ 657 h 1498"/>
                  <a:gd name="T60" fmla="*/ 500 w 1244"/>
                  <a:gd name="T61" fmla="*/ 1191 h 1498"/>
                  <a:gd name="T62" fmla="*/ 943 w 1244"/>
                  <a:gd name="T63" fmla="*/ 749 h 1498"/>
                  <a:gd name="T64" fmla="*/ 500 w 1244"/>
                  <a:gd name="T65" fmla="*/ 300 h 1498"/>
                  <a:gd name="T66" fmla="*/ 51 w 1244"/>
                  <a:gd name="T67" fmla="*/ 749 h 1498"/>
                  <a:gd name="T68" fmla="*/ 500 w 1244"/>
                  <a:gd name="T69" fmla="*/ 1191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4" h="1498">
                    <a:moveTo>
                      <a:pt x="1208" y="657"/>
                    </a:moveTo>
                    <a:lnTo>
                      <a:pt x="1223" y="677"/>
                    </a:lnTo>
                    <a:lnTo>
                      <a:pt x="1238" y="697"/>
                    </a:lnTo>
                    <a:lnTo>
                      <a:pt x="1243" y="723"/>
                    </a:lnTo>
                    <a:lnTo>
                      <a:pt x="1243" y="749"/>
                    </a:lnTo>
                    <a:lnTo>
                      <a:pt x="1243" y="774"/>
                    </a:lnTo>
                    <a:lnTo>
                      <a:pt x="1233" y="794"/>
                    </a:lnTo>
                    <a:lnTo>
                      <a:pt x="1223" y="814"/>
                    </a:lnTo>
                    <a:lnTo>
                      <a:pt x="1208" y="835"/>
                    </a:lnTo>
                    <a:lnTo>
                      <a:pt x="586" y="1456"/>
                    </a:lnTo>
                    <a:lnTo>
                      <a:pt x="566" y="1476"/>
                    </a:lnTo>
                    <a:lnTo>
                      <a:pt x="545" y="1486"/>
                    </a:lnTo>
                    <a:lnTo>
                      <a:pt x="520" y="1492"/>
                    </a:lnTo>
                    <a:lnTo>
                      <a:pt x="500" y="1497"/>
                    </a:lnTo>
                    <a:lnTo>
                      <a:pt x="474" y="1492"/>
                    </a:lnTo>
                    <a:lnTo>
                      <a:pt x="449" y="1486"/>
                    </a:lnTo>
                    <a:lnTo>
                      <a:pt x="428" y="1476"/>
                    </a:lnTo>
                    <a:lnTo>
                      <a:pt x="408" y="1456"/>
                    </a:lnTo>
                    <a:lnTo>
                      <a:pt x="0" y="1048"/>
                    </a:lnTo>
                    <a:lnTo>
                      <a:pt x="0" y="448"/>
                    </a:lnTo>
                    <a:lnTo>
                      <a:pt x="408" y="36"/>
                    </a:lnTo>
                    <a:lnTo>
                      <a:pt x="428" y="21"/>
                    </a:lnTo>
                    <a:lnTo>
                      <a:pt x="449" y="10"/>
                    </a:lnTo>
                    <a:lnTo>
                      <a:pt x="474" y="6"/>
                    </a:lnTo>
                    <a:lnTo>
                      <a:pt x="500" y="0"/>
                    </a:lnTo>
                    <a:lnTo>
                      <a:pt x="520" y="6"/>
                    </a:lnTo>
                    <a:lnTo>
                      <a:pt x="545" y="10"/>
                    </a:lnTo>
                    <a:lnTo>
                      <a:pt x="566" y="21"/>
                    </a:lnTo>
                    <a:lnTo>
                      <a:pt x="586" y="36"/>
                    </a:lnTo>
                    <a:lnTo>
                      <a:pt x="1208" y="657"/>
                    </a:lnTo>
                    <a:close/>
                    <a:moveTo>
                      <a:pt x="500" y="1191"/>
                    </a:moveTo>
                    <a:lnTo>
                      <a:pt x="943" y="749"/>
                    </a:lnTo>
                    <a:lnTo>
                      <a:pt x="500" y="300"/>
                    </a:lnTo>
                    <a:lnTo>
                      <a:pt x="51" y="749"/>
                    </a:lnTo>
                    <a:lnTo>
                      <a:pt x="500" y="119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Freeform 40"/>
              <p:cNvSpPr>
                <a:spLocks noChangeArrowheads="1"/>
              </p:cNvSpPr>
              <p:nvPr/>
            </p:nvSpPr>
            <p:spPr bwMode="auto">
              <a:xfrm>
                <a:off x="9591441" y="2369270"/>
                <a:ext cx="168958" cy="1300372"/>
              </a:xfrm>
              <a:custGeom>
                <a:avLst/>
                <a:gdLst>
                  <a:gd name="T0" fmla="*/ 36 w 250"/>
                  <a:gd name="T1" fmla="*/ 865 h 1904"/>
                  <a:gd name="T2" fmla="*/ 20 w 250"/>
                  <a:gd name="T3" fmla="*/ 885 h 1904"/>
                  <a:gd name="T4" fmla="*/ 10 w 250"/>
                  <a:gd name="T5" fmla="*/ 910 h 1904"/>
                  <a:gd name="T6" fmla="*/ 0 w 250"/>
                  <a:gd name="T7" fmla="*/ 931 h 1904"/>
                  <a:gd name="T8" fmla="*/ 0 w 250"/>
                  <a:gd name="T9" fmla="*/ 0 h 1904"/>
                  <a:gd name="T10" fmla="*/ 249 w 250"/>
                  <a:gd name="T11" fmla="*/ 0 h 1904"/>
                  <a:gd name="T12" fmla="*/ 249 w 250"/>
                  <a:gd name="T13" fmla="*/ 656 h 1904"/>
                  <a:gd name="T14" fmla="*/ 36 w 250"/>
                  <a:gd name="T15" fmla="*/ 865 h 1904"/>
                  <a:gd name="T16" fmla="*/ 10 w 250"/>
                  <a:gd name="T17" fmla="*/ 1002 h 1904"/>
                  <a:gd name="T18" fmla="*/ 20 w 250"/>
                  <a:gd name="T19" fmla="*/ 1022 h 1904"/>
                  <a:gd name="T20" fmla="*/ 36 w 250"/>
                  <a:gd name="T21" fmla="*/ 1043 h 1904"/>
                  <a:gd name="T22" fmla="*/ 249 w 250"/>
                  <a:gd name="T23" fmla="*/ 1256 h 1904"/>
                  <a:gd name="T24" fmla="*/ 249 w 250"/>
                  <a:gd name="T25" fmla="*/ 1903 h 1904"/>
                  <a:gd name="T26" fmla="*/ 0 w 250"/>
                  <a:gd name="T27" fmla="*/ 1903 h 1904"/>
                  <a:gd name="T28" fmla="*/ 0 w 250"/>
                  <a:gd name="T29" fmla="*/ 977 h 1904"/>
                  <a:gd name="T30" fmla="*/ 10 w 250"/>
                  <a:gd name="T31" fmla="*/ 1002 h 1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904">
                    <a:moveTo>
                      <a:pt x="36" y="865"/>
                    </a:moveTo>
                    <a:lnTo>
                      <a:pt x="20" y="885"/>
                    </a:lnTo>
                    <a:lnTo>
                      <a:pt x="10" y="910"/>
                    </a:lnTo>
                    <a:lnTo>
                      <a:pt x="0" y="931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6"/>
                    </a:lnTo>
                    <a:lnTo>
                      <a:pt x="36" y="865"/>
                    </a:lnTo>
                    <a:close/>
                    <a:moveTo>
                      <a:pt x="10" y="1002"/>
                    </a:moveTo>
                    <a:lnTo>
                      <a:pt x="20" y="1022"/>
                    </a:lnTo>
                    <a:lnTo>
                      <a:pt x="36" y="1043"/>
                    </a:lnTo>
                    <a:lnTo>
                      <a:pt x="249" y="1256"/>
                    </a:lnTo>
                    <a:lnTo>
                      <a:pt x="249" y="1903"/>
                    </a:lnTo>
                    <a:lnTo>
                      <a:pt x="0" y="1903"/>
                    </a:lnTo>
                    <a:lnTo>
                      <a:pt x="0" y="977"/>
                    </a:lnTo>
                    <a:lnTo>
                      <a:pt x="10" y="100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8" name="Freeform 41"/>
              <p:cNvSpPr>
                <a:spLocks noChangeArrowheads="1"/>
              </p:cNvSpPr>
              <p:nvPr/>
            </p:nvSpPr>
            <p:spPr bwMode="auto">
              <a:xfrm>
                <a:off x="9591441" y="2818819"/>
                <a:ext cx="168958" cy="407310"/>
              </a:xfrm>
              <a:custGeom>
                <a:avLst/>
                <a:gdLst>
                  <a:gd name="T0" fmla="*/ 36 w 250"/>
                  <a:gd name="T1" fmla="*/ 209 h 601"/>
                  <a:gd name="T2" fmla="*/ 249 w 250"/>
                  <a:gd name="T3" fmla="*/ 0 h 601"/>
                  <a:gd name="T4" fmla="*/ 249 w 250"/>
                  <a:gd name="T5" fmla="*/ 600 h 601"/>
                  <a:gd name="T6" fmla="*/ 36 w 250"/>
                  <a:gd name="T7" fmla="*/ 387 h 601"/>
                  <a:gd name="T8" fmla="*/ 20 w 250"/>
                  <a:gd name="T9" fmla="*/ 366 h 601"/>
                  <a:gd name="T10" fmla="*/ 10 w 250"/>
                  <a:gd name="T11" fmla="*/ 346 h 601"/>
                  <a:gd name="T12" fmla="*/ 0 w 250"/>
                  <a:gd name="T13" fmla="*/ 321 h 601"/>
                  <a:gd name="T14" fmla="*/ 0 w 250"/>
                  <a:gd name="T15" fmla="*/ 301 h 601"/>
                  <a:gd name="T16" fmla="*/ 0 w 250"/>
                  <a:gd name="T17" fmla="*/ 275 h 601"/>
                  <a:gd name="T18" fmla="*/ 10 w 250"/>
                  <a:gd name="T19" fmla="*/ 254 h 601"/>
                  <a:gd name="T20" fmla="*/ 20 w 250"/>
                  <a:gd name="T21" fmla="*/ 229 h 601"/>
                  <a:gd name="T22" fmla="*/ 36 w 250"/>
                  <a:gd name="T23" fmla="*/ 209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0" h="601">
                    <a:moveTo>
                      <a:pt x="36" y="209"/>
                    </a:moveTo>
                    <a:lnTo>
                      <a:pt x="249" y="0"/>
                    </a:lnTo>
                    <a:lnTo>
                      <a:pt x="249" y="600"/>
                    </a:lnTo>
                    <a:lnTo>
                      <a:pt x="36" y="387"/>
                    </a:lnTo>
                    <a:lnTo>
                      <a:pt x="20" y="366"/>
                    </a:lnTo>
                    <a:lnTo>
                      <a:pt x="10" y="346"/>
                    </a:lnTo>
                    <a:lnTo>
                      <a:pt x="0" y="321"/>
                    </a:lnTo>
                    <a:lnTo>
                      <a:pt x="0" y="301"/>
                    </a:lnTo>
                    <a:lnTo>
                      <a:pt x="0" y="275"/>
                    </a:lnTo>
                    <a:lnTo>
                      <a:pt x="10" y="254"/>
                    </a:lnTo>
                    <a:lnTo>
                      <a:pt x="20" y="229"/>
                    </a:lnTo>
                    <a:lnTo>
                      <a:pt x="36" y="20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9" name="Freeform 42"/>
              <p:cNvSpPr>
                <a:spLocks noChangeArrowheads="1"/>
              </p:cNvSpPr>
              <p:nvPr/>
            </p:nvSpPr>
            <p:spPr bwMode="auto">
              <a:xfrm>
                <a:off x="10016854" y="3449394"/>
                <a:ext cx="168958" cy="3408606"/>
              </a:xfrm>
              <a:custGeom>
                <a:avLst/>
                <a:gdLst>
                  <a:gd name="T0" fmla="*/ 250 w 251"/>
                  <a:gd name="T1" fmla="*/ 6661 h 6662"/>
                  <a:gd name="T2" fmla="*/ 0 w 251"/>
                  <a:gd name="T3" fmla="*/ 6661 h 6662"/>
                  <a:gd name="T4" fmla="*/ 0 w 251"/>
                  <a:gd name="T5" fmla="*/ 0 h 6662"/>
                  <a:gd name="T6" fmla="*/ 250 w 251"/>
                  <a:gd name="T7" fmla="*/ 0 h 6662"/>
                  <a:gd name="T8" fmla="*/ 250 w 251"/>
                  <a:gd name="T9" fmla="*/ 6661 h 6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662">
                    <a:moveTo>
                      <a:pt x="250" y="6661"/>
                    </a:moveTo>
                    <a:lnTo>
                      <a:pt x="0" y="666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66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" name="Freeform 43"/>
              <p:cNvSpPr>
                <a:spLocks noChangeArrowheads="1"/>
              </p:cNvSpPr>
              <p:nvPr/>
            </p:nvSpPr>
            <p:spPr bwMode="auto">
              <a:xfrm>
                <a:off x="10445282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1" name="Freeform 44"/>
              <p:cNvSpPr>
                <a:spLocks noChangeArrowheads="1"/>
              </p:cNvSpPr>
              <p:nvPr/>
            </p:nvSpPr>
            <p:spPr bwMode="auto">
              <a:xfrm>
                <a:off x="10445282" y="5039407"/>
                <a:ext cx="168958" cy="1818593"/>
              </a:xfrm>
              <a:custGeom>
                <a:avLst/>
                <a:gdLst>
                  <a:gd name="T0" fmla="*/ 250 w 251"/>
                  <a:gd name="T1" fmla="*/ 0 h 4337"/>
                  <a:gd name="T2" fmla="*/ 250 w 251"/>
                  <a:gd name="T3" fmla="*/ 4336 h 4337"/>
                  <a:gd name="T4" fmla="*/ 0 w 251"/>
                  <a:gd name="T5" fmla="*/ 4336 h 4337"/>
                  <a:gd name="T6" fmla="*/ 0 w 251"/>
                  <a:gd name="T7" fmla="*/ 0 h 4337"/>
                  <a:gd name="T8" fmla="*/ 250 w 251"/>
                  <a:gd name="T9" fmla="*/ 0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0"/>
                    </a:move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Freeform 45"/>
              <p:cNvSpPr>
                <a:spLocks noChangeArrowheads="1"/>
              </p:cNvSpPr>
              <p:nvPr/>
            </p:nvSpPr>
            <p:spPr bwMode="auto">
              <a:xfrm>
                <a:off x="10870694" y="899940"/>
                <a:ext cx="168958" cy="4136448"/>
              </a:xfrm>
              <a:custGeom>
                <a:avLst/>
                <a:gdLst>
                  <a:gd name="T0" fmla="*/ 250 w 251"/>
                  <a:gd name="T1" fmla="*/ 6051 h 6052"/>
                  <a:gd name="T2" fmla="*/ 0 w 251"/>
                  <a:gd name="T3" fmla="*/ 6051 h 6052"/>
                  <a:gd name="T4" fmla="*/ 0 w 251"/>
                  <a:gd name="T5" fmla="*/ 0 h 6052"/>
                  <a:gd name="T6" fmla="*/ 250 w 251"/>
                  <a:gd name="T7" fmla="*/ 0 h 6052"/>
                  <a:gd name="T8" fmla="*/ 250 w 251"/>
                  <a:gd name="T9" fmla="*/ 6051 h 6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6052">
                    <a:moveTo>
                      <a:pt x="250" y="6051"/>
                    </a:moveTo>
                    <a:lnTo>
                      <a:pt x="0" y="6051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605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Freeform 46"/>
              <p:cNvSpPr>
                <a:spLocks noChangeArrowheads="1"/>
              </p:cNvSpPr>
              <p:nvPr/>
            </p:nvSpPr>
            <p:spPr bwMode="auto">
              <a:xfrm>
                <a:off x="11727551" y="3497667"/>
                <a:ext cx="168958" cy="3360333"/>
              </a:xfrm>
              <a:custGeom>
                <a:avLst/>
                <a:gdLst>
                  <a:gd name="T0" fmla="*/ 249 w 250"/>
                  <a:gd name="T1" fmla="*/ 6590 h 6591"/>
                  <a:gd name="T2" fmla="*/ 0 w 250"/>
                  <a:gd name="T3" fmla="*/ 6590 h 6591"/>
                  <a:gd name="T4" fmla="*/ 0 w 250"/>
                  <a:gd name="T5" fmla="*/ 0 h 6591"/>
                  <a:gd name="T6" fmla="*/ 249 w 250"/>
                  <a:gd name="T7" fmla="*/ 0 h 6591"/>
                  <a:gd name="T8" fmla="*/ 249 w 250"/>
                  <a:gd name="T9" fmla="*/ 6590 h 6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591">
                    <a:moveTo>
                      <a:pt x="249" y="6590"/>
                    </a:moveTo>
                    <a:lnTo>
                      <a:pt x="0" y="659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59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Freeform 47"/>
              <p:cNvSpPr>
                <a:spLocks noChangeArrowheads="1"/>
              </p:cNvSpPr>
              <p:nvPr/>
            </p:nvSpPr>
            <p:spPr bwMode="auto">
              <a:xfrm>
                <a:off x="10445282" y="4740715"/>
                <a:ext cx="597386" cy="597386"/>
              </a:xfrm>
              <a:custGeom>
                <a:avLst/>
                <a:gdLst>
                  <a:gd name="T0" fmla="*/ 392 w 877"/>
                  <a:gd name="T1" fmla="*/ 871 h 877"/>
                  <a:gd name="T2" fmla="*/ 306 w 877"/>
                  <a:gd name="T3" fmla="*/ 855 h 877"/>
                  <a:gd name="T4" fmla="*/ 229 w 877"/>
                  <a:gd name="T5" fmla="*/ 820 h 877"/>
                  <a:gd name="T6" fmla="*/ 158 w 877"/>
                  <a:gd name="T7" fmla="*/ 774 h 877"/>
                  <a:gd name="T8" fmla="*/ 102 w 877"/>
                  <a:gd name="T9" fmla="*/ 718 h 877"/>
                  <a:gd name="T10" fmla="*/ 50 w 877"/>
                  <a:gd name="T11" fmla="*/ 647 h 877"/>
                  <a:gd name="T12" fmla="*/ 20 w 877"/>
                  <a:gd name="T13" fmla="*/ 570 h 877"/>
                  <a:gd name="T14" fmla="*/ 0 w 877"/>
                  <a:gd name="T15" fmla="*/ 484 h 877"/>
                  <a:gd name="T16" fmla="*/ 0 w 877"/>
                  <a:gd name="T17" fmla="*/ 392 h 877"/>
                  <a:gd name="T18" fmla="*/ 20 w 877"/>
                  <a:gd name="T19" fmla="*/ 311 h 877"/>
                  <a:gd name="T20" fmla="*/ 50 w 877"/>
                  <a:gd name="T21" fmla="*/ 229 h 877"/>
                  <a:gd name="T22" fmla="*/ 102 w 877"/>
                  <a:gd name="T23" fmla="*/ 158 h 877"/>
                  <a:gd name="T24" fmla="*/ 158 w 877"/>
                  <a:gd name="T25" fmla="*/ 102 h 877"/>
                  <a:gd name="T26" fmla="*/ 229 w 877"/>
                  <a:gd name="T27" fmla="*/ 56 h 877"/>
                  <a:gd name="T28" fmla="*/ 306 w 877"/>
                  <a:gd name="T29" fmla="*/ 21 h 877"/>
                  <a:gd name="T30" fmla="*/ 392 w 877"/>
                  <a:gd name="T31" fmla="*/ 5 h 877"/>
                  <a:gd name="T32" fmla="*/ 479 w 877"/>
                  <a:gd name="T33" fmla="*/ 5 h 877"/>
                  <a:gd name="T34" fmla="*/ 565 w 877"/>
                  <a:gd name="T35" fmla="*/ 21 h 877"/>
                  <a:gd name="T36" fmla="*/ 641 w 877"/>
                  <a:gd name="T37" fmla="*/ 51 h 877"/>
                  <a:gd name="T38" fmla="*/ 713 w 877"/>
                  <a:gd name="T39" fmla="*/ 102 h 877"/>
                  <a:gd name="T40" fmla="*/ 774 w 877"/>
                  <a:gd name="T41" fmla="*/ 163 h 877"/>
                  <a:gd name="T42" fmla="*/ 825 w 877"/>
                  <a:gd name="T43" fmla="*/ 234 h 877"/>
                  <a:gd name="T44" fmla="*/ 855 w 877"/>
                  <a:gd name="T45" fmla="*/ 311 h 877"/>
                  <a:gd name="T46" fmla="*/ 871 w 877"/>
                  <a:gd name="T47" fmla="*/ 397 h 877"/>
                  <a:gd name="T48" fmla="*/ 871 w 877"/>
                  <a:gd name="T49" fmla="*/ 484 h 877"/>
                  <a:gd name="T50" fmla="*/ 855 w 877"/>
                  <a:gd name="T51" fmla="*/ 565 h 877"/>
                  <a:gd name="T52" fmla="*/ 825 w 877"/>
                  <a:gd name="T53" fmla="*/ 642 h 877"/>
                  <a:gd name="T54" fmla="*/ 774 w 877"/>
                  <a:gd name="T55" fmla="*/ 713 h 877"/>
                  <a:gd name="T56" fmla="*/ 713 w 877"/>
                  <a:gd name="T57" fmla="*/ 774 h 877"/>
                  <a:gd name="T58" fmla="*/ 641 w 877"/>
                  <a:gd name="T59" fmla="*/ 825 h 877"/>
                  <a:gd name="T60" fmla="*/ 565 w 877"/>
                  <a:gd name="T61" fmla="*/ 855 h 877"/>
                  <a:gd name="T62" fmla="*/ 479 w 877"/>
                  <a:gd name="T63" fmla="*/ 871 h 877"/>
                  <a:gd name="T64" fmla="*/ 438 w 877"/>
                  <a:gd name="T65" fmla="*/ 250 h 877"/>
                  <a:gd name="T66" fmla="*/ 362 w 877"/>
                  <a:gd name="T67" fmla="*/ 265 h 877"/>
                  <a:gd name="T68" fmla="*/ 306 w 877"/>
                  <a:gd name="T69" fmla="*/ 306 h 877"/>
                  <a:gd name="T70" fmla="*/ 265 w 877"/>
                  <a:gd name="T71" fmla="*/ 367 h 877"/>
                  <a:gd name="T72" fmla="*/ 250 w 877"/>
                  <a:gd name="T73" fmla="*/ 438 h 877"/>
                  <a:gd name="T74" fmla="*/ 265 w 877"/>
                  <a:gd name="T75" fmla="*/ 510 h 877"/>
                  <a:gd name="T76" fmla="*/ 306 w 877"/>
                  <a:gd name="T77" fmla="*/ 570 h 877"/>
                  <a:gd name="T78" fmla="*/ 362 w 877"/>
                  <a:gd name="T79" fmla="*/ 611 h 877"/>
                  <a:gd name="T80" fmla="*/ 438 w 877"/>
                  <a:gd name="T81" fmla="*/ 626 h 877"/>
                  <a:gd name="T82" fmla="*/ 509 w 877"/>
                  <a:gd name="T83" fmla="*/ 611 h 877"/>
                  <a:gd name="T84" fmla="*/ 570 w 877"/>
                  <a:gd name="T85" fmla="*/ 570 h 877"/>
                  <a:gd name="T86" fmla="*/ 611 w 877"/>
                  <a:gd name="T87" fmla="*/ 510 h 877"/>
                  <a:gd name="T88" fmla="*/ 626 w 877"/>
                  <a:gd name="T89" fmla="*/ 438 h 877"/>
                  <a:gd name="T90" fmla="*/ 611 w 877"/>
                  <a:gd name="T91" fmla="*/ 367 h 877"/>
                  <a:gd name="T92" fmla="*/ 570 w 877"/>
                  <a:gd name="T93" fmla="*/ 306 h 877"/>
                  <a:gd name="T94" fmla="*/ 509 w 877"/>
                  <a:gd name="T95" fmla="*/ 265 h 877"/>
                  <a:gd name="T96" fmla="*/ 438 w 877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7" h="877">
                    <a:moveTo>
                      <a:pt x="438" y="876"/>
                    </a:moveTo>
                    <a:lnTo>
                      <a:pt x="392" y="871"/>
                    </a:lnTo>
                    <a:lnTo>
                      <a:pt x="351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9" y="820"/>
                    </a:lnTo>
                    <a:lnTo>
                      <a:pt x="193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102" y="718"/>
                    </a:lnTo>
                    <a:lnTo>
                      <a:pt x="76" y="683"/>
                    </a:lnTo>
                    <a:lnTo>
                      <a:pt x="50" y="647"/>
                    </a:lnTo>
                    <a:lnTo>
                      <a:pt x="35" y="606"/>
                    </a:lnTo>
                    <a:lnTo>
                      <a:pt x="20" y="570"/>
                    </a:lnTo>
                    <a:lnTo>
                      <a:pt x="10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10" y="351"/>
                    </a:lnTo>
                    <a:lnTo>
                      <a:pt x="20" y="311"/>
                    </a:lnTo>
                    <a:lnTo>
                      <a:pt x="35" y="270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2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93" y="77"/>
                    </a:lnTo>
                    <a:lnTo>
                      <a:pt x="229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51" y="11"/>
                    </a:lnTo>
                    <a:lnTo>
                      <a:pt x="392" y="5"/>
                    </a:lnTo>
                    <a:lnTo>
                      <a:pt x="438" y="0"/>
                    </a:lnTo>
                    <a:lnTo>
                      <a:pt x="479" y="5"/>
                    </a:lnTo>
                    <a:lnTo>
                      <a:pt x="524" y="11"/>
                    </a:lnTo>
                    <a:lnTo>
                      <a:pt x="565" y="21"/>
                    </a:lnTo>
                    <a:lnTo>
                      <a:pt x="606" y="36"/>
                    </a:lnTo>
                    <a:lnTo>
                      <a:pt x="641" y="51"/>
                    </a:lnTo>
                    <a:lnTo>
                      <a:pt x="677" y="77"/>
                    </a:lnTo>
                    <a:lnTo>
                      <a:pt x="713" y="102"/>
                    </a:lnTo>
                    <a:lnTo>
                      <a:pt x="748" y="128"/>
                    </a:lnTo>
                    <a:lnTo>
                      <a:pt x="774" y="163"/>
                    </a:lnTo>
                    <a:lnTo>
                      <a:pt x="799" y="199"/>
                    </a:lnTo>
                    <a:lnTo>
                      <a:pt x="825" y="234"/>
                    </a:lnTo>
                    <a:lnTo>
                      <a:pt x="840" y="270"/>
                    </a:lnTo>
                    <a:lnTo>
                      <a:pt x="855" y="311"/>
                    </a:lnTo>
                    <a:lnTo>
                      <a:pt x="865" y="351"/>
                    </a:lnTo>
                    <a:lnTo>
                      <a:pt x="871" y="397"/>
                    </a:lnTo>
                    <a:lnTo>
                      <a:pt x="876" y="438"/>
                    </a:lnTo>
                    <a:lnTo>
                      <a:pt x="871" y="484"/>
                    </a:lnTo>
                    <a:lnTo>
                      <a:pt x="865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25" y="642"/>
                    </a:lnTo>
                    <a:lnTo>
                      <a:pt x="799" y="683"/>
                    </a:lnTo>
                    <a:lnTo>
                      <a:pt x="774" y="713"/>
                    </a:lnTo>
                    <a:lnTo>
                      <a:pt x="748" y="748"/>
                    </a:lnTo>
                    <a:lnTo>
                      <a:pt x="713" y="774"/>
                    </a:lnTo>
                    <a:lnTo>
                      <a:pt x="677" y="799"/>
                    </a:lnTo>
                    <a:lnTo>
                      <a:pt x="641" y="825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5"/>
                    </a:lnTo>
                    <a:lnTo>
                      <a:pt x="479" y="871"/>
                    </a:lnTo>
                    <a:lnTo>
                      <a:pt x="438" y="876"/>
                    </a:lnTo>
                    <a:close/>
                    <a:moveTo>
                      <a:pt x="438" y="250"/>
                    </a:moveTo>
                    <a:lnTo>
                      <a:pt x="397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6" y="306"/>
                    </a:lnTo>
                    <a:lnTo>
                      <a:pt x="280" y="336"/>
                    </a:lnTo>
                    <a:lnTo>
                      <a:pt x="265" y="367"/>
                    </a:lnTo>
                    <a:lnTo>
                      <a:pt x="254" y="402"/>
                    </a:lnTo>
                    <a:lnTo>
                      <a:pt x="250" y="438"/>
                    </a:lnTo>
                    <a:lnTo>
                      <a:pt x="254" y="474"/>
                    </a:lnTo>
                    <a:lnTo>
                      <a:pt x="265" y="510"/>
                    </a:lnTo>
                    <a:lnTo>
                      <a:pt x="280" y="545"/>
                    </a:lnTo>
                    <a:lnTo>
                      <a:pt x="306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7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6"/>
                    </a:lnTo>
                    <a:lnTo>
                      <a:pt x="570" y="570"/>
                    </a:lnTo>
                    <a:lnTo>
                      <a:pt x="591" y="540"/>
                    </a:lnTo>
                    <a:lnTo>
                      <a:pt x="611" y="510"/>
                    </a:lnTo>
                    <a:lnTo>
                      <a:pt x="621" y="474"/>
                    </a:lnTo>
                    <a:lnTo>
                      <a:pt x="626" y="438"/>
                    </a:lnTo>
                    <a:lnTo>
                      <a:pt x="621" y="402"/>
                    </a:lnTo>
                    <a:lnTo>
                      <a:pt x="611" y="367"/>
                    </a:lnTo>
                    <a:lnTo>
                      <a:pt x="591" y="336"/>
                    </a:lnTo>
                    <a:lnTo>
                      <a:pt x="570" y="306"/>
                    </a:lnTo>
                    <a:lnTo>
                      <a:pt x="539" y="281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Freeform 48"/>
              <p:cNvSpPr>
                <a:spLocks noChangeArrowheads="1"/>
              </p:cNvSpPr>
              <p:nvPr/>
            </p:nvSpPr>
            <p:spPr bwMode="auto">
              <a:xfrm>
                <a:off x="9163013" y="3370949"/>
                <a:ext cx="597386" cy="597386"/>
              </a:xfrm>
              <a:custGeom>
                <a:avLst/>
                <a:gdLst>
                  <a:gd name="T0" fmla="*/ 392 w 876"/>
                  <a:gd name="T1" fmla="*/ 871 h 876"/>
                  <a:gd name="T2" fmla="*/ 305 w 876"/>
                  <a:gd name="T3" fmla="*/ 855 h 876"/>
                  <a:gd name="T4" fmla="*/ 229 w 876"/>
                  <a:gd name="T5" fmla="*/ 819 h 876"/>
                  <a:gd name="T6" fmla="*/ 157 w 876"/>
                  <a:gd name="T7" fmla="*/ 774 h 876"/>
                  <a:gd name="T8" fmla="*/ 101 w 876"/>
                  <a:gd name="T9" fmla="*/ 713 h 876"/>
                  <a:gd name="T10" fmla="*/ 50 w 876"/>
                  <a:gd name="T11" fmla="*/ 646 h 876"/>
                  <a:gd name="T12" fmla="*/ 20 w 876"/>
                  <a:gd name="T13" fmla="*/ 565 h 876"/>
                  <a:gd name="T14" fmla="*/ 5 w 876"/>
                  <a:gd name="T15" fmla="*/ 484 h 876"/>
                  <a:gd name="T16" fmla="*/ 5 w 876"/>
                  <a:gd name="T17" fmla="*/ 392 h 876"/>
                  <a:gd name="T18" fmla="*/ 20 w 876"/>
                  <a:gd name="T19" fmla="*/ 305 h 876"/>
                  <a:gd name="T20" fmla="*/ 50 w 876"/>
                  <a:gd name="T21" fmla="*/ 229 h 876"/>
                  <a:gd name="T22" fmla="*/ 101 w 876"/>
                  <a:gd name="T23" fmla="*/ 158 h 876"/>
                  <a:gd name="T24" fmla="*/ 157 w 876"/>
                  <a:gd name="T25" fmla="*/ 102 h 876"/>
                  <a:gd name="T26" fmla="*/ 229 w 876"/>
                  <a:gd name="T27" fmla="*/ 51 h 876"/>
                  <a:gd name="T28" fmla="*/ 305 w 876"/>
                  <a:gd name="T29" fmla="*/ 20 h 876"/>
                  <a:gd name="T30" fmla="*/ 392 w 876"/>
                  <a:gd name="T31" fmla="*/ 0 h 876"/>
                  <a:gd name="T32" fmla="*/ 483 w 876"/>
                  <a:gd name="T33" fmla="*/ 0 h 876"/>
                  <a:gd name="T34" fmla="*/ 565 w 876"/>
                  <a:gd name="T35" fmla="*/ 20 h 876"/>
                  <a:gd name="T36" fmla="*/ 646 w 876"/>
                  <a:gd name="T37" fmla="*/ 51 h 876"/>
                  <a:gd name="T38" fmla="*/ 718 w 876"/>
                  <a:gd name="T39" fmla="*/ 102 h 876"/>
                  <a:gd name="T40" fmla="*/ 774 w 876"/>
                  <a:gd name="T41" fmla="*/ 158 h 876"/>
                  <a:gd name="T42" fmla="*/ 819 w 876"/>
                  <a:gd name="T43" fmla="*/ 229 h 876"/>
                  <a:gd name="T44" fmla="*/ 855 w 876"/>
                  <a:gd name="T45" fmla="*/ 305 h 876"/>
                  <a:gd name="T46" fmla="*/ 870 w 876"/>
                  <a:gd name="T47" fmla="*/ 392 h 876"/>
                  <a:gd name="T48" fmla="*/ 870 w 876"/>
                  <a:gd name="T49" fmla="*/ 484 h 876"/>
                  <a:gd name="T50" fmla="*/ 855 w 876"/>
                  <a:gd name="T51" fmla="*/ 565 h 876"/>
                  <a:gd name="T52" fmla="*/ 819 w 876"/>
                  <a:gd name="T53" fmla="*/ 646 h 876"/>
                  <a:gd name="T54" fmla="*/ 774 w 876"/>
                  <a:gd name="T55" fmla="*/ 713 h 876"/>
                  <a:gd name="T56" fmla="*/ 718 w 876"/>
                  <a:gd name="T57" fmla="*/ 774 h 876"/>
                  <a:gd name="T58" fmla="*/ 646 w 876"/>
                  <a:gd name="T59" fmla="*/ 819 h 876"/>
                  <a:gd name="T60" fmla="*/ 565 w 876"/>
                  <a:gd name="T61" fmla="*/ 855 h 876"/>
                  <a:gd name="T62" fmla="*/ 483 w 876"/>
                  <a:gd name="T63" fmla="*/ 871 h 876"/>
                  <a:gd name="T64" fmla="*/ 438 w 876"/>
                  <a:gd name="T65" fmla="*/ 249 h 876"/>
                  <a:gd name="T66" fmla="*/ 366 w 876"/>
                  <a:gd name="T67" fmla="*/ 265 h 876"/>
                  <a:gd name="T68" fmla="*/ 305 w 876"/>
                  <a:gd name="T69" fmla="*/ 305 h 876"/>
                  <a:gd name="T70" fmla="*/ 265 w 876"/>
                  <a:gd name="T71" fmla="*/ 367 h 876"/>
                  <a:gd name="T72" fmla="*/ 249 w 876"/>
                  <a:gd name="T73" fmla="*/ 438 h 876"/>
                  <a:gd name="T74" fmla="*/ 265 w 876"/>
                  <a:gd name="T75" fmla="*/ 509 h 876"/>
                  <a:gd name="T76" fmla="*/ 305 w 876"/>
                  <a:gd name="T77" fmla="*/ 570 h 876"/>
                  <a:gd name="T78" fmla="*/ 366 w 876"/>
                  <a:gd name="T79" fmla="*/ 611 h 876"/>
                  <a:gd name="T80" fmla="*/ 438 w 876"/>
                  <a:gd name="T81" fmla="*/ 626 h 876"/>
                  <a:gd name="T82" fmla="*/ 509 w 876"/>
                  <a:gd name="T83" fmla="*/ 611 h 876"/>
                  <a:gd name="T84" fmla="*/ 570 w 876"/>
                  <a:gd name="T85" fmla="*/ 570 h 876"/>
                  <a:gd name="T86" fmla="*/ 610 w 876"/>
                  <a:gd name="T87" fmla="*/ 509 h 876"/>
                  <a:gd name="T88" fmla="*/ 626 w 876"/>
                  <a:gd name="T89" fmla="*/ 438 h 876"/>
                  <a:gd name="T90" fmla="*/ 610 w 876"/>
                  <a:gd name="T91" fmla="*/ 361 h 876"/>
                  <a:gd name="T92" fmla="*/ 570 w 876"/>
                  <a:gd name="T93" fmla="*/ 305 h 876"/>
                  <a:gd name="T94" fmla="*/ 509 w 876"/>
                  <a:gd name="T95" fmla="*/ 265 h 876"/>
                  <a:gd name="T96" fmla="*/ 438 w 876"/>
                  <a:gd name="T97" fmla="*/ 249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6" h="876">
                    <a:moveTo>
                      <a:pt x="438" y="875"/>
                    </a:moveTo>
                    <a:lnTo>
                      <a:pt x="392" y="871"/>
                    </a:lnTo>
                    <a:lnTo>
                      <a:pt x="351" y="866"/>
                    </a:lnTo>
                    <a:lnTo>
                      <a:pt x="305" y="855"/>
                    </a:lnTo>
                    <a:lnTo>
                      <a:pt x="269" y="840"/>
                    </a:lnTo>
                    <a:lnTo>
                      <a:pt x="229" y="819"/>
                    </a:lnTo>
                    <a:lnTo>
                      <a:pt x="193" y="799"/>
                    </a:lnTo>
                    <a:lnTo>
                      <a:pt x="157" y="774"/>
                    </a:lnTo>
                    <a:lnTo>
                      <a:pt x="127" y="743"/>
                    </a:lnTo>
                    <a:lnTo>
                      <a:pt x="101" y="713"/>
                    </a:lnTo>
                    <a:lnTo>
                      <a:pt x="76" y="682"/>
                    </a:lnTo>
                    <a:lnTo>
                      <a:pt x="50" y="646"/>
                    </a:lnTo>
                    <a:lnTo>
                      <a:pt x="35" y="606"/>
                    </a:lnTo>
                    <a:lnTo>
                      <a:pt x="20" y="565"/>
                    </a:lnTo>
                    <a:lnTo>
                      <a:pt x="9" y="525"/>
                    </a:lnTo>
                    <a:lnTo>
                      <a:pt x="5" y="484"/>
                    </a:lnTo>
                    <a:lnTo>
                      <a:pt x="0" y="438"/>
                    </a:lnTo>
                    <a:lnTo>
                      <a:pt x="5" y="392"/>
                    </a:lnTo>
                    <a:lnTo>
                      <a:pt x="9" y="352"/>
                    </a:lnTo>
                    <a:lnTo>
                      <a:pt x="20" y="305"/>
                    </a:lnTo>
                    <a:lnTo>
                      <a:pt x="35" y="265"/>
                    </a:lnTo>
                    <a:lnTo>
                      <a:pt x="50" y="229"/>
                    </a:lnTo>
                    <a:lnTo>
                      <a:pt x="76" y="194"/>
                    </a:lnTo>
                    <a:lnTo>
                      <a:pt x="101" y="158"/>
                    </a:lnTo>
                    <a:lnTo>
                      <a:pt x="127" y="128"/>
                    </a:lnTo>
                    <a:lnTo>
                      <a:pt x="157" y="102"/>
                    </a:lnTo>
                    <a:lnTo>
                      <a:pt x="193" y="76"/>
                    </a:lnTo>
                    <a:lnTo>
                      <a:pt x="229" y="51"/>
                    </a:lnTo>
                    <a:lnTo>
                      <a:pt x="269" y="36"/>
                    </a:lnTo>
                    <a:lnTo>
                      <a:pt x="305" y="20"/>
                    </a:lnTo>
                    <a:lnTo>
                      <a:pt x="351" y="11"/>
                    </a:lnTo>
                    <a:lnTo>
                      <a:pt x="392" y="0"/>
                    </a:lnTo>
                    <a:lnTo>
                      <a:pt x="438" y="0"/>
                    </a:lnTo>
                    <a:lnTo>
                      <a:pt x="483" y="0"/>
                    </a:lnTo>
                    <a:lnTo>
                      <a:pt x="524" y="11"/>
                    </a:lnTo>
                    <a:lnTo>
                      <a:pt x="565" y="20"/>
                    </a:lnTo>
                    <a:lnTo>
                      <a:pt x="606" y="36"/>
                    </a:lnTo>
                    <a:lnTo>
                      <a:pt x="646" y="51"/>
                    </a:lnTo>
                    <a:lnTo>
                      <a:pt x="682" y="76"/>
                    </a:lnTo>
                    <a:lnTo>
                      <a:pt x="718" y="102"/>
                    </a:lnTo>
                    <a:lnTo>
                      <a:pt x="748" y="128"/>
                    </a:lnTo>
                    <a:lnTo>
                      <a:pt x="774" y="158"/>
                    </a:lnTo>
                    <a:lnTo>
                      <a:pt x="799" y="194"/>
                    </a:lnTo>
                    <a:lnTo>
                      <a:pt x="819" y="229"/>
                    </a:lnTo>
                    <a:lnTo>
                      <a:pt x="840" y="265"/>
                    </a:lnTo>
                    <a:lnTo>
                      <a:pt x="855" y="305"/>
                    </a:lnTo>
                    <a:lnTo>
                      <a:pt x="866" y="346"/>
                    </a:lnTo>
                    <a:lnTo>
                      <a:pt x="870" y="392"/>
                    </a:lnTo>
                    <a:lnTo>
                      <a:pt x="875" y="438"/>
                    </a:lnTo>
                    <a:lnTo>
                      <a:pt x="870" y="484"/>
                    </a:lnTo>
                    <a:lnTo>
                      <a:pt x="866" y="525"/>
                    </a:lnTo>
                    <a:lnTo>
                      <a:pt x="855" y="565"/>
                    </a:lnTo>
                    <a:lnTo>
                      <a:pt x="840" y="606"/>
                    </a:lnTo>
                    <a:lnTo>
                      <a:pt x="819" y="646"/>
                    </a:lnTo>
                    <a:lnTo>
                      <a:pt x="799" y="682"/>
                    </a:lnTo>
                    <a:lnTo>
                      <a:pt x="774" y="713"/>
                    </a:lnTo>
                    <a:lnTo>
                      <a:pt x="748" y="743"/>
                    </a:lnTo>
                    <a:lnTo>
                      <a:pt x="718" y="774"/>
                    </a:lnTo>
                    <a:lnTo>
                      <a:pt x="682" y="799"/>
                    </a:lnTo>
                    <a:lnTo>
                      <a:pt x="646" y="819"/>
                    </a:lnTo>
                    <a:lnTo>
                      <a:pt x="606" y="840"/>
                    </a:lnTo>
                    <a:lnTo>
                      <a:pt x="565" y="855"/>
                    </a:lnTo>
                    <a:lnTo>
                      <a:pt x="524" y="866"/>
                    </a:lnTo>
                    <a:lnTo>
                      <a:pt x="483" y="871"/>
                    </a:lnTo>
                    <a:lnTo>
                      <a:pt x="438" y="875"/>
                    </a:lnTo>
                    <a:close/>
                    <a:moveTo>
                      <a:pt x="438" y="249"/>
                    </a:moveTo>
                    <a:lnTo>
                      <a:pt x="402" y="255"/>
                    </a:lnTo>
                    <a:lnTo>
                      <a:pt x="366" y="265"/>
                    </a:lnTo>
                    <a:lnTo>
                      <a:pt x="330" y="280"/>
                    </a:lnTo>
                    <a:lnTo>
                      <a:pt x="305" y="305"/>
                    </a:lnTo>
                    <a:lnTo>
                      <a:pt x="280" y="331"/>
                    </a:lnTo>
                    <a:lnTo>
                      <a:pt x="265" y="367"/>
                    </a:lnTo>
                    <a:lnTo>
                      <a:pt x="254" y="397"/>
                    </a:lnTo>
                    <a:lnTo>
                      <a:pt x="249" y="438"/>
                    </a:lnTo>
                    <a:lnTo>
                      <a:pt x="254" y="473"/>
                    </a:lnTo>
                    <a:lnTo>
                      <a:pt x="265" y="509"/>
                    </a:lnTo>
                    <a:lnTo>
                      <a:pt x="280" y="540"/>
                    </a:lnTo>
                    <a:lnTo>
                      <a:pt x="305" y="570"/>
                    </a:lnTo>
                    <a:lnTo>
                      <a:pt x="330" y="590"/>
                    </a:lnTo>
                    <a:lnTo>
                      <a:pt x="366" y="611"/>
                    </a:lnTo>
                    <a:lnTo>
                      <a:pt x="402" y="621"/>
                    </a:lnTo>
                    <a:lnTo>
                      <a:pt x="438" y="626"/>
                    </a:lnTo>
                    <a:lnTo>
                      <a:pt x="473" y="621"/>
                    </a:lnTo>
                    <a:lnTo>
                      <a:pt x="509" y="611"/>
                    </a:lnTo>
                    <a:lnTo>
                      <a:pt x="539" y="590"/>
                    </a:lnTo>
                    <a:lnTo>
                      <a:pt x="570" y="570"/>
                    </a:lnTo>
                    <a:lnTo>
                      <a:pt x="590" y="540"/>
                    </a:lnTo>
                    <a:lnTo>
                      <a:pt x="610" y="509"/>
                    </a:lnTo>
                    <a:lnTo>
                      <a:pt x="621" y="473"/>
                    </a:lnTo>
                    <a:lnTo>
                      <a:pt x="626" y="438"/>
                    </a:lnTo>
                    <a:lnTo>
                      <a:pt x="621" y="397"/>
                    </a:lnTo>
                    <a:lnTo>
                      <a:pt x="610" y="361"/>
                    </a:lnTo>
                    <a:lnTo>
                      <a:pt x="590" y="331"/>
                    </a:lnTo>
                    <a:lnTo>
                      <a:pt x="570" y="305"/>
                    </a:lnTo>
                    <a:lnTo>
                      <a:pt x="539" y="280"/>
                    </a:lnTo>
                    <a:lnTo>
                      <a:pt x="509" y="265"/>
                    </a:lnTo>
                    <a:lnTo>
                      <a:pt x="473" y="255"/>
                    </a:lnTo>
                    <a:lnTo>
                      <a:pt x="438" y="24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Freeform 49"/>
              <p:cNvSpPr>
                <a:spLocks noChangeArrowheads="1"/>
              </p:cNvSpPr>
              <p:nvPr/>
            </p:nvSpPr>
            <p:spPr bwMode="auto">
              <a:xfrm>
                <a:off x="9163013" y="3669643"/>
                <a:ext cx="168958" cy="1366748"/>
              </a:xfrm>
              <a:custGeom>
                <a:avLst/>
                <a:gdLst>
                  <a:gd name="T0" fmla="*/ 249 w 250"/>
                  <a:gd name="T1" fmla="*/ 2000 h 2001"/>
                  <a:gd name="T2" fmla="*/ 0 w 250"/>
                  <a:gd name="T3" fmla="*/ 2000 h 2001"/>
                  <a:gd name="T4" fmla="*/ 0 w 250"/>
                  <a:gd name="T5" fmla="*/ 0 h 2001"/>
                  <a:gd name="T6" fmla="*/ 249 w 250"/>
                  <a:gd name="T7" fmla="*/ 0 h 2001"/>
                  <a:gd name="T8" fmla="*/ 249 w 250"/>
                  <a:gd name="T9" fmla="*/ 2000 h 2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001">
                    <a:moveTo>
                      <a:pt x="249" y="2000"/>
                    </a:moveTo>
                    <a:lnTo>
                      <a:pt x="0" y="2000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00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Freeform 50"/>
              <p:cNvSpPr>
                <a:spLocks noChangeArrowheads="1"/>
              </p:cNvSpPr>
              <p:nvPr/>
            </p:nvSpPr>
            <p:spPr bwMode="auto">
              <a:xfrm>
                <a:off x="9591441" y="3632200"/>
                <a:ext cx="168958" cy="3225800"/>
              </a:xfrm>
              <a:custGeom>
                <a:avLst/>
                <a:gdLst>
                  <a:gd name="T0" fmla="*/ 249 w 250"/>
                  <a:gd name="T1" fmla="*/ 6336 h 6337"/>
                  <a:gd name="T2" fmla="*/ 0 w 250"/>
                  <a:gd name="T3" fmla="*/ 6336 h 6337"/>
                  <a:gd name="T4" fmla="*/ 0 w 250"/>
                  <a:gd name="T5" fmla="*/ 0 h 6337"/>
                  <a:gd name="T6" fmla="*/ 249 w 250"/>
                  <a:gd name="T7" fmla="*/ 0 h 6337"/>
                  <a:gd name="T8" fmla="*/ 249 w 250"/>
                  <a:gd name="T9" fmla="*/ 6336 h 6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6337">
                    <a:moveTo>
                      <a:pt x="249" y="6336"/>
                    </a:moveTo>
                    <a:lnTo>
                      <a:pt x="0" y="6336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6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Freeform 51"/>
              <p:cNvSpPr>
                <a:spLocks noChangeArrowheads="1"/>
              </p:cNvSpPr>
              <p:nvPr/>
            </p:nvSpPr>
            <p:spPr bwMode="auto">
              <a:xfrm>
                <a:off x="11299123" y="3920061"/>
                <a:ext cx="168958" cy="1918878"/>
              </a:xfrm>
              <a:custGeom>
                <a:avLst/>
                <a:gdLst>
                  <a:gd name="T0" fmla="*/ 249 w 250"/>
                  <a:gd name="T1" fmla="*/ 2810 h 2811"/>
                  <a:gd name="T2" fmla="*/ 244 w 250"/>
                  <a:gd name="T3" fmla="*/ 2748 h 2811"/>
                  <a:gd name="T4" fmla="*/ 224 w 250"/>
                  <a:gd name="T5" fmla="*/ 2692 h 2811"/>
                  <a:gd name="T6" fmla="*/ 203 w 250"/>
                  <a:gd name="T7" fmla="*/ 2637 h 2811"/>
                  <a:gd name="T8" fmla="*/ 173 w 250"/>
                  <a:gd name="T9" fmla="*/ 2586 h 2811"/>
                  <a:gd name="T10" fmla="*/ 137 w 250"/>
                  <a:gd name="T11" fmla="*/ 2540 h 2811"/>
                  <a:gd name="T12" fmla="*/ 96 w 250"/>
                  <a:gd name="T13" fmla="*/ 2499 h 2811"/>
                  <a:gd name="T14" fmla="*/ 50 w 250"/>
                  <a:gd name="T15" fmla="*/ 2469 h 2811"/>
                  <a:gd name="T16" fmla="*/ 0 w 250"/>
                  <a:gd name="T17" fmla="*/ 2438 h 2811"/>
                  <a:gd name="T18" fmla="*/ 0 w 250"/>
                  <a:gd name="T19" fmla="*/ 2438 h 2811"/>
                  <a:gd name="T20" fmla="*/ 0 w 250"/>
                  <a:gd name="T21" fmla="*/ 0 h 2811"/>
                  <a:gd name="T22" fmla="*/ 249 w 250"/>
                  <a:gd name="T23" fmla="*/ 0 h 2811"/>
                  <a:gd name="T24" fmla="*/ 249 w 250"/>
                  <a:gd name="T25" fmla="*/ 2810 h 2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2811">
                    <a:moveTo>
                      <a:pt x="249" y="2810"/>
                    </a:moveTo>
                    <a:lnTo>
                      <a:pt x="244" y="2748"/>
                    </a:lnTo>
                    <a:lnTo>
                      <a:pt x="224" y="2692"/>
                    </a:lnTo>
                    <a:lnTo>
                      <a:pt x="203" y="2637"/>
                    </a:lnTo>
                    <a:lnTo>
                      <a:pt x="173" y="2586"/>
                    </a:lnTo>
                    <a:lnTo>
                      <a:pt x="137" y="2540"/>
                    </a:lnTo>
                    <a:lnTo>
                      <a:pt x="96" y="2499"/>
                    </a:lnTo>
                    <a:lnTo>
                      <a:pt x="50" y="2469"/>
                    </a:lnTo>
                    <a:lnTo>
                      <a:pt x="0" y="2438"/>
                    </a:lnTo>
                    <a:lnTo>
                      <a:pt x="0" y="2438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49" y="281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9" name="Freeform 52"/>
              <p:cNvSpPr>
                <a:spLocks noChangeArrowheads="1"/>
              </p:cNvSpPr>
              <p:nvPr/>
            </p:nvSpPr>
            <p:spPr bwMode="auto">
              <a:xfrm>
                <a:off x="11299123" y="4733959"/>
                <a:ext cx="168958" cy="2124041"/>
              </a:xfrm>
              <a:custGeom>
                <a:avLst/>
                <a:gdLst>
                  <a:gd name="T0" fmla="*/ 0 w 250"/>
                  <a:gd name="T1" fmla="*/ 367 h 3111"/>
                  <a:gd name="T2" fmla="*/ 50 w 250"/>
                  <a:gd name="T3" fmla="*/ 341 h 3111"/>
                  <a:gd name="T4" fmla="*/ 96 w 250"/>
                  <a:gd name="T5" fmla="*/ 306 h 3111"/>
                  <a:gd name="T6" fmla="*/ 137 w 250"/>
                  <a:gd name="T7" fmla="*/ 265 h 3111"/>
                  <a:gd name="T8" fmla="*/ 173 w 250"/>
                  <a:gd name="T9" fmla="*/ 220 h 3111"/>
                  <a:gd name="T10" fmla="*/ 203 w 250"/>
                  <a:gd name="T11" fmla="*/ 168 h 3111"/>
                  <a:gd name="T12" fmla="*/ 224 w 250"/>
                  <a:gd name="T13" fmla="*/ 117 h 3111"/>
                  <a:gd name="T14" fmla="*/ 244 w 250"/>
                  <a:gd name="T15" fmla="*/ 56 h 3111"/>
                  <a:gd name="T16" fmla="*/ 249 w 250"/>
                  <a:gd name="T17" fmla="*/ 0 h 3111"/>
                  <a:gd name="T18" fmla="*/ 249 w 250"/>
                  <a:gd name="T19" fmla="*/ 0 h 3111"/>
                  <a:gd name="T20" fmla="*/ 249 w 250"/>
                  <a:gd name="T21" fmla="*/ 3110 h 3111"/>
                  <a:gd name="T22" fmla="*/ 0 w 250"/>
                  <a:gd name="T23" fmla="*/ 3110 h 3111"/>
                  <a:gd name="T24" fmla="*/ 0 w 250"/>
                  <a:gd name="T25" fmla="*/ 367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0" h="3111">
                    <a:moveTo>
                      <a:pt x="0" y="367"/>
                    </a:moveTo>
                    <a:lnTo>
                      <a:pt x="50" y="341"/>
                    </a:lnTo>
                    <a:lnTo>
                      <a:pt x="96" y="306"/>
                    </a:lnTo>
                    <a:lnTo>
                      <a:pt x="137" y="265"/>
                    </a:lnTo>
                    <a:lnTo>
                      <a:pt x="173" y="220"/>
                    </a:lnTo>
                    <a:lnTo>
                      <a:pt x="203" y="168"/>
                    </a:lnTo>
                    <a:lnTo>
                      <a:pt x="224" y="117"/>
                    </a:lnTo>
                    <a:lnTo>
                      <a:pt x="244" y="56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49" y="3110"/>
                    </a:lnTo>
                    <a:lnTo>
                      <a:pt x="0" y="3110"/>
                    </a:lnTo>
                    <a:lnTo>
                      <a:pt x="0" y="36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0" name="Freeform 53"/>
              <p:cNvSpPr>
                <a:spLocks noChangeArrowheads="1"/>
              </p:cNvSpPr>
              <p:nvPr/>
            </p:nvSpPr>
            <p:spPr bwMode="auto">
              <a:xfrm>
                <a:off x="10870694" y="5046134"/>
                <a:ext cx="168958" cy="1845734"/>
              </a:xfrm>
              <a:custGeom>
                <a:avLst/>
                <a:gdLst>
                  <a:gd name="T0" fmla="*/ 5 w 251"/>
                  <a:gd name="T1" fmla="*/ 1201 h 4337"/>
                  <a:gd name="T2" fmla="*/ 5 w 251"/>
                  <a:gd name="T3" fmla="*/ 1262 h 4337"/>
                  <a:gd name="T4" fmla="*/ 20 w 251"/>
                  <a:gd name="T5" fmla="*/ 1323 h 4337"/>
                  <a:gd name="T6" fmla="*/ 41 w 251"/>
                  <a:gd name="T7" fmla="*/ 1379 h 4337"/>
                  <a:gd name="T8" fmla="*/ 71 w 251"/>
                  <a:gd name="T9" fmla="*/ 1435 h 4337"/>
                  <a:gd name="T10" fmla="*/ 107 w 251"/>
                  <a:gd name="T11" fmla="*/ 1481 h 4337"/>
                  <a:gd name="T12" fmla="*/ 153 w 251"/>
                  <a:gd name="T13" fmla="*/ 1527 h 4337"/>
                  <a:gd name="T14" fmla="*/ 199 w 251"/>
                  <a:gd name="T15" fmla="*/ 1563 h 4337"/>
                  <a:gd name="T16" fmla="*/ 250 w 251"/>
                  <a:gd name="T17" fmla="*/ 1593 h 4337"/>
                  <a:gd name="T18" fmla="*/ 250 w 251"/>
                  <a:gd name="T19" fmla="*/ 1593 h 4337"/>
                  <a:gd name="T20" fmla="*/ 250 w 251"/>
                  <a:gd name="T21" fmla="*/ 4336 h 4337"/>
                  <a:gd name="T22" fmla="*/ 0 w 251"/>
                  <a:gd name="T23" fmla="*/ 4336 h 4337"/>
                  <a:gd name="T24" fmla="*/ 0 w 251"/>
                  <a:gd name="T25" fmla="*/ 0 h 4337"/>
                  <a:gd name="T26" fmla="*/ 250 w 251"/>
                  <a:gd name="T27" fmla="*/ 0 h 4337"/>
                  <a:gd name="T28" fmla="*/ 250 w 251"/>
                  <a:gd name="T29" fmla="*/ 804 h 4337"/>
                  <a:gd name="T30" fmla="*/ 199 w 251"/>
                  <a:gd name="T31" fmla="*/ 835 h 4337"/>
                  <a:gd name="T32" fmla="*/ 153 w 251"/>
                  <a:gd name="T33" fmla="*/ 870 h 4337"/>
                  <a:gd name="T34" fmla="*/ 107 w 251"/>
                  <a:gd name="T35" fmla="*/ 916 h 4337"/>
                  <a:gd name="T36" fmla="*/ 71 w 251"/>
                  <a:gd name="T37" fmla="*/ 962 h 4337"/>
                  <a:gd name="T38" fmla="*/ 41 w 251"/>
                  <a:gd name="T39" fmla="*/ 1018 h 4337"/>
                  <a:gd name="T40" fmla="*/ 20 w 251"/>
                  <a:gd name="T41" fmla="*/ 1074 h 4337"/>
                  <a:gd name="T42" fmla="*/ 5 w 251"/>
                  <a:gd name="T43" fmla="*/ 1135 h 4337"/>
                  <a:gd name="T44" fmla="*/ 5 w 251"/>
                  <a:gd name="T45" fmla="*/ 1201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1" h="4337">
                    <a:moveTo>
                      <a:pt x="5" y="1201"/>
                    </a:moveTo>
                    <a:lnTo>
                      <a:pt x="5" y="1262"/>
                    </a:lnTo>
                    <a:lnTo>
                      <a:pt x="20" y="1323"/>
                    </a:lnTo>
                    <a:lnTo>
                      <a:pt x="41" y="1379"/>
                    </a:lnTo>
                    <a:lnTo>
                      <a:pt x="71" y="1435"/>
                    </a:lnTo>
                    <a:lnTo>
                      <a:pt x="107" y="1481"/>
                    </a:lnTo>
                    <a:lnTo>
                      <a:pt x="153" y="1527"/>
                    </a:lnTo>
                    <a:lnTo>
                      <a:pt x="199" y="1563"/>
                    </a:lnTo>
                    <a:lnTo>
                      <a:pt x="250" y="1593"/>
                    </a:lnTo>
                    <a:lnTo>
                      <a:pt x="250" y="1593"/>
                    </a:lnTo>
                    <a:lnTo>
                      <a:pt x="250" y="4336"/>
                    </a:ln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804"/>
                    </a:lnTo>
                    <a:lnTo>
                      <a:pt x="199" y="835"/>
                    </a:lnTo>
                    <a:lnTo>
                      <a:pt x="153" y="870"/>
                    </a:lnTo>
                    <a:lnTo>
                      <a:pt x="107" y="916"/>
                    </a:lnTo>
                    <a:lnTo>
                      <a:pt x="71" y="962"/>
                    </a:lnTo>
                    <a:lnTo>
                      <a:pt x="41" y="1018"/>
                    </a:lnTo>
                    <a:lnTo>
                      <a:pt x="20" y="1074"/>
                    </a:lnTo>
                    <a:lnTo>
                      <a:pt x="5" y="1135"/>
                    </a:lnTo>
                    <a:lnTo>
                      <a:pt x="5" y="120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Freeform 54"/>
              <p:cNvSpPr>
                <a:spLocks noChangeArrowheads="1"/>
              </p:cNvSpPr>
              <p:nvPr/>
            </p:nvSpPr>
            <p:spPr bwMode="auto">
              <a:xfrm>
                <a:off x="11042668" y="5256566"/>
                <a:ext cx="256455" cy="594370"/>
              </a:xfrm>
              <a:custGeom>
                <a:avLst/>
                <a:gdLst>
                  <a:gd name="T0" fmla="*/ 188 w 378"/>
                  <a:gd name="T1" fmla="*/ 250 h 872"/>
                  <a:gd name="T2" fmla="*/ 152 w 378"/>
                  <a:gd name="T3" fmla="*/ 255 h 872"/>
                  <a:gd name="T4" fmla="*/ 117 w 378"/>
                  <a:gd name="T5" fmla="*/ 265 h 872"/>
                  <a:gd name="T6" fmla="*/ 86 w 378"/>
                  <a:gd name="T7" fmla="*/ 280 h 872"/>
                  <a:gd name="T8" fmla="*/ 56 w 378"/>
                  <a:gd name="T9" fmla="*/ 306 h 872"/>
                  <a:gd name="T10" fmla="*/ 35 w 378"/>
                  <a:gd name="T11" fmla="*/ 331 h 872"/>
                  <a:gd name="T12" fmla="*/ 20 w 378"/>
                  <a:gd name="T13" fmla="*/ 362 h 872"/>
                  <a:gd name="T14" fmla="*/ 5 w 378"/>
                  <a:gd name="T15" fmla="*/ 398 h 872"/>
                  <a:gd name="T16" fmla="*/ 5 w 378"/>
                  <a:gd name="T17" fmla="*/ 438 h 872"/>
                  <a:gd name="T18" fmla="*/ 5 w 378"/>
                  <a:gd name="T19" fmla="*/ 438 h 872"/>
                  <a:gd name="T20" fmla="*/ 5 w 378"/>
                  <a:gd name="T21" fmla="*/ 474 h 872"/>
                  <a:gd name="T22" fmla="*/ 20 w 378"/>
                  <a:gd name="T23" fmla="*/ 509 h 872"/>
                  <a:gd name="T24" fmla="*/ 35 w 378"/>
                  <a:gd name="T25" fmla="*/ 540 h 872"/>
                  <a:gd name="T26" fmla="*/ 56 w 378"/>
                  <a:gd name="T27" fmla="*/ 571 h 872"/>
                  <a:gd name="T28" fmla="*/ 86 w 378"/>
                  <a:gd name="T29" fmla="*/ 591 h 872"/>
                  <a:gd name="T30" fmla="*/ 117 w 378"/>
                  <a:gd name="T31" fmla="*/ 611 h 872"/>
                  <a:gd name="T32" fmla="*/ 152 w 378"/>
                  <a:gd name="T33" fmla="*/ 621 h 872"/>
                  <a:gd name="T34" fmla="*/ 188 w 378"/>
                  <a:gd name="T35" fmla="*/ 621 h 872"/>
                  <a:gd name="T36" fmla="*/ 188 w 378"/>
                  <a:gd name="T37" fmla="*/ 621 h 872"/>
                  <a:gd name="T38" fmla="*/ 229 w 378"/>
                  <a:gd name="T39" fmla="*/ 621 h 872"/>
                  <a:gd name="T40" fmla="*/ 259 w 378"/>
                  <a:gd name="T41" fmla="*/ 611 h 872"/>
                  <a:gd name="T42" fmla="*/ 290 w 378"/>
                  <a:gd name="T43" fmla="*/ 596 h 872"/>
                  <a:gd name="T44" fmla="*/ 321 w 378"/>
                  <a:gd name="T45" fmla="*/ 571 h 872"/>
                  <a:gd name="T46" fmla="*/ 341 w 378"/>
                  <a:gd name="T47" fmla="*/ 545 h 872"/>
                  <a:gd name="T48" fmla="*/ 356 w 378"/>
                  <a:gd name="T49" fmla="*/ 519 h 872"/>
                  <a:gd name="T50" fmla="*/ 371 w 378"/>
                  <a:gd name="T51" fmla="*/ 484 h 872"/>
                  <a:gd name="T52" fmla="*/ 377 w 378"/>
                  <a:gd name="T53" fmla="*/ 448 h 872"/>
                  <a:gd name="T54" fmla="*/ 377 w 378"/>
                  <a:gd name="T55" fmla="*/ 448 h 872"/>
                  <a:gd name="T56" fmla="*/ 377 w 378"/>
                  <a:gd name="T57" fmla="*/ 830 h 872"/>
                  <a:gd name="T58" fmla="*/ 330 w 378"/>
                  <a:gd name="T59" fmla="*/ 850 h 872"/>
                  <a:gd name="T60" fmla="*/ 285 w 378"/>
                  <a:gd name="T61" fmla="*/ 860 h 872"/>
                  <a:gd name="T62" fmla="*/ 239 w 378"/>
                  <a:gd name="T63" fmla="*/ 871 h 872"/>
                  <a:gd name="T64" fmla="*/ 188 w 378"/>
                  <a:gd name="T65" fmla="*/ 871 h 872"/>
                  <a:gd name="T66" fmla="*/ 188 w 378"/>
                  <a:gd name="T67" fmla="*/ 871 h 872"/>
                  <a:gd name="T68" fmla="*/ 142 w 378"/>
                  <a:gd name="T69" fmla="*/ 871 h 872"/>
                  <a:gd name="T70" fmla="*/ 91 w 378"/>
                  <a:gd name="T71" fmla="*/ 860 h 872"/>
                  <a:gd name="T72" fmla="*/ 45 w 378"/>
                  <a:gd name="T73" fmla="*/ 850 h 872"/>
                  <a:gd name="T74" fmla="*/ 0 w 378"/>
                  <a:gd name="T75" fmla="*/ 830 h 872"/>
                  <a:gd name="T76" fmla="*/ 0 w 378"/>
                  <a:gd name="T77" fmla="*/ 830 h 872"/>
                  <a:gd name="T78" fmla="*/ 0 w 378"/>
                  <a:gd name="T79" fmla="*/ 41 h 872"/>
                  <a:gd name="T80" fmla="*/ 45 w 378"/>
                  <a:gd name="T81" fmla="*/ 26 h 872"/>
                  <a:gd name="T82" fmla="*/ 91 w 378"/>
                  <a:gd name="T83" fmla="*/ 11 h 872"/>
                  <a:gd name="T84" fmla="*/ 142 w 378"/>
                  <a:gd name="T85" fmla="*/ 0 h 872"/>
                  <a:gd name="T86" fmla="*/ 188 w 378"/>
                  <a:gd name="T87" fmla="*/ 0 h 872"/>
                  <a:gd name="T88" fmla="*/ 188 w 378"/>
                  <a:gd name="T89" fmla="*/ 0 h 872"/>
                  <a:gd name="T90" fmla="*/ 239 w 378"/>
                  <a:gd name="T91" fmla="*/ 0 h 872"/>
                  <a:gd name="T92" fmla="*/ 285 w 378"/>
                  <a:gd name="T93" fmla="*/ 11 h 872"/>
                  <a:gd name="T94" fmla="*/ 330 w 378"/>
                  <a:gd name="T95" fmla="*/ 26 h 872"/>
                  <a:gd name="T96" fmla="*/ 377 w 378"/>
                  <a:gd name="T97" fmla="*/ 41 h 872"/>
                  <a:gd name="T98" fmla="*/ 377 w 378"/>
                  <a:gd name="T99" fmla="*/ 41 h 872"/>
                  <a:gd name="T100" fmla="*/ 377 w 378"/>
                  <a:gd name="T101" fmla="*/ 423 h 872"/>
                  <a:gd name="T102" fmla="*/ 371 w 378"/>
                  <a:gd name="T103" fmla="*/ 387 h 872"/>
                  <a:gd name="T104" fmla="*/ 356 w 378"/>
                  <a:gd name="T105" fmla="*/ 357 h 872"/>
                  <a:gd name="T106" fmla="*/ 341 w 378"/>
                  <a:gd name="T107" fmla="*/ 326 h 872"/>
                  <a:gd name="T108" fmla="*/ 321 w 378"/>
                  <a:gd name="T109" fmla="*/ 301 h 872"/>
                  <a:gd name="T110" fmla="*/ 290 w 378"/>
                  <a:gd name="T111" fmla="*/ 280 h 872"/>
                  <a:gd name="T112" fmla="*/ 259 w 378"/>
                  <a:gd name="T113" fmla="*/ 265 h 872"/>
                  <a:gd name="T114" fmla="*/ 229 w 378"/>
                  <a:gd name="T115" fmla="*/ 255 h 872"/>
                  <a:gd name="T116" fmla="*/ 188 w 378"/>
                  <a:gd name="T117" fmla="*/ 250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8" h="872">
                    <a:moveTo>
                      <a:pt x="188" y="250"/>
                    </a:moveTo>
                    <a:lnTo>
                      <a:pt x="152" y="255"/>
                    </a:lnTo>
                    <a:lnTo>
                      <a:pt x="117" y="265"/>
                    </a:lnTo>
                    <a:lnTo>
                      <a:pt x="86" y="280"/>
                    </a:lnTo>
                    <a:lnTo>
                      <a:pt x="56" y="306"/>
                    </a:lnTo>
                    <a:lnTo>
                      <a:pt x="35" y="331"/>
                    </a:lnTo>
                    <a:lnTo>
                      <a:pt x="20" y="362"/>
                    </a:lnTo>
                    <a:lnTo>
                      <a:pt x="5" y="398"/>
                    </a:lnTo>
                    <a:lnTo>
                      <a:pt x="5" y="438"/>
                    </a:lnTo>
                    <a:lnTo>
                      <a:pt x="5" y="438"/>
                    </a:lnTo>
                    <a:lnTo>
                      <a:pt x="5" y="474"/>
                    </a:lnTo>
                    <a:lnTo>
                      <a:pt x="20" y="509"/>
                    </a:lnTo>
                    <a:lnTo>
                      <a:pt x="35" y="540"/>
                    </a:lnTo>
                    <a:lnTo>
                      <a:pt x="56" y="571"/>
                    </a:lnTo>
                    <a:lnTo>
                      <a:pt x="86" y="591"/>
                    </a:lnTo>
                    <a:lnTo>
                      <a:pt x="117" y="611"/>
                    </a:lnTo>
                    <a:lnTo>
                      <a:pt x="152" y="621"/>
                    </a:lnTo>
                    <a:lnTo>
                      <a:pt x="188" y="621"/>
                    </a:lnTo>
                    <a:lnTo>
                      <a:pt x="188" y="621"/>
                    </a:lnTo>
                    <a:lnTo>
                      <a:pt x="229" y="621"/>
                    </a:lnTo>
                    <a:lnTo>
                      <a:pt x="259" y="611"/>
                    </a:lnTo>
                    <a:lnTo>
                      <a:pt x="290" y="596"/>
                    </a:lnTo>
                    <a:lnTo>
                      <a:pt x="321" y="571"/>
                    </a:lnTo>
                    <a:lnTo>
                      <a:pt x="341" y="545"/>
                    </a:lnTo>
                    <a:lnTo>
                      <a:pt x="356" y="519"/>
                    </a:lnTo>
                    <a:lnTo>
                      <a:pt x="371" y="484"/>
                    </a:lnTo>
                    <a:lnTo>
                      <a:pt x="377" y="448"/>
                    </a:lnTo>
                    <a:lnTo>
                      <a:pt x="377" y="448"/>
                    </a:lnTo>
                    <a:lnTo>
                      <a:pt x="377" y="830"/>
                    </a:lnTo>
                    <a:lnTo>
                      <a:pt x="330" y="850"/>
                    </a:lnTo>
                    <a:lnTo>
                      <a:pt x="285" y="860"/>
                    </a:lnTo>
                    <a:lnTo>
                      <a:pt x="239" y="871"/>
                    </a:lnTo>
                    <a:lnTo>
                      <a:pt x="188" y="871"/>
                    </a:lnTo>
                    <a:lnTo>
                      <a:pt x="188" y="871"/>
                    </a:lnTo>
                    <a:lnTo>
                      <a:pt x="142" y="871"/>
                    </a:lnTo>
                    <a:lnTo>
                      <a:pt x="91" y="860"/>
                    </a:lnTo>
                    <a:lnTo>
                      <a:pt x="45" y="850"/>
                    </a:lnTo>
                    <a:lnTo>
                      <a:pt x="0" y="830"/>
                    </a:lnTo>
                    <a:lnTo>
                      <a:pt x="0" y="830"/>
                    </a:lnTo>
                    <a:lnTo>
                      <a:pt x="0" y="41"/>
                    </a:lnTo>
                    <a:lnTo>
                      <a:pt x="45" y="26"/>
                    </a:lnTo>
                    <a:lnTo>
                      <a:pt x="91" y="11"/>
                    </a:lnTo>
                    <a:lnTo>
                      <a:pt x="142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239" y="0"/>
                    </a:lnTo>
                    <a:lnTo>
                      <a:pt x="285" y="11"/>
                    </a:lnTo>
                    <a:lnTo>
                      <a:pt x="330" y="26"/>
                    </a:lnTo>
                    <a:lnTo>
                      <a:pt x="377" y="41"/>
                    </a:lnTo>
                    <a:lnTo>
                      <a:pt x="377" y="41"/>
                    </a:lnTo>
                    <a:lnTo>
                      <a:pt x="377" y="423"/>
                    </a:lnTo>
                    <a:lnTo>
                      <a:pt x="371" y="387"/>
                    </a:lnTo>
                    <a:lnTo>
                      <a:pt x="356" y="357"/>
                    </a:lnTo>
                    <a:lnTo>
                      <a:pt x="341" y="326"/>
                    </a:lnTo>
                    <a:lnTo>
                      <a:pt x="321" y="301"/>
                    </a:lnTo>
                    <a:lnTo>
                      <a:pt x="290" y="280"/>
                    </a:lnTo>
                    <a:lnTo>
                      <a:pt x="259" y="265"/>
                    </a:lnTo>
                    <a:lnTo>
                      <a:pt x="229" y="255"/>
                    </a:lnTo>
                    <a:lnTo>
                      <a:pt x="188" y="2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" name="Freeform 55"/>
              <p:cNvSpPr>
                <a:spLocks noChangeArrowheads="1"/>
              </p:cNvSpPr>
              <p:nvPr/>
            </p:nvSpPr>
            <p:spPr bwMode="auto">
              <a:xfrm>
                <a:off x="10873711" y="5283719"/>
                <a:ext cx="165942" cy="537044"/>
              </a:xfrm>
              <a:custGeom>
                <a:avLst/>
                <a:gdLst>
                  <a:gd name="T0" fmla="*/ 0 w 246"/>
                  <a:gd name="T1" fmla="*/ 397 h 790"/>
                  <a:gd name="T2" fmla="*/ 0 w 246"/>
                  <a:gd name="T3" fmla="*/ 331 h 790"/>
                  <a:gd name="T4" fmla="*/ 15 w 246"/>
                  <a:gd name="T5" fmla="*/ 270 h 790"/>
                  <a:gd name="T6" fmla="*/ 36 w 246"/>
                  <a:gd name="T7" fmla="*/ 214 h 790"/>
                  <a:gd name="T8" fmla="*/ 66 w 246"/>
                  <a:gd name="T9" fmla="*/ 158 h 790"/>
                  <a:gd name="T10" fmla="*/ 102 w 246"/>
                  <a:gd name="T11" fmla="*/ 112 h 790"/>
                  <a:gd name="T12" fmla="*/ 148 w 246"/>
                  <a:gd name="T13" fmla="*/ 66 h 790"/>
                  <a:gd name="T14" fmla="*/ 194 w 246"/>
                  <a:gd name="T15" fmla="*/ 31 h 790"/>
                  <a:gd name="T16" fmla="*/ 245 w 246"/>
                  <a:gd name="T17" fmla="*/ 0 h 790"/>
                  <a:gd name="T18" fmla="*/ 245 w 246"/>
                  <a:gd name="T19" fmla="*/ 0 h 790"/>
                  <a:gd name="T20" fmla="*/ 245 w 246"/>
                  <a:gd name="T21" fmla="*/ 789 h 790"/>
                  <a:gd name="T22" fmla="*/ 194 w 246"/>
                  <a:gd name="T23" fmla="*/ 759 h 790"/>
                  <a:gd name="T24" fmla="*/ 148 w 246"/>
                  <a:gd name="T25" fmla="*/ 723 h 790"/>
                  <a:gd name="T26" fmla="*/ 102 w 246"/>
                  <a:gd name="T27" fmla="*/ 677 h 790"/>
                  <a:gd name="T28" fmla="*/ 66 w 246"/>
                  <a:gd name="T29" fmla="*/ 631 h 790"/>
                  <a:gd name="T30" fmla="*/ 36 w 246"/>
                  <a:gd name="T31" fmla="*/ 575 h 790"/>
                  <a:gd name="T32" fmla="*/ 15 w 246"/>
                  <a:gd name="T33" fmla="*/ 519 h 790"/>
                  <a:gd name="T34" fmla="*/ 0 w 246"/>
                  <a:gd name="T35" fmla="*/ 458 h 790"/>
                  <a:gd name="T36" fmla="*/ 0 w 246"/>
                  <a:gd name="T37" fmla="*/ 39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6" h="790">
                    <a:moveTo>
                      <a:pt x="0" y="397"/>
                    </a:moveTo>
                    <a:lnTo>
                      <a:pt x="0" y="331"/>
                    </a:lnTo>
                    <a:lnTo>
                      <a:pt x="15" y="270"/>
                    </a:lnTo>
                    <a:lnTo>
                      <a:pt x="36" y="214"/>
                    </a:lnTo>
                    <a:lnTo>
                      <a:pt x="66" y="158"/>
                    </a:lnTo>
                    <a:lnTo>
                      <a:pt x="102" y="112"/>
                    </a:lnTo>
                    <a:lnTo>
                      <a:pt x="148" y="66"/>
                    </a:lnTo>
                    <a:lnTo>
                      <a:pt x="194" y="31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45" y="789"/>
                    </a:lnTo>
                    <a:lnTo>
                      <a:pt x="194" y="759"/>
                    </a:lnTo>
                    <a:lnTo>
                      <a:pt x="148" y="723"/>
                    </a:lnTo>
                    <a:lnTo>
                      <a:pt x="102" y="677"/>
                    </a:lnTo>
                    <a:lnTo>
                      <a:pt x="66" y="631"/>
                    </a:lnTo>
                    <a:lnTo>
                      <a:pt x="36" y="575"/>
                    </a:lnTo>
                    <a:lnTo>
                      <a:pt x="15" y="519"/>
                    </a:lnTo>
                    <a:lnTo>
                      <a:pt x="0" y="458"/>
                    </a:lnTo>
                    <a:lnTo>
                      <a:pt x="0" y="39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3" name="Freeform 56"/>
              <p:cNvSpPr>
                <a:spLocks noChangeArrowheads="1"/>
              </p:cNvSpPr>
              <p:nvPr/>
            </p:nvSpPr>
            <p:spPr bwMode="auto">
              <a:xfrm>
                <a:off x="11299123" y="5283719"/>
                <a:ext cx="168958" cy="537044"/>
              </a:xfrm>
              <a:custGeom>
                <a:avLst/>
                <a:gdLst>
                  <a:gd name="T0" fmla="*/ 249 w 250"/>
                  <a:gd name="T1" fmla="*/ 422 h 790"/>
                  <a:gd name="T2" fmla="*/ 244 w 250"/>
                  <a:gd name="T3" fmla="*/ 478 h 790"/>
                  <a:gd name="T4" fmla="*/ 224 w 250"/>
                  <a:gd name="T5" fmla="*/ 539 h 790"/>
                  <a:gd name="T6" fmla="*/ 203 w 250"/>
                  <a:gd name="T7" fmla="*/ 590 h 790"/>
                  <a:gd name="T8" fmla="*/ 173 w 250"/>
                  <a:gd name="T9" fmla="*/ 642 h 790"/>
                  <a:gd name="T10" fmla="*/ 137 w 250"/>
                  <a:gd name="T11" fmla="*/ 687 h 790"/>
                  <a:gd name="T12" fmla="*/ 96 w 250"/>
                  <a:gd name="T13" fmla="*/ 728 h 790"/>
                  <a:gd name="T14" fmla="*/ 50 w 250"/>
                  <a:gd name="T15" fmla="*/ 763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7 h 790"/>
                  <a:gd name="T24" fmla="*/ 0 w 250"/>
                  <a:gd name="T25" fmla="*/ 397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31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9 h 790"/>
                  <a:gd name="T42" fmla="*/ 224 w 250"/>
                  <a:gd name="T43" fmla="*/ 254 h 790"/>
                  <a:gd name="T44" fmla="*/ 244 w 250"/>
                  <a:gd name="T45" fmla="*/ 310 h 790"/>
                  <a:gd name="T46" fmla="*/ 249 w 250"/>
                  <a:gd name="T47" fmla="*/ 372 h 790"/>
                  <a:gd name="T48" fmla="*/ 249 w 250"/>
                  <a:gd name="T49" fmla="*/ 372 h 790"/>
                  <a:gd name="T50" fmla="*/ 249 w 250"/>
                  <a:gd name="T51" fmla="*/ 422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22"/>
                    </a:moveTo>
                    <a:lnTo>
                      <a:pt x="244" y="478"/>
                    </a:lnTo>
                    <a:lnTo>
                      <a:pt x="224" y="539"/>
                    </a:lnTo>
                    <a:lnTo>
                      <a:pt x="203" y="590"/>
                    </a:lnTo>
                    <a:lnTo>
                      <a:pt x="173" y="642"/>
                    </a:lnTo>
                    <a:lnTo>
                      <a:pt x="137" y="687"/>
                    </a:lnTo>
                    <a:lnTo>
                      <a:pt x="96" y="728"/>
                    </a:lnTo>
                    <a:lnTo>
                      <a:pt x="50" y="763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31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9"/>
                    </a:lnTo>
                    <a:lnTo>
                      <a:pt x="224" y="254"/>
                    </a:lnTo>
                    <a:lnTo>
                      <a:pt x="244" y="310"/>
                    </a:lnTo>
                    <a:lnTo>
                      <a:pt x="249" y="372"/>
                    </a:lnTo>
                    <a:lnTo>
                      <a:pt x="249" y="372"/>
                    </a:lnTo>
                    <a:lnTo>
                      <a:pt x="249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Freeform 57"/>
              <p:cNvSpPr>
                <a:spLocks noChangeArrowheads="1"/>
              </p:cNvSpPr>
              <p:nvPr/>
            </p:nvSpPr>
            <p:spPr bwMode="auto">
              <a:xfrm>
                <a:off x="10445282" y="4770886"/>
                <a:ext cx="168958" cy="534028"/>
              </a:xfrm>
              <a:custGeom>
                <a:avLst/>
                <a:gdLst>
                  <a:gd name="T0" fmla="*/ 0 w 251"/>
                  <a:gd name="T1" fmla="*/ 392 h 785"/>
                  <a:gd name="T2" fmla="*/ 5 w 251"/>
                  <a:gd name="T3" fmla="*/ 326 h 785"/>
                  <a:gd name="T4" fmla="*/ 15 w 251"/>
                  <a:gd name="T5" fmla="*/ 270 h 785"/>
                  <a:gd name="T6" fmla="*/ 41 w 251"/>
                  <a:gd name="T7" fmla="*/ 209 h 785"/>
                  <a:gd name="T8" fmla="*/ 66 w 251"/>
                  <a:gd name="T9" fmla="*/ 158 h 785"/>
                  <a:gd name="T10" fmla="*/ 107 w 251"/>
                  <a:gd name="T11" fmla="*/ 107 h 785"/>
                  <a:gd name="T12" fmla="*/ 147 w 251"/>
                  <a:gd name="T13" fmla="*/ 66 h 785"/>
                  <a:gd name="T14" fmla="*/ 193 w 251"/>
                  <a:gd name="T15" fmla="*/ 31 h 785"/>
                  <a:gd name="T16" fmla="*/ 250 w 251"/>
                  <a:gd name="T17" fmla="*/ 0 h 785"/>
                  <a:gd name="T18" fmla="*/ 250 w 251"/>
                  <a:gd name="T19" fmla="*/ 0 h 785"/>
                  <a:gd name="T20" fmla="*/ 250 w 251"/>
                  <a:gd name="T21" fmla="*/ 784 h 785"/>
                  <a:gd name="T22" fmla="*/ 193 w 251"/>
                  <a:gd name="T23" fmla="*/ 753 h 785"/>
                  <a:gd name="T24" fmla="*/ 147 w 251"/>
                  <a:gd name="T25" fmla="*/ 718 h 785"/>
                  <a:gd name="T26" fmla="*/ 107 w 251"/>
                  <a:gd name="T27" fmla="*/ 677 h 785"/>
                  <a:gd name="T28" fmla="*/ 66 w 251"/>
                  <a:gd name="T29" fmla="*/ 626 h 785"/>
                  <a:gd name="T30" fmla="*/ 41 w 251"/>
                  <a:gd name="T31" fmla="*/ 575 h 785"/>
                  <a:gd name="T32" fmla="*/ 15 w 251"/>
                  <a:gd name="T33" fmla="*/ 519 h 785"/>
                  <a:gd name="T34" fmla="*/ 5 w 251"/>
                  <a:gd name="T35" fmla="*/ 458 h 785"/>
                  <a:gd name="T36" fmla="*/ 0 w 251"/>
                  <a:gd name="T3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785">
                    <a:moveTo>
                      <a:pt x="0" y="392"/>
                    </a:moveTo>
                    <a:lnTo>
                      <a:pt x="5" y="326"/>
                    </a:lnTo>
                    <a:lnTo>
                      <a:pt x="15" y="270"/>
                    </a:lnTo>
                    <a:lnTo>
                      <a:pt x="41" y="209"/>
                    </a:lnTo>
                    <a:lnTo>
                      <a:pt x="66" y="158"/>
                    </a:lnTo>
                    <a:lnTo>
                      <a:pt x="107" y="107"/>
                    </a:lnTo>
                    <a:lnTo>
                      <a:pt x="147" y="66"/>
                    </a:lnTo>
                    <a:lnTo>
                      <a:pt x="193" y="31"/>
                    </a:lnTo>
                    <a:lnTo>
                      <a:pt x="250" y="0"/>
                    </a:lnTo>
                    <a:lnTo>
                      <a:pt x="250" y="0"/>
                    </a:lnTo>
                    <a:lnTo>
                      <a:pt x="250" y="784"/>
                    </a:lnTo>
                    <a:lnTo>
                      <a:pt x="193" y="753"/>
                    </a:lnTo>
                    <a:lnTo>
                      <a:pt x="147" y="718"/>
                    </a:lnTo>
                    <a:lnTo>
                      <a:pt x="107" y="677"/>
                    </a:lnTo>
                    <a:lnTo>
                      <a:pt x="66" y="626"/>
                    </a:lnTo>
                    <a:lnTo>
                      <a:pt x="41" y="575"/>
                    </a:lnTo>
                    <a:lnTo>
                      <a:pt x="15" y="519"/>
                    </a:lnTo>
                    <a:lnTo>
                      <a:pt x="5" y="458"/>
                    </a:lnTo>
                    <a:lnTo>
                      <a:pt x="0" y="3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5" name="Freeform 58"/>
              <p:cNvSpPr>
                <a:spLocks noChangeArrowheads="1"/>
              </p:cNvSpPr>
              <p:nvPr/>
            </p:nvSpPr>
            <p:spPr bwMode="auto">
              <a:xfrm>
                <a:off x="10870694" y="4767868"/>
                <a:ext cx="168958" cy="540062"/>
              </a:xfrm>
              <a:custGeom>
                <a:avLst/>
                <a:gdLst>
                  <a:gd name="T0" fmla="*/ 250 w 251"/>
                  <a:gd name="T1" fmla="*/ 422 h 795"/>
                  <a:gd name="T2" fmla="*/ 244 w 251"/>
                  <a:gd name="T3" fmla="*/ 484 h 795"/>
                  <a:gd name="T4" fmla="*/ 229 w 251"/>
                  <a:gd name="T5" fmla="*/ 539 h 795"/>
                  <a:gd name="T6" fmla="*/ 204 w 251"/>
                  <a:gd name="T7" fmla="*/ 595 h 795"/>
                  <a:gd name="T8" fmla="*/ 173 w 251"/>
                  <a:gd name="T9" fmla="*/ 642 h 795"/>
                  <a:gd name="T10" fmla="*/ 138 w 251"/>
                  <a:gd name="T11" fmla="*/ 687 h 795"/>
                  <a:gd name="T12" fmla="*/ 97 w 251"/>
                  <a:gd name="T13" fmla="*/ 728 h 795"/>
                  <a:gd name="T14" fmla="*/ 51 w 251"/>
                  <a:gd name="T15" fmla="*/ 763 h 795"/>
                  <a:gd name="T16" fmla="*/ 0 w 251"/>
                  <a:gd name="T17" fmla="*/ 794 h 795"/>
                  <a:gd name="T18" fmla="*/ 0 w 251"/>
                  <a:gd name="T19" fmla="*/ 794 h 795"/>
                  <a:gd name="T20" fmla="*/ 0 w 251"/>
                  <a:gd name="T21" fmla="*/ 412 h 795"/>
                  <a:gd name="T22" fmla="*/ 0 w 251"/>
                  <a:gd name="T23" fmla="*/ 397 h 795"/>
                  <a:gd name="T24" fmla="*/ 0 w 251"/>
                  <a:gd name="T25" fmla="*/ 397 h 795"/>
                  <a:gd name="T26" fmla="*/ 0 w 251"/>
                  <a:gd name="T27" fmla="*/ 387 h 795"/>
                  <a:gd name="T28" fmla="*/ 0 w 251"/>
                  <a:gd name="T29" fmla="*/ 387 h 795"/>
                  <a:gd name="T30" fmla="*/ 0 w 251"/>
                  <a:gd name="T31" fmla="*/ 0 h 795"/>
                  <a:gd name="T32" fmla="*/ 51 w 251"/>
                  <a:gd name="T33" fmla="*/ 31 h 795"/>
                  <a:gd name="T34" fmla="*/ 97 w 251"/>
                  <a:gd name="T35" fmla="*/ 66 h 795"/>
                  <a:gd name="T36" fmla="*/ 138 w 251"/>
                  <a:gd name="T37" fmla="*/ 107 h 795"/>
                  <a:gd name="T38" fmla="*/ 173 w 251"/>
                  <a:gd name="T39" fmla="*/ 153 h 795"/>
                  <a:gd name="T40" fmla="*/ 204 w 251"/>
                  <a:gd name="T41" fmla="*/ 199 h 795"/>
                  <a:gd name="T42" fmla="*/ 229 w 251"/>
                  <a:gd name="T43" fmla="*/ 255 h 795"/>
                  <a:gd name="T44" fmla="*/ 244 w 251"/>
                  <a:gd name="T45" fmla="*/ 310 h 795"/>
                  <a:gd name="T46" fmla="*/ 250 w 251"/>
                  <a:gd name="T47" fmla="*/ 372 h 795"/>
                  <a:gd name="T48" fmla="*/ 250 w 251"/>
                  <a:gd name="T49" fmla="*/ 372 h 795"/>
                  <a:gd name="T50" fmla="*/ 250 w 251"/>
                  <a:gd name="T51" fmla="*/ 42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1" h="795">
                    <a:moveTo>
                      <a:pt x="250" y="422"/>
                    </a:moveTo>
                    <a:lnTo>
                      <a:pt x="244" y="484"/>
                    </a:lnTo>
                    <a:lnTo>
                      <a:pt x="229" y="539"/>
                    </a:lnTo>
                    <a:lnTo>
                      <a:pt x="204" y="595"/>
                    </a:lnTo>
                    <a:lnTo>
                      <a:pt x="173" y="642"/>
                    </a:lnTo>
                    <a:lnTo>
                      <a:pt x="138" y="687"/>
                    </a:lnTo>
                    <a:lnTo>
                      <a:pt x="97" y="728"/>
                    </a:lnTo>
                    <a:lnTo>
                      <a:pt x="51" y="763"/>
                    </a:lnTo>
                    <a:lnTo>
                      <a:pt x="0" y="794"/>
                    </a:lnTo>
                    <a:lnTo>
                      <a:pt x="0" y="794"/>
                    </a:lnTo>
                    <a:lnTo>
                      <a:pt x="0" y="412"/>
                    </a:lnTo>
                    <a:lnTo>
                      <a:pt x="0" y="397"/>
                    </a:lnTo>
                    <a:lnTo>
                      <a:pt x="0" y="397"/>
                    </a:lnTo>
                    <a:lnTo>
                      <a:pt x="0" y="387"/>
                    </a:lnTo>
                    <a:lnTo>
                      <a:pt x="0" y="387"/>
                    </a:lnTo>
                    <a:lnTo>
                      <a:pt x="0" y="0"/>
                    </a:lnTo>
                    <a:lnTo>
                      <a:pt x="51" y="31"/>
                    </a:lnTo>
                    <a:lnTo>
                      <a:pt x="97" y="66"/>
                    </a:lnTo>
                    <a:lnTo>
                      <a:pt x="138" y="107"/>
                    </a:lnTo>
                    <a:lnTo>
                      <a:pt x="173" y="153"/>
                    </a:lnTo>
                    <a:lnTo>
                      <a:pt x="204" y="199"/>
                    </a:lnTo>
                    <a:lnTo>
                      <a:pt x="229" y="255"/>
                    </a:lnTo>
                    <a:lnTo>
                      <a:pt x="244" y="310"/>
                    </a:lnTo>
                    <a:lnTo>
                      <a:pt x="250" y="372"/>
                    </a:lnTo>
                    <a:lnTo>
                      <a:pt x="250" y="372"/>
                    </a:lnTo>
                    <a:lnTo>
                      <a:pt x="250" y="42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6" name="Freeform 60"/>
              <p:cNvSpPr>
                <a:spLocks noChangeArrowheads="1"/>
              </p:cNvSpPr>
              <p:nvPr/>
            </p:nvSpPr>
            <p:spPr bwMode="auto">
              <a:xfrm>
                <a:off x="9163013" y="4770886"/>
                <a:ext cx="168958" cy="537044"/>
              </a:xfrm>
              <a:custGeom>
                <a:avLst/>
                <a:gdLst>
                  <a:gd name="T0" fmla="*/ 249 w 250"/>
                  <a:gd name="T1" fmla="*/ 417 h 790"/>
                  <a:gd name="T2" fmla="*/ 244 w 250"/>
                  <a:gd name="T3" fmla="*/ 479 h 790"/>
                  <a:gd name="T4" fmla="*/ 229 w 250"/>
                  <a:gd name="T5" fmla="*/ 534 h 790"/>
                  <a:gd name="T6" fmla="*/ 203 w 250"/>
                  <a:gd name="T7" fmla="*/ 590 h 790"/>
                  <a:gd name="T8" fmla="*/ 173 w 250"/>
                  <a:gd name="T9" fmla="*/ 637 h 790"/>
                  <a:gd name="T10" fmla="*/ 137 w 250"/>
                  <a:gd name="T11" fmla="*/ 682 h 790"/>
                  <a:gd name="T12" fmla="*/ 96 w 250"/>
                  <a:gd name="T13" fmla="*/ 723 h 790"/>
                  <a:gd name="T14" fmla="*/ 50 w 250"/>
                  <a:gd name="T15" fmla="*/ 758 h 790"/>
                  <a:gd name="T16" fmla="*/ 0 w 250"/>
                  <a:gd name="T17" fmla="*/ 789 h 790"/>
                  <a:gd name="T18" fmla="*/ 0 w 250"/>
                  <a:gd name="T19" fmla="*/ 789 h 790"/>
                  <a:gd name="T20" fmla="*/ 0 w 250"/>
                  <a:gd name="T21" fmla="*/ 407 h 790"/>
                  <a:gd name="T22" fmla="*/ 0 w 250"/>
                  <a:gd name="T23" fmla="*/ 392 h 790"/>
                  <a:gd name="T24" fmla="*/ 0 w 250"/>
                  <a:gd name="T25" fmla="*/ 392 h 790"/>
                  <a:gd name="T26" fmla="*/ 0 w 250"/>
                  <a:gd name="T27" fmla="*/ 382 h 790"/>
                  <a:gd name="T28" fmla="*/ 0 w 250"/>
                  <a:gd name="T29" fmla="*/ 382 h 790"/>
                  <a:gd name="T30" fmla="*/ 0 w 250"/>
                  <a:gd name="T31" fmla="*/ 0 h 790"/>
                  <a:gd name="T32" fmla="*/ 50 w 250"/>
                  <a:gd name="T33" fmla="*/ 26 h 790"/>
                  <a:gd name="T34" fmla="*/ 96 w 250"/>
                  <a:gd name="T35" fmla="*/ 61 h 790"/>
                  <a:gd name="T36" fmla="*/ 137 w 250"/>
                  <a:gd name="T37" fmla="*/ 102 h 790"/>
                  <a:gd name="T38" fmla="*/ 173 w 250"/>
                  <a:gd name="T39" fmla="*/ 148 h 790"/>
                  <a:gd name="T40" fmla="*/ 203 w 250"/>
                  <a:gd name="T41" fmla="*/ 194 h 790"/>
                  <a:gd name="T42" fmla="*/ 229 w 250"/>
                  <a:gd name="T43" fmla="*/ 250 h 790"/>
                  <a:gd name="T44" fmla="*/ 244 w 250"/>
                  <a:gd name="T45" fmla="*/ 305 h 790"/>
                  <a:gd name="T46" fmla="*/ 249 w 250"/>
                  <a:gd name="T47" fmla="*/ 367 h 790"/>
                  <a:gd name="T48" fmla="*/ 249 w 250"/>
                  <a:gd name="T49" fmla="*/ 367 h 790"/>
                  <a:gd name="T50" fmla="*/ 249 w 250"/>
                  <a:gd name="T51" fmla="*/ 417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790">
                    <a:moveTo>
                      <a:pt x="249" y="417"/>
                    </a:moveTo>
                    <a:lnTo>
                      <a:pt x="244" y="479"/>
                    </a:lnTo>
                    <a:lnTo>
                      <a:pt x="229" y="534"/>
                    </a:lnTo>
                    <a:lnTo>
                      <a:pt x="203" y="590"/>
                    </a:lnTo>
                    <a:lnTo>
                      <a:pt x="173" y="637"/>
                    </a:lnTo>
                    <a:lnTo>
                      <a:pt x="137" y="682"/>
                    </a:lnTo>
                    <a:lnTo>
                      <a:pt x="96" y="723"/>
                    </a:lnTo>
                    <a:lnTo>
                      <a:pt x="50" y="758"/>
                    </a:lnTo>
                    <a:lnTo>
                      <a:pt x="0" y="789"/>
                    </a:lnTo>
                    <a:lnTo>
                      <a:pt x="0" y="789"/>
                    </a:lnTo>
                    <a:lnTo>
                      <a:pt x="0" y="407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382"/>
                    </a:lnTo>
                    <a:lnTo>
                      <a:pt x="0" y="382"/>
                    </a:lnTo>
                    <a:lnTo>
                      <a:pt x="0" y="0"/>
                    </a:lnTo>
                    <a:lnTo>
                      <a:pt x="50" y="26"/>
                    </a:lnTo>
                    <a:lnTo>
                      <a:pt x="96" y="61"/>
                    </a:lnTo>
                    <a:lnTo>
                      <a:pt x="137" y="102"/>
                    </a:lnTo>
                    <a:lnTo>
                      <a:pt x="173" y="148"/>
                    </a:lnTo>
                    <a:lnTo>
                      <a:pt x="203" y="194"/>
                    </a:lnTo>
                    <a:lnTo>
                      <a:pt x="229" y="250"/>
                    </a:lnTo>
                    <a:lnTo>
                      <a:pt x="244" y="305"/>
                    </a:lnTo>
                    <a:lnTo>
                      <a:pt x="249" y="367"/>
                    </a:lnTo>
                    <a:lnTo>
                      <a:pt x="249" y="367"/>
                    </a:lnTo>
                    <a:lnTo>
                      <a:pt x="249" y="4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Freeform 36"/>
              <p:cNvSpPr>
                <a:spLocks noChangeArrowheads="1"/>
              </p:cNvSpPr>
              <p:nvPr/>
            </p:nvSpPr>
            <p:spPr bwMode="auto">
              <a:xfrm>
                <a:off x="8737601" y="5036385"/>
                <a:ext cx="168958" cy="1821615"/>
              </a:xfrm>
              <a:custGeom>
                <a:avLst/>
                <a:gdLst>
                  <a:gd name="T0" fmla="*/ 250 w 251"/>
                  <a:gd name="T1" fmla="*/ 4336 h 4337"/>
                  <a:gd name="T2" fmla="*/ 0 w 251"/>
                  <a:gd name="T3" fmla="*/ 4336 h 4337"/>
                  <a:gd name="T4" fmla="*/ 0 w 251"/>
                  <a:gd name="T5" fmla="*/ 0 h 4337"/>
                  <a:gd name="T6" fmla="*/ 250 w 251"/>
                  <a:gd name="T7" fmla="*/ 0 h 4337"/>
                  <a:gd name="T8" fmla="*/ 250 w 251"/>
                  <a:gd name="T9" fmla="*/ 4336 h 4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4337">
                    <a:moveTo>
                      <a:pt x="250" y="4336"/>
                    </a:moveTo>
                    <a:lnTo>
                      <a:pt x="0" y="4336"/>
                    </a:lnTo>
                    <a:lnTo>
                      <a:pt x="0" y="0"/>
                    </a:lnTo>
                    <a:lnTo>
                      <a:pt x="250" y="0"/>
                    </a:lnTo>
                    <a:lnTo>
                      <a:pt x="250" y="4336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Freeform 59"/>
              <p:cNvSpPr>
                <a:spLocks noChangeArrowheads="1"/>
              </p:cNvSpPr>
              <p:nvPr/>
            </p:nvSpPr>
            <p:spPr bwMode="auto">
              <a:xfrm>
                <a:off x="8737601" y="4749761"/>
                <a:ext cx="594370" cy="597386"/>
              </a:xfrm>
              <a:custGeom>
                <a:avLst/>
                <a:gdLst>
                  <a:gd name="T0" fmla="*/ 392 w 872"/>
                  <a:gd name="T1" fmla="*/ 871 h 877"/>
                  <a:gd name="T2" fmla="*/ 306 w 872"/>
                  <a:gd name="T3" fmla="*/ 855 h 877"/>
                  <a:gd name="T4" fmla="*/ 224 w 872"/>
                  <a:gd name="T5" fmla="*/ 825 h 877"/>
                  <a:gd name="T6" fmla="*/ 158 w 872"/>
                  <a:gd name="T7" fmla="*/ 774 h 877"/>
                  <a:gd name="T8" fmla="*/ 97 w 872"/>
                  <a:gd name="T9" fmla="*/ 718 h 877"/>
                  <a:gd name="T10" fmla="*/ 51 w 872"/>
                  <a:gd name="T11" fmla="*/ 647 h 877"/>
                  <a:gd name="T12" fmla="*/ 15 w 872"/>
                  <a:gd name="T13" fmla="*/ 570 h 877"/>
                  <a:gd name="T14" fmla="*/ 0 w 872"/>
                  <a:gd name="T15" fmla="*/ 484 h 877"/>
                  <a:gd name="T16" fmla="*/ 0 w 872"/>
                  <a:gd name="T17" fmla="*/ 392 h 877"/>
                  <a:gd name="T18" fmla="*/ 15 w 872"/>
                  <a:gd name="T19" fmla="*/ 311 h 877"/>
                  <a:gd name="T20" fmla="*/ 51 w 872"/>
                  <a:gd name="T21" fmla="*/ 229 h 877"/>
                  <a:gd name="T22" fmla="*/ 97 w 872"/>
                  <a:gd name="T23" fmla="*/ 158 h 877"/>
                  <a:gd name="T24" fmla="*/ 158 w 872"/>
                  <a:gd name="T25" fmla="*/ 102 h 877"/>
                  <a:gd name="T26" fmla="*/ 224 w 872"/>
                  <a:gd name="T27" fmla="*/ 56 h 877"/>
                  <a:gd name="T28" fmla="*/ 306 w 872"/>
                  <a:gd name="T29" fmla="*/ 21 h 877"/>
                  <a:gd name="T30" fmla="*/ 392 w 872"/>
                  <a:gd name="T31" fmla="*/ 5 h 877"/>
                  <a:gd name="T32" fmla="*/ 479 w 872"/>
                  <a:gd name="T33" fmla="*/ 5 h 877"/>
                  <a:gd name="T34" fmla="*/ 566 w 872"/>
                  <a:gd name="T35" fmla="*/ 21 h 877"/>
                  <a:gd name="T36" fmla="*/ 642 w 872"/>
                  <a:gd name="T37" fmla="*/ 56 h 877"/>
                  <a:gd name="T38" fmla="*/ 713 w 872"/>
                  <a:gd name="T39" fmla="*/ 102 h 877"/>
                  <a:gd name="T40" fmla="*/ 774 w 872"/>
                  <a:gd name="T41" fmla="*/ 158 h 877"/>
                  <a:gd name="T42" fmla="*/ 820 w 872"/>
                  <a:gd name="T43" fmla="*/ 229 h 877"/>
                  <a:gd name="T44" fmla="*/ 851 w 872"/>
                  <a:gd name="T45" fmla="*/ 311 h 877"/>
                  <a:gd name="T46" fmla="*/ 871 w 872"/>
                  <a:gd name="T47" fmla="*/ 392 h 877"/>
                  <a:gd name="T48" fmla="*/ 871 w 872"/>
                  <a:gd name="T49" fmla="*/ 484 h 877"/>
                  <a:gd name="T50" fmla="*/ 851 w 872"/>
                  <a:gd name="T51" fmla="*/ 570 h 877"/>
                  <a:gd name="T52" fmla="*/ 820 w 872"/>
                  <a:gd name="T53" fmla="*/ 647 h 877"/>
                  <a:gd name="T54" fmla="*/ 774 w 872"/>
                  <a:gd name="T55" fmla="*/ 718 h 877"/>
                  <a:gd name="T56" fmla="*/ 713 w 872"/>
                  <a:gd name="T57" fmla="*/ 774 h 877"/>
                  <a:gd name="T58" fmla="*/ 642 w 872"/>
                  <a:gd name="T59" fmla="*/ 825 h 877"/>
                  <a:gd name="T60" fmla="*/ 566 w 872"/>
                  <a:gd name="T61" fmla="*/ 855 h 877"/>
                  <a:gd name="T62" fmla="*/ 479 w 872"/>
                  <a:gd name="T63" fmla="*/ 871 h 877"/>
                  <a:gd name="T64" fmla="*/ 433 w 872"/>
                  <a:gd name="T65" fmla="*/ 250 h 877"/>
                  <a:gd name="T66" fmla="*/ 362 w 872"/>
                  <a:gd name="T67" fmla="*/ 265 h 877"/>
                  <a:gd name="T68" fmla="*/ 301 w 872"/>
                  <a:gd name="T69" fmla="*/ 306 h 877"/>
                  <a:gd name="T70" fmla="*/ 260 w 872"/>
                  <a:gd name="T71" fmla="*/ 367 h 877"/>
                  <a:gd name="T72" fmla="*/ 250 w 872"/>
                  <a:gd name="T73" fmla="*/ 438 h 877"/>
                  <a:gd name="T74" fmla="*/ 260 w 872"/>
                  <a:gd name="T75" fmla="*/ 510 h 877"/>
                  <a:gd name="T76" fmla="*/ 301 w 872"/>
                  <a:gd name="T77" fmla="*/ 570 h 877"/>
                  <a:gd name="T78" fmla="*/ 362 w 872"/>
                  <a:gd name="T79" fmla="*/ 611 h 877"/>
                  <a:gd name="T80" fmla="*/ 433 w 872"/>
                  <a:gd name="T81" fmla="*/ 626 h 877"/>
                  <a:gd name="T82" fmla="*/ 510 w 872"/>
                  <a:gd name="T83" fmla="*/ 611 h 877"/>
                  <a:gd name="T84" fmla="*/ 566 w 872"/>
                  <a:gd name="T85" fmla="*/ 570 h 877"/>
                  <a:gd name="T86" fmla="*/ 606 w 872"/>
                  <a:gd name="T87" fmla="*/ 510 h 877"/>
                  <a:gd name="T88" fmla="*/ 622 w 872"/>
                  <a:gd name="T89" fmla="*/ 438 h 877"/>
                  <a:gd name="T90" fmla="*/ 606 w 872"/>
                  <a:gd name="T91" fmla="*/ 367 h 877"/>
                  <a:gd name="T92" fmla="*/ 566 w 872"/>
                  <a:gd name="T93" fmla="*/ 306 h 877"/>
                  <a:gd name="T94" fmla="*/ 510 w 872"/>
                  <a:gd name="T95" fmla="*/ 265 h 877"/>
                  <a:gd name="T96" fmla="*/ 433 w 872"/>
                  <a:gd name="T97" fmla="*/ 25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72" h="877">
                    <a:moveTo>
                      <a:pt x="433" y="876"/>
                    </a:moveTo>
                    <a:lnTo>
                      <a:pt x="392" y="871"/>
                    </a:lnTo>
                    <a:lnTo>
                      <a:pt x="346" y="865"/>
                    </a:lnTo>
                    <a:lnTo>
                      <a:pt x="306" y="855"/>
                    </a:lnTo>
                    <a:lnTo>
                      <a:pt x="265" y="840"/>
                    </a:lnTo>
                    <a:lnTo>
                      <a:pt x="224" y="825"/>
                    </a:lnTo>
                    <a:lnTo>
                      <a:pt x="189" y="799"/>
                    </a:lnTo>
                    <a:lnTo>
                      <a:pt x="158" y="774"/>
                    </a:lnTo>
                    <a:lnTo>
                      <a:pt x="127" y="748"/>
                    </a:lnTo>
                    <a:lnTo>
                      <a:pt x="97" y="718"/>
                    </a:lnTo>
                    <a:lnTo>
                      <a:pt x="71" y="683"/>
                    </a:lnTo>
                    <a:lnTo>
                      <a:pt x="51" y="647"/>
                    </a:lnTo>
                    <a:lnTo>
                      <a:pt x="31" y="606"/>
                    </a:lnTo>
                    <a:lnTo>
                      <a:pt x="15" y="570"/>
                    </a:lnTo>
                    <a:lnTo>
                      <a:pt x="5" y="525"/>
                    </a:lnTo>
                    <a:lnTo>
                      <a:pt x="0" y="484"/>
                    </a:lnTo>
                    <a:lnTo>
                      <a:pt x="0" y="438"/>
                    </a:lnTo>
                    <a:lnTo>
                      <a:pt x="0" y="392"/>
                    </a:lnTo>
                    <a:lnTo>
                      <a:pt x="5" y="351"/>
                    </a:lnTo>
                    <a:lnTo>
                      <a:pt x="15" y="311"/>
                    </a:lnTo>
                    <a:lnTo>
                      <a:pt x="31" y="270"/>
                    </a:lnTo>
                    <a:lnTo>
                      <a:pt x="51" y="229"/>
                    </a:lnTo>
                    <a:lnTo>
                      <a:pt x="71" y="194"/>
                    </a:lnTo>
                    <a:lnTo>
                      <a:pt x="97" y="158"/>
                    </a:lnTo>
                    <a:lnTo>
                      <a:pt x="127" y="128"/>
                    </a:lnTo>
                    <a:lnTo>
                      <a:pt x="158" y="102"/>
                    </a:lnTo>
                    <a:lnTo>
                      <a:pt x="189" y="77"/>
                    </a:lnTo>
                    <a:lnTo>
                      <a:pt x="224" y="56"/>
                    </a:lnTo>
                    <a:lnTo>
                      <a:pt x="265" y="36"/>
                    </a:lnTo>
                    <a:lnTo>
                      <a:pt x="306" y="21"/>
                    </a:lnTo>
                    <a:lnTo>
                      <a:pt x="346" y="11"/>
                    </a:lnTo>
                    <a:lnTo>
                      <a:pt x="392" y="5"/>
                    </a:lnTo>
                    <a:lnTo>
                      <a:pt x="433" y="0"/>
                    </a:lnTo>
                    <a:lnTo>
                      <a:pt x="479" y="5"/>
                    </a:lnTo>
                    <a:lnTo>
                      <a:pt x="525" y="11"/>
                    </a:lnTo>
                    <a:lnTo>
                      <a:pt x="566" y="21"/>
                    </a:lnTo>
                    <a:lnTo>
                      <a:pt x="606" y="36"/>
                    </a:lnTo>
                    <a:lnTo>
                      <a:pt x="642" y="56"/>
                    </a:lnTo>
                    <a:lnTo>
                      <a:pt x="678" y="77"/>
                    </a:lnTo>
                    <a:lnTo>
                      <a:pt x="713" y="102"/>
                    </a:lnTo>
                    <a:lnTo>
                      <a:pt x="744" y="128"/>
                    </a:lnTo>
                    <a:lnTo>
                      <a:pt x="774" y="158"/>
                    </a:lnTo>
                    <a:lnTo>
                      <a:pt x="795" y="194"/>
                    </a:lnTo>
                    <a:lnTo>
                      <a:pt x="820" y="229"/>
                    </a:lnTo>
                    <a:lnTo>
                      <a:pt x="835" y="270"/>
                    </a:lnTo>
                    <a:lnTo>
                      <a:pt x="851" y="311"/>
                    </a:lnTo>
                    <a:lnTo>
                      <a:pt x="861" y="351"/>
                    </a:lnTo>
                    <a:lnTo>
                      <a:pt x="871" y="392"/>
                    </a:lnTo>
                    <a:lnTo>
                      <a:pt x="871" y="438"/>
                    </a:lnTo>
                    <a:lnTo>
                      <a:pt x="871" y="484"/>
                    </a:lnTo>
                    <a:lnTo>
                      <a:pt x="861" y="525"/>
                    </a:lnTo>
                    <a:lnTo>
                      <a:pt x="851" y="570"/>
                    </a:lnTo>
                    <a:lnTo>
                      <a:pt x="835" y="606"/>
                    </a:lnTo>
                    <a:lnTo>
                      <a:pt x="820" y="647"/>
                    </a:lnTo>
                    <a:lnTo>
                      <a:pt x="795" y="683"/>
                    </a:lnTo>
                    <a:lnTo>
                      <a:pt x="774" y="718"/>
                    </a:lnTo>
                    <a:lnTo>
                      <a:pt x="744" y="748"/>
                    </a:lnTo>
                    <a:lnTo>
                      <a:pt x="713" y="774"/>
                    </a:lnTo>
                    <a:lnTo>
                      <a:pt x="678" y="799"/>
                    </a:lnTo>
                    <a:lnTo>
                      <a:pt x="642" y="825"/>
                    </a:lnTo>
                    <a:lnTo>
                      <a:pt x="606" y="840"/>
                    </a:lnTo>
                    <a:lnTo>
                      <a:pt x="566" y="855"/>
                    </a:lnTo>
                    <a:lnTo>
                      <a:pt x="525" y="865"/>
                    </a:lnTo>
                    <a:lnTo>
                      <a:pt x="479" y="871"/>
                    </a:lnTo>
                    <a:lnTo>
                      <a:pt x="433" y="876"/>
                    </a:lnTo>
                    <a:close/>
                    <a:moveTo>
                      <a:pt x="433" y="250"/>
                    </a:moveTo>
                    <a:lnTo>
                      <a:pt x="398" y="255"/>
                    </a:lnTo>
                    <a:lnTo>
                      <a:pt x="362" y="265"/>
                    </a:lnTo>
                    <a:lnTo>
                      <a:pt x="331" y="285"/>
                    </a:lnTo>
                    <a:lnTo>
                      <a:pt x="301" y="306"/>
                    </a:lnTo>
                    <a:lnTo>
                      <a:pt x="280" y="331"/>
                    </a:lnTo>
                    <a:lnTo>
                      <a:pt x="260" y="367"/>
                    </a:lnTo>
                    <a:lnTo>
                      <a:pt x="250" y="402"/>
                    </a:lnTo>
                    <a:lnTo>
                      <a:pt x="250" y="438"/>
                    </a:lnTo>
                    <a:lnTo>
                      <a:pt x="250" y="474"/>
                    </a:lnTo>
                    <a:lnTo>
                      <a:pt x="260" y="510"/>
                    </a:lnTo>
                    <a:lnTo>
                      <a:pt x="280" y="545"/>
                    </a:lnTo>
                    <a:lnTo>
                      <a:pt x="301" y="570"/>
                    </a:lnTo>
                    <a:lnTo>
                      <a:pt x="331" y="596"/>
                    </a:lnTo>
                    <a:lnTo>
                      <a:pt x="362" y="611"/>
                    </a:lnTo>
                    <a:lnTo>
                      <a:pt x="398" y="621"/>
                    </a:lnTo>
                    <a:lnTo>
                      <a:pt x="433" y="626"/>
                    </a:lnTo>
                    <a:lnTo>
                      <a:pt x="474" y="621"/>
                    </a:lnTo>
                    <a:lnTo>
                      <a:pt x="510" y="611"/>
                    </a:lnTo>
                    <a:lnTo>
                      <a:pt x="540" y="596"/>
                    </a:lnTo>
                    <a:lnTo>
                      <a:pt x="566" y="570"/>
                    </a:lnTo>
                    <a:lnTo>
                      <a:pt x="591" y="545"/>
                    </a:lnTo>
                    <a:lnTo>
                      <a:pt x="606" y="510"/>
                    </a:lnTo>
                    <a:lnTo>
                      <a:pt x="616" y="474"/>
                    </a:lnTo>
                    <a:lnTo>
                      <a:pt x="622" y="438"/>
                    </a:lnTo>
                    <a:lnTo>
                      <a:pt x="616" y="402"/>
                    </a:lnTo>
                    <a:lnTo>
                      <a:pt x="606" y="367"/>
                    </a:lnTo>
                    <a:lnTo>
                      <a:pt x="591" y="331"/>
                    </a:lnTo>
                    <a:lnTo>
                      <a:pt x="566" y="306"/>
                    </a:lnTo>
                    <a:lnTo>
                      <a:pt x="540" y="285"/>
                    </a:lnTo>
                    <a:lnTo>
                      <a:pt x="510" y="265"/>
                    </a:lnTo>
                    <a:lnTo>
                      <a:pt x="474" y="255"/>
                    </a:lnTo>
                    <a:lnTo>
                      <a:pt x="433" y="25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Freeform 94"/>
              <p:cNvSpPr>
                <a:spLocks noChangeArrowheads="1"/>
              </p:cNvSpPr>
              <p:nvPr/>
            </p:nvSpPr>
            <p:spPr bwMode="auto">
              <a:xfrm>
                <a:off x="9163013" y="4764846"/>
                <a:ext cx="168958" cy="534028"/>
              </a:xfrm>
              <a:custGeom>
                <a:avLst/>
                <a:gdLst>
                  <a:gd name="T0" fmla="*/ 0 w 250"/>
                  <a:gd name="T1" fmla="*/ 0 h 785"/>
                  <a:gd name="T2" fmla="*/ 56 w 250"/>
                  <a:gd name="T3" fmla="*/ 26 h 785"/>
                  <a:gd name="T4" fmla="*/ 101 w 250"/>
                  <a:gd name="T5" fmla="*/ 67 h 785"/>
                  <a:gd name="T6" fmla="*/ 142 w 250"/>
                  <a:gd name="T7" fmla="*/ 108 h 785"/>
                  <a:gd name="T8" fmla="*/ 183 w 250"/>
                  <a:gd name="T9" fmla="*/ 158 h 785"/>
                  <a:gd name="T10" fmla="*/ 208 w 250"/>
                  <a:gd name="T11" fmla="*/ 209 h 785"/>
                  <a:gd name="T12" fmla="*/ 234 w 250"/>
                  <a:gd name="T13" fmla="*/ 265 h 785"/>
                  <a:gd name="T14" fmla="*/ 244 w 250"/>
                  <a:gd name="T15" fmla="*/ 326 h 785"/>
                  <a:gd name="T16" fmla="*/ 249 w 250"/>
                  <a:gd name="T17" fmla="*/ 393 h 785"/>
                  <a:gd name="T18" fmla="*/ 249 w 250"/>
                  <a:gd name="T19" fmla="*/ 393 h 785"/>
                  <a:gd name="T20" fmla="*/ 244 w 250"/>
                  <a:gd name="T21" fmla="*/ 458 h 785"/>
                  <a:gd name="T22" fmla="*/ 234 w 250"/>
                  <a:gd name="T23" fmla="*/ 519 h 785"/>
                  <a:gd name="T24" fmla="*/ 208 w 250"/>
                  <a:gd name="T25" fmla="*/ 575 h 785"/>
                  <a:gd name="T26" fmla="*/ 183 w 250"/>
                  <a:gd name="T27" fmla="*/ 627 h 785"/>
                  <a:gd name="T28" fmla="*/ 142 w 250"/>
                  <a:gd name="T29" fmla="*/ 678 h 785"/>
                  <a:gd name="T30" fmla="*/ 101 w 250"/>
                  <a:gd name="T31" fmla="*/ 718 h 785"/>
                  <a:gd name="T32" fmla="*/ 56 w 250"/>
                  <a:gd name="T33" fmla="*/ 754 h 785"/>
                  <a:gd name="T34" fmla="*/ 0 w 250"/>
                  <a:gd name="T35" fmla="*/ 784 h 785"/>
                  <a:gd name="T36" fmla="*/ 0 w 250"/>
                  <a:gd name="T37" fmla="*/ 784 h 785"/>
                  <a:gd name="T38" fmla="*/ 0 w 250"/>
                  <a:gd name="T39" fmla="*/ 393 h 785"/>
                  <a:gd name="T40" fmla="*/ 0 w 250"/>
                  <a:gd name="T41" fmla="*/ 0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0" h="785">
                    <a:moveTo>
                      <a:pt x="0" y="0"/>
                    </a:moveTo>
                    <a:lnTo>
                      <a:pt x="56" y="26"/>
                    </a:lnTo>
                    <a:lnTo>
                      <a:pt x="101" y="67"/>
                    </a:lnTo>
                    <a:lnTo>
                      <a:pt x="142" y="108"/>
                    </a:lnTo>
                    <a:lnTo>
                      <a:pt x="183" y="158"/>
                    </a:lnTo>
                    <a:lnTo>
                      <a:pt x="208" y="209"/>
                    </a:lnTo>
                    <a:lnTo>
                      <a:pt x="234" y="265"/>
                    </a:lnTo>
                    <a:lnTo>
                      <a:pt x="244" y="326"/>
                    </a:lnTo>
                    <a:lnTo>
                      <a:pt x="249" y="393"/>
                    </a:lnTo>
                    <a:lnTo>
                      <a:pt x="249" y="393"/>
                    </a:lnTo>
                    <a:lnTo>
                      <a:pt x="244" y="458"/>
                    </a:lnTo>
                    <a:lnTo>
                      <a:pt x="234" y="519"/>
                    </a:lnTo>
                    <a:lnTo>
                      <a:pt x="208" y="575"/>
                    </a:lnTo>
                    <a:lnTo>
                      <a:pt x="183" y="627"/>
                    </a:lnTo>
                    <a:lnTo>
                      <a:pt x="142" y="678"/>
                    </a:lnTo>
                    <a:lnTo>
                      <a:pt x="101" y="718"/>
                    </a:lnTo>
                    <a:lnTo>
                      <a:pt x="56" y="754"/>
                    </a:lnTo>
                    <a:lnTo>
                      <a:pt x="0" y="784"/>
                    </a:lnTo>
                    <a:lnTo>
                      <a:pt x="0" y="784"/>
                    </a:lnTo>
                    <a:lnTo>
                      <a:pt x="0" y="393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8" name="Freeform 41"/>
            <p:cNvSpPr>
              <a:spLocks noChangeArrowheads="1"/>
            </p:cNvSpPr>
            <p:nvPr userDrawn="1"/>
          </p:nvSpPr>
          <p:spPr bwMode="auto">
            <a:xfrm flipH="1">
              <a:off x="10445282" y="2814127"/>
              <a:ext cx="168958" cy="407310"/>
            </a:xfrm>
            <a:custGeom>
              <a:avLst/>
              <a:gdLst>
                <a:gd name="T0" fmla="*/ 36 w 250"/>
                <a:gd name="T1" fmla="*/ 209 h 601"/>
                <a:gd name="T2" fmla="*/ 249 w 250"/>
                <a:gd name="T3" fmla="*/ 0 h 601"/>
                <a:gd name="T4" fmla="*/ 249 w 250"/>
                <a:gd name="T5" fmla="*/ 600 h 601"/>
                <a:gd name="T6" fmla="*/ 36 w 250"/>
                <a:gd name="T7" fmla="*/ 387 h 601"/>
                <a:gd name="T8" fmla="*/ 20 w 250"/>
                <a:gd name="T9" fmla="*/ 366 h 601"/>
                <a:gd name="T10" fmla="*/ 10 w 250"/>
                <a:gd name="T11" fmla="*/ 346 h 601"/>
                <a:gd name="T12" fmla="*/ 0 w 250"/>
                <a:gd name="T13" fmla="*/ 321 h 601"/>
                <a:gd name="T14" fmla="*/ 0 w 250"/>
                <a:gd name="T15" fmla="*/ 301 h 601"/>
                <a:gd name="T16" fmla="*/ 0 w 250"/>
                <a:gd name="T17" fmla="*/ 275 h 601"/>
                <a:gd name="T18" fmla="*/ 10 w 250"/>
                <a:gd name="T19" fmla="*/ 254 h 601"/>
                <a:gd name="T20" fmla="*/ 20 w 250"/>
                <a:gd name="T21" fmla="*/ 229 h 601"/>
                <a:gd name="T22" fmla="*/ 36 w 250"/>
                <a:gd name="T23" fmla="*/ 20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0" h="601">
                  <a:moveTo>
                    <a:pt x="36" y="209"/>
                  </a:moveTo>
                  <a:lnTo>
                    <a:pt x="249" y="0"/>
                  </a:lnTo>
                  <a:lnTo>
                    <a:pt x="249" y="600"/>
                  </a:lnTo>
                  <a:lnTo>
                    <a:pt x="36" y="387"/>
                  </a:lnTo>
                  <a:lnTo>
                    <a:pt x="20" y="366"/>
                  </a:lnTo>
                  <a:lnTo>
                    <a:pt x="10" y="346"/>
                  </a:lnTo>
                  <a:lnTo>
                    <a:pt x="0" y="321"/>
                  </a:lnTo>
                  <a:lnTo>
                    <a:pt x="0" y="301"/>
                  </a:lnTo>
                  <a:lnTo>
                    <a:pt x="0" y="275"/>
                  </a:lnTo>
                  <a:lnTo>
                    <a:pt x="10" y="254"/>
                  </a:lnTo>
                  <a:lnTo>
                    <a:pt x="20" y="229"/>
                  </a:lnTo>
                  <a:lnTo>
                    <a:pt x="36" y="209"/>
                  </a:lnTo>
                </a:path>
              </a:pathLst>
            </a:cu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35702" y="5179917"/>
            <a:ext cx="7338389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sp>
        <p:nvSpPr>
          <p:cNvPr id="51" name="Rectangle 50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</p:grpSpPr>
        <p:sp>
          <p:nvSpPr>
            <p:cNvPr id="43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solidFill>
              <a:srgbClr val="65CBC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solidFill>
              <a:srgbClr val="3276B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solidFill>
              <a:srgbClr val="F8D44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solidFill>
              <a:srgbClr val="00588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solidFill>
              <a:srgbClr val="00A8E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8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/>
          <p:cNvSpPr>
            <a:spLocks noGrp="1"/>
          </p:cNvSpPr>
          <p:nvPr>
            <p:ph type="subTitle" idx="1"/>
          </p:nvPr>
        </p:nvSpPr>
        <p:spPr>
          <a:xfrm>
            <a:off x="435703" y="5179917"/>
            <a:ext cx="7338388" cy="101936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3" name="Title 1"/>
          <p:cNvSpPr>
            <a:spLocks noGrp="1"/>
          </p:cNvSpPr>
          <p:nvPr>
            <p:ph type="ctrTitle"/>
          </p:nvPr>
        </p:nvSpPr>
        <p:spPr>
          <a:xfrm>
            <a:off x="410302" y="2701234"/>
            <a:ext cx="7363789" cy="24714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>
                <a:solidFill>
                  <a:srgbClr val="F5F5F5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2400">
                <a:solidFill>
                  <a:srgbClr val="004169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52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 userDrawn="1"/>
        </p:nvSpPr>
        <p:spPr>
          <a:xfrm>
            <a:off x="381000" y="6362700"/>
            <a:ext cx="1473200" cy="296415"/>
          </a:xfrm>
          <a:prstGeom prst="rect">
            <a:avLst/>
          </a:prstGeom>
          <a:solidFill>
            <a:srgbClr val="29A7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 userDrawn="1"/>
        </p:nvSpPr>
        <p:spPr>
          <a:xfrm>
            <a:off x="-1" y="6311900"/>
            <a:ext cx="12188825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7099301" y="172976"/>
            <a:ext cx="4795838" cy="6694549"/>
            <a:chOff x="7573963" y="693738"/>
            <a:chExt cx="4422775" cy="6173787"/>
          </a:xfrm>
          <a:solidFill>
            <a:srgbClr val="005586"/>
          </a:solidFill>
        </p:grpSpPr>
        <p:sp>
          <p:nvSpPr>
            <p:cNvPr id="47" name="Freeform 3"/>
            <p:cNvSpPr>
              <a:spLocks noChangeArrowheads="1"/>
            </p:cNvSpPr>
            <p:nvPr/>
          </p:nvSpPr>
          <p:spPr bwMode="auto">
            <a:xfrm>
              <a:off x="11466513" y="1619250"/>
              <a:ext cx="61913" cy="984250"/>
            </a:xfrm>
            <a:custGeom>
              <a:avLst/>
              <a:gdLst>
                <a:gd name="T0" fmla="*/ 0 w 175"/>
                <a:gd name="T1" fmla="*/ 0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272 h 2739"/>
                <a:gd name="T8" fmla="*/ 174 w 175"/>
                <a:gd name="T9" fmla="*/ 272 h 2739"/>
                <a:gd name="T10" fmla="*/ 136 w 175"/>
                <a:gd name="T11" fmla="*/ 250 h 2739"/>
                <a:gd name="T12" fmla="*/ 103 w 175"/>
                <a:gd name="T13" fmla="*/ 223 h 2739"/>
                <a:gd name="T14" fmla="*/ 76 w 175"/>
                <a:gd name="T15" fmla="*/ 196 h 2739"/>
                <a:gd name="T16" fmla="*/ 49 w 175"/>
                <a:gd name="T17" fmla="*/ 164 h 2739"/>
                <a:gd name="T18" fmla="*/ 27 w 175"/>
                <a:gd name="T19" fmla="*/ 125 h 2739"/>
                <a:gd name="T20" fmla="*/ 11 w 175"/>
                <a:gd name="T21" fmla="*/ 87 h 2739"/>
                <a:gd name="T22" fmla="*/ 5 w 175"/>
                <a:gd name="T23" fmla="*/ 44 h 2739"/>
                <a:gd name="T24" fmla="*/ 0 w 175"/>
                <a:gd name="T25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0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3"/>
                  </a:lnTo>
                  <a:lnTo>
                    <a:pt x="76" y="196"/>
                  </a:lnTo>
                  <a:lnTo>
                    <a:pt x="49" y="164"/>
                  </a:lnTo>
                  <a:lnTo>
                    <a:pt x="27" y="125"/>
                  </a:lnTo>
                  <a:lnTo>
                    <a:pt x="11" y="87"/>
                  </a:lnTo>
                  <a:lnTo>
                    <a:pt x="5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 4"/>
            <p:cNvSpPr>
              <a:spLocks noChangeArrowheads="1"/>
            </p:cNvSpPr>
            <p:nvPr/>
          </p:nvSpPr>
          <p:spPr bwMode="auto">
            <a:xfrm>
              <a:off x="10220325" y="4595813"/>
              <a:ext cx="61913" cy="168275"/>
            </a:xfrm>
            <a:custGeom>
              <a:avLst/>
              <a:gdLst>
                <a:gd name="T0" fmla="*/ 0 w 175"/>
                <a:gd name="T1" fmla="*/ 273 h 474"/>
                <a:gd name="T2" fmla="*/ 0 w 175"/>
                <a:gd name="T3" fmla="*/ 473 h 474"/>
                <a:gd name="T4" fmla="*/ 174 w 175"/>
                <a:gd name="T5" fmla="*/ 473 h 474"/>
                <a:gd name="T6" fmla="*/ 174 w 175"/>
                <a:gd name="T7" fmla="*/ 0 h 474"/>
                <a:gd name="T8" fmla="*/ 174 w 175"/>
                <a:gd name="T9" fmla="*/ 0 h 474"/>
                <a:gd name="T10" fmla="*/ 174 w 175"/>
                <a:gd name="T11" fmla="*/ 44 h 474"/>
                <a:gd name="T12" fmla="*/ 163 w 175"/>
                <a:gd name="T13" fmla="*/ 88 h 474"/>
                <a:gd name="T14" fmla="*/ 147 w 175"/>
                <a:gd name="T15" fmla="*/ 125 h 474"/>
                <a:gd name="T16" fmla="*/ 125 w 175"/>
                <a:gd name="T17" fmla="*/ 164 h 474"/>
                <a:gd name="T18" fmla="*/ 103 w 175"/>
                <a:gd name="T19" fmla="*/ 196 h 474"/>
                <a:gd name="T20" fmla="*/ 71 w 175"/>
                <a:gd name="T21" fmla="*/ 229 h 474"/>
                <a:gd name="T22" fmla="*/ 38 w 175"/>
                <a:gd name="T23" fmla="*/ 250 h 474"/>
                <a:gd name="T24" fmla="*/ 0 w 175"/>
                <a:gd name="T25" fmla="*/ 2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74">
                  <a:moveTo>
                    <a:pt x="0" y="273"/>
                  </a:moveTo>
                  <a:lnTo>
                    <a:pt x="0" y="473"/>
                  </a:lnTo>
                  <a:lnTo>
                    <a:pt x="174" y="47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44"/>
                  </a:lnTo>
                  <a:lnTo>
                    <a:pt x="163" y="88"/>
                  </a:lnTo>
                  <a:lnTo>
                    <a:pt x="147" y="125"/>
                  </a:lnTo>
                  <a:lnTo>
                    <a:pt x="125" y="164"/>
                  </a:lnTo>
                  <a:lnTo>
                    <a:pt x="103" y="196"/>
                  </a:lnTo>
                  <a:lnTo>
                    <a:pt x="71" y="229"/>
                  </a:lnTo>
                  <a:lnTo>
                    <a:pt x="38" y="250"/>
                  </a:lnTo>
                  <a:lnTo>
                    <a:pt x="0" y="2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 5"/>
            <p:cNvSpPr>
              <a:spLocks noChangeArrowheads="1"/>
            </p:cNvSpPr>
            <p:nvPr/>
          </p:nvSpPr>
          <p:spPr bwMode="auto">
            <a:xfrm>
              <a:off x="8662988" y="6008688"/>
              <a:ext cx="60325" cy="261937"/>
            </a:xfrm>
            <a:custGeom>
              <a:avLst/>
              <a:gdLst>
                <a:gd name="T0" fmla="*/ 0 w 174"/>
                <a:gd name="T1" fmla="*/ 271 h 734"/>
                <a:gd name="T2" fmla="*/ 0 w 174"/>
                <a:gd name="T3" fmla="*/ 733 h 734"/>
                <a:gd name="T4" fmla="*/ 173 w 174"/>
                <a:gd name="T5" fmla="*/ 733 h 734"/>
                <a:gd name="T6" fmla="*/ 173 w 174"/>
                <a:gd name="T7" fmla="*/ 0 h 734"/>
                <a:gd name="T8" fmla="*/ 173 w 174"/>
                <a:gd name="T9" fmla="*/ 0 h 734"/>
                <a:gd name="T10" fmla="*/ 173 w 174"/>
                <a:gd name="T11" fmla="*/ 43 h 734"/>
                <a:gd name="T12" fmla="*/ 162 w 174"/>
                <a:gd name="T13" fmla="*/ 87 h 734"/>
                <a:gd name="T14" fmla="*/ 146 w 174"/>
                <a:gd name="T15" fmla="*/ 125 h 734"/>
                <a:gd name="T16" fmla="*/ 130 w 174"/>
                <a:gd name="T17" fmla="*/ 163 h 734"/>
                <a:gd name="T18" fmla="*/ 102 w 174"/>
                <a:gd name="T19" fmla="*/ 196 h 734"/>
                <a:gd name="T20" fmla="*/ 70 w 174"/>
                <a:gd name="T21" fmla="*/ 228 h 734"/>
                <a:gd name="T22" fmla="*/ 37 w 174"/>
                <a:gd name="T23" fmla="*/ 250 h 734"/>
                <a:gd name="T24" fmla="*/ 0 w 174"/>
                <a:gd name="T25" fmla="*/ 271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734">
                  <a:moveTo>
                    <a:pt x="0" y="271"/>
                  </a:moveTo>
                  <a:lnTo>
                    <a:pt x="0" y="733"/>
                  </a:lnTo>
                  <a:lnTo>
                    <a:pt x="173" y="73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3"/>
                  </a:lnTo>
                  <a:lnTo>
                    <a:pt x="162" y="87"/>
                  </a:lnTo>
                  <a:lnTo>
                    <a:pt x="146" y="125"/>
                  </a:lnTo>
                  <a:lnTo>
                    <a:pt x="130" y="163"/>
                  </a:lnTo>
                  <a:lnTo>
                    <a:pt x="102" y="196"/>
                  </a:lnTo>
                  <a:lnTo>
                    <a:pt x="70" y="228"/>
                  </a:lnTo>
                  <a:lnTo>
                    <a:pt x="37" y="250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 6"/>
            <p:cNvSpPr>
              <a:spLocks noChangeArrowheads="1"/>
            </p:cNvSpPr>
            <p:nvPr/>
          </p:nvSpPr>
          <p:spPr bwMode="auto">
            <a:xfrm>
              <a:off x="11310938" y="2573338"/>
              <a:ext cx="374650" cy="217487"/>
            </a:xfrm>
            <a:custGeom>
              <a:avLst/>
              <a:gdLst>
                <a:gd name="T0" fmla="*/ 521 w 1043"/>
                <a:gd name="T1" fmla="*/ 609 h 610"/>
                <a:gd name="T2" fmla="*/ 488 w 1043"/>
                <a:gd name="T3" fmla="*/ 604 h 610"/>
                <a:gd name="T4" fmla="*/ 472 w 1043"/>
                <a:gd name="T5" fmla="*/ 593 h 610"/>
                <a:gd name="T6" fmla="*/ 461 w 1043"/>
                <a:gd name="T7" fmla="*/ 581 h 610"/>
                <a:gd name="T8" fmla="*/ 27 w 1043"/>
                <a:gd name="T9" fmla="*/ 152 h 610"/>
                <a:gd name="T10" fmla="*/ 10 w 1043"/>
                <a:gd name="T11" fmla="*/ 131 h 610"/>
                <a:gd name="T12" fmla="*/ 0 w 1043"/>
                <a:gd name="T13" fmla="*/ 104 h 610"/>
                <a:gd name="T14" fmla="*/ 0 w 1043"/>
                <a:gd name="T15" fmla="*/ 82 h 610"/>
                <a:gd name="T16" fmla="*/ 5 w 1043"/>
                <a:gd name="T17" fmla="*/ 55 h 610"/>
                <a:gd name="T18" fmla="*/ 21 w 1043"/>
                <a:gd name="T19" fmla="*/ 33 h 610"/>
                <a:gd name="T20" fmla="*/ 37 w 1043"/>
                <a:gd name="T21" fmla="*/ 17 h 610"/>
                <a:gd name="T22" fmla="*/ 65 w 1043"/>
                <a:gd name="T23" fmla="*/ 6 h 610"/>
                <a:gd name="T24" fmla="*/ 86 w 1043"/>
                <a:gd name="T25" fmla="*/ 0 h 610"/>
                <a:gd name="T26" fmla="*/ 955 w 1043"/>
                <a:gd name="T27" fmla="*/ 0 h 610"/>
                <a:gd name="T28" fmla="*/ 977 w 1043"/>
                <a:gd name="T29" fmla="*/ 6 h 610"/>
                <a:gd name="T30" fmla="*/ 1004 w 1043"/>
                <a:gd name="T31" fmla="*/ 17 h 610"/>
                <a:gd name="T32" fmla="*/ 1020 w 1043"/>
                <a:gd name="T33" fmla="*/ 33 h 610"/>
                <a:gd name="T34" fmla="*/ 1031 w 1043"/>
                <a:gd name="T35" fmla="*/ 55 h 610"/>
                <a:gd name="T36" fmla="*/ 1042 w 1043"/>
                <a:gd name="T37" fmla="*/ 82 h 610"/>
                <a:gd name="T38" fmla="*/ 1037 w 1043"/>
                <a:gd name="T39" fmla="*/ 104 h 610"/>
                <a:gd name="T40" fmla="*/ 1031 w 1043"/>
                <a:gd name="T41" fmla="*/ 131 h 610"/>
                <a:gd name="T42" fmla="*/ 1014 w 1043"/>
                <a:gd name="T43" fmla="*/ 152 h 610"/>
                <a:gd name="T44" fmla="*/ 581 w 1043"/>
                <a:gd name="T45" fmla="*/ 581 h 610"/>
                <a:gd name="T46" fmla="*/ 570 w 1043"/>
                <a:gd name="T47" fmla="*/ 593 h 610"/>
                <a:gd name="T48" fmla="*/ 553 w 1043"/>
                <a:gd name="T49" fmla="*/ 604 h 610"/>
                <a:gd name="T50" fmla="*/ 521 w 1043"/>
                <a:gd name="T51" fmla="*/ 609 h 610"/>
                <a:gd name="T52" fmla="*/ 298 w 1043"/>
                <a:gd name="T53" fmla="*/ 174 h 610"/>
                <a:gd name="T54" fmla="*/ 521 w 1043"/>
                <a:gd name="T55" fmla="*/ 397 h 610"/>
                <a:gd name="T56" fmla="*/ 743 w 1043"/>
                <a:gd name="T57" fmla="*/ 174 h 610"/>
                <a:gd name="T58" fmla="*/ 298 w 1043"/>
                <a:gd name="T59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3" h="610">
                  <a:moveTo>
                    <a:pt x="521" y="609"/>
                  </a:moveTo>
                  <a:lnTo>
                    <a:pt x="488" y="604"/>
                  </a:lnTo>
                  <a:lnTo>
                    <a:pt x="472" y="593"/>
                  </a:lnTo>
                  <a:lnTo>
                    <a:pt x="461" y="581"/>
                  </a:lnTo>
                  <a:lnTo>
                    <a:pt x="27" y="152"/>
                  </a:lnTo>
                  <a:lnTo>
                    <a:pt x="10" y="131"/>
                  </a:lnTo>
                  <a:lnTo>
                    <a:pt x="0" y="104"/>
                  </a:lnTo>
                  <a:lnTo>
                    <a:pt x="0" y="82"/>
                  </a:lnTo>
                  <a:lnTo>
                    <a:pt x="5" y="55"/>
                  </a:lnTo>
                  <a:lnTo>
                    <a:pt x="21" y="33"/>
                  </a:lnTo>
                  <a:lnTo>
                    <a:pt x="37" y="17"/>
                  </a:lnTo>
                  <a:lnTo>
                    <a:pt x="65" y="6"/>
                  </a:lnTo>
                  <a:lnTo>
                    <a:pt x="86" y="0"/>
                  </a:lnTo>
                  <a:lnTo>
                    <a:pt x="955" y="0"/>
                  </a:lnTo>
                  <a:lnTo>
                    <a:pt x="977" y="6"/>
                  </a:lnTo>
                  <a:lnTo>
                    <a:pt x="1004" y="17"/>
                  </a:lnTo>
                  <a:lnTo>
                    <a:pt x="1020" y="33"/>
                  </a:lnTo>
                  <a:lnTo>
                    <a:pt x="1031" y="55"/>
                  </a:lnTo>
                  <a:lnTo>
                    <a:pt x="1042" y="82"/>
                  </a:lnTo>
                  <a:lnTo>
                    <a:pt x="1037" y="104"/>
                  </a:lnTo>
                  <a:lnTo>
                    <a:pt x="1031" y="131"/>
                  </a:lnTo>
                  <a:lnTo>
                    <a:pt x="1014" y="152"/>
                  </a:lnTo>
                  <a:lnTo>
                    <a:pt x="581" y="581"/>
                  </a:lnTo>
                  <a:lnTo>
                    <a:pt x="570" y="593"/>
                  </a:lnTo>
                  <a:lnTo>
                    <a:pt x="553" y="604"/>
                  </a:lnTo>
                  <a:lnTo>
                    <a:pt x="521" y="609"/>
                  </a:lnTo>
                  <a:close/>
                  <a:moveTo>
                    <a:pt x="298" y="174"/>
                  </a:moveTo>
                  <a:lnTo>
                    <a:pt x="521" y="397"/>
                  </a:lnTo>
                  <a:lnTo>
                    <a:pt x="743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 7"/>
            <p:cNvSpPr>
              <a:spLocks noChangeArrowheads="1"/>
            </p:cNvSpPr>
            <p:nvPr/>
          </p:nvSpPr>
          <p:spPr bwMode="auto">
            <a:xfrm>
              <a:off x="11156950" y="1960563"/>
              <a:ext cx="60325" cy="4141787"/>
            </a:xfrm>
            <a:custGeom>
              <a:avLst/>
              <a:gdLst>
                <a:gd name="T0" fmla="*/ 0 w 174"/>
                <a:gd name="T1" fmla="*/ 2928 h 11511"/>
                <a:gd name="T2" fmla="*/ 0 w 174"/>
                <a:gd name="T3" fmla="*/ 2928 h 11511"/>
                <a:gd name="T4" fmla="*/ 0 w 174"/>
                <a:gd name="T5" fmla="*/ 2885 h 11511"/>
                <a:gd name="T6" fmla="*/ 10 w 174"/>
                <a:gd name="T7" fmla="*/ 2841 h 11511"/>
                <a:gd name="T8" fmla="*/ 27 w 174"/>
                <a:gd name="T9" fmla="*/ 2803 h 11511"/>
                <a:gd name="T10" fmla="*/ 43 w 174"/>
                <a:gd name="T11" fmla="*/ 2765 h 11511"/>
                <a:gd name="T12" fmla="*/ 70 w 174"/>
                <a:gd name="T13" fmla="*/ 2733 h 11511"/>
                <a:gd name="T14" fmla="*/ 103 w 174"/>
                <a:gd name="T15" fmla="*/ 2700 h 11511"/>
                <a:gd name="T16" fmla="*/ 135 w 174"/>
                <a:gd name="T17" fmla="*/ 2678 h 11511"/>
                <a:gd name="T18" fmla="*/ 173 w 174"/>
                <a:gd name="T19" fmla="*/ 2656 h 11511"/>
                <a:gd name="T20" fmla="*/ 173 w 174"/>
                <a:gd name="T21" fmla="*/ 0 h 11511"/>
                <a:gd name="T22" fmla="*/ 0 w 174"/>
                <a:gd name="T23" fmla="*/ 0 h 11511"/>
                <a:gd name="T24" fmla="*/ 0 w 174"/>
                <a:gd name="T25" fmla="*/ 11510 h 11511"/>
                <a:gd name="T26" fmla="*/ 173 w 174"/>
                <a:gd name="T27" fmla="*/ 11510 h 11511"/>
                <a:gd name="T28" fmla="*/ 173 w 174"/>
                <a:gd name="T29" fmla="*/ 3205 h 11511"/>
                <a:gd name="T30" fmla="*/ 173 w 174"/>
                <a:gd name="T31" fmla="*/ 3205 h 11511"/>
                <a:gd name="T32" fmla="*/ 135 w 174"/>
                <a:gd name="T33" fmla="*/ 3184 h 11511"/>
                <a:gd name="T34" fmla="*/ 103 w 174"/>
                <a:gd name="T35" fmla="*/ 3156 h 11511"/>
                <a:gd name="T36" fmla="*/ 70 w 174"/>
                <a:gd name="T37" fmla="*/ 3129 h 11511"/>
                <a:gd name="T38" fmla="*/ 43 w 174"/>
                <a:gd name="T39" fmla="*/ 3091 h 11511"/>
                <a:gd name="T40" fmla="*/ 27 w 174"/>
                <a:gd name="T41" fmla="*/ 3059 h 11511"/>
                <a:gd name="T42" fmla="*/ 10 w 174"/>
                <a:gd name="T43" fmla="*/ 3015 h 11511"/>
                <a:gd name="T44" fmla="*/ 0 w 174"/>
                <a:gd name="T45" fmla="*/ 2972 h 11511"/>
                <a:gd name="T46" fmla="*/ 0 w 174"/>
                <a:gd name="T47" fmla="*/ 2928 h 11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11511">
                  <a:moveTo>
                    <a:pt x="0" y="2928"/>
                  </a:moveTo>
                  <a:lnTo>
                    <a:pt x="0" y="2928"/>
                  </a:lnTo>
                  <a:lnTo>
                    <a:pt x="0" y="2885"/>
                  </a:lnTo>
                  <a:lnTo>
                    <a:pt x="10" y="2841"/>
                  </a:lnTo>
                  <a:lnTo>
                    <a:pt x="27" y="2803"/>
                  </a:lnTo>
                  <a:lnTo>
                    <a:pt x="43" y="2765"/>
                  </a:lnTo>
                  <a:lnTo>
                    <a:pt x="70" y="2733"/>
                  </a:lnTo>
                  <a:lnTo>
                    <a:pt x="103" y="2700"/>
                  </a:lnTo>
                  <a:lnTo>
                    <a:pt x="135" y="2678"/>
                  </a:lnTo>
                  <a:lnTo>
                    <a:pt x="173" y="2656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11510"/>
                  </a:lnTo>
                  <a:lnTo>
                    <a:pt x="173" y="11510"/>
                  </a:lnTo>
                  <a:lnTo>
                    <a:pt x="173" y="3205"/>
                  </a:lnTo>
                  <a:lnTo>
                    <a:pt x="173" y="3205"/>
                  </a:lnTo>
                  <a:lnTo>
                    <a:pt x="135" y="3184"/>
                  </a:lnTo>
                  <a:lnTo>
                    <a:pt x="103" y="3156"/>
                  </a:lnTo>
                  <a:lnTo>
                    <a:pt x="70" y="3129"/>
                  </a:lnTo>
                  <a:lnTo>
                    <a:pt x="43" y="3091"/>
                  </a:lnTo>
                  <a:lnTo>
                    <a:pt x="27" y="3059"/>
                  </a:lnTo>
                  <a:lnTo>
                    <a:pt x="10" y="3015"/>
                  </a:lnTo>
                  <a:lnTo>
                    <a:pt x="0" y="2972"/>
                  </a:lnTo>
                  <a:lnTo>
                    <a:pt x="0" y="29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 8"/>
            <p:cNvSpPr>
              <a:spLocks noChangeArrowheads="1"/>
            </p:cNvSpPr>
            <p:nvPr/>
          </p:nvSpPr>
          <p:spPr bwMode="auto">
            <a:xfrm>
              <a:off x="11310938" y="2117725"/>
              <a:ext cx="60325" cy="896937"/>
            </a:xfrm>
            <a:custGeom>
              <a:avLst/>
              <a:gdLst>
                <a:gd name="T0" fmla="*/ 0 w 174"/>
                <a:gd name="T1" fmla="*/ 0 h 2494"/>
                <a:gd name="T2" fmla="*/ 0 w 174"/>
                <a:gd name="T3" fmla="*/ 2221 h 2494"/>
                <a:gd name="T4" fmla="*/ 0 w 174"/>
                <a:gd name="T5" fmla="*/ 2221 h 2494"/>
                <a:gd name="T6" fmla="*/ 37 w 174"/>
                <a:gd name="T7" fmla="*/ 2243 h 2494"/>
                <a:gd name="T8" fmla="*/ 70 w 174"/>
                <a:gd name="T9" fmla="*/ 2265 h 2494"/>
                <a:gd name="T10" fmla="*/ 102 w 174"/>
                <a:gd name="T11" fmla="*/ 2298 h 2494"/>
                <a:gd name="T12" fmla="*/ 125 w 174"/>
                <a:gd name="T13" fmla="*/ 2330 h 2494"/>
                <a:gd name="T14" fmla="*/ 146 w 174"/>
                <a:gd name="T15" fmla="*/ 2368 h 2494"/>
                <a:gd name="T16" fmla="*/ 162 w 174"/>
                <a:gd name="T17" fmla="*/ 2406 h 2494"/>
                <a:gd name="T18" fmla="*/ 173 w 174"/>
                <a:gd name="T19" fmla="*/ 2450 h 2494"/>
                <a:gd name="T20" fmla="*/ 173 w 174"/>
                <a:gd name="T21" fmla="*/ 2493 h 2494"/>
                <a:gd name="T22" fmla="*/ 173 w 174"/>
                <a:gd name="T23" fmla="*/ 0 h 2494"/>
                <a:gd name="T24" fmla="*/ 0 w 174"/>
                <a:gd name="T25" fmla="*/ 0 h 2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2494">
                  <a:moveTo>
                    <a:pt x="0" y="0"/>
                  </a:moveTo>
                  <a:lnTo>
                    <a:pt x="0" y="2221"/>
                  </a:lnTo>
                  <a:lnTo>
                    <a:pt x="0" y="2221"/>
                  </a:lnTo>
                  <a:lnTo>
                    <a:pt x="37" y="2243"/>
                  </a:lnTo>
                  <a:lnTo>
                    <a:pt x="70" y="2265"/>
                  </a:lnTo>
                  <a:lnTo>
                    <a:pt x="102" y="2298"/>
                  </a:lnTo>
                  <a:lnTo>
                    <a:pt x="125" y="2330"/>
                  </a:lnTo>
                  <a:lnTo>
                    <a:pt x="146" y="2368"/>
                  </a:lnTo>
                  <a:lnTo>
                    <a:pt x="162" y="2406"/>
                  </a:lnTo>
                  <a:lnTo>
                    <a:pt x="173" y="2450"/>
                  </a:lnTo>
                  <a:lnTo>
                    <a:pt x="173" y="2493"/>
                  </a:lnTo>
                  <a:lnTo>
                    <a:pt x="173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 9"/>
            <p:cNvSpPr>
              <a:spLocks noChangeArrowheads="1"/>
            </p:cNvSpPr>
            <p:nvPr/>
          </p:nvSpPr>
          <p:spPr bwMode="auto">
            <a:xfrm>
              <a:off x="11310938" y="3014663"/>
              <a:ext cx="60325" cy="538162"/>
            </a:xfrm>
            <a:custGeom>
              <a:avLst/>
              <a:gdLst>
                <a:gd name="T0" fmla="*/ 0 w 174"/>
                <a:gd name="T1" fmla="*/ 277 h 1500"/>
                <a:gd name="T2" fmla="*/ 0 w 174"/>
                <a:gd name="T3" fmla="*/ 1499 h 1500"/>
                <a:gd name="T4" fmla="*/ 173 w 174"/>
                <a:gd name="T5" fmla="*/ 1499 h 1500"/>
                <a:gd name="T6" fmla="*/ 173 w 174"/>
                <a:gd name="T7" fmla="*/ 0 h 1500"/>
                <a:gd name="T8" fmla="*/ 173 w 174"/>
                <a:gd name="T9" fmla="*/ 0 h 1500"/>
                <a:gd name="T10" fmla="*/ 173 w 174"/>
                <a:gd name="T11" fmla="*/ 44 h 1500"/>
                <a:gd name="T12" fmla="*/ 162 w 174"/>
                <a:gd name="T13" fmla="*/ 87 h 1500"/>
                <a:gd name="T14" fmla="*/ 146 w 174"/>
                <a:gd name="T15" fmla="*/ 131 h 1500"/>
                <a:gd name="T16" fmla="*/ 125 w 174"/>
                <a:gd name="T17" fmla="*/ 163 h 1500"/>
                <a:gd name="T18" fmla="*/ 102 w 174"/>
                <a:gd name="T19" fmla="*/ 201 h 1500"/>
                <a:gd name="T20" fmla="*/ 70 w 174"/>
                <a:gd name="T21" fmla="*/ 228 h 1500"/>
                <a:gd name="T22" fmla="*/ 37 w 174"/>
                <a:gd name="T23" fmla="*/ 256 h 1500"/>
                <a:gd name="T24" fmla="*/ 0 w 174"/>
                <a:gd name="T25" fmla="*/ 277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1500">
                  <a:moveTo>
                    <a:pt x="0" y="277"/>
                  </a:moveTo>
                  <a:lnTo>
                    <a:pt x="0" y="1499"/>
                  </a:lnTo>
                  <a:lnTo>
                    <a:pt x="173" y="149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3" y="44"/>
                  </a:lnTo>
                  <a:lnTo>
                    <a:pt x="162" y="87"/>
                  </a:lnTo>
                  <a:lnTo>
                    <a:pt x="146" y="131"/>
                  </a:lnTo>
                  <a:lnTo>
                    <a:pt x="125" y="163"/>
                  </a:lnTo>
                  <a:lnTo>
                    <a:pt x="102" y="201"/>
                  </a:lnTo>
                  <a:lnTo>
                    <a:pt x="70" y="228"/>
                  </a:lnTo>
                  <a:lnTo>
                    <a:pt x="37" y="256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 10"/>
            <p:cNvSpPr>
              <a:spLocks noChangeArrowheads="1"/>
            </p:cNvSpPr>
            <p:nvPr/>
          </p:nvSpPr>
          <p:spPr bwMode="auto">
            <a:xfrm>
              <a:off x="11218863" y="2905125"/>
              <a:ext cx="90488" cy="217487"/>
            </a:xfrm>
            <a:custGeom>
              <a:avLst/>
              <a:gdLst>
                <a:gd name="T0" fmla="*/ 125 w 257"/>
                <a:gd name="T1" fmla="*/ 435 h 609"/>
                <a:gd name="T2" fmla="*/ 125 w 257"/>
                <a:gd name="T3" fmla="*/ 435 h 609"/>
                <a:gd name="T4" fmla="*/ 104 w 257"/>
                <a:gd name="T5" fmla="*/ 435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80 h 609"/>
                <a:gd name="T14" fmla="*/ 6 w 257"/>
                <a:gd name="T15" fmla="*/ 358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6 w 257"/>
                <a:gd name="T25" fmla="*/ 255 h 609"/>
                <a:gd name="T26" fmla="*/ 22 w 257"/>
                <a:gd name="T27" fmla="*/ 233 h 609"/>
                <a:gd name="T28" fmla="*/ 38 w 257"/>
                <a:gd name="T29" fmla="*/ 212 h 609"/>
                <a:gd name="T30" fmla="*/ 54 w 257"/>
                <a:gd name="T31" fmla="*/ 201 h 609"/>
                <a:gd name="T32" fmla="*/ 77 w 257"/>
                <a:gd name="T33" fmla="*/ 185 h 609"/>
                <a:gd name="T34" fmla="*/ 104 w 257"/>
                <a:gd name="T35" fmla="*/ 179 h 609"/>
                <a:gd name="T36" fmla="*/ 125 w 257"/>
                <a:gd name="T37" fmla="*/ 173 h 609"/>
                <a:gd name="T38" fmla="*/ 125 w 257"/>
                <a:gd name="T39" fmla="*/ 173 h 609"/>
                <a:gd name="T40" fmla="*/ 152 w 257"/>
                <a:gd name="T41" fmla="*/ 179 h 609"/>
                <a:gd name="T42" fmla="*/ 179 w 257"/>
                <a:gd name="T43" fmla="*/ 185 h 609"/>
                <a:gd name="T44" fmla="*/ 201 w 257"/>
                <a:gd name="T45" fmla="*/ 201 h 609"/>
                <a:gd name="T46" fmla="*/ 218 w 257"/>
                <a:gd name="T47" fmla="*/ 212 h 609"/>
                <a:gd name="T48" fmla="*/ 234 w 257"/>
                <a:gd name="T49" fmla="*/ 233 h 609"/>
                <a:gd name="T50" fmla="*/ 245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32 h 609"/>
                <a:gd name="T58" fmla="*/ 256 w 257"/>
                <a:gd name="T59" fmla="*/ 32 h 609"/>
                <a:gd name="T60" fmla="*/ 229 w 257"/>
                <a:gd name="T61" fmla="*/ 21 h 609"/>
                <a:gd name="T62" fmla="*/ 196 w 257"/>
                <a:gd name="T63" fmla="*/ 11 h 609"/>
                <a:gd name="T64" fmla="*/ 163 w 257"/>
                <a:gd name="T65" fmla="*/ 5 h 609"/>
                <a:gd name="T66" fmla="*/ 125 w 257"/>
                <a:gd name="T67" fmla="*/ 0 h 609"/>
                <a:gd name="T68" fmla="*/ 125 w 257"/>
                <a:gd name="T69" fmla="*/ 0 h 609"/>
                <a:gd name="T70" fmla="*/ 93 w 257"/>
                <a:gd name="T71" fmla="*/ 5 h 609"/>
                <a:gd name="T72" fmla="*/ 60 w 257"/>
                <a:gd name="T73" fmla="*/ 11 h 609"/>
                <a:gd name="T74" fmla="*/ 27 w 257"/>
                <a:gd name="T75" fmla="*/ 21 h 609"/>
                <a:gd name="T76" fmla="*/ 0 w 257"/>
                <a:gd name="T77" fmla="*/ 32 h 609"/>
                <a:gd name="T78" fmla="*/ 0 w 257"/>
                <a:gd name="T79" fmla="*/ 581 h 609"/>
                <a:gd name="T80" fmla="*/ 0 w 257"/>
                <a:gd name="T81" fmla="*/ 581 h 609"/>
                <a:gd name="T82" fmla="*/ 27 w 257"/>
                <a:gd name="T83" fmla="*/ 592 h 609"/>
                <a:gd name="T84" fmla="*/ 60 w 257"/>
                <a:gd name="T85" fmla="*/ 603 h 609"/>
                <a:gd name="T86" fmla="*/ 93 w 257"/>
                <a:gd name="T87" fmla="*/ 608 h 609"/>
                <a:gd name="T88" fmla="*/ 125 w 257"/>
                <a:gd name="T89" fmla="*/ 608 h 609"/>
                <a:gd name="T90" fmla="*/ 125 w 257"/>
                <a:gd name="T91" fmla="*/ 608 h 609"/>
                <a:gd name="T92" fmla="*/ 163 w 257"/>
                <a:gd name="T93" fmla="*/ 608 h 609"/>
                <a:gd name="T94" fmla="*/ 196 w 257"/>
                <a:gd name="T95" fmla="*/ 603 h 609"/>
                <a:gd name="T96" fmla="*/ 229 w 257"/>
                <a:gd name="T97" fmla="*/ 592 h 609"/>
                <a:gd name="T98" fmla="*/ 256 w 257"/>
                <a:gd name="T99" fmla="*/ 581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45 w 257"/>
                <a:gd name="T107" fmla="*/ 358 h 609"/>
                <a:gd name="T108" fmla="*/ 234 w 257"/>
                <a:gd name="T109" fmla="*/ 380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35 h 609"/>
                <a:gd name="T118" fmla="*/ 125 w 257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25" y="435"/>
                  </a:moveTo>
                  <a:lnTo>
                    <a:pt x="125" y="435"/>
                  </a:lnTo>
                  <a:lnTo>
                    <a:pt x="104" y="435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80"/>
                  </a:lnTo>
                  <a:lnTo>
                    <a:pt x="6" y="358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6" y="255"/>
                  </a:lnTo>
                  <a:lnTo>
                    <a:pt x="22" y="233"/>
                  </a:lnTo>
                  <a:lnTo>
                    <a:pt x="38" y="212"/>
                  </a:lnTo>
                  <a:lnTo>
                    <a:pt x="54" y="201"/>
                  </a:lnTo>
                  <a:lnTo>
                    <a:pt x="77" y="185"/>
                  </a:lnTo>
                  <a:lnTo>
                    <a:pt x="104" y="179"/>
                  </a:lnTo>
                  <a:lnTo>
                    <a:pt x="125" y="173"/>
                  </a:lnTo>
                  <a:lnTo>
                    <a:pt x="125" y="173"/>
                  </a:lnTo>
                  <a:lnTo>
                    <a:pt x="152" y="179"/>
                  </a:lnTo>
                  <a:lnTo>
                    <a:pt x="179" y="185"/>
                  </a:lnTo>
                  <a:lnTo>
                    <a:pt x="201" y="201"/>
                  </a:lnTo>
                  <a:lnTo>
                    <a:pt x="218" y="212"/>
                  </a:lnTo>
                  <a:lnTo>
                    <a:pt x="234" y="233"/>
                  </a:lnTo>
                  <a:lnTo>
                    <a:pt x="245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32"/>
                  </a:lnTo>
                  <a:lnTo>
                    <a:pt x="256" y="32"/>
                  </a:lnTo>
                  <a:lnTo>
                    <a:pt x="229" y="21"/>
                  </a:lnTo>
                  <a:lnTo>
                    <a:pt x="196" y="11"/>
                  </a:lnTo>
                  <a:lnTo>
                    <a:pt x="163" y="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93" y="5"/>
                  </a:lnTo>
                  <a:lnTo>
                    <a:pt x="60" y="11"/>
                  </a:lnTo>
                  <a:lnTo>
                    <a:pt x="27" y="21"/>
                  </a:lnTo>
                  <a:lnTo>
                    <a:pt x="0" y="32"/>
                  </a:lnTo>
                  <a:lnTo>
                    <a:pt x="0" y="581"/>
                  </a:lnTo>
                  <a:lnTo>
                    <a:pt x="0" y="581"/>
                  </a:lnTo>
                  <a:lnTo>
                    <a:pt x="27" y="592"/>
                  </a:lnTo>
                  <a:lnTo>
                    <a:pt x="60" y="603"/>
                  </a:lnTo>
                  <a:lnTo>
                    <a:pt x="93" y="608"/>
                  </a:lnTo>
                  <a:lnTo>
                    <a:pt x="125" y="608"/>
                  </a:lnTo>
                  <a:lnTo>
                    <a:pt x="125" y="608"/>
                  </a:lnTo>
                  <a:lnTo>
                    <a:pt x="163" y="608"/>
                  </a:lnTo>
                  <a:lnTo>
                    <a:pt x="196" y="603"/>
                  </a:lnTo>
                  <a:lnTo>
                    <a:pt x="229" y="592"/>
                  </a:lnTo>
                  <a:lnTo>
                    <a:pt x="256" y="581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45" y="358"/>
                  </a:lnTo>
                  <a:lnTo>
                    <a:pt x="234" y="380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35"/>
                  </a:lnTo>
                  <a:lnTo>
                    <a:pt x="125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 11"/>
            <p:cNvSpPr>
              <a:spLocks noChangeArrowheads="1"/>
            </p:cNvSpPr>
            <p:nvPr/>
          </p:nvSpPr>
          <p:spPr bwMode="auto">
            <a:xfrm>
              <a:off x="11156950" y="2917825"/>
              <a:ext cx="60325" cy="196850"/>
            </a:xfrm>
            <a:custGeom>
              <a:avLst/>
              <a:gdLst>
                <a:gd name="T0" fmla="*/ 0 w 174"/>
                <a:gd name="T1" fmla="*/ 272 h 550"/>
                <a:gd name="T2" fmla="*/ 0 w 174"/>
                <a:gd name="T3" fmla="*/ 272 h 550"/>
                <a:gd name="T4" fmla="*/ 0 w 174"/>
                <a:gd name="T5" fmla="*/ 316 h 550"/>
                <a:gd name="T6" fmla="*/ 10 w 174"/>
                <a:gd name="T7" fmla="*/ 359 h 550"/>
                <a:gd name="T8" fmla="*/ 27 w 174"/>
                <a:gd name="T9" fmla="*/ 403 h 550"/>
                <a:gd name="T10" fmla="*/ 43 w 174"/>
                <a:gd name="T11" fmla="*/ 435 h 550"/>
                <a:gd name="T12" fmla="*/ 70 w 174"/>
                <a:gd name="T13" fmla="*/ 473 h 550"/>
                <a:gd name="T14" fmla="*/ 103 w 174"/>
                <a:gd name="T15" fmla="*/ 500 h 550"/>
                <a:gd name="T16" fmla="*/ 135 w 174"/>
                <a:gd name="T17" fmla="*/ 528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3 w 174"/>
                <a:gd name="T27" fmla="*/ 44 h 550"/>
                <a:gd name="T28" fmla="*/ 70 w 174"/>
                <a:gd name="T29" fmla="*/ 77 h 550"/>
                <a:gd name="T30" fmla="*/ 43 w 174"/>
                <a:gd name="T31" fmla="*/ 109 h 550"/>
                <a:gd name="T32" fmla="*/ 27 w 174"/>
                <a:gd name="T33" fmla="*/ 147 h 550"/>
                <a:gd name="T34" fmla="*/ 10 w 174"/>
                <a:gd name="T35" fmla="*/ 185 h 550"/>
                <a:gd name="T36" fmla="*/ 0 w 174"/>
                <a:gd name="T37" fmla="*/ 229 h 550"/>
                <a:gd name="T38" fmla="*/ 0 w 174"/>
                <a:gd name="T39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2"/>
                  </a:moveTo>
                  <a:lnTo>
                    <a:pt x="0" y="272"/>
                  </a:lnTo>
                  <a:lnTo>
                    <a:pt x="0" y="316"/>
                  </a:lnTo>
                  <a:lnTo>
                    <a:pt x="10" y="359"/>
                  </a:lnTo>
                  <a:lnTo>
                    <a:pt x="27" y="403"/>
                  </a:lnTo>
                  <a:lnTo>
                    <a:pt x="43" y="435"/>
                  </a:lnTo>
                  <a:lnTo>
                    <a:pt x="70" y="473"/>
                  </a:lnTo>
                  <a:lnTo>
                    <a:pt x="103" y="500"/>
                  </a:lnTo>
                  <a:lnTo>
                    <a:pt x="135" y="528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4"/>
                  </a:lnTo>
                  <a:lnTo>
                    <a:pt x="70" y="77"/>
                  </a:lnTo>
                  <a:lnTo>
                    <a:pt x="43" y="109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0" y="229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 12"/>
            <p:cNvSpPr>
              <a:spLocks noChangeArrowheads="1"/>
            </p:cNvSpPr>
            <p:nvPr/>
          </p:nvSpPr>
          <p:spPr bwMode="auto">
            <a:xfrm>
              <a:off x="11310938" y="2917825"/>
              <a:ext cx="60325" cy="196850"/>
            </a:xfrm>
            <a:custGeom>
              <a:avLst/>
              <a:gdLst>
                <a:gd name="T0" fmla="*/ 0 w 174"/>
                <a:gd name="T1" fmla="*/ 0 h 550"/>
                <a:gd name="T2" fmla="*/ 0 w 174"/>
                <a:gd name="T3" fmla="*/ 272 h 550"/>
                <a:gd name="T4" fmla="*/ 0 w 174"/>
                <a:gd name="T5" fmla="*/ 549 h 550"/>
                <a:gd name="T6" fmla="*/ 0 w 174"/>
                <a:gd name="T7" fmla="*/ 549 h 550"/>
                <a:gd name="T8" fmla="*/ 37 w 174"/>
                <a:gd name="T9" fmla="*/ 528 h 550"/>
                <a:gd name="T10" fmla="*/ 70 w 174"/>
                <a:gd name="T11" fmla="*/ 500 h 550"/>
                <a:gd name="T12" fmla="*/ 102 w 174"/>
                <a:gd name="T13" fmla="*/ 473 h 550"/>
                <a:gd name="T14" fmla="*/ 125 w 174"/>
                <a:gd name="T15" fmla="*/ 435 h 550"/>
                <a:gd name="T16" fmla="*/ 146 w 174"/>
                <a:gd name="T17" fmla="*/ 403 h 550"/>
                <a:gd name="T18" fmla="*/ 162 w 174"/>
                <a:gd name="T19" fmla="*/ 359 h 550"/>
                <a:gd name="T20" fmla="*/ 173 w 174"/>
                <a:gd name="T21" fmla="*/ 316 h 550"/>
                <a:gd name="T22" fmla="*/ 173 w 174"/>
                <a:gd name="T23" fmla="*/ 272 h 550"/>
                <a:gd name="T24" fmla="*/ 173 w 174"/>
                <a:gd name="T25" fmla="*/ 272 h 550"/>
                <a:gd name="T26" fmla="*/ 173 w 174"/>
                <a:gd name="T27" fmla="*/ 229 h 550"/>
                <a:gd name="T28" fmla="*/ 162 w 174"/>
                <a:gd name="T29" fmla="*/ 185 h 550"/>
                <a:gd name="T30" fmla="*/ 146 w 174"/>
                <a:gd name="T31" fmla="*/ 147 h 550"/>
                <a:gd name="T32" fmla="*/ 125 w 174"/>
                <a:gd name="T33" fmla="*/ 109 h 550"/>
                <a:gd name="T34" fmla="*/ 102 w 174"/>
                <a:gd name="T35" fmla="*/ 77 h 550"/>
                <a:gd name="T36" fmla="*/ 70 w 174"/>
                <a:gd name="T37" fmla="*/ 44 h 550"/>
                <a:gd name="T38" fmla="*/ 37 w 174"/>
                <a:gd name="T39" fmla="*/ 22 h 550"/>
                <a:gd name="T40" fmla="*/ 0 w 174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7" y="528"/>
                  </a:lnTo>
                  <a:lnTo>
                    <a:pt x="70" y="500"/>
                  </a:lnTo>
                  <a:lnTo>
                    <a:pt x="102" y="473"/>
                  </a:lnTo>
                  <a:lnTo>
                    <a:pt x="125" y="435"/>
                  </a:lnTo>
                  <a:lnTo>
                    <a:pt x="146" y="403"/>
                  </a:lnTo>
                  <a:lnTo>
                    <a:pt x="162" y="359"/>
                  </a:lnTo>
                  <a:lnTo>
                    <a:pt x="173" y="316"/>
                  </a:lnTo>
                  <a:lnTo>
                    <a:pt x="173" y="272"/>
                  </a:lnTo>
                  <a:lnTo>
                    <a:pt x="173" y="272"/>
                  </a:lnTo>
                  <a:lnTo>
                    <a:pt x="173" y="229"/>
                  </a:lnTo>
                  <a:lnTo>
                    <a:pt x="162" y="185"/>
                  </a:lnTo>
                  <a:lnTo>
                    <a:pt x="146" y="147"/>
                  </a:lnTo>
                  <a:lnTo>
                    <a:pt x="125" y="109"/>
                  </a:lnTo>
                  <a:lnTo>
                    <a:pt x="102" y="77"/>
                  </a:lnTo>
                  <a:lnTo>
                    <a:pt x="70" y="44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 13"/>
            <p:cNvSpPr>
              <a:spLocks noChangeArrowheads="1"/>
            </p:cNvSpPr>
            <p:nvPr/>
          </p:nvSpPr>
          <p:spPr bwMode="auto">
            <a:xfrm>
              <a:off x="11777663" y="5870575"/>
              <a:ext cx="61913" cy="993775"/>
            </a:xfrm>
            <a:custGeom>
              <a:avLst/>
              <a:gdLst>
                <a:gd name="T0" fmla="*/ 0 w 175"/>
                <a:gd name="T1" fmla="*/ 0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272 h 2766"/>
                <a:gd name="T8" fmla="*/ 174 w 175"/>
                <a:gd name="T9" fmla="*/ 272 h 2766"/>
                <a:gd name="T10" fmla="*/ 136 w 175"/>
                <a:gd name="T11" fmla="*/ 250 h 2766"/>
                <a:gd name="T12" fmla="*/ 103 w 175"/>
                <a:gd name="T13" fmla="*/ 228 h 2766"/>
                <a:gd name="T14" fmla="*/ 76 w 175"/>
                <a:gd name="T15" fmla="*/ 195 h 2766"/>
                <a:gd name="T16" fmla="*/ 49 w 175"/>
                <a:gd name="T17" fmla="*/ 163 h 2766"/>
                <a:gd name="T18" fmla="*/ 27 w 175"/>
                <a:gd name="T19" fmla="*/ 125 h 2766"/>
                <a:gd name="T20" fmla="*/ 16 w 175"/>
                <a:gd name="T21" fmla="*/ 87 h 2766"/>
                <a:gd name="T22" fmla="*/ 6 w 175"/>
                <a:gd name="T23" fmla="*/ 43 h 2766"/>
                <a:gd name="T24" fmla="*/ 0 w 175"/>
                <a:gd name="T25" fmla="*/ 0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0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6" y="250"/>
                  </a:lnTo>
                  <a:lnTo>
                    <a:pt x="103" y="228"/>
                  </a:lnTo>
                  <a:lnTo>
                    <a:pt x="76" y="195"/>
                  </a:lnTo>
                  <a:lnTo>
                    <a:pt x="49" y="163"/>
                  </a:lnTo>
                  <a:lnTo>
                    <a:pt x="27" y="125"/>
                  </a:lnTo>
                  <a:lnTo>
                    <a:pt x="16" y="87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 14"/>
            <p:cNvSpPr>
              <a:spLocks noChangeArrowheads="1"/>
            </p:cNvSpPr>
            <p:nvPr/>
          </p:nvSpPr>
          <p:spPr bwMode="auto">
            <a:xfrm>
              <a:off x="118411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 15"/>
            <p:cNvSpPr>
              <a:spLocks noChangeArrowheads="1"/>
            </p:cNvSpPr>
            <p:nvPr/>
          </p:nvSpPr>
          <p:spPr bwMode="auto">
            <a:xfrm>
              <a:off x="11934825" y="5870575"/>
              <a:ext cx="61913" cy="993775"/>
            </a:xfrm>
            <a:custGeom>
              <a:avLst/>
              <a:gdLst>
                <a:gd name="T0" fmla="*/ 0 w 175"/>
                <a:gd name="T1" fmla="*/ 272 h 2766"/>
                <a:gd name="T2" fmla="*/ 0 w 175"/>
                <a:gd name="T3" fmla="*/ 2765 h 2766"/>
                <a:gd name="T4" fmla="*/ 174 w 175"/>
                <a:gd name="T5" fmla="*/ 2765 h 2766"/>
                <a:gd name="T6" fmla="*/ 174 w 175"/>
                <a:gd name="T7" fmla="*/ 0 h 2766"/>
                <a:gd name="T8" fmla="*/ 174 w 175"/>
                <a:gd name="T9" fmla="*/ 0 h 2766"/>
                <a:gd name="T10" fmla="*/ 168 w 175"/>
                <a:gd name="T11" fmla="*/ 43 h 2766"/>
                <a:gd name="T12" fmla="*/ 163 w 175"/>
                <a:gd name="T13" fmla="*/ 87 h 2766"/>
                <a:gd name="T14" fmla="*/ 147 w 175"/>
                <a:gd name="T15" fmla="*/ 125 h 2766"/>
                <a:gd name="T16" fmla="*/ 125 w 175"/>
                <a:gd name="T17" fmla="*/ 163 h 2766"/>
                <a:gd name="T18" fmla="*/ 98 w 175"/>
                <a:gd name="T19" fmla="*/ 195 h 2766"/>
                <a:gd name="T20" fmla="*/ 71 w 175"/>
                <a:gd name="T21" fmla="*/ 228 h 2766"/>
                <a:gd name="T22" fmla="*/ 38 w 175"/>
                <a:gd name="T23" fmla="*/ 250 h 2766"/>
                <a:gd name="T24" fmla="*/ 0 w 175"/>
                <a:gd name="T25" fmla="*/ 272 h 2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66">
                  <a:moveTo>
                    <a:pt x="0" y="272"/>
                  </a:moveTo>
                  <a:lnTo>
                    <a:pt x="0" y="2765"/>
                  </a:lnTo>
                  <a:lnTo>
                    <a:pt x="174" y="276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98" y="195"/>
                  </a:lnTo>
                  <a:lnTo>
                    <a:pt x="71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 16"/>
            <p:cNvSpPr>
              <a:spLocks noChangeArrowheads="1"/>
            </p:cNvSpPr>
            <p:nvPr/>
          </p:nvSpPr>
          <p:spPr bwMode="auto">
            <a:xfrm>
              <a:off x="11934825" y="2163763"/>
              <a:ext cx="61913" cy="3703637"/>
            </a:xfrm>
            <a:custGeom>
              <a:avLst/>
              <a:gdLst>
                <a:gd name="T0" fmla="*/ 0 w 175"/>
                <a:gd name="T1" fmla="*/ 0 h 10294"/>
                <a:gd name="T2" fmla="*/ 0 w 175"/>
                <a:gd name="T3" fmla="*/ 10016 h 10294"/>
                <a:gd name="T4" fmla="*/ 0 w 175"/>
                <a:gd name="T5" fmla="*/ 10016 h 10294"/>
                <a:gd name="T6" fmla="*/ 38 w 175"/>
                <a:gd name="T7" fmla="*/ 10038 h 10294"/>
                <a:gd name="T8" fmla="*/ 71 w 175"/>
                <a:gd name="T9" fmla="*/ 10065 h 10294"/>
                <a:gd name="T10" fmla="*/ 98 w 175"/>
                <a:gd name="T11" fmla="*/ 10092 h 10294"/>
                <a:gd name="T12" fmla="*/ 125 w 175"/>
                <a:gd name="T13" fmla="*/ 10130 h 10294"/>
                <a:gd name="T14" fmla="*/ 147 w 175"/>
                <a:gd name="T15" fmla="*/ 10163 h 10294"/>
                <a:gd name="T16" fmla="*/ 163 w 175"/>
                <a:gd name="T17" fmla="*/ 10206 h 10294"/>
                <a:gd name="T18" fmla="*/ 168 w 175"/>
                <a:gd name="T19" fmla="*/ 10250 h 10294"/>
                <a:gd name="T20" fmla="*/ 174 w 175"/>
                <a:gd name="T21" fmla="*/ 10293 h 10294"/>
                <a:gd name="T22" fmla="*/ 174 w 175"/>
                <a:gd name="T23" fmla="*/ 0 h 10294"/>
                <a:gd name="T24" fmla="*/ 0 w 175"/>
                <a:gd name="T25" fmla="*/ 0 h 10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0294">
                  <a:moveTo>
                    <a:pt x="0" y="0"/>
                  </a:moveTo>
                  <a:lnTo>
                    <a:pt x="0" y="10016"/>
                  </a:lnTo>
                  <a:lnTo>
                    <a:pt x="0" y="10016"/>
                  </a:lnTo>
                  <a:lnTo>
                    <a:pt x="38" y="10038"/>
                  </a:lnTo>
                  <a:lnTo>
                    <a:pt x="71" y="10065"/>
                  </a:lnTo>
                  <a:lnTo>
                    <a:pt x="98" y="10092"/>
                  </a:lnTo>
                  <a:lnTo>
                    <a:pt x="125" y="10130"/>
                  </a:lnTo>
                  <a:lnTo>
                    <a:pt x="147" y="10163"/>
                  </a:lnTo>
                  <a:lnTo>
                    <a:pt x="163" y="10206"/>
                  </a:lnTo>
                  <a:lnTo>
                    <a:pt x="168" y="10250"/>
                  </a:lnTo>
                  <a:lnTo>
                    <a:pt x="174" y="1029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 17"/>
            <p:cNvSpPr>
              <a:spLocks noChangeArrowheads="1"/>
            </p:cNvSpPr>
            <p:nvPr/>
          </p:nvSpPr>
          <p:spPr bwMode="auto">
            <a:xfrm>
              <a:off x="11777663" y="58705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 18"/>
            <p:cNvSpPr>
              <a:spLocks noChangeArrowheads="1"/>
            </p:cNvSpPr>
            <p:nvPr/>
          </p:nvSpPr>
          <p:spPr bwMode="auto">
            <a:xfrm>
              <a:off x="11841163" y="5870575"/>
              <a:ext cx="92075" cy="107950"/>
            </a:xfrm>
            <a:custGeom>
              <a:avLst/>
              <a:gdLst>
                <a:gd name="T0" fmla="*/ 130 w 261"/>
                <a:gd name="T1" fmla="*/ 131 h 305"/>
                <a:gd name="T2" fmla="*/ 130 w 261"/>
                <a:gd name="T3" fmla="*/ 131 h 305"/>
                <a:gd name="T4" fmla="*/ 103 w 261"/>
                <a:gd name="T5" fmla="*/ 125 h 305"/>
                <a:gd name="T6" fmla="*/ 81 w 261"/>
                <a:gd name="T7" fmla="*/ 120 h 305"/>
                <a:gd name="T8" fmla="*/ 59 w 261"/>
                <a:gd name="T9" fmla="*/ 103 h 305"/>
                <a:gd name="T10" fmla="*/ 38 w 261"/>
                <a:gd name="T11" fmla="*/ 93 h 305"/>
                <a:gd name="T12" fmla="*/ 22 w 261"/>
                <a:gd name="T13" fmla="*/ 70 h 305"/>
                <a:gd name="T14" fmla="*/ 11 w 261"/>
                <a:gd name="T15" fmla="*/ 49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2 h 305"/>
                <a:gd name="T22" fmla="*/ 0 w 261"/>
                <a:gd name="T23" fmla="*/ 272 h 305"/>
                <a:gd name="T24" fmla="*/ 32 w 261"/>
                <a:gd name="T25" fmla="*/ 283 h 305"/>
                <a:gd name="T26" fmla="*/ 65 w 261"/>
                <a:gd name="T27" fmla="*/ 293 h 305"/>
                <a:gd name="T28" fmla="*/ 97 w 261"/>
                <a:gd name="T29" fmla="*/ 299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9 h 305"/>
                <a:gd name="T36" fmla="*/ 201 w 261"/>
                <a:gd name="T37" fmla="*/ 293 h 305"/>
                <a:gd name="T38" fmla="*/ 228 w 261"/>
                <a:gd name="T39" fmla="*/ 283 h 305"/>
                <a:gd name="T40" fmla="*/ 260 w 261"/>
                <a:gd name="T41" fmla="*/ 272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9 h 305"/>
                <a:gd name="T50" fmla="*/ 238 w 261"/>
                <a:gd name="T51" fmla="*/ 70 h 305"/>
                <a:gd name="T52" fmla="*/ 222 w 261"/>
                <a:gd name="T53" fmla="*/ 93 h 305"/>
                <a:gd name="T54" fmla="*/ 201 w 261"/>
                <a:gd name="T55" fmla="*/ 103 h 305"/>
                <a:gd name="T56" fmla="*/ 179 w 261"/>
                <a:gd name="T57" fmla="*/ 120 h 305"/>
                <a:gd name="T58" fmla="*/ 157 w 261"/>
                <a:gd name="T59" fmla="*/ 125 h 305"/>
                <a:gd name="T60" fmla="*/ 130 w 261"/>
                <a:gd name="T61" fmla="*/ 1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81" y="120"/>
                  </a:lnTo>
                  <a:lnTo>
                    <a:pt x="59" y="103"/>
                  </a:lnTo>
                  <a:lnTo>
                    <a:pt x="38" y="93"/>
                  </a:lnTo>
                  <a:lnTo>
                    <a:pt x="22" y="70"/>
                  </a:lnTo>
                  <a:lnTo>
                    <a:pt x="11" y="49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65" y="293"/>
                  </a:lnTo>
                  <a:lnTo>
                    <a:pt x="97" y="299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9"/>
                  </a:lnTo>
                  <a:lnTo>
                    <a:pt x="201" y="293"/>
                  </a:lnTo>
                  <a:lnTo>
                    <a:pt x="228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8" y="70"/>
                  </a:lnTo>
                  <a:lnTo>
                    <a:pt x="222" y="93"/>
                  </a:lnTo>
                  <a:lnTo>
                    <a:pt x="201" y="103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 19"/>
            <p:cNvSpPr>
              <a:spLocks noChangeArrowheads="1"/>
            </p:cNvSpPr>
            <p:nvPr/>
          </p:nvSpPr>
          <p:spPr bwMode="auto">
            <a:xfrm>
              <a:off x="11841163" y="5761038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1 w 261"/>
                <a:gd name="T9" fmla="*/ 195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5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8 w 261"/>
                <a:gd name="T25" fmla="*/ 16 h 305"/>
                <a:gd name="T26" fmla="*/ 201 w 261"/>
                <a:gd name="T27" fmla="*/ 6 h 305"/>
                <a:gd name="T28" fmla="*/ 163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7 w 261"/>
                <a:gd name="T35" fmla="*/ 0 h 305"/>
                <a:gd name="T36" fmla="*/ 65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5 w 261"/>
                <a:gd name="T47" fmla="*/ 277 h 305"/>
                <a:gd name="T48" fmla="*/ 11 w 261"/>
                <a:gd name="T49" fmla="*/ 250 h 305"/>
                <a:gd name="T50" fmla="*/ 22 w 261"/>
                <a:gd name="T51" fmla="*/ 228 h 305"/>
                <a:gd name="T52" fmla="*/ 38 w 261"/>
                <a:gd name="T53" fmla="*/ 212 h 305"/>
                <a:gd name="T54" fmla="*/ 59 w 261"/>
                <a:gd name="T55" fmla="*/ 195 h 305"/>
                <a:gd name="T56" fmla="*/ 81 w 261"/>
                <a:gd name="T57" fmla="*/ 185 h 305"/>
                <a:gd name="T58" fmla="*/ 103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59" y="195"/>
                  </a:lnTo>
                  <a:lnTo>
                    <a:pt x="81" y="185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 20"/>
            <p:cNvSpPr>
              <a:spLocks noChangeArrowheads="1"/>
            </p:cNvSpPr>
            <p:nvPr/>
          </p:nvSpPr>
          <p:spPr bwMode="auto">
            <a:xfrm>
              <a:off x="11777663" y="5770563"/>
              <a:ext cx="61913" cy="196850"/>
            </a:xfrm>
            <a:custGeom>
              <a:avLst/>
              <a:gdLst>
                <a:gd name="T0" fmla="*/ 174 w 175"/>
                <a:gd name="T1" fmla="*/ 277 h 550"/>
                <a:gd name="T2" fmla="*/ 174 w 175"/>
                <a:gd name="T3" fmla="*/ 277 h 550"/>
                <a:gd name="T4" fmla="*/ 174 w 175"/>
                <a:gd name="T5" fmla="*/ 277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9 h 550"/>
                <a:gd name="T14" fmla="*/ 76 w 175"/>
                <a:gd name="T15" fmla="*/ 76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90 h 550"/>
                <a:gd name="T22" fmla="*/ 6 w 175"/>
                <a:gd name="T23" fmla="*/ 228 h 550"/>
                <a:gd name="T24" fmla="*/ 0 w 175"/>
                <a:gd name="T25" fmla="*/ 277 h 550"/>
                <a:gd name="T26" fmla="*/ 0 w 175"/>
                <a:gd name="T27" fmla="*/ 277 h 550"/>
                <a:gd name="T28" fmla="*/ 0 w 175"/>
                <a:gd name="T29" fmla="*/ 277 h 550"/>
                <a:gd name="T30" fmla="*/ 6 w 175"/>
                <a:gd name="T31" fmla="*/ 320 h 550"/>
                <a:gd name="T32" fmla="*/ 16 w 175"/>
                <a:gd name="T33" fmla="*/ 364 h 550"/>
                <a:gd name="T34" fmla="*/ 27 w 175"/>
                <a:gd name="T35" fmla="*/ 402 h 550"/>
                <a:gd name="T36" fmla="*/ 49 w 175"/>
                <a:gd name="T37" fmla="*/ 440 h 550"/>
                <a:gd name="T38" fmla="*/ 76 w 175"/>
                <a:gd name="T39" fmla="*/ 472 h 550"/>
                <a:gd name="T40" fmla="*/ 103 w 175"/>
                <a:gd name="T41" fmla="*/ 505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7"/>
                  </a:moveTo>
                  <a:lnTo>
                    <a:pt x="174" y="277"/>
                  </a:lnTo>
                  <a:lnTo>
                    <a:pt x="174" y="277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6" y="228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2"/>
                  </a:lnTo>
                  <a:lnTo>
                    <a:pt x="103" y="505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 21"/>
            <p:cNvSpPr>
              <a:spLocks noChangeArrowheads="1"/>
            </p:cNvSpPr>
            <p:nvPr/>
          </p:nvSpPr>
          <p:spPr bwMode="auto">
            <a:xfrm>
              <a:off x="11934825" y="57705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5 h 550"/>
                <a:gd name="T12" fmla="*/ 98 w 175"/>
                <a:gd name="T13" fmla="*/ 472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4 h 550"/>
                <a:gd name="T28" fmla="*/ 163 w 175"/>
                <a:gd name="T29" fmla="*/ 190 h 550"/>
                <a:gd name="T30" fmla="*/ 147 w 175"/>
                <a:gd name="T31" fmla="*/ 147 h 550"/>
                <a:gd name="T32" fmla="*/ 125 w 175"/>
                <a:gd name="T33" fmla="*/ 114 h 550"/>
                <a:gd name="T34" fmla="*/ 98 w 175"/>
                <a:gd name="T35" fmla="*/ 76 h 550"/>
                <a:gd name="T36" fmla="*/ 71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5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4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5" y="114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 22"/>
            <p:cNvSpPr>
              <a:spLocks noChangeArrowheads="1"/>
            </p:cNvSpPr>
            <p:nvPr/>
          </p:nvSpPr>
          <p:spPr bwMode="auto">
            <a:xfrm>
              <a:off x="10906125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 23"/>
            <p:cNvSpPr>
              <a:spLocks noChangeArrowheads="1"/>
            </p:cNvSpPr>
            <p:nvPr/>
          </p:nvSpPr>
          <p:spPr bwMode="auto">
            <a:xfrm>
              <a:off x="10844213" y="5832475"/>
              <a:ext cx="61913" cy="190500"/>
            </a:xfrm>
            <a:custGeom>
              <a:avLst/>
              <a:gdLst>
                <a:gd name="T0" fmla="*/ 0 w 175"/>
                <a:gd name="T1" fmla="*/ 0 h 533"/>
                <a:gd name="T2" fmla="*/ 0 w 175"/>
                <a:gd name="T3" fmla="*/ 532 h 533"/>
                <a:gd name="T4" fmla="*/ 174 w 175"/>
                <a:gd name="T5" fmla="*/ 532 h 533"/>
                <a:gd name="T6" fmla="*/ 174 w 175"/>
                <a:gd name="T7" fmla="*/ 277 h 533"/>
                <a:gd name="T8" fmla="*/ 174 w 175"/>
                <a:gd name="T9" fmla="*/ 277 h 533"/>
                <a:gd name="T10" fmla="*/ 136 w 175"/>
                <a:gd name="T11" fmla="*/ 255 h 533"/>
                <a:gd name="T12" fmla="*/ 103 w 175"/>
                <a:gd name="T13" fmla="*/ 228 h 533"/>
                <a:gd name="T14" fmla="*/ 76 w 175"/>
                <a:gd name="T15" fmla="*/ 201 h 533"/>
                <a:gd name="T16" fmla="*/ 49 w 175"/>
                <a:gd name="T17" fmla="*/ 163 h 533"/>
                <a:gd name="T18" fmla="*/ 27 w 175"/>
                <a:gd name="T19" fmla="*/ 130 h 533"/>
                <a:gd name="T20" fmla="*/ 16 w 175"/>
                <a:gd name="T21" fmla="*/ 87 h 533"/>
                <a:gd name="T22" fmla="*/ 5 w 175"/>
                <a:gd name="T23" fmla="*/ 49 h 533"/>
                <a:gd name="T24" fmla="*/ 0 w 175"/>
                <a:gd name="T25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3">
                  <a:moveTo>
                    <a:pt x="0" y="0"/>
                  </a:moveTo>
                  <a:lnTo>
                    <a:pt x="0" y="532"/>
                  </a:lnTo>
                  <a:lnTo>
                    <a:pt x="174" y="532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36" y="255"/>
                  </a:lnTo>
                  <a:lnTo>
                    <a:pt x="103" y="228"/>
                  </a:lnTo>
                  <a:lnTo>
                    <a:pt x="76" y="201"/>
                  </a:lnTo>
                  <a:lnTo>
                    <a:pt x="49" y="163"/>
                  </a:lnTo>
                  <a:lnTo>
                    <a:pt x="27" y="130"/>
                  </a:lnTo>
                  <a:lnTo>
                    <a:pt x="16" y="87"/>
                  </a:lnTo>
                  <a:lnTo>
                    <a:pt x="5" y="4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 24"/>
            <p:cNvSpPr>
              <a:spLocks noChangeArrowheads="1"/>
            </p:cNvSpPr>
            <p:nvPr/>
          </p:nvSpPr>
          <p:spPr bwMode="auto">
            <a:xfrm>
              <a:off x="10844213" y="3382963"/>
              <a:ext cx="61913" cy="2449512"/>
            </a:xfrm>
            <a:custGeom>
              <a:avLst/>
              <a:gdLst>
                <a:gd name="T0" fmla="*/ 174 w 175"/>
                <a:gd name="T1" fmla="*/ 6535 h 6808"/>
                <a:gd name="T2" fmla="*/ 174 w 175"/>
                <a:gd name="T3" fmla="*/ 0 h 6808"/>
                <a:gd name="T4" fmla="*/ 0 w 175"/>
                <a:gd name="T5" fmla="*/ 0 h 6808"/>
                <a:gd name="T6" fmla="*/ 0 w 175"/>
                <a:gd name="T7" fmla="*/ 6807 h 6808"/>
                <a:gd name="T8" fmla="*/ 0 w 175"/>
                <a:gd name="T9" fmla="*/ 6807 h 6808"/>
                <a:gd name="T10" fmla="*/ 5 w 175"/>
                <a:gd name="T11" fmla="*/ 6764 h 6808"/>
                <a:gd name="T12" fmla="*/ 16 w 175"/>
                <a:gd name="T13" fmla="*/ 6720 h 6808"/>
                <a:gd name="T14" fmla="*/ 27 w 175"/>
                <a:gd name="T15" fmla="*/ 6682 h 6808"/>
                <a:gd name="T16" fmla="*/ 49 w 175"/>
                <a:gd name="T17" fmla="*/ 6644 h 6808"/>
                <a:gd name="T18" fmla="*/ 76 w 175"/>
                <a:gd name="T19" fmla="*/ 6612 h 6808"/>
                <a:gd name="T20" fmla="*/ 103 w 175"/>
                <a:gd name="T21" fmla="*/ 6579 h 6808"/>
                <a:gd name="T22" fmla="*/ 136 w 175"/>
                <a:gd name="T23" fmla="*/ 6557 h 6808"/>
                <a:gd name="T24" fmla="*/ 174 w 175"/>
                <a:gd name="T25" fmla="*/ 6535 h 6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808">
                  <a:moveTo>
                    <a:pt x="174" y="6535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807"/>
                  </a:lnTo>
                  <a:lnTo>
                    <a:pt x="0" y="6807"/>
                  </a:lnTo>
                  <a:lnTo>
                    <a:pt x="5" y="6764"/>
                  </a:lnTo>
                  <a:lnTo>
                    <a:pt x="16" y="6720"/>
                  </a:lnTo>
                  <a:lnTo>
                    <a:pt x="27" y="6682"/>
                  </a:lnTo>
                  <a:lnTo>
                    <a:pt x="49" y="6644"/>
                  </a:lnTo>
                  <a:lnTo>
                    <a:pt x="76" y="6612"/>
                  </a:lnTo>
                  <a:lnTo>
                    <a:pt x="103" y="6579"/>
                  </a:lnTo>
                  <a:lnTo>
                    <a:pt x="136" y="6557"/>
                  </a:lnTo>
                  <a:lnTo>
                    <a:pt x="174" y="65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 25"/>
            <p:cNvSpPr>
              <a:spLocks noChangeArrowheads="1"/>
            </p:cNvSpPr>
            <p:nvPr/>
          </p:nvSpPr>
          <p:spPr bwMode="auto">
            <a:xfrm>
              <a:off x="10999788" y="5832475"/>
              <a:ext cx="61913" cy="269875"/>
            </a:xfrm>
            <a:custGeom>
              <a:avLst/>
              <a:gdLst>
                <a:gd name="T0" fmla="*/ 0 w 175"/>
                <a:gd name="T1" fmla="*/ 277 h 756"/>
                <a:gd name="T2" fmla="*/ 0 w 175"/>
                <a:gd name="T3" fmla="*/ 755 h 756"/>
                <a:gd name="T4" fmla="*/ 174 w 175"/>
                <a:gd name="T5" fmla="*/ 755 h 756"/>
                <a:gd name="T6" fmla="*/ 174 w 175"/>
                <a:gd name="T7" fmla="*/ 0 h 756"/>
                <a:gd name="T8" fmla="*/ 174 w 175"/>
                <a:gd name="T9" fmla="*/ 0 h 756"/>
                <a:gd name="T10" fmla="*/ 169 w 175"/>
                <a:gd name="T11" fmla="*/ 60 h 756"/>
                <a:gd name="T12" fmla="*/ 152 w 175"/>
                <a:gd name="T13" fmla="*/ 119 h 756"/>
                <a:gd name="T14" fmla="*/ 120 w 175"/>
                <a:gd name="T15" fmla="*/ 169 h 756"/>
                <a:gd name="T16" fmla="*/ 81 w 175"/>
                <a:gd name="T17" fmla="*/ 217 h 756"/>
                <a:gd name="T18" fmla="*/ 81 w 175"/>
                <a:gd name="T19" fmla="*/ 217 h 756"/>
                <a:gd name="T20" fmla="*/ 44 w 175"/>
                <a:gd name="T21" fmla="*/ 250 h 756"/>
                <a:gd name="T22" fmla="*/ 0 w 175"/>
                <a:gd name="T23" fmla="*/ 27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756">
                  <a:moveTo>
                    <a:pt x="0" y="277"/>
                  </a:moveTo>
                  <a:lnTo>
                    <a:pt x="0" y="755"/>
                  </a:lnTo>
                  <a:lnTo>
                    <a:pt x="174" y="75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60"/>
                  </a:lnTo>
                  <a:lnTo>
                    <a:pt x="152" y="119"/>
                  </a:lnTo>
                  <a:lnTo>
                    <a:pt x="120" y="169"/>
                  </a:lnTo>
                  <a:lnTo>
                    <a:pt x="81" y="217"/>
                  </a:lnTo>
                  <a:lnTo>
                    <a:pt x="81" y="217"/>
                  </a:lnTo>
                  <a:lnTo>
                    <a:pt x="44" y="25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 26"/>
            <p:cNvSpPr>
              <a:spLocks noChangeArrowheads="1"/>
            </p:cNvSpPr>
            <p:nvPr/>
          </p:nvSpPr>
          <p:spPr bwMode="auto">
            <a:xfrm>
              <a:off x="10999788" y="5634038"/>
              <a:ext cx="61913" cy="198437"/>
            </a:xfrm>
            <a:custGeom>
              <a:avLst/>
              <a:gdLst>
                <a:gd name="T0" fmla="*/ 0 w 175"/>
                <a:gd name="T1" fmla="*/ 0 h 555"/>
                <a:gd name="T2" fmla="*/ 0 w 175"/>
                <a:gd name="T3" fmla="*/ 282 h 555"/>
                <a:gd name="T4" fmla="*/ 0 w 175"/>
                <a:gd name="T5" fmla="*/ 282 h 555"/>
                <a:gd name="T6" fmla="*/ 44 w 175"/>
                <a:gd name="T7" fmla="*/ 304 h 555"/>
                <a:gd name="T8" fmla="*/ 81 w 175"/>
                <a:gd name="T9" fmla="*/ 342 h 555"/>
                <a:gd name="T10" fmla="*/ 81 w 175"/>
                <a:gd name="T11" fmla="*/ 342 h 555"/>
                <a:gd name="T12" fmla="*/ 125 w 175"/>
                <a:gd name="T13" fmla="*/ 386 h 555"/>
                <a:gd name="T14" fmla="*/ 152 w 175"/>
                <a:gd name="T15" fmla="*/ 440 h 555"/>
                <a:gd name="T16" fmla="*/ 169 w 175"/>
                <a:gd name="T17" fmla="*/ 494 h 555"/>
                <a:gd name="T18" fmla="*/ 174 w 175"/>
                <a:gd name="T19" fmla="*/ 554 h 555"/>
                <a:gd name="T20" fmla="*/ 174 w 175"/>
                <a:gd name="T21" fmla="*/ 0 h 555"/>
                <a:gd name="T22" fmla="*/ 0 w 175"/>
                <a:gd name="T23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555">
                  <a:moveTo>
                    <a:pt x="0" y="0"/>
                  </a:moveTo>
                  <a:lnTo>
                    <a:pt x="0" y="282"/>
                  </a:lnTo>
                  <a:lnTo>
                    <a:pt x="0" y="282"/>
                  </a:lnTo>
                  <a:lnTo>
                    <a:pt x="44" y="304"/>
                  </a:lnTo>
                  <a:lnTo>
                    <a:pt x="81" y="342"/>
                  </a:lnTo>
                  <a:lnTo>
                    <a:pt x="81" y="342"/>
                  </a:lnTo>
                  <a:lnTo>
                    <a:pt x="125" y="386"/>
                  </a:lnTo>
                  <a:lnTo>
                    <a:pt x="152" y="440"/>
                  </a:lnTo>
                  <a:lnTo>
                    <a:pt x="169" y="494"/>
                  </a:lnTo>
                  <a:lnTo>
                    <a:pt x="174" y="554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 27"/>
            <p:cNvSpPr>
              <a:spLocks noChangeArrowheads="1"/>
            </p:cNvSpPr>
            <p:nvPr/>
          </p:nvSpPr>
          <p:spPr bwMode="auto">
            <a:xfrm>
              <a:off x="10906125" y="5722938"/>
              <a:ext cx="92075" cy="107950"/>
            </a:xfrm>
            <a:custGeom>
              <a:avLst/>
              <a:gdLst>
                <a:gd name="T0" fmla="*/ 130 w 261"/>
                <a:gd name="T1" fmla="*/ 173 h 305"/>
                <a:gd name="T2" fmla="*/ 130 w 261"/>
                <a:gd name="T3" fmla="*/ 173 h 305"/>
                <a:gd name="T4" fmla="*/ 157 w 261"/>
                <a:gd name="T5" fmla="*/ 179 h 305"/>
                <a:gd name="T6" fmla="*/ 179 w 261"/>
                <a:gd name="T7" fmla="*/ 184 h 305"/>
                <a:gd name="T8" fmla="*/ 201 w 261"/>
                <a:gd name="T9" fmla="*/ 195 h 305"/>
                <a:gd name="T10" fmla="*/ 222 w 261"/>
                <a:gd name="T11" fmla="*/ 211 h 305"/>
                <a:gd name="T12" fmla="*/ 222 w 261"/>
                <a:gd name="T13" fmla="*/ 211 h 305"/>
                <a:gd name="T14" fmla="*/ 239 w 261"/>
                <a:gd name="T15" fmla="*/ 233 h 305"/>
                <a:gd name="T16" fmla="*/ 249 w 261"/>
                <a:gd name="T17" fmla="*/ 255 h 305"/>
                <a:gd name="T18" fmla="*/ 255 w 261"/>
                <a:gd name="T19" fmla="*/ 277 h 305"/>
                <a:gd name="T20" fmla="*/ 260 w 261"/>
                <a:gd name="T21" fmla="*/ 304 h 305"/>
                <a:gd name="T22" fmla="*/ 260 w 261"/>
                <a:gd name="T23" fmla="*/ 32 h 305"/>
                <a:gd name="T24" fmla="*/ 260 w 261"/>
                <a:gd name="T25" fmla="*/ 32 h 305"/>
                <a:gd name="T26" fmla="*/ 228 w 261"/>
                <a:gd name="T27" fmla="*/ 16 h 305"/>
                <a:gd name="T28" fmla="*/ 195 w 261"/>
                <a:gd name="T29" fmla="*/ 11 h 305"/>
                <a:gd name="T30" fmla="*/ 162 w 261"/>
                <a:gd name="T31" fmla="*/ 5 h 305"/>
                <a:gd name="T32" fmla="*/ 130 w 261"/>
                <a:gd name="T33" fmla="*/ 0 h 305"/>
                <a:gd name="T34" fmla="*/ 130 w 261"/>
                <a:gd name="T35" fmla="*/ 0 h 305"/>
                <a:gd name="T36" fmla="*/ 97 w 261"/>
                <a:gd name="T37" fmla="*/ 5 h 305"/>
                <a:gd name="T38" fmla="*/ 65 w 261"/>
                <a:gd name="T39" fmla="*/ 11 h 305"/>
                <a:gd name="T40" fmla="*/ 33 w 261"/>
                <a:gd name="T41" fmla="*/ 16 h 305"/>
                <a:gd name="T42" fmla="*/ 0 w 261"/>
                <a:gd name="T43" fmla="*/ 32 h 305"/>
                <a:gd name="T44" fmla="*/ 0 w 261"/>
                <a:gd name="T45" fmla="*/ 304 h 305"/>
                <a:gd name="T46" fmla="*/ 0 w 261"/>
                <a:gd name="T47" fmla="*/ 304 h 305"/>
                <a:gd name="T48" fmla="*/ 5 w 261"/>
                <a:gd name="T49" fmla="*/ 277 h 305"/>
                <a:gd name="T50" fmla="*/ 10 w 261"/>
                <a:gd name="T51" fmla="*/ 255 h 305"/>
                <a:gd name="T52" fmla="*/ 21 w 261"/>
                <a:gd name="T53" fmla="*/ 233 h 305"/>
                <a:gd name="T54" fmla="*/ 37 w 261"/>
                <a:gd name="T55" fmla="*/ 211 h 305"/>
                <a:gd name="T56" fmla="*/ 60 w 261"/>
                <a:gd name="T57" fmla="*/ 195 h 305"/>
                <a:gd name="T58" fmla="*/ 81 w 261"/>
                <a:gd name="T59" fmla="*/ 184 h 305"/>
                <a:gd name="T60" fmla="*/ 103 w 261"/>
                <a:gd name="T61" fmla="*/ 179 h 305"/>
                <a:gd name="T62" fmla="*/ 130 w 261"/>
                <a:gd name="T63" fmla="*/ 17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130" y="173"/>
                  </a:moveTo>
                  <a:lnTo>
                    <a:pt x="130" y="173"/>
                  </a:lnTo>
                  <a:lnTo>
                    <a:pt x="157" y="179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22" y="211"/>
                  </a:lnTo>
                  <a:lnTo>
                    <a:pt x="222" y="211"/>
                  </a:lnTo>
                  <a:lnTo>
                    <a:pt x="239" y="233"/>
                  </a:lnTo>
                  <a:lnTo>
                    <a:pt x="249" y="255"/>
                  </a:lnTo>
                  <a:lnTo>
                    <a:pt x="255" y="277"/>
                  </a:lnTo>
                  <a:lnTo>
                    <a:pt x="260" y="304"/>
                  </a:lnTo>
                  <a:lnTo>
                    <a:pt x="260" y="32"/>
                  </a:lnTo>
                  <a:lnTo>
                    <a:pt x="260" y="32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2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65" y="11"/>
                  </a:lnTo>
                  <a:lnTo>
                    <a:pt x="33" y="16"/>
                  </a:lnTo>
                  <a:lnTo>
                    <a:pt x="0" y="32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5" y="277"/>
                  </a:lnTo>
                  <a:lnTo>
                    <a:pt x="10" y="255"/>
                  </a:lnTo>
                  <a:lnTo>
                    <a:pt x="21" y="233"/>
                  </a:lnTo>
                  <a:lnTo>
                    <a:pt x="37" y="211"/>
                  </a:lnTo>
                  <a:lnTo>
                    <a:pt x="60" y="195"/>
                  </a:lnTo>
                  <a:lnTo>
                    <a:pt x="81" y="184"/>
                  </a:lnTo>
                  <a:lnTo>
                    <a:pt x="103" y="179"/>
                  </a:lnTo>
                  <a:lnTo>
                    <a:pt x="130" y="1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 28"/>
            <p:cNvSpPr>
              <a:spLocks noChangeArrowheads="1"/>
            </p:cNvSpPr>
            <p:nvPr/>
          </p:nvSpPr>
          <p:spPr bwMode="auto">
            <a:xfrm>
              <a:off x="10844213" y="583247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 29"/>
            <p:cNvSpPr>
              <a:spLocks noChangeArrowheads="1"/>
            </p:cNvSpPr>
            <p:nvPr/>
          </p:nvSpPr>
          <p:spPr bwMode="auto">
            <a:xfrm>
              <a:off x="10906125" y="5832475"/>
              <a:ext cx="92075" cy="107950"/>
            </a:xfrm>
            <a:custGeom>
              <a:avLst/>
              <a:gdLst>
                <a:gd name="T0" fmla="*/ 222 w 261"/>
                <a:gd name="T1" fmla="*/ 92 h 305"/>
                <a:gd name="T2" fmla="*/ 222 w 261"/>
                <a:gd name="T3" fmla="*/ 92 h 305"/>
                <a:gd name="T4" fmla="*/ 201 w 261"/>
                <a:gd name="T5" fmla="*/ 109 h 305"/>
                <a:gd name="T6" fmla="*/ 179 w 261"/>
                <a:gd name="T7" fmla="*/ 119 h 305"/>
                <a:gd name="T8" fmla="*/ 157 w 261"/>
                <a:gd name="T9" fmla="*/ 130 h 305"/>
                <a:gd name="T10" fmla="*/ 130 w 261"/>
                <a:gd name="T11" fmla="*/ 130 h 305"/>
                <a:gd name="T12" fmla="*/ 130 w 261"/>
                <a:gd name="T13" fmla="*/ 130 h 305"/>
                <a:gd name="T14" fmla="*/ 103 w 261"/>
                <a:gd name="T15" fmla="*/ 130 h 305"/>
                <a:gd name="T16" fmla="*/ 81 w 261"/>
                <a:gd name="T17" fmla="*/ 119 h 305"/>
                <a:gd name="T18" fmla="*/ 60 w 261"/>
                <a:gd name="T19" fmla="*/ 109 h 305"/>
                <a:gd name="T20" fmla="*/ 37 w 261"/>
                <a:gd name="T21" fmla="*/ 92 h 305"/>
                <a:gd name="T22" fmla="*/ 21 w 261"/>
                <a:gd name="T23" fmla="*/ 76 h 305"/>
                <a:gd name="T24" fmla="*/ 10 w 261"/>
                <a:gd name="T25" fmla="*/ 54 h 305"/>
                <a:gd name="T26" fmla="*/ 5 w 261"/>
                <a:gd name="T27" fmla="*/ 27 h 305"/>
                <a:gd name="T28" fmla="*/ 0 w 261"/>
                <a:gd name="T29" fmla="*/ 0 h 305"/>
                <a:gd name="T30" fmla="*/ 0 w 261"/>
                <a:gd name="T31" fmla="*/ 277 h 305"/>
                <a:gd name="T32" fmla="*/ 0 w 261"/>
                <a:gd name="T33" fmla="*/ 277 h 305"/>
                <a:gd name="T34" fmla="*/ 33 w 261"/>
                <a:gd name="T35" fmla="*/ 288 h 305"/>
                <a:gd name="T36" fmla="*/ 65 w 261"/>
                <a:gd name="T37" fmla="*/ 298 h 305"/>
                <a:gd name="T38" fmla="*/ 97 w 261"/>
                <a:gd name="T39" fmla="*/ 304 h 305"/>
                <a:gd name="T40" fmla="*/ 130 w 261"/>
                <a:gd name="T41" fmla="*/ 304 h 305"/>
                <a:gd name="T42" fmla="*/ 130 w 261"/>
                <a:gd name="T43" fmla="*/ 304 h 305"/>
                <a:gd name="T44" fmla="*/ 162 w 261"/>
                <a:gd name="T45" fmla="*/ 304 h 305"/>
                <a:gd name="T46" fmla="*/ 195 w 261"/>
                <a:gd name="T47" fmla="*/ 298 h 305"/>
                <a:gd name="T48" fmla="*/ 228 w 261"/>
                <a:gd name="T49" fmla="*/ 288 h 305"/>
                <a:gd name="T50" fmla="*/ 260 w 261"/>
                <a:gd name="T51" fmla="*/ 277 h 305"/>
                <a:gd name="T52" fmla="*/ 260 w 261"/>
                <a:gd name="T53" fmla="*/ 0 h 305"/>
                <a:gd name="T54" fmla="*/ 260 w 261"/>
                <a:gd name="T55" fmla="*/ 0 h 305"/>
                <a:gd name="T56" fmla="*/ 255 w 261"/>
                <a:gd name="T57" fmla="*/ 27 h 305"/>
                <a:gd name="T58" fmla="*/ 249 w 261"/>
                <a:gd name="T59" fmla="*/ 49 h 305"/>
                <a:gd name="T60" fmla="*/ 239 w 261"/>
                <a:gd name="T61" fmla="*/ 71 h 305"/>
                <a:gd name="T62" fmla="*/ 222 w 261"/>
                <a:gd name="T63" fmla="*/ 9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05">
                  <a:moveTo>
                    <a:pt x="222" y="92"/>
                  </a:moveTo>
                  <a:lnTo>
                    <a:pt x="222" y="92"/>
                  </a:lnTo>
                  <a:lnTo>
                    <a:pt x="201" y="109"/>
                  </a:lnTo>
                  <a:lnTo>
                    <a:pt x="179" y="119"/>
                  </a:lnTo>
                  <a:lnTo>
                    <a:pt x="157" y="130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03" y="130"/>
                  </a:lnTo>
                  <a:lnTo>
                    <a:pt x="81" y="119"/>
                  </a:lnTo>
                  <a:lnTo>
                    <a:pt x="60" y="109"/>
                  </a:lnTo>
                  <a:lnTo>
                    <a:pt x="37" y="92"/>
                  </a:lnTo>
                  <a:lnTo>
                    <a:pt x="21" y="76"/>
                  </a:lnTo>
                  <a:lnTo>
                    <a:pt x="10" y="54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3" y="288"/>
                  </a:lnTo>
                  <a:lnTo>
                    <a:pt x="65" y="298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2" y="304"/>
                  </a:lnTo>
                  <a:lnTo>
                    <a:pt x="195" y="298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9"/>
                  </a:lnTo>
                  <a:lnTo>
                    <a:pt x="239" y="71"/>
                  </a:lnTo>
                  <a:lnTo>
                    <a:pt x="222" y="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 30"/>
            <p:cNvSpPr>
              <a:spLocks noChangeArrowheads="1"/>
            </p:cNvSpPr>
            <p:nvPr/>
          </p:nvSpPr>
          <p:spPr bwMode="auto">
            <a:xfrm>
              <a:off x="10844213" y="5735638"/>
              <a:ext cx="61913" cy="196850"/>
            </a:xfrm>
            <a:custGeom>
              <a:avLst/>
              <a:gdLst>
                <a:gd name="T0" fmla="*/ 174 w 175"/>
                <a:gd name="T1" fmla="*/ 272 h 550"/>
                <a:gd name="T2" fmla="*/ 174 w 175"/>
                <a:gd name="T3" fmla="*/ 272 h 550"/>
                <a:gd name="T4" fmla="*/ 174 w 175"/>
                <a:gd name="T5" fmla="*/ 272 h 550"/>
                <a:gd name="T6" fmla="*/ 174 w 175"/>
                <a:gd name="T7" fmla="*/ 0 h 550"/>
                <a:gd name="T8" fmla="*/ 174 w 175"/>
                <a:gd name="T9" fmla="*/ 0 h 550"/>
                <a:gd name="T10" fmla="*/ 136 w 175"/>
                <a:gd name="T11" fmla="*/ 22 h 550"/>
                <a:gd name="T12" fmla="*/ 103 w 175"/>
                <a:gd name="T13" fmla="*/ 44 h 550"/>
                <a:gd name="T14" fmla="*/ 76 w 175"/>
                <a:gd name="T15" fmla="*/ 77 h 550"/>
                <a:gd name="T16" fmla="*/ 49 w 175"/>
                <a:gd name="T17" fmla="*/ 109 h 550"/>
                <a:gd name="T18" fmla="*/ 27 w 175"/>
                <a:gd name="T19" fmla="*/ 147 h 550"/>
                <a:gd name="T20" fmla="*/ 16 w 175"/>
                <a:gd name="T21" fmla="*/ 185 h 550"/>
                <a:gd name="T22" fmla="*/ 5 w 175"/>
                <a:gd name="T23" fmla="*/ 229 h 550"/>
                <a:gd name="T24" fmla="*/ 0 w 175"/>
                <a:gd name="T25" fmla="*/ 272 h 550"/>
                <a:gd name="T26" fmla="*/ 0 w 175"/>
                <a:gd name="T27" fmla="*/ 272 h 550"/>
                <a:gd name="T28" fmla="*/ 0 w 175"/>
                <a:gd name="T29" fmla="*/ 272 h 550"/>
                <a:gd name="T30" fmla="*/ 5 w 175"/>
                <a:gd name="T31" fmla="*/ 321 h 550"/>
                <a:gd name="T32" fmla="*/ 16 w 175"/>
                <a:gd name="T33" fmla="*/ 359 h 550"/>
                <a:gd name="T34" fmla="*/ 27 w 175"/>
                <a:gd name="T35" fmla="*/ 402 h 550"/>
                <a:gd name="T36" fmla="*/ 49 w 175"/>
                <a:gd name="T37" fmla="*/ 435 h 550"/>
                <a:gd name="T38" fmla="*/ 76 w 175"/>
                <a:gd name="T39" fmla="*/ 473 h 550"/>
                <a:gd name="T40" fmla="*/ 103 w 175"/>
                <a:gd name="T41" fmla="*/ 500 h 550"/>
                <a:gd name="T42" fmla="*/ 136 w 175"/>
                <a:gd name="T43" fmla="*/ 527 h 550"/>
                <a:gd name="T44" fmla="*/ 174 w 175"/>
                <a:gd name="T45" fmla="*/ 549 h 550"/>
                <a:gd name="T46" fmla="*/ 174 w 175"/>
                <a:gd name="T47" fmla="*/ 272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50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5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5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35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 31"/>
            <p:cNvSpPr>
              <a:spLocks noChangeArrowheads="1"/>
            </p:cNvSpPr>
            <p:nvPr/>
          </p:nvSpPr>
          <p:spPr bwMode="auto">
            <a:xfrm>
              <a:off x="10999788" y="57356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44 w 175"/>
                <a:gd name="T9" fmla="*/ 522 h 550"/>
                <a:gd name="T10" fmla="*/ 81 w 175"/>
                <a:gd name="T11" fmla="*/ 489 h 550"/>
                <a:gd name="T12" fmla="*/ 81 w 175"/>
                <a:gd name="T13" fmla="*/ 489 h 550"/>
                <a:gd name="T14" fmla="*/ 120 w 175"/>
                <a:gd name="T15" fmla="*/ 441 h 550"/>
                <a:gd name="T16" fmla="*/ 152 w 175"/>
                <a:gd name="T17" fmla="*/ 391 h 550"/>
                <a:gd name="T18" fmla="*/ 169 w 175"/>
                <a:gd name="T19" fmla="*/ 332 h 550"/>
                <a:gd name="T20" fmla="*/ 174 w 175"/>
                <a:gd name="T21" fmla="*/ 272 h 550"/>
                <a:gd name="T22" fmla="*/ 174 w 175"/>
                <a:gd name="T23" fmla="*/ 272 h 550"/>
                <a:gd name="T24" fmla="*/ 169 w 175"/>
                <a:gd name="T25" fmla="*/ 212 h 550"/>
                <a:gd name="T26" fmla="*/ 152 w 175"/>
                <a:gd name="T27" fmla="*/ 158 h 550"/>
                <a:gd name="T28" fmla="*/ 125 w 175"/>
                <a:gd name="T29" fmla="*/ 104 h 550"/>
                <a:gd name="T30" fmla="*/ 81 w 175"/>
                <a:gd name="T31" fmla="*/ 60 h 550"/>
                <a:gd name="T32" fmla="*/ 81 w 175"/>
                <a:gd name="T33" fmla="*/ 60 h 550"/>
                <a:gd name="T34" fmla="*/ 44 w 175"/>
                <a:gd name="T35" fmla="*/ 22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4" y="522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20" y="441"/>
                  </a:lnTo>
                  <a:lnTo>
                    <a:pt x="152" y="391"/>
                  </a:lnTo>
                  <a:lnTo>
                    <a:pt x="169" y="332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9" y="212"/>
                  </a:lnTo>
                  <a:lnTo>
                    <a:pt x="152" y="158"/>
                  </a:lnTo>
                  <a:lnTo>
                    <a:pt x="125" y="104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4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 32"/>
            <p:cNvSpPr>
              <a:spLocks noChangeArrowheads="1"/>
            </p:cNvSpPr>
            <p:nvPr/>
          </p:nvSpPr>
          <p:spPr bwMode="auto">
            <a:xfrm>
              <a:off x="10282238" y="6478588"/>
              <a:ext cx="0" cy="0"/>
            </a:xfrm>
            <a:custGeom>
              <a:avLst/>
              <a:gdLst>
                <a:gd name="T0" fmla="*/ 0 w 1"/>
                <a:gd name="T1" fmla="*/ 5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0 h 6"/>
                <a:gd name="T8" fmla="*/ 0 w 1"/>
                <a:gd name="T9" fmla="*/ 0 h 6"/>
                <a:gd name="T10" fmla="*/ 0 w 1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 33"/>
            <p:cNvSpPr>
              <a:spLocks noChangeArrowheads="1"/>
            </p:cNvSpPr>
            <p:nvPr/>
          </p:nvSpPr>
          <p:spPr bwMode="auto">
            <a:xfrm>
              <a:off x="10220325" y="5078413"/>
              <a:ext cx="61913" cy="1785937"/>
            </a:xfrm>
            <a:custGeom>
              <a:avLst/>
              <a:gdLst>
                <a:gd name="T0" fmla="*/ 0 w 175"/>
                <a:gd name="T1" fmla="*/ 3890 h 4966"/>
                <a:gd name="T2" fmla="*/ 0 w 175"/>
                <a:gd name="T3" fmla="*/ 3890 h 4966"/>
                <a:gd name="T4" fmla="*/ 6 w 175"/>
                <a:gd name="T5" fmla="*/ 3846 h 4966"/>
                <a:gd name="T6" fmla="*/ 17 w 175"/>
                <a:gd name="T7" fmla="*/ 3802 h 4966"/>
                <a:gd name="T8" fmla="*/ 33 w 175"/>
                <a:gd name="T9" fmla="*/ 3765 h 4966"/>
                <a:gd name="T10" fmla="*/ 49 w 175"/>
                <a:gd name="T11" fmla="*/ 3727 h 4966"/>
                <a:gd name="T12" fmla="*/ 76 w 175"/>
                <a:gd name="T13" fmla="*/ 3694 h 4966"/>
                <a:gd name="T14" fmla="*/ 103 w 175"/>
                <a:gd name="T15" fmla="*/ 3667 h 4966"/>
                <a:gd name="T16" fmla="*/ 142 w 175"/>
                <a:gd name="T17" fmla="*/ 3640 h 4966"/>
                <a:gd name="T18" fmla="*/ 174 w 175"/>
                <a:gd name="T19" fmla="*/ 3618 h 4966"/>
                <a:gd name="T20" fmla="*/ 174 w 175"/>
                <a:gd name="T21" fmla="*/ 0 h 4966"/>
                <a:gd name="T22" fmla="*/ 0 w 175"/>
                <a:gd name="T23" fmla="*/ 0 h 4966"/>
                <a:gd name="T24" fmla="*/ 0 w 175"/>
                <a:gd name="T25" fmla="*/ 2792 h 4966"/>
                <a:gd name="T26" fmla="*/ 0 w 175"/>
                <a:gd name="T27" fmla="*/ 2792 h 4966"/>
                <a:gd name="T28" fmla="*/ 38 w 175"/>
                <a:gd name="T29" fmla="*/ 2809 h 4966"/>
                <a:gd name="T30" fmla="*/ 71 w 175"/>
                <a:gd name="T31" fmla="*/ 2836 h 4966"/>
                <a:gd name="T32" fmla="*/ 103 w 175"/>
                <a:gd name="T33" fmla="*/ 2868 h 4966"/>
                <a:gd name="T34" fmla="*/ 125 w 175"/>
                <a:gd name="T35" fmla="*/ 2901 h 4966"/>
                <a:gd name="T36" fmla="*/ 147 w 175"/>
                <a:gd name="T37" fmla="*/ 2939 h 4966"/>
                <a:gd name="T38" fmla="*/ 163 w 175"/>
                <a:gd name="T39" fmla="*/ 2977 h 4966"/>
                <a:gd name="T40" fmla="*/ 174 w 175"/>
                <a:gd name="T41" fmla="*/ 3020 h 4966"/>
                <a:gd name="T42" fmla="*/ 174 w 175"/>
                <a:gd name="T43" fmla="*/ 3064 h 4966"/>
                <a:gd name="T44" fmla="*/ 174 w 175"/>
                <a:gd name="T45" fmla="*/ 3064 h 4966"/>
                <a:gd name="T46" fmla="*/ 174 w 175"/>
                <a:gd name="T47" fmla="*/ 3107 h 4966"/>
                <a:gd name="T48" fmla="*/ 163 w 175"/>
                <a:gd name="T49" fmla="*/ 3151 h 4966"/>
                <a:gd name="T50" fmla="*/ 147 w 175"/>
                <a:gd name="T51" fmla="*/ 3189 h 4966"/>
                <a:gd name="T52" fmla="*/ 125 w 175"/>
                <a:gd name="T53" fmla="*/ 3227 h 4966"/>
                <a:gd name="T54" fmla="*/ 103 w 175"/>
                <a:gd name="T55" fmla="*/ 3259 h 4966"/>
                <a:gd name="T56" fmla="*/ 71 w 175"/>
                <a:gd name="T57" fmla="*/ 3292 h 4966"/>
                <a:gd name="T58" fmla="*/ 38 w 175"/>
                <a:gd name="T59" fmla="*/ 3319 h 4966"/>
                <a:gd name="T60" fmla="*/ 0 w 175"/>
                <a:gd name="T61" fmla="*/ 3336 h 4966"/>
                <a:gd name="T62" fmla="*/ 0 w 175"/>
                <a:gd name="T63" fmla="*/ 4965 h 4966"/>
                <a:gd name="T64" fmla="*/ 174 w 175"/>
                <a:gd name="T65" fmla="*/ 4965 h 4966"/>
                <a:gd name="T66" fmla="*/ 174 w 175"/>
                <a:gd name="T67" fmla="*/ 4166 h 4966"/>
                <a:gd name="T68" fmla="*/ 174 w 175"/>
                <a:gd name="T69" fmla="*/ 4166 h 4966"/>
                <a:gd name="T70" fmla="*/ 142 w 175"/>
                <a:gd name="T71" fmla="*/ 4145 h 4966"/>
                <a:gd name="T72" fmla="*/ 103 w 175"/>
                <a:gd name="T73" fmla="*/ 4118 h 4966"/>
                <a:gd name="T74" fmla="*/ 76 w 175"/>
                <a:gd name="T75" fmla="*/ 4091 h 4966"/>
                <a:gd name="T76" fmla="*/ 49 w 175"/>
                <a:gd name="T77" fmla="*/ 4058 h 4966"/>
                <a:gd name="T78" fmla="*/ 33 w 175"/>
                <a:gd name="T79" fmla="*/ 4020 h 4966"/>
                <a:gd name="T80" fmla="*/ 17 w 175"/>
                <a:gd name="T81" fmla="*/ 3977 h 4966"/>
                <a:gd name="T82" fmla="*/ 6 w 175"/>
                <a:gd name="T83" fmla="*/ 3938 h 4966"/>
                <a:gd name="T84" fmla="*/ 0 w 175"/>
                <a:gd name="T85" fmla="*/ 3890 h 4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" h="4966">
                  <a:moveTo>
                    <a:pt x="0" y="3890"/>
                  </a:moveTo>
                  <a:lnTo>
                    <a:pt x="0" y="3890"/>
                  </a:lnTo>
                  <a:lnTo>
                    <a:pt x="6" y="3846"/>
                  </a:lnTo>
                  <a:lnTo>
                    <a:pt x="17" y="3802"/>
                  </a:lnTo>
                  <a:lnTo>
                    <a:pt x="33" y="3765"/>
                  </a:lnTo>
                  <a:lnTo>
                    <a:pt x="49" y="3727"/>
                  </a:lnTo>
                  <a:lnTo>
                    <a:pt x="76" y="3694"/>
                  </a:lnTo>
                  <a:lnTo>
                    <a:pt x="103" y="3667"/>
                  </a:lnTo>
                  <a:lnTo>
                    <a:pt x="142" y="3640"/>
                  </a:lnTo>
                  <a:lnTo>
                    <a:pt x="174" y="3618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2792"/>
                  </a:lnTo>
                  <a:lnTo>
                    <a:pt x="0" y="2792"/>
                  </a:lnTo>
                  <a:lnTo>
                    <a:pt x="38" y="2809"/>
                  </a:lnTo>
                  <a:lnTo>
                    <a:pt x="71" y="2836"/>
                  </a:lnTo>
                  <a:lnTo>
                    <a:pt x="103" y="2868"/>
                  </a:lnTo>
                  <a:lnTo>
                    <a:pt x="125" y="2901"/>
                  </a:lnTo>
                  <a:lnTo>
                    <a:pt x="147" y="2939"/>
                  </a:lnTo>
                  <a:lnTo>
                    <a:pt x="163" y="2977"/>
                  </a:lnTo>
                  <a:lnTo>
                    <a:pt x="174" y="3020"/>
                  </a:lnTo>
                  <a:lnTo>
                    <a:pt x="174" y="3064"/>
                  </a:lnTo>
                  <a:lnTo>
                    <a:pt x="174" y="3064"/>
                  </a:lnTo>
                  <a:lnTo>
                    <a:pt x="174" y="3107"/>
                  </a:lnTo>
                  <a:lnTo>
                    <a:pt x="163" y="3151"/>
                  </a:lnTo>
                  <a:lnTo>
                    <a:pt x="147" y="3189"/>
                  </a:lnTo>
                  <a:lnTo>
                    <a:pt x="125" y="3227"/>
                  </a:lnTo>
                  <a:lnTo>
                    <a:pt x="103" y="3259"/>
                  </a:lnTo>
                  <a:lnTo>
                    <a:pt x="71" y="3292"/>
                  </a:lnTo>
                  <a:lnTo>
                    <a:pt x="38" y="3319"/>
                  </a:lnTo>
                  <a:lnTo>
                    <a:pt x="0" y="3336"/>
                  </a:lnTo>
                  <a:lnTo>
                    <a:pt x="0" y="4965"/>
                  </a:lnTo>
                  <a:lnTo>
                    <a:pt x="174" y="4965"/>
                  </a:lnTo>
                  <a:lnTo>
                    <a:pt x="174" y="4166"/>
                  </a:lnTo>
                  <a:lnTo>
                    <a:pt x="174" y="4166"/>
                  </a:lnTo>
                  <a:lnTo>
                    <a:pt x="142" y="4145"/>
                  </a:lnTo>
                  <a:lnTo>
                    <a:pt x="103" y="4118"/>
                  </a:lnTo>
                  <a:lnTo>
                    <a:pt x="76" y="4091"/>
                  </a:lnTo>
                  <a:lnTo>
                    <a:pt x="49" y="4058"/>
                  </a:lnTo>
                  <a:lnTo>
                    <a:pt x="33" y="4020"/>
                  </a:lnTo>
                  <a:lnTo>
                    <a:pt x="17" y="3977"/>
                  </a:lnTo>
                  <a:lnTo>
                    <a:pt x="6" y="3938"/>
                  </a:lnTo>
                  <a:lnTo>
                    <a:pt x="0" y="389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 34"/>
            <p:cNvSpPr>
              <a:spLocks noChangeArrowheads="1"/>
            </p:cNvSpPr>
            <p:nvPr/>
          </p:nvSpPr>
          <p:spPr bwMode="auto">
            <a:xfrm>
              <a:off x="10375900" y="6024563"/>
              <a:ext cx="61913" cy="839787"/>
            </a:xfrm>
            <a:custGeom>
              <a:avLst/>
              <a:gdLst>
                <a:gd name="T0" fmla="*/ 0 w 175"/>
                <a:gd name="T1" fmla="*/ 0 h 2337"/>
                <a:gd name="T2" fmla="*/ 0 w 175"/>
                <a:gd name="T3" fmla="*/ 989 h 2337"/>
                <a:gd name="T4" fmla="*/ 0 w 175"/>
                <a:gd name="T5" fmla="*/ 989 h 2337"/>
                <a:gd name="T6" fmla="*/ 39 w 175"/>
                <a:gd name="T7" fmla="*/ 1011 h 2337"/>
                <a:gd name="T8" fmla="*/ 71 w 175"/>
                <a:gd name="T9" fmla="*/ 1038 h 2337"/>
                <a:gd name="T10" fmla="*/ 98 w 175"/>
                <a:gd name="T11" fmla="*/ 1065 h 2337"/>
                <a:gd name="T12" fmla="*/ 125 w 175"/>
                <a:gd name="T13" fmla="*/ 1098 h 2337"/>
                <a:gd name="T14" fmla="*/ 147 w 175"/>
                <a:gd name="T15" fmla="*/ 1136 h 2337"/>
                <a:gd name="T16" fmla="*/ 164 w 175"/>
                <a:gd name="T17" fmla="*/ 1173 h 2337"/>
                <a:gd name="T18" fmla="*/ 169 w 175"/>
                <a:gd name="T19" fmla="*/ 1217 h 2337"/>
                <a:gd name="T20" fmla="*/ 174 w 175"/>
                <a:gd name="T21" fmla="*/ 1261 h 2337"/>
                <a:gd name="T22" fmla="*/ 174 w 175"/>
                <a:gd name="T23" fmla="*/ 1261 h 2337"/>
                <a:gd name="T24" fmla="*/ 169 w 175"/>
                <a:gd name="T25" fmla="*/ 1309 h 2337"/>
                <a:gd name="T26" fmla="*/ 164 w 175"/>
                <a:gd name="T27" fmla="*/ 1348 h 2337"/>
                <a:gd name="T28" fmla="*/ 147 w 175"/>
                <a:gd name="T29" fmla="*/ 1391 h 2337"/>
                <a:gd name="T30" fmla="*/ 125 w 175"/>
                <a:gd name="T31" fmla="*/ 1429 h 2337"/>
                <a:gd name="T32" fmla="*/ 98 w 175"/>
                <a:gd name="T33" fmla="*/ 1462 h 2337"/>
                <a:gd name="T34" fmla="*/ 71 w 175"/>
                <a:gd name="T35" fmla="*/ 1489 h 2337"/>
                <a:gd name="T36" fmla="*/ 39 w 175"/>
                <a:gd name="T37" fmla="*/ 1516 h 2337"/>
                <a:gd name="T38" fmla="*/ 0 w 175"/>
                <a:gd name="T39" fmla="*/ 1537 h 2337"/>
                <a:gd name="T40" fmla="*/ 0 w 175"/>
                <a:gd name="T41" fmla="*/ 2336 h 2337"/>
                <a:gd name="T42" fmla="*/ 174 w 175"/>
                <a:gd name="T43" fmla="*/ 2336 h 2337"/>
                <a:gd name="T44" fmla="*/ 174 w 175"/>
                <a:gd name="T45" fmla="*/ 272 h 2337"/>
                <a:gd name="T46" fmla="*/ 174 w 175"/>
                <a:gd name="T47" fmla="*/ 272 h 2337"/>
                <a:gd name="T48" fmla="*/ 137 w 175"/>
                <a:gd name="T49" fmla="*/ 255 h 2337"/>
                <a:gd name="T50" fmla="*/ 104 w 175"/>
                <a:gd name="T51" fmla="*/ 228 h 2337"/>
                <a:gd name="T52" fmla="*/ 77 w 175"/>
                <a:gd name="T53" fmla="*/ 201 h 2337"/>
                <a:gd name="T54" fmla="*/ 49 w 175"/>
                <a:gd name="T55" fmla="*/ 163 h 2337"/>
                <a:gd name="T56" fmla="*/ 28 w 175"/>
                <a:gd name="T57" fmla="*/ 130 h 2337"/>
                <a:gd name="T58" fmla="*/ 12 w 175"/>
                <a:gd name="T59" fmla="*/ 87 h 2337"/>
                <a:gd name="T60" fmla="*/ 6 w 175"/>
                <a:gd name="T61" fmla="*/ 44 h 2337"/>
                <a:gd name="T62" fmla="*/ 0 w 175"/>
                <a:gd name="T63" fmla="*/ 0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2337">
                  <a:moveTo>
                    <a:pt x="0" y="0"/>
                  </a:moveTo>
                  <a:lnTo>
                    <a:pt x="0" y="989"/>
                  </a:lnTo>
                  <a:lnTo>
                    <a:pt x="0" y="989"/>
                  </a:lnTo>
                  <a:lnTo>
                    <a:pt x="39" y="1011"/>
                  </a:lnTo>
                  <a:lnTo>
                    <a:pt x="71" y="1038"/>
                  </a:lnTo>
                  <a:lnTo>
                    <a:pt x="98" y="1065"/>
                  </a:lnTo>
                  <a:lnTo>
                    <a:pt x="125" y="1098"/>
                  </a:lnTo>
                  <a:lnTo>
                    <a:pt x="147" y="1136"/>
                  </a:lnTo>
                  <a:lnTo>
                    <a:pt x="164" y="1173"/>
                  </a:lnTo>
                  <a:lnTo>
                    <a:pt x="169" y="1217"/>
                  </a:lnTo>
                  <a:lnTo>
                    <a:pt x="174" y="1261"/>
                  </a:lnTo>
                  <a:lnTo>
                    <a:pt x="174" y="1261"/>
                  </a:lnTo>
                  <a:lnTo>
                    <a:pt x="169" y="1309"/>
                  </a:lnTo>
                  <a:lnTo>
                    <a:pt x="164" y="1348"/>
                  </a:lnTo>
                  <a:lnTo>
                    <a:pt x="147" y="1391"/>
                  </a:lnTo>
                  <a:lnTo>
                    <a:pt x="125" y="1429"/>
                  </a:lnTo>
                  <a:lnTo>
                    <a:pt x="98" y="1462"/>
                  </a:lnTo>
                  <a:lnTo>
                    <a:pt x="71" y="1489"/>
                  </a:lnTo>
                  <a:lnTo>
                    <a:pt x="39" y="1516"/>
                  </a:lnTo>
                  <a:lnTo>
                    <a:pt x="0" y="1537"/>
                  </a:lnTo>
                  <a:lnTo>
                    <a:pt x="0" y="2336"/>
                  </a:lnTo>
                  <a:lnTo>
                    <a:pt x="174" y="2336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37" y="255"/>
                  </a:lnTo>
                  <a:lnTo>
                    <a:pt x="104" y="228"/>
                  </a:lnTo>
                  <a:lnTo>
                    <a:pt x="77" y="201"/>
                  </a:lnTo>
                  <a:lnTo>
                    <a:pt x="49" y="163"/>
                  </a:lnTo>
                  <a:lnTo>
                    <a:pt x="28" y="130"/>
                  </a:lnTo>
                  <a:lnTo>
                    <a:pt x="12" y="87"/>
                  </a:lnTo>
                  <a:lnTo>
                    <a:pt x="6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 35"/>
            <p:cNvSpPr>
              <a:spLocks noChangeArrowheads="1"/>
            </p:cNvSpPr>
            <p:nvPr/>
          </p:nvSpPr>
          <p:spPr bwMode="auto">
            <a:xfrm>
              <a:off x="10282238" y="6370638"/>
              <a:ext cx="92075" cy="215900"/>
            </a:xfrm>
            <a:custGeom>
              <a:avLst/>
              <a:gdLst>
                <a:gd name="T0" fmla="*/ 130 w 261"/>
                <a:gd name="T1" fmla="*/ 0 h 604"/>
                <a:gd name="T2" fmla="*/ 130 w 261"/>
                <a:gd name="T3" fmla="*/ 0 h 604"/>
                <a:gd name="T4" fmla="*/ 97 w 261"/>
                <a:gd name="T5" fmla="*/ 0 h 604"/>
                <a:gd name="T6" fmla="*/ 65 w 261"/>
                <a:gd name="T7" fmla="*/ 5 h 604"/>
                <a:gd name="T8" fmla="*/ 33 w 261"/>
                <a:gd name="T9" fmla="*/ 16 h 604"/>
                <a:gd name="T10" fmla="*/ 0 w 261"/>
                <a:gd name="T11" fmla="*/ 27 h 604"/>
                <a:gd name="T12" fmla="*/ 0 w 261"/>
                <a:gd name="T13" fmla="*/ 299 h 604"/>
                <a:gd name="T14" fmla="*/ 0 w 261"/>
                <a:gd name="T15" fmla="*/ 299 h 604"/>
                <a:gd name="T16" fmla="*/ 5 w 261"/>
                <a:gd name="T17" fmla="*/ 271 h 604"/>
                <a:gd name="T18" fmla="*/ 11 w 261"/>
                <a:gd name="T19" fmla="*/ 250 h 604"/>
                <a:gd name="T20" fmla="*/ 27 w 261"/>
                <a:gd name="T21" fmla="*/ 228 h 604"/>
                <a:gd name="T22" fmla="*/ 43 w 261"/>
                <a:gd name="T23" fmla="*/ 206 h 604"/>
                <a:gd name="T24" fmla="*/ 60 w 261"/>
                <a:gd name="T25" fmla="*/ 195 h 604"/>
                <a:gd name="T26" fmla="*/ 81 w 261"/>
                <a:gd name="T27" fmla="*/ 179 h 604"/>
                <a:gd name="T28" fmla="*/ 103 w 261"/>
                <a:gd name="T29" fmla="*/ 174 h 604"/>
                <a:gd name="T30" fmla="*/ 130 w 261"/>
                <a:gd name="T31" fmla="*/ 174 h 604"/>
                <a:gd name="T32" fmla="*/ 130 w 261"/>
                <a:gd name="T33" fmla="*/ 174 h 604"/>
                <a:gd name="T34" fmla="*/ 157 w 261"/>
                <a:gd name="T35" fmla="*/ 174 h 604"/>
                <a:gd name="T36" fmla="*/ 185 w 261"/>
                <a:gd name="T37" fmla="*/ 179 h 604"/>
                <a:gd name="T38" fmla="*/ 206 w 261"/>
                <a:gd name="T39" fmla="*/ 195 h 604"/>
                <a:gd name="T40" fmla="*/ 222 w 261"/>
                <a:gd name="T41" fmla="*/ 211 h 604"/>
                <a:gd name="T42" fmla="*/ 239 w 261"/>
                <a:gd name="T43" fmla="*/ 228 h 604"/>
                <a:gd name="T44" fmla="*/ 249 w 261"/>
                <a:gd name="T45" fmla="*/ 250 h 604"/>
                <a:gd name="T46" fmla="*/ 260 w 261"/>
                <a:gd name="T47" fmla="*/ 277 h 604"/>
                <a:gd name="T48" fmla="*/ 260 w 261"/>
                <a:gd name="T49" fmla="*/ 299 h 604"/>
                <a:gd name="T50" fmla="*/ 260 w 261"/>
                <a:gd name="T51" fmla="*/ 299 h 604"/>
                <a:gd name="T52" fmla="*/ 260 w 261"/>
                <a:gd name="T53" fmla="*/ 326 h 604"/>
                <a:gd name="T54" fmla="*/ 249 w 261"/>
                <a:gd name="T55" fmla="*/ 353 h 604"/>
                <a:gd name="T56" fmla="*/ 239 w 261"/>
                <a:gd name="T57" fmla="*/ 375 h 604"/>
                <a:gd name="T58" fmla="*/ 222 w 261"/>
                <a:gd name="T59" fmla="*/ 391 h 604"/>
                <a:gd name="T60" fmla="*/ 206 w 261"/>
                <a:gd name="T61" fmla="*/ 407 h 604"/>
                <a:gd name="T62" fmla="*/ 179 w 261"/>
                <a:gd name="T63" fmla="*/ 418 h 604"/>
                <a:gd name="T64" fmla="*/ 157 w 261"/>
                <a:gd name="T65" fmla="*/ 429 h 604"/>
                <a:gd name="T66" fmla="*/ 130 w 261"/>
                <a:gd name="T67" fmla="*/ 429 h 604"/>
                <a:gd name="T68" fmla="*/ 130 w 261"/>
                <a:gd name="T69" fmla="*/ 429 h 604"/>
                <a:gd name="T70" fmla="*/ 103 w 261"/>
                <a:gd name="T71" fmla="*/ 429 h 604"/>
                <a:gd name="T72" fmla="*/ 81 w 261"/>
                <a:gd name="T73" fmla="*/ 418 h 604"/>
                <a:gd name="T74" fmla="*/ 60 w 261"/>
                <a:gd name="T75" fmla="*/ 407 h 604"/>
                <a:gd name="T76" fmla="*/ 43 w 261"/>
                <a:gd name="T77" fmla="*/ 391 h 604"/>
                <a:gd name="T78" fmla="*/ 27 w 261"/>
                <a:gd name="T79" fmla="*/ 375 h 604"/>
                <a:gd name="T80" fmla="*/ 11 w 261"/>
                <a:gd name="T81" fmla="*/ 353 h 604"/>
                <a:gd name="T82" fmla="*/ 5 w 261"/>
                <a:gd name="T83" fmla="*/ 331 h 604"/>
                <a:gd name="T84" fmla="*/ 0 w 261"/>
                <a:gd name="T85" fmla="*/ 304 h 604"/>
                <a:gd name="T86" fmla="*/ 0 w 261"/>
                <a:gd name="T87" fmla="*/ 575 h 604"/>
                <a:gd name="T88" fmla="*/ 0 w 261"/>
                <a:gd name="T89" fmla="*/ 575 h 604"/>
                <a:gd name="T90" fmla="*/ 33 w 261"/>
                <a:gd name="T91" fmla="*/ 586 h 604"/>
                <a:gd name="T92" fmla="*/ 65 w 261"/>
                <a:gd name="T93" fmla="*/ 597 h 604"/>
                <a:gd name="T94" fmla="*/ 97 w 261"/>
                <a:gd name="T95" fmla="*/ 603 h 604"/>
                <a:gd name="T96" fmla="*/ 130 w 261"/>
                <a:gd name="T97" fmla="*/ 603 h 604"/>
                <a:gd name="T98" fmla="*/ 130 w 261"/>
                <a:gd name="T99" fmla="*/ 603 h 604"/>
                <a:gd name="T100" fmla="*/ 168 w 261"/>
                <a:gd name="T101" fmla="*/ 603 h 604"/>
                <a:gd name="T102" fmla="*/ 201 w 261"/>
                <a:gd name="T103" fmla="*/ 597 h 604"/>
                <a:gd name="T104" fmla="*/ 228 w 261"/>
                <a:gd name="T105" fmla="*/ 586 h 604"/>
                <a:gd name="T106" fmla="*/ 260 w 261"/>
                <a:gd name="T107" fmla="*/ 575 h 604"/>
                <a:gd name="T108" fmla="*/ 260 w 261"/>
                <a:gd name="T109" fmla="*/ 27 h 604"/>
                <a:gd name="T110" fmla="*/ 260 w 261"/>
                <a:gd name="T111" fmla="*/ 27 h 604"/>
                <a:gd name="T112" fmla="*/ 228 w 261"/>
                <a:gd name="T113" fmla="*/ 16 h 604"/>
                <a:gd name="T114" fmla="*/ 201 w 261"/>
                <a:gd name="T115" fmla="*/ 5 h 604"/>
                <a:gd name="T116" fmla="*/ 168 w 261"/>
                <a:gd name="T117" fmla="*/ 0 h 604"/>
                <a:gd name="T118" fmla="*/ 130 w 261"/>
                <a:gd name="T119" fmla="*/ 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04">
                  <a:moveTo>
                    <a:pt x="130" y="0"/>
                  </a:moveTo>
                  <a:lnTo>
                    <a:pt x="130" y="0"/>
                  </a:lnTo>
                  <a:lnTo>
                    <a:pt x="97" y="0"/>
                  </a:lnTo>
                  <a:lnTo>
                    <a:pt x="65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1"/>
                  </a:lnTo>
                  <a:lnTo>
                    <a:pt x="11" y="250"/>
                  </a:lnTo>
                  <a:lnTo>
                    <a:pt x="27" y="228"/>
                  </a:lnTo>
                  <a:lnTo>
                    <a:pt x="43" y="206"/>
                  </a:lnTo>
                  <a:lnTo>
                    <a:pt x="60" y="195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  <a:lnTo>
                    <a:pt x="130" y="174"/>
                  </a:lnTo>
                  <a:lnTo>
                    <a:pt x="157" y="174"/>
                  </a:lnTo>
                  <a:lnTo>
                    <a:pt x="185" y="179"/>
                  </a:lnTo>
                  <a:lnTo>
                    <a:pt x="206" y="195"/>
                  </a:lnTo>
                  <a:lnTo>
                    <a:pt x="222" y="211"/>
                  </a:lnTo>
                  <a:lnTo>
                    <a:pt x="239" y="228"/>
                  </a:lnTo>
                  <a:lnTo>
                    <a:pt x="249" y="250"/>
                  </a:lnTo>
                  <a:lnTo>
                    <a:pt x="260" y="277"/>
                  </a:lnTo>
                  <a:lnTo>
                    <a:pt x="260" y="299"/>
                  </a:lnTo>
                  <a:lnTo>
                    <a:pt x="260" y="299"/>
                  </a:lnTo>
                  <a:lnTo>
                    <a:pt x="260" y="326"/>
                  </a:lnTo>
                  <a:lnTo>
                    <a:pt x="249" y="353"/>
                  </a:lnTo>
                  <a:lnTo>
                    <a:pt x="239" y="375"/>
                  </a:lnTo>
                  <a:lnTo>
                    <a:pt x="222" y="391"/>
                  </a:lnTo>
                  <a:lnTo>
                    <a:pt x="206" y="407"/>
                  </a:lnTo>
                  <a:lnTo>
                    <a:pt x="179" y="418"/>
                  </a:lnTo>
                  <a:lnTo>
                    <a:pt x="157" y="429"/>
                  </a:lnTo>
                  <a:lnTo>
                    <a:pt x="130" y="429"/>
                  </a:lnTo>
                  <a:lnTo>
                    <a:pt x="130" y="429"/>
                  </a:lnTo>
                  <a:lnTo>
                    <a:pt x="103" y="429"/>
                  </a:lnTo>
                  <a:lnTo>
                    <a:pt x="81" y="418"/>
                  </a:lnTo>
                  <a:lnTo>
                    <a:pt x="60" y="407"/>
                  </a:lnTo>
                  <a:lnTo>
                    <a:pt x="43" y="391"/>
                  </a:lnTo>
                  <a:lnTo>
                    <a:pt x="27" y="375"/>
                  </a:lnTo>
                  <a:lnTo>
                    <a:pt x="11" y="353"/>
                  </a:lnTo>
                  <a:lnTo>
                    <a:pt x="5" y="331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5" y="597"/>
                  </a:lnTo>
                  <a:lnTo>
                    <a:pt x="97" y="603"/>
                  </a:lnTo>
                  <a:lnTo>
                    <a:pt x="130" y="603"/>
                  </a:lnTo>
                  <a:lnTo>
                    <a:pt x="130" y="603"/>
                  </a:lnTo>
                  <a:lnTo>
                    <a:pt x="168" y="603"/>
                  </a:lnTo>
                  <a:lnTo>
                    <a:pt x="201" y="597"/>
                  </a:lnTo>
                  <a:lnTo>
                    <a:pt x="228" y="586"/>
                  </a:lnTo>
                  <a:lnTo>
                    <a:pt x="260" y="575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6"/>
                  </a:lnTo>
                  <a:lnTo>
                    <a:pt x="201" y="5"/>
                  </a:lnTo>
                  <a:lnTo>
                    <a:pt x="168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 36"/>
            <p:cNvSpPr>
              <a:spLocks noChangeArrowheads="1"/>
            </p:cNvSpPr>
            <p:nvPr/>
          </p:nvSpPr>
          <p:spPr bwMode="auto">
            <a:xfrm>
              <a:off x="10220325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74 w 175"/>
                <a:gd name="T5" fmla="*/ 272 h 549"/>
                <a:gd name="T6" fmla="*/ 174 w 175"/>
                <a:gd name="T7" fmla="*/ 0 h 549"/>
                <a:gd name="T8" fmla="*/ 174 w 175"/>
                <a:gd name="T9" fmla="*/ 0 h 549"/>
                <a:gd name="T10" fmla="*/ 142 w 175"/>
                <a:gd name="T11" fmla="*/ 22 h 549"/>
                <a:gd name="T12" fmla="*/ 103 w 175"/>
                <a:gd name="T13" fmla="*/ 49 h 549"/>
                <a:gd name="T14" fmla="*/ 76 w 175"/>
                <a:gd name="T15" fmla="*/ 76 h 549"/>
                <a:gd name="T16" fmla="*/ 49 w 175"/>
                <a:gd name="T17" fmla="*/ 109 h 549"/>
                <a:gd name="T18" fmla="*/ 33 w 175"/>
                <a:gd name="T19" fmla="*/ 147 h 549"/>
                <a:gd name="T20" fmla="*/ 17 w 175"/>
                <a:gd name="T21" fmla="*/ 184 h 549"/>
                <a:gd name="T22" fmla="*/ 6 w 175"/>
                <a:gd name="T23" fmla="*/ 228 h 549"/>
                <a:gd name="T24" fmla="*/ 0 w 175"/>
                <a:gd name="T25" fmla="*/ 272 h 549"/>
                <a:gd name="T26" fmla="*/ 0 w 175"/>
                <a:gd name="T27" fmla="*/ 272 h 549"/>
                <a:gd name="T28" fmla="*/ 6 w 175"/>
                <a:gd name="T29" fmla="*/ 320 h 549"/>
                <a:gd name="T30" fmla="*/ 17 w 175"/>
                <a:gd name="T31" fmla="*/ 359 h 549"/>
                <a:gd name="T32" fmla="*/ 33 w 175"/>
                <a:gd name="T33" fmla="*/ 402 h 549"/>
                <a:gd name="T34" fmla="*/ 49 w 175"/>
                <a:gd name="T35" fmla="*/ 440 h 549"/>
                <a:gd name="T36" fmla="*/ 76 w 175"/>
                <a:gd name="T37" fmla="*/ 473 h 549"/>
                <a:gd name="T38" fmla="*/ 103 w 175"/>
                <a:gd name="T39" fmla="*/ 500 h 549"/>
                <a:gd name="T40" fmla="*/ 142 w 175"/>
                <a:gd name="T41" fmla="*/ 527 h 549"/>
                <a:gd name="T42" fmla="*/ 174 w 175"/>
                <a:gd name="T43" fmla="*/ 548 h 549"/>
                <a:gd name="T44" fmla="*/ 174 w 175"/>
                <a:gd name="T45" fmla="*/ 277 h 549"/>
                <a:gd name="T46" fmla="*/ 174 w 175"/>
                <a:gd name="T47" fmla="*/ 277 h 549"/>
                <a:gd name="T48" fmla="*/ 174 w 175"/>
                <a:gd name="T4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2" y="22"/>
                  </a:lnTo>
                  <a:lnTo>
                    <a:pt x="103" y="49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3" y="147"/>
                  </a:lnTo>
                  <a:lnTo>
                    <a:pt x="17" y="184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0"/>
                  </a:lnTo>
                  <a:lnTo>
                    <a:pt x="17" y="359"/>
                  </a:lnTo>
                  <a:lnTo>
                    <a:pt x="33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42" y="527"/>
                  </a:lnTo>
                  <a:lnTo>
                    <a:pt x="174" y="548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 37"/>
            <p:cNvSpPr>
              <a:spLocks noChangeArrowheads="1"/>
            </p:cNvSpPr>
            <p:nvPr/>
          </p:nvSpPr>
          <p:spPr bwMode="auto">
            <a:xfrm>
              <a:off x="10375900" y="6380163"/>
              <a:ext cx="61913" cy="195262"/>
            </a:xfrm>
            <a:custGeom>
              <a:avLst/>
              <a:gdLst>
                <a:gd name="T0" fmla="*/ 174 w 175"/>
                <a:gd name="T1" fmla="*/ 272 h 549"/>
                <a:gd name="T2" fmla="*/ 174 w 175"/>
                <a:gd name="T3" fmla="*/ 272 h 549"/>
                <a:gd name="T4" fmla="*/ 169 w 175"/>
                <a:gd name="T5" fmla="*/ 228 h 549"/>
                <a:gd name="T6" fmla="*/ 164 w 175"/>
                <a:gd name="T7" fmla="*/ 184 h 549"/>
                <a:gd name="T8" fmla="*/ 147 w 175"/>
                <a:gd name="T9" fmla="*/ 147 h 549"/>
                <a:gd name="T10" fmla="*/ 125 w 175"/>
                <a:gd name="T11" fmla="*/ 109 h 549"/>
                <a:gd name="T12" fmla="*/ 98 w 175"/>
                <a:gd name="T13" fmla="*/ 76 h 549"/>
                <a:gd name="T14" fmla="*/ 71 w 175"/>
                <a:gd name="T15" fmla="*/ 49 h 549"/>
                <a:gd name="T16" fmla="*/ 39 w 175"/>
                <a:gd name="T17" fmla="*/ 22 h 549"/>
                <a:gd name="T18" fmla="*/ 0 w 175"/>
                <a:gd name="T19" fmla="*/ 0 h 549"/>
                <a:gd name="T20" fmla="*/ 0 w 175"/>
                <a:gd name="T21" fmla="*/ 548 h 549"/>
                <a:gd name="T22" fmla="*/ 0 w 175"/>
                <a:gd name="T23" fmla="*/ 548 h 549"/>
                <a:gd name="T24" fmla="*/ 39 w 175"/>
                <a:gd name="T25" fmla="*/ 527 h 549"/>
                <a:gd name="T26" fmla="*/ 71 w 175"/>
                <a:gd name="T27" fmla="*/ 500 h 549"/>
                <a:gd name="T28" fmla="*/ 98 w 175"/>
                <a:gd name="T29" fmla="*/ 473 h 549"/>
                <a:gd name="T30" fmla="*/ 125 w 175"/>
                <a:gd name="T31" fmla="*/ 440 h 549"/>
                <a:gd name="T32" fmla="*/ 147 w 175"/>
                <a:gd name="T33" fmla="*/ 402 h 549"/>
                <a:gd name="T34" fmla="*/ 164 w 175"/>
                <a:gd name="T35" fmla="*/ 359 h 549"/>
                <a:gd name="T36" fmla="*/ 169 w 175"/>
                <a:gd name="T37" fmla="*/ 320 h 549"/>
                <a:gd name="T38" fmla="*/ 174 w 175"/>
                <a:gd name="T39" fmla="*/ 272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9">
                  <a:moveTo>
                    <a:pt x="174" y="272"/>
                  </a:moveTo>
                  <a:lnTo>
                    <a:pt x="174" y="272"/>
                  </a:lnTo>
                  <a:lnTo>
                    <a:pt x="169" y="228"/>
                  </a:lnTo>
                  <a:lnTo>
                    <a:pt x="164" y="184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6"/>
                  </a:lnTo>
                  <a:lnTo>
                    <a:pt x="71" y="49"/>
                  </a:lnTo>
                  <a:lnTo>
                    <a:pt x="39" y="22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9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4" y="359"/>
                  </a:lnTo>
                  <a:lnTo>
                    <a:pt x="169" y="320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 38"/>
            <p:cNvSpPr>
              <a:spLocks noChangeArrowheads="1"/>
            </p:cNvSpPr>
            <p:nvPr/>
          </p:nvSpPr>
          <p:spPr bwMode="auto">
            <a:xfrm>
              <a:off x="10687050" y="3957638"/>
              <a:ext cx="60325" cy="2065337"/>
            </a:xfrm>
            <a:custGeom>
              <a:avLst/>
              <a:gdLst>
                <a:gd name="T0" fmla="*/ 173 w 174"/>
                <a:gd name="T1" fmla="*/ 5741 h 5742"/>
                <a:gd name="T2" fmla="*/ 0 w 174"/>
                <a:gd name="T3" fmla="*/ 5741 h 5742"/>
                <a:gd name="T4" fmla="*/ 0 w 174"/>
                <a:gd name="T5" fmla="*/ 0 h 5742"/>
                <a:gd name="T6" fmla="*/ 173 w 174"/>
                <a:gd name="T7" fmla="*/ 0 h 5742"/>
                <a:gd name="T8" fmla="*/ 173 w 174"/>
                <a:gd name="T9" fmla="*/ 5741 h 5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742">
                  <a:moveTo>
                    <a:pt x="173" y="5741"/>
                  </a:moveTo>
                  <a:lnTo>
                    <a:pt x="0" y="574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57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 39"/>
            <p:cNvSpPr>
              <a:spLocks noChangeArrowheads="1"/>
            </p:cNvSpPr>
            <p:nvPr/>
          </p:nvSpPr>
          <p:spPr bwMode="auto">
            <a:xfrm>
              <a:off x="10533063" y="5992813"/>
              <a:ext cx="371475" cy="217487"/>
            </a:xfrm>
            <a:custGeom>
              <a:avLst/>
              <a:gdLst>
                <a:gd name="T0" fmla="*/ 516 w 1038"/>
                <a:gd name="T1" fmla="*/ 608 h 609"/>
                <a:gd name="T2" fmla="*/ 483 w 1038"/>
                <a:gd name="T3" fmla="*/ 602 h 609"/>
                <a:gd name="T4" fmla="*/ 472 w 1038"/>
                <a:gd name="T5" fmla="*/ 591 h 609"/>
                <a:gd name="T6" fmla="*/ 456 w 1038"/>
                <a:gd name="T7" fmla="*/ 581 h 609"/>
                <a:gd name="T8" fmla="*/ 22 w 1038"/>
                <a:gd name="T9" fmla="*/ 146 h 609"/>
                <a:gd name="T10" fmla="*/ 10 w 1038"/>
                <a:gd name="T11" fmla="*/ 130 h 609"/>
                <a:gd name="T12" fmla="*/ 0 w 1038"/>
                <a:gd name="T13" fmla="*/ 102 h 609"/>
                <a:gd name="T14" fmla="*/ 0 w 1038"/>
                <a:gd name="T15" fmla="*/ 81 h 609"/>
                <a:gd name="T16" fmla="*/ 6 w 1038"/>
                <a:gd name="T17" fmla="*/ 54 h 609"/>
                <a:gd name="T18" fmla="*/ 16 w 1038"/>
                <a:gd name="T19" fmla="*/ 32 h 609"/>
                <a:gd name="T20" fmla="*/ 38 w 1038"/>
                <a:gd name="T21" fmla="*/ 16 h 609"/>
                <a:gd name="T22" fmla="*/ 60 w 1038"/>
                <a:gd name="T23" fmla="*/ 5 h 609"/>
                <a:gd name="T24" fmla="*/ 87 w 1038"/>
                <a:gd name="T25" fmla="*/ 0 h 609"/>
                <a:gd name="T26" fmla="*/ 950 w 1038"/>
                <a:gd name="T27" fmla="*/ 0 h 609"/>
                <a:gd name="T28" fmla="*/ 977 w 1038"/>
                <a:gd name="T29" fmla="*/ 5 h 609"/>
                <a:gd name="T30" fmla="*/ 999 w 1038"/>
                <a:gd name="T31" fmla="*/ 16 h 609"/>
                <a:gd name="T32" fmla="*/ 1015 w 1038"/>
                <a:gd name="T33" fmla="*/ 32 h 609"/>
                <a:gd name="T34" fmla="*/ 1031 w 1038"/>
                <a:gd name="T35" fmla="*/ 54 h 609"/>
                <a:gd name="T36" fmla="*/ 1037 w 1038"/>
                <a:gd name="T37" fmla="*/ 81 h 609"/>
                <a:gd name="T38" fmla="*/ 1037 w 1038"/>
                <a:gd name="T39" fmla="*/ 102 h 609"/>
                <a:gd name="T40" fmla="*/ 1026 w 1038"/>
                <a:gd name="T41" fmla="*/ 130 h 609"/>
                <a:gd name="T42" fmla="*/ 1010 w 1038"/>
                <a:gd name="T43" fmla="*/ 146 h 609"/>
                <a:gd name="T44" fmla="*/ 581 w 1038"/>
                <a:gd name="T45" fmla="*/ 581 h 609"/>
                <a:gd name="T46" fmla="*/ 564 w 1038"/>
                <a:gd name="T47" fmla="*/ 591 h 609"/>
                <a:gd name="T48" fmla="*/ 548 w 1038"/>
                <a:gd name="T49" fmla="*/ 602 h 609"/>
                <a:gd name="T50" fmla="*/ 516 w 1038"/>
                <a:gd name="T51" fmla="*/ 608 h 609"/>
                <a:gd name="T52" fmla="*/ 293 w 1038"/>
                <a:gd name="T53" fmla="*/ 173 h 609"/>
                <a:gd name="T54" fmla="*/ 516 w 1038"/>
                <a:gd name="T55" fmla="*/ 396 h 609"/>
                <a:gd name="T56" fmla="*/ 738 w 1038"/>
                <a:gd name="T57" fmla="*/ 173 h 609"/>
                <a:gd name="T58" fmla="*/ 293 w 1038"/>
                <a:gd name="T59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9">
                  <a:moveTo>
                    <a:pt x="516" y="608"/>
                  </a:moveTo>
                  <a:lnTo>
                    <a:pt x="483" y="602"/>
                  </a:lnTo>
                  <a:lnTo>
                    <a:pt x="472" y="591"/>
                  </a:lnTo>
                  <a:lnTo>
                    <a:pt x="456" y="581"/>
                  </a:lnTo>
                  <a:lnTo>
                    <a:pt x="22" y="146"/>
                  </a:lnTo>
                  <a:lnTo>
                    <a:pt x="10" y="130"/>
                  </a:lnTo>
                  <a:lnTo>
                    <a:pt x="0" y="102"/>
                  </a:lnTo>
                  <a:lnTo>
                    <a:pt x="0" y="81"/>
                  </a:lnTo>
                  <a:lnTo>
                    <a:pt x="6" y="54"/>
                  </a:lnTo>
                  <a:lnTo>
                    <a:pt x="16" y="32"/>
                  </a:lnTo>
                  <a:lnTo>
                    <a:pt x="38" y="16"/>
                  </a:lnTo>
                  <a:lnTo>
                    <a:pt x="60" y="5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5"/>
                  </a:lnTo>
                  <a:lnTo>
                    <a:pt x="999" y="16"/>
                  </a:lnTo>
                  <a:lnTo>
                    <a:pt x="1015" y="32"/>
                  </a:lnTo>
                  <a:lnTo>
                    <a:pt x="1031" y="54"/>
                  </a:lnTo>
                  <a:lnTo>
                    <a:pt x="1037" y="81"/>
                  </a:lnTo>
                  <a:lnTo>
                    <a:pt x="1037" y="102"/>
                  </a:lnTo>
                  <a:lnTo>
                    <a:pt x="1026" y="130"/>
                  </a:lnTo>
                  <a:lnTo>
                    <a:pt x="1010" y="146"/>
                  </a:lnTo>
                  <a:lnTo>
                    <a:pt x="581" y="581"/>
                  </a:lnTo>
                  <a:lnTo>
                    <a:pt x="564" y="591"/>
                  </a:lnTo>
                  <a:lnTo>
                    <a:pt x="548" y="602"/>
                  </a:lnTo>
                  <a:lnTo>
                    <a:pt x="516" y="608"/>
                  </a:lnTo>
                  <a:close/>
                  <a:moveTo>
                    <a:pt x="293" y="173"/>
                  </a:moveTo>
                  <a:lnTo>
                    <a:pt x="516" y="396"/>
                  </a:lnTo>
                  <a:lnTo>
                    <a:pt x="738" y="173"/>
                  </a:lnTo>
                  <a:lnTo>
                    <a:pt x="293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 40"/>
            <p:cNvSpPr>
              <a:spLocks noChangeArrowheads="1"/>
            </p:cNvSpPr>
            <p:nvPr/>
          </p:nvSpPr>
          <p:spPr bwMode="auto">
            <a:xfrm>
              <a:off x="10375900" y="5172075"/>
              <a:ext cx="61913" cy="850900"/>
            </a:xfrm>
            <a:custGeom>
              <a:avLst/>
              <a:gdLst>
                <a:gd name="T0" fmla="*/ 174 w 175"/>
                <a:gd name="T1" fmla="*/ 2097 h 2369"/>
                <a:gd name="T2" fmla="*/ 174 w 175"/>
                <a:gd name="T3" fmla="*/ 271 h 2369"/>
                <a:gd name="T4" fmla="*/ 174 w 175"/>
                <a:gd name="T5" fmla="*/ 271 h 2369"/>
                <a:gd name="T6" fmla="*/ 137 w 175"/>
                <a:gd name="T7" fmla="*/ 250 h 2369"/>
                <a:gd name="T8" fmla="*/ 104 w 175"/>
                <a:gd name="T9" fmla="*/ 223 h 2369"/>
                <a:gd name="T10" fmla="*/ 77 w 175"/>
                <a:gd name="T11" fmla="*/ 196 h 2369"/>
                <a:gd name="T12" fmla="*/ 49 w 175"/>
                <a:gd name="T13" fmla="*/ 163 h 2369"/>
                <a:gd name="T14" fmla="*/ 28 w 175"/>
                <a:gd name="T15" fmla="*/ 125 h 2369"/>
                <a:gd name="T16" fmla="*/ 12 w 175"/>
                <a:gd name="T17" fmla="*/ 87 h 2369"/>
                <a:gd name="T18" fmla="*/ 6 w 175"/>
                <a:gd name="T19" fmla="*/ 43 h 2369"/>
                <a:gd name="T20" fmla="*/ 0 w 175"/>
                <a:gd name="T21" fmla="*/ 0 h 2369"/>
                <a:gd name="T22" fmla="*/ 0 w 175"/>
                <a:gd name="T23" fmla="*/ 2368 h 2369"/>
                <a:gd name="T24" fmla="*/ 0 w 175"/>
                <a:gd name="T25" fmla="*/ 2368 h 2369"/>
                <a:gd name="T26" fmla="*/ 6 w 175"/>
                <a:gd name="T27" fmla="*/ 2325 h 2369"/>
                <a:gd name="T28" fmla="*/ 12 w 175"/>
                <a:gd name="T29" fmla="*/ 2282 h 2369"/>
                <a:gd name="T30" fmla="*/ 28 w 175"/>
                <a:gd name="T31" fmla="*/ 2243 h 2369"/>
                <a:gd name="T32" fmla="*/ 49 w 175"/>
                <a:gd name="T33" fmla="*/ 2205 h 2369"/>
                <a:gd name="T34" fmla="*/ 77 w 175"/>
                <a:gd name="T35" fmla="*/ 2173 h 2369"/>
                <a:gd name="T36" fmla="*/ 104 w 175"/>
                <a:gd name="T37" fmla="*/ 2140 h 2369"/>
                <a:gd name="T38" fmla="*/ 137 w 175"/>
                <a:gd name="T39" fmla="*/ 2113 h 2369"/>
                <a:gd name="T40" fmla="*/ 174 w 175"/>
                <a:gd name="T41" fmla="*/ 2097 h 2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2369">
                  <a:moveTo>
                    <a:pt x="174" y="2097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37" y="250"/>
                  </a:lnTo>
                  <a:lnTo>
                    <a:pt x="104" y="223"/>
                  </a:lnTo>
                  <a:lnTo>
                    <a:pt x="77" y="196"/>
                  </a:lnTo>
                  <a:lnTo>
                    <a:pt x="49" y="163"/>
                  </a:lnTo>
                  <a:lnTo>
                    <a:pt x="28" y="125"/>
                  </a:lnTo>
                  <a:lnTo>
                    <a:pt x="12" y="87"/>
                  </a:lnTo>
                  <a:lnTo>
                    <a:pt x="6" y="43"/>
                  </a:lnTo>
                  <a:lnTo>
                    <a:pt x="0" y="0"/>
                  </a:lnTo>
                  <a:lnTo>
                    <a:pt x="0" y="2368"/>
                  </a:lnTo>
                  <a:lnTo>
                    <a:pt x="0" y="2368"/>
                  </a:lnTo>
                  <a:lnTo>
                    <a:pt x="6" y="2325"/>
                  </a:lnTo>
                  <a:lnTo>
                    <a:pt x="12" y="2282"/>
                  </a:lnTo>
                  <a:lnTo>
                    <a:pt x="28" y="2243"/>
                  </a:lnTo>
                  <a:lnTo>
                    <a:pt x="49" y="2205"/>
                  </a:lnTo>
                  <a:lnTo>
                    <a:pt x="77" y="2173"/>
                  </a:lnTo>
                  <a:lnTo>
                    <a:pt x="104" y="2140"/>
                  </a:lnTo>
                  <a:lnTo>
                    <a:pt x="137" y="2113"/>
                  </a:lnTo>
                  <a:lnTo>
                    <a:pt x="174" y="20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 41"/>
            <p:cNvSpPr>
              <a:spLocks noChangeArrowheads="1"/>
            </p:cNvSpPr>
            <p:nvPr/>
          </p:nvSpPr>
          <p:spPr bwMode="auto">
            <a:xfrm>
              <a:off x="104394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 42"/>
            <p:cNvSpPr>
              <a:spLocks noChangeArrowheads="1"/>
            </p:cNvSpPr>
            <p:nvPr/>
          </p:nvSpPr>
          <p:spPr bwMode="auto">
            <a:xfrm>
              <a:off x="10533063" y="5797550"/>
              <a:ext cx="61913" cy="225425"/>
            </a:xfrm>
            <a:custGeom>
              <a:avLst/>
              <a:gdLst>
                <a:gd name="T0" fmla="*/ 0 w 175"/>
                <a:gd name="T1" fmla="*/ 0 h 631"/>
                <a:gd name="T2" fmla="*/ 0 w 175"/>
                <a:gd name="T3" fmla="*/ 359 h 631"/>
                <a:gd name="T4" fmla="*/ 0 w 175"/>
                <a:gd name="T5" fmla="*/ 359 h 631"/>
                <a:gd name="T6" fmla="*/ 43 w 175"/>
                <a:gd name="T7" fmla="*/ 380 h 631"/>
                <a:gd name="T8" fmla="*/ 81 w 175"/>
                <a:gd name="T9" fmla="*/ 419 h 631"/>
                <a:gd name="T10" fmla="*/ 81 w 175"/>
                <a:gd name="T11" fmla="*/ 419 h 631"/>
                <a:gd name="T12" fmla="*/ 119 w 175"/>
                <a:gd name="T13" fmla="*/ 462 h 631"/>
                <a:gd name="T14" fmla="*/ 152 w 175"/>
                <a:gd name="T15" fmla="*/ 516 h 631"/>
                <a:gd name="T16" fmla="*/ 168 w 175"/>
                <a:gd name="T17" fmla="*/ 571 h 631"/>
                <a:gd name="T18" fmla="*/ 174 w 175"/>
                <a:gd name="T19" fmla="*/ 630 h 631"/>
                <a:gd name="T20" fmla="*/ 174 w 175"/>
                <a:gd name="T21" fmla="*/ 0 h 631"/>
                <a:gd name="T22" fmla="*/ 0 w 175"/>
                <a:gd name="T23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631">
                  <a:moveTo>
                    <a:pt x="0" y="0"/>
                  </a:moveTo>
                  <a:lnTo>
                    <a:pt x="0" y="359"/>
                  </a:lnTo>
                  <a:lnTo>
                    <a:pt x="0" y="359"/>
                  </a:lnTo>
                  <a:lnTo>
                    <a:pt x="43" y="380"/>
                  </a:lnTo>
                  <a:lnTo>
                    <a:pt x="81" y="419"/>
                  </a:lnTo>
                  <a:lnTo>
                    <a:pt x="81" y="419"/>
                  </a:lnTo>
                  <a:lnTo>
                    <a:pt x="119" y="462"/>
                  </a:lnTo>
                  <a:lnTo>
                    <a:pt x="152" y="516"/>
                  </a:lnTo>
                  <a:lnTo>
                    <a:pt x="168" y="571"/>
                  </a:lnTo>
                  <a:lnTo>
                    <a:pt x="174" y="630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 43"/>
            <p:cNvSpPr>
              <a:spLocks noChangeArrowheads="1"/>
            </p:cNvSpPr>
            <p:nvPr/>
          </p:nvSpPr>
          <p:spPr bwMode="auto">
            <a:xfrm>
              <a:off x="10533063" y="6024563"/>
              <a:ext cx="61913" cy="839787"/>
            </a:xfrm>
            <a:custGeom>
              <a:avLst/>
              <a:gdLst>
                <a:gd name="T0" fmla="*/ 0 w 175"/>
                <a:gd name="T1" fmla="*/ 278 h 2337"/>
                <a:gd name="T2" fmla="*/ 0 w 175"/>
                <a:gd name="T3" fmla="*/ 2336 h 2337"/>
                <a:gd name="T4" fmla="*/ 174 w 175"/>
                <a:gd name="T5" fmla="*/ 2336 h 2337"/>
                <a:gd name="T6" fmla="*/ 174 w 175"/>
                <a:gd name="T7" fmla="*/ 0 h 2337"/>
                <a:gd name="T8" fmla="*/ 174 w 175"/>
                <a:gd name="T9" fmla="*/ 0 h 2337"/>
                <a:gd name="T10" fmla="*/ 168 w 175"/>
                <a:gd name="T11" fmla="*/ 60 h 2337"/>
                <a:gd name="T12" fmla="*/ 152 w 175"/>
                <a:gd name="T13" fmla="*/ 114 h 2337"/>
                <a:gd name="T14" fmla="*/ 119 w 175"/>
                <a:gd name="T15" fmla="*/ 169 h 2337"/>
                <a:gd name="T16" fmla="*/ 81 w 175"/>
                <a:gd name="T17" fmla="*/ 218 h 2337"/>
                <a:gd name="T18" fmla="*/ 81 w 175"/>
                <a:gd name="T19" fmla="*/ 218 h 2337"/>
                <a:gd name="T20" fmla="*/ 43 w 175"/>
                <a:gd name="T21" fmla="*/ 250 h 2337"/>
                <a:gd name="T22" fmla="*/ 0 w 175"/>
                <a:gd name="T23" fmla="*/ 278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2337">
                  <a:moveTo>
                    <a:pt x="0" y="278"/>
                  </a:moveTo>
                  <a:lnTo>
                    <a:pt x="0" y="2336"/>
                  </a:lnTo>
                  <a:lnTo>
                    <a:pt x="174" y="2336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60"/>
                  </a:lnTo>
                  <a:lnTo>
                    <a:pt x="152" y="114"/>
                  </a:lnTo>
                  <a:lnTo>
                    <a:pt x="119" y="169"/>
                  </a:lnTo>
                  <a:lnTo>
                    <a:pt x="81" y="218"/>
                  </a:lnTo>
                  <a:lnTo>
                    <a:pt x="81" y="218"/>
                  </a:lnTo>
                  <a:lnTo>
                    <a:pt x="43" y="250"/>
                  </a:lnTo>
                  <a:lnTo>
                    <a:pt x="0" y="2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 44"/>
            <p:cNvSpPr>
              <a:spLocks noChangeArrowheads="1"/>
            </p:cNvSpPr>
            <p:nvPr/>
          </p:nvSpPr>
          <p:spPr bwMode="auto">
            <a:xfrm>
              <a:off x="10439400" y="5915025"/>
              <a:ext cx="92075" cy="107950"/>
            </a:xfrm>
            <a:custGeom>
              <a:avLst/>
              <a:gdLst>
                <a:gd name="T0" fmla="*/ 131 w 262"/>
                <a:gd name="T1" fmla="*/ 174 h 305"/>
                <a:gd name="T2" fmla="*/ 131 w 262"/>
                <a:gd name="T3" fmla="*/ 174 h 305"/>
                <a:gd name="T4" fmla="*/ 158 w 262"/>
                <a:gd name="T5" fmla="*/ 179 h 305"/>
                <a:gd name="T6" fmla="*/ 179 w 262"/>
                <a:gd name="T7" fmla="*/ 185 h 305"/>
                <a:gd name="T8" fmla="*/ 201 w 262"/>
                <a:gd name="T9" fmla="*/ 195 h 305"/>
                <a:gd name="T10" fmla="*/ 223 w 262"/>
                <a:gd name="T11" fmla="*/ 212 h 305"/>
                <a:gd name="T12" fmla="*/ 223 w 262"/>
                <a:gd name="T13" fmla="*/ 212 h 305"/>
                <a:gd name="T14" fmla="*/ 239 w 262"/>
                <a:gd name="T15" fmla="*/ 234 h 305"/>
                <a:gd name="T16" fmla="*/ 250 w 262"/>
                <a:gd name="T17" fmla="*/ 255 h 305"/>
                <a:gd name="T18" fmla="*/ 255 w 262"/>
                <a:gd name="T19" fmla="*/ 277 h 305"/>
                <a:gd name="T20" fmla="*/ 261 w 262"/>
                <a:gd name="T21" fmla="*/ 304 h 305"/>
                <a:gd name="T22" fmla="*/ 261 w 262"/>
                <a:gd name="T23" fmla="*/ 33 h 305"/>
                <a:gd name="T24" fmla="*/ 261 w 262"/>
                <a:gd name="T25" fmla="*/ 33 h 305"/>
                <a:gd name="T26" fmla="*/ 228 w 262"/>
                <a:gd name="T27" fmla="*/ 16 h 305"/>
                <a:gd name="T28" fmla="*/ 196 w 262"/>
                <a:gd name="T29" fmla="*/ 11 h 305"/>
                <a:gd name="T30" fmla="*/ 163 w 262"/>
                <a:gd name="T31" fmla="*/ 6 h 305"/>
                <a:gd name="T32" fmla="*/ 131 w 262"/>
                <a:gd name="T33" fmla="*/ 0 h 305"/>
                <a:gd name="T34" fmla="*/ 131 w 262"/>
                <a:gd name="T35" fmla="*/ 0 h 305"/>
                <a:gd name="T36" fmla="*/ 98 w 262"/>
                <a:gd name="T37" fmla="*/ 6 h 305"/>
                <a:gd name="T38" fmla="*/ 60 w 262"/>
                <a:gd name="T39" fmla="*/ 11 h 305"/>
                <a:gd name="T40" fmla="*/ 33 w 262"/>
                <a:gd name="T41" fmla="*/ 16 h 305"/>
                <a:gd name="T42" fmla="*/ 0 w 262"/>
                <a:gd name="T43" fmla="*/ 33 h 305"/>
                <a:gd name="T44" fmla="*/ 0 w 262"/>
                <a:gd name="T45" fmla="*/ 304 h 305"/>
                <a:gd name="T46" fmla="*/ 0 w 262"/>
                <a:gd name="T47" fmla="*/ 304 h 305"/>
                <a:gd name="T48" fmla="*/ 6 w 262"/>
                <a:gd name="T49" fmla="*/ 277 h 305"/>
                <a:gd name="T50" fmla="*/ 11 w 262"/>
                <a:gd name="T51" fmla="*/ 255 h 305"/>
                <a:gd name="T52" fmla="*/ 22 w 262"/>
                <a:gd name="T53" fmla="*/ 234 h 305"/>
                <a:gd name="T54" fmla="*/ 38 w 262"/>
                <a:gd name="T55" fmla="*/ 212 h 305"/>
                <a:gd name="T56" fmla="*/ 60 w 262"/>
                <a:gd name="T57" fmla="*/ 195 h 305"/>
                <a:gd name="T58" fmla="*/ 82 w 262"/>
                <a:gd name="T59" fmla="*/ 185 h 305"/>
                <a:gd name="T60" fmla="*/ 103 w 262"/>
                <a:gd name="T61" fmla="*/ 179 h 305"/>
                <a:gd name="T62" fmla="*/ 131 w 262"/>
                <a:gd name="T63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5">
                  <a:moveTo>
                    <a:pt x="131" y="174"/>
                  </a:moveTo>
                  <a:lnTo>
                    <a:pt x="131" y="174"/>
                  </a:lnTo>
                  <a:lnTo>
                    <a:pt x="158" y="179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23" y="212"/>
                  </a:lnTo>
                  <a:lnTo>
                    <a:pt x="239" y="234"/>
                  </a:lnTo>
                  <a:lnTo>
                    <a:pt x="250" y="255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3"/>
                  </a:lnTo>
                  <a:lnTo>
                    <a:pt x="261" y="33"/>
                  </a:lnTo>
                  <a:lnTo>
                    <a:pt x="228" y="16"/>
                  </a:lnTo>
                  <a:lnTo>
                    <a:pt x="196" y="11"/>
                  </a:lnTo>
                  <a:lnTo>
                    <a:pt x="163" y="6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6"/>
                  </a:lnTo>
                  <a:lnTo>
                    <a:pt x="60" y="11"/>
                  </a:lnTo>
                  <a:lnTo>
                    <a:pt x="33" y="16"/>
                  </a:lnTo>
                  <a:lnTo>
                    <a:pt x="0" y="3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34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2" y="185"/>
                  </a:lnTo>
                  <a:lnTo>
                    <a:pt x="103" y="179"/>
                  </a:lnTo>
                  <a:lnTo>
                    <a:pt x="131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 45"/>
            <p:cNvSpPr>
              <a:spLocks noChangeArrowheads="1"/>
            </p:cNvSpPr>
            <p:nvPr/>
          </p:nvSpPr>
          <p:spPr bwMode="auto">
            <a:xfrm>
              <a:off x="10439400" y="6024563"/>
              <a:ext cx="92075" cy="107950"/>
            </a:xfrm>
            <a:custGeom>
              <a:avLst/>
              <a:gdLst>
                <a:gd name="T0" fmla="*/ 223 w 262"/>
                <a:gd name="T1" fmla="*/ 93 h 306"/>
                <a:gd name="T2" fmla="*/ 223 w 262"/>
                <a:gd name="T3" fmla="*/ 93 h 306"/>
                <a:gd name="T4" fmla="*/ 201 w 262"/>
                <a:gd name="T5" fmla="*/ 109 h 306"/>
                <a:gd name="T6" fmla="*/ 179 w 262"/>
                <a:gd name="T7" fmla="*/ 120 h 306"/>
                <a:gd name="T8" fmla="*/ 158 w 262"/>
                <a:gd name="T9" fmla="*/ 125 h 306"/>
                <a:gd name="T10" fmla="*/ 131 w 262"/>
                <a:gd name="T11" fmla="*/ 130 h 306"/>
                <a:gd name="T12" fmla="*/ 131 w 262"/>
                <a:gd name="T13" fmla="*/ 130 h 306"/>
                <a:gd name="T14" fmla="*/ 103 w 262"/>
                <a:gd name="T15" fmla="*/ 125 h 306"/>
                <a:gd name="T16" fmla="*/ 82 w 262"/>
                <a:gd name="T17" fmla="*/ 120 h 306"/>
                <a:gd name="T18" fmla="*/ 60 w 262"/>
                <a:gd name="T19" fmla="*/ 109 h 306"/>
                <a:gd name="T20" fmla="*/ 38 w 262"/>
                <a:gd name="T21" fmla="*/ 93 h 306"/>
                <a:gd name="T22" fmla="*/ 22 w 262"/>
                <a:gd name="T23" fmla="*/ 71 h 306"/>
                <a:gd name="T24" fmla="*/ 11 w 262"/>
                <a:gd name="T25" fmla="*/ 49 h 306"/>
                <a:gd name="T26" fmla="*/ 6 w 262"/>
                <a:gd name="T27" fmla="*/ 28 h 306"/>
                <a:gd name="T28" fmla="*/ 0 w 262"/>
                <a:gd name="T29" fmla="*/ 0 h 306"/>
                <a:gd name="T30" fmla="*/ 0 w 262"/>
                <a:gd name="T31" fmla="*/ 272 h 306"/>
                <a:gd name="T32" fmla="*/ 0 w 262"/>
                <a:gd name="T33" fmla="*/ 272 h 306"/>
                <a:gd name="T34" fmla="*/ 33 w 262"/>
                <a:gd name="T35" fmla="*/ 288 h 306"/>
                <a:gd name="T36" fmla="*/ 60 w 262"/>
                <a:gd name="T37" fmla="*/ 294 h 306"/>
                <a:gd name="T38" fmla="*/ 98 w 262"/>
                <a:gd name="T39" fmla="*/ 305 h 306"/>
                <a:gd name="T40" fmla="*/ 131 w 262"/>
                <a:gd name="T41" fmla="*/ 305 h 306"/>
                <a:gd name="T42" fmla="*/ 131 w 262"/>
                <a:gd name="T43" fmla="*/ 305 h 306"/>
                <a:gd name="T44" fmla="*/ 163 w 262"/>
                <a:gd name="T45" fmla="*/ 305 h 306"/>
                <a:gd name="T46" fmla="*/ 196 w 262"/>
                <a:gd name="T47" fmla="*/ 299 h 306"/>
                <a:gd name="T48" fmla="*/ 228 w 262"/>
                <a:gd name="T49" fmla="*/ 288 h 306"/>
                <a:gd name="T50" fmla="*/ 261 w 262"/>
                <a:gd name="T51" fmla="*/ 278 h 306"/>
                <a:gd name="T52" fmla="*/ 261 w 262"/>
                <a:gd name="T53" fmla="*/ 0 h 306"/>
                <a:gd name="T54" fmla="*/ 261 w 262"/>
                <a:gd name="T55" fmla="*/ 0 h 306"/>
                <a:gd name="T56" fmla="*/ 255 w 262"/>
                <a:gd name="T57" fmla="*/ 28 h 306"/>
                <a:gd name="T58" fmla="*/ 250 w 262"/>
                <a:gd name="T59" fmla="*/ 49 h 306"/>
                <a:gd name="T60" fmla="*/ 239 w 262"/>
                <a:gd name="T61" fmla="*/ 71 h 306"/>
                <a:gd name="T62" fmla="*/ 223 w 262"/>
                <a:gd name="T63" fmla="*/ 9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2" h="306">
                  <a:moveTo>
                    <a:pt x="223" y="93"/>
                  </a:moveTo>
                  <a:lnTo>
                    <a:pt x="223" y="93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8" y="125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03" y="125"/>
                  </a:lnTo>
                  <a:lnTo>
                    <a:pt x="82" y="120"/>
                  </a:lnTo>
                  <a:lnTo>
                    <a:pt x="60" y="109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49"/>
                  </a:lnTo>
                  <a:lnTo>
                    <a:pt x="6" y="28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3" y="288"/>
                  </a:lnTo>
                  <a:lnTo>
                    <a:pt x="60" y="294"/>
                  </a:lnTo>
                  <a:lnTo>
                    <a:pt x="98" y="305"/>
                  </a:lnTo>
                  <a:lnTo>
                    <a:pt x="131" y="305"/>
                  </a:lnTo>
                  <a:lnTo>
                    <a:pt x="131" y="305"/>
                  </a:lnTo>
                  <a:lnTo>
                    <a:pt x="163" y="305"/>
                  </a:lnTo>
                  <a:lnTo>
                    <a:pt x="196" y="299"/>
                  </a:lnTo>
                  <a:lnTo>
                    <a:pt x="228" y="288"/>
                  </a:lnTo>
                  <a:lnTo>
                    <a:pt x="261" y="278"/>
                  </a:lnTo>
                  <a:lnTo>
                    <a:pt x="261" y="0"/>
                  </a:lnTo>
                  <a:lnTo>
                    <a:pt x="261" y="0"/>
                  </a:lnTo>
                  <a:lnTo>
                    <a:pt x="255" y="28"/>
                  </a:lnTo>
                  <a:lnTo>
                    <a:pt x="250" y="49"/>
                  </a:lnTo>
                  <a:lnTo>
                    <a:pt x="239" y="71"/>
                  </a:lnTo>
                  <a:lnTo>
                    <a:pt x="223" y="9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 46"/>
            <p:cNvSpPr>
              <a:spLocks noChangeArrowheads="1"/>
            </p:cNvSpPr>
            <p:nvPr/>
          </p:nvSpPr>
          <p:spPr bwMode="auto">
            <a:xfrm>
              <a:off x="10375900" y="6024563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 47"/>
            <p:cNvSpPr>
              <a:spLocks noChangeArrowheads="1"/>
            </p:cNvSpPr>
            <p:nvPr/>
          </p:nvSpPr>
          <p:spPr bwMode="auto">
            <a:xfrm>
              <a:off x="10375900" y="5926138"/>
              <a:ext cx="61913" cy="193675"/>
            </a:xfrm>
            <a:custGeom>
              <a:avLst/>
              <a:gdLst>
                <a:gd name="T0" fmla="*/ 174 w 175"/>
                <a:gd name="T1" fmla="*/ 271 h 544"/>
                <a:gd name="T2" fmla="*/ 174 w 175"/>
                <a:gd name="T3" fmla="*/ 271 h 544"/>
                <a:gd name="T4" fmla="*/ 174 w 175"/>
                <a:gd name="T5" fmla="*/ 271 h 544"/>
                <a:gd name="T6" fmla="*/ 174 w 175"/>
                <a:gd name="T7" fmla="*/ 0 h 544"/>
                <a:gd name="T8" fmla="*/ 174 w 175"/>
                <a:gd name="T9" fmla="*/ 0 h 544"/>
                <a:gd name="T10" fmla="*/ 137 w 175"/>
                <a:gd name="T11" fmla="*/ 16 h 544"/>
                <a:gd name="T12" fmla="*/ 104 w 175"/>
                <a:gd name="T13" fmla="*/ 43 h 544"/>
                <a:gd name="T14" fmla="*/ 77 w 175"/>
                <a:gd name="T15" fmla="*/ 76 h 544"/>
                <a:gd name="T16" fmla="*/ 49 w 175"/>
                <a:gd name="T17" fmla="*/ 108 h 544"/>
                <a:gd name="T18" fmla="*/ 28 w 175"/>
                <a:gd name="T19" fmla="*/ 146 h 544"/>
                <a:gd name="T20" fmla="*/ 12 w 175"/>
                <a:gd name="T21" fmla="*/ 185 h 544"/>
                <a:gd name="T22" fmla="*/ 6 w 175"/>
                <a:gd name="T23" fmla="*/ 228 h 544"/>
                <a:gd name="T24" fmla="*/ 0 w 175"/>
                <a:gd name="T25" fmla="*/ 271 h 544"/>
                <a:gd name="T26" fmla="*/ 0 w 175"/>
                <a:gd name="T27" fmla="*/ 271 h 544"/>
                <a:gd name="T28" fmla="*/ 0 w 175"/>
                <a:gd name="T29" fmla="*/ 271 h 544"/>
                <a:gd name="T30" fmla="*/ 6 w 175"/>
                <a:gd name="T31" fmla="*/ 315 h 544"/>
                <a:gd name="T32" fmla="*/ 12 w 175"/>
                <a:gd name="T33" fmla="*/ 358 h 544"/>
                <a:gd name="T34" fmla="*/ 28 w 175"/>
                <a:gd name="T35" fmla="*/ 401 h 544"/>
                <a:gd name="T36" fmla="*/ 49 w 175"/>
                <a:gd name="T37" fmla="*/ 434 h 544"/>
                <a:gd name="T38" fmla="*/ 77 w 175"/>
                <a:gd name="T39" fmla="*/ 472 h 544"/>
                <a:gd name="T40" fmla="*/ 104 w 175"/>
                <a:gd name="T41" fmla="*/ 499 h 544"/>
                <a:gd name="T42" fmla="*/ 137 w 175"/>
                <a:gd name="T43" fmla="*/ 526 h 544"/>
                <a:gd name="T44" fmla="*/ 174 w 175"/>
                <a:gd name="T45" fmla="*/ 543 h 544"/>
                <a:gd name="T46" fmla="*/ 174 w 175"/>
                <a:gd name="T47" fmla="*/ 27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4">
                  <a:moveTo>
                    <a:pt x="174" y="271"/>
                  </a:moveTo>
                  <a:lnTo>
                    <a:pt x="174" y="271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16"/>
                  </a:lnTo>
                  <a:lnTo>
                    <a:pt x="104" y="43"/>
                  </a:lnTo>
                  <a:lnTo>
                    <a:pt x="77" y="76"/>
                  </a:lnTo>
                  <a:lnTo>
                    <a:pt x="49" y="108"/>
                  </a:lnTo>
                  <a:lnTo>
                    <a:pt x="28" y="146"/>
                  </a:lnTo>
                  <a:lnTo>
                    <a:pt x="12" y="185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6" y="315"/>
                  </a:lnTo>
                  <a:lnTo>
                    <a:pt x="12" y="358"/>
                  </a:lnTo>
                  <a:lnTo>
                    <a:pt x="28" y="401"/>
                  </a:lnTo>
                  <a:lnTo>
                    <a:pt x="49" y="434"/>
                  </a:lnTo>
                  <a:lnTo>
                    <a:pt x="77" y="472"/>
                  </a:lnTo>
                  <a:lnTo>
                    <a:pt x="104" y="499"/>
                  </a:lnTo>
                  <a:lnTo>
                    <a:pt x="137" y="526"/>
                  </a:lnTo>
                  <a:lnTo>
                    <a:pt x="174" y="543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 48"/>
            <p:cNvSpPr>
              <a:spLocks noChangeArrowheads="1"/>
            </p:cNvSpPr>
            <p:nvPr/>
          </p:nvSpPr>
          <p:spPr bwMode="auto">
            <a:xfrm>
              <a:off x="104394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 49"/>
            <p:cNvSpPr>
              <a:spLocks noChangeArrowheads="1"/>
            </p:cNvSpPr>
            <p:nvPr/>
          </p:nvSpPr>
          <p:spPr bwMode="auto">
            <a:xfrm>
              <a:off x="10375900" y="4419600"/>
              <a:ext cx="61913" cy="749300"/>
            </a:xfrm>
            <a:custGeom>
              <a:avLst/>
              <a:gdLst>
                <a:gd name="T0" fmla="*/ 174 w 175"/>
                <a:gd name="T1" fmla="*/ 1814 h 2086"/>
                <a:gd name="T2" fmla="*/ 174 w 175"/>
                <a:gd name="T3" fmla="*/ 0 h 2086"/>
                <a:gd name="T4" fmla="*/ 0 w 175"/>
                <a:gd name="T5" fmla="*/ 0 h 2086"/>
                <a:gd name="T6" fmla="*/ 0 w 175"/>
                <a:gd name="T7" fmla="*/ 2085 h 2086"/>
                <a:gd name="T8" fmla="*/ 0 w 175"/>
                <a:gd name="T9" fmla="*/ 2085 h 2086"/>
                <a:gd name="T10" fmla="*/ 6 w 175"/>
                <a:gd name="T11" fmla="*/ 2042 h 2086"/>
                <a:gd name="T12" fmla="*/ 12 w 175"/>
                <a:gd name="T13" fmla="*/ 1998 h 2086"/>
                <a:gd name="T14" fmla="*/ 28 w 175"/>
                <a:gd name="T15" fmla="*/ 1960 h 2086"/>
                <a:gd name="T16" fmla="*/ 49 w 175"/>
                <a:gd name="T17" fmla="*/ 1923 h 2086"/>
                <a:gd name="T18" fmla="*/ 77 w 175"/>
                <a:gd name="T19" fmla="*/ 1890 h 2086"/>
                <a:gd name="T20" fmla="*/ 104 w 175"/>
                <a:gd name="T21" fmla="*/ 1863 h 2086"/>
                <a:gd name="T22" fmla="*/ 137 w 175"/>
                <a:gd name="T23" fmla="*/ 1836 h 2086"/>
                <a:gd name="T24" fmla="*/ 174 w 175"/>
                <a:gd name="T25" fmla="*/ 1814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086">
                  <a:moveTo>
                    <a:pt x="174" y="1814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085"/>
                  </a:lnTo>
                  <a:lnTo>
                    <a:pt x="0" y="2085"/>
                  </a:lnTo>
                  <a:lnTo>
                    <a:pt x="6" y="2042"/>
                  </a:lnTo>
                  <a:lnTo>
                    <a:pt x="12" y="1998"/>
                  </a:lnTo>
                  <a:lnTo>
                    <a:pt x="28" y="1960"/>
                  </a:lnTo>
                  <a:lnTo>
                    <a:pt x="49" y="1923"/>
                  </a:lnTo>
                  <a:lnTo>
                    <a:pt x="77" y="1890"/>
                  </a:lnTo>
                  <a:lnTo>
                    <a:pt x="104" y="1863"/>
                  </a:lnTo>
                  <a:lnTo>
                    <a:pt x="137" y="1836"/>
                  </a:lnTo>
                  <a:lnTo>
                    <a:pt x="174" y="18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 50"/>
            <p:cNvSpPr>
              <a:spLocks noChangeArrowheads="1"/>
            </p:cNvSpPr>
            <p:nvPr/>
          </p:nvSpPr>
          <p:spPr bwMode="auto">
            <a:xfrm>
              <a:off x="10533063" y="4264025"/>
              <a:ext cx="61913" cy="1758950"/>
            </a:xfrm>
            <a:custGeom>
              <a:avLst/>
              <a:gdLst>
                <a:gd name="T0" fmla="*/ 146 w 175"/>
                <a:gd name="T1" fmla="*/ 60 h 4890"/>
                <a:gd name="T2" fmla="*/ 0 w 175"/>
                <a:gd name="T3" fmla="*/ 207 h 4890"/>
                <a:gd name="T4" fmla="*/ 0 w 175"/>
                <a:gd name="T5" fmla="*/ 2244 h 4890"/>
                <a:gd name="T6" fmla="*/ 0 w 175"/>
                <a:gd name="T7" fmla="*/ 2244 h 4890"/>
                <a:gd name="T8" fmla="*/ 43 w 175"/>
                <a:gd name="T9" fmla="*/ 2271 h 4890"/>
                <a:gd name="T10" fmla="*/ 81 w 175"/>
                <a:gd name="T11" fmla="*/ 2303 h 4890"/>
                <a:gd name="T12" fmla="*/ 81 w 175"/>
                <a:gd name="T13" fmla="*/ 2303 h 4890"/>
                <a:gd name="T14" fmla="*/ 119 w 175"/>
                <a:gd name="T15" fmla="*/ 2353 h 4890"/>
                <a:gd name="T16" fmla="*/ 152 w 175"/>
                <a:gd name="T17" fmla="*/ 2401 h 4890"/>
                <a:gd name="T18" fmla="*/ 168 w 175"/>
                <a:gd name="T19" fmla="*/ 2461 h 4890"/>
                <a:gd name="T20" fmla="*/ 174 w 175"/>
                <a:gd name="T21" fmla="*/ 2521 h 4890"/>
                <a:gd name="T22" fmla="*/ 174 w 175"/>
                <a:gd name="T23" fmla="*/ 2521 h 4890"/>
                <a:gd name="T24" fmla="*/ 168 w 175"/>
                <a:gd name="T25" fmla="*/ 2575 h 4890"/>
                <a:gd name="T26" fmla="*/ 152 w 175"/>
                <a:gd name="T27" fmla="*/ 2635 h 4890"/>
                <a:gd name="T28" fmla="*/ 119 w 175"/>
                <a:gd name="T29" fmla="*/ 2684 h 4890"/>
                <a:gd name="T30" fmla="*/ 81 w 175"/>
                <a:gd name="T31" fmla="*/ 2733 h 4890"/>
                <a:gd name="T32" fmla="*/ 81 w 175"/>
                <a:gd name="T33" fmla="*/ 2733 h 4890"/>
                <a:gd name="T34" fmla="*/ 43 w 175"/>
                <a:gd name="T35" fmla="*/ 2765 h 4890"/>
                <a:gd name="T36" fmla="*/ 0 w 175"/>
                <a:gd name="T37" fmla="*/ 2792 h 4890"/>
                <a:gd name="T38" fmla="*/ 0 w 175"/>
                <a:gd name="T39" fmla="*/ 4889 h 4890"/>
                <a:gd name="T40" fmla="*/ 174 w 175"/>
                <a:gd name="T41" fmla="*/ 4889 h 4890"/>
                <a:gd name="T42" fmla="*/ 174 w 175"/>
                <a:gd name="T43" fmla="*/ 0 h 4890"/>
                <a:gd name="T44" fmla="*/ 174 w 175"/>
                <a:gd name="T45" fmla="*/ 0 h 4890"/>
                <a:gd name="T46" fmla="*/ 162 w 175"/>
                <a:gd name="T47" fmla="*/ 33 h 4890"/>
                <a:gd name="T48" fmla="*/ 146 w 175"/>
                <a:gd name="T49" fmla="*/ 60 h 4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4890">
                  <a:moveTo>
                    <a:pt x="146" y="60"/>
                  </a:moveTo>
                  <a:lnTo>
                    <a:pt x="0" y="207"/>
                  </a:lnTo>
                  <a:lnTo>
                    <a:pt x="0" y="2244"/>
                  </a:lnTo>
                  <a:lnTo>
                    <a:pt x="0" y="2244"/>
                  </a:lnTo>
                  <a:lnTo>
                    <a:pt x="43" y="2271"/>
                  </a:lnTo>
                  <a:lnTo>
                    <a:pt x="81" y="2303"/>
                  </a:lnTo>
                  <a:lnTo>
                    <a:pt x="81" y="2303"/>
                  </a:lnTo>
                  <a:lnTo>
                    <a:pt x="119" y="2353"/>
                  </a:lnTo>
                  <a:lnTo>
                    <a:pt x="152" y="2401"/>
                  </a:lnTo>
                  <a:lnTo>
                    <a:pt x="168" y="2461"/>
                  </a:lnTo>
                  <a:lnTo>
                    <a:pt x="174" y="2521"/>
                  </a:lnTo>
                  <a:lnTo>
                    <a:pt x="174" y="2521"/>
                  </a:lnTo>
                  <a:lnTo>
                    <a:pt x="168" y="2575"/>
                  </a:lnTo>
                  <a:lnTo>
                    <a:pt x="152" y="2635"/>
                  </a:lnTo>
                  <a:lnTo>
                    <a:pt x="119" y="2684"/>
                  </a:lnTo>
                  <a:lnTo>
                    <a:pt x="81" y="2733"/>
                  </a:lnTo>
                  <a:lnTo>
                    <a:pt x="81" y="2733"/>
                  </a:lnTo>
                  <a:lnTo>
                    <a:pt x="43" y="2765"/>
                  </a:lnTo>
                  <a:lnTo>
                    <a:pt x="0" y="2792"/>
                  </a:lnTo>
                  <a:lnTo>
                    <a:pt x="0" y="4889"/>
                  </a:lnTo>
                  <a:lnTo>
                    <a:pt x="174" y="4889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2" y="33"/>
                  </a:lnTo>
                  <a:lnTo>
                    <a:pt x="146" y="6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 51"/>
            <p:cNvSpPr>
              <a:spLocks noChangeArrowheads="1"/>
            </p:cNvSpPr>
            <p:nvPr/>
          </p:nvSpPr>
          <p:spPr bwMode="auto">
            <a:xfrm>
              <a:off x="10439400" y="5062538"/>
              <a:ext cx="92075" cy="215900"/>
            </a:xfrm>
            <a:custGeom>
              <a:avLst/>
              <a:gdLst>
                <a:gd name="T0" fmla="*/ 131 w 262"/>
                <a:gd name="T1" fmla="*/ 0 h 603"/>
                <a:gd name="T2" fmla="*/ 131 w 262"/>
                <a:gd name="T3" fmla="*/ 0 h 603"/>
                <a:gd name="T4" fmla="*/ 98 w 262"/>
                <a:gd name="T5" fmla="*/ 0 h 603"/>
                <a:gd name="T6" fmla="*/ 60 w 262"/>
                <a:gd name="T7" fmla="*/ 5 h 603"/>
                <a:gd name="T8" fmla="*/ 33 w 262"/>
                <a:gd name="T9" fmla="*/ 16 h 603"/>
                <a:gd name="T10" fmla="*/ 0 w 262"/>
                <a:gd name="T11" fmla="*/ 27 h 603"/>
                <a:gd name="T12" fmla="*/ 0 w 262"/>
                <a:gd name="T13" fmla="*/ 298 h 603"/>
                <a:gd name="T14" fmla="*/ 0 w 262"/>
                <a:gd name="T15" fmla="*/ 298 h 603"/>
                <a:gd name="T16" fmla="*/ 6 w 262"/>
                <a:gd name="T17" fmla="*/ 277 h 603"/>
                <a:gd name="T18" fmla="*/ 11 w 262"/>
                <a:gd name="T19" fmla="*/ 250 h 603"/>
                <a:gd name="T20" fmla="*/ 22 w 262"/>
                <a:gd name="T21" fmla="*/ 228 h 603"/>
                <a:gd name="T22" fmla="*/ 38 w 262"/>
                <a:gd name="T23" fmla="*/ 211 h 603"/>
                <a:gd name="T24" fmla="*/ 60 w 262"/>
                <a:gd name="T25" fmla="*/ 195 h 603"/>
                <a:gd name="T26" fmla="*/ 82 w 262"/>
                <a:gd name="T27" fmla="*/ 184 h 603"/>
                <a:gd name="T28" fmla="*/ 103 w 262"/>
                <a:gd name="T29" fmla="*/ 173 h 603"/>
                <a:gd name="T30" fmla="*/ 131 w 262"/>
                <a:gd name="T31" fmla="*/ 173 h 603"/>
                <a:gd name="T32" fmla="*/ 131 w 262"/>
                <a:gd name="T33" fmla="*/ 173 h 603"/>
                <a:gd name="T34" fmla="*/ 158 w 262"/>
                <a:gd name="T35" fmla="*/ 173 h 603"/>
                <a:gd name="T36" fmla="*/ 179 w 262"/>
                <a:gd name="T37" fmla="*/ 179 h 603"/>
                <a:gd name="T38" fmla="*/ 201 w 262"/>
                <a:gd name="T39" fmla="*/ 195 h 603"/>
                <a:gd name="T40" fmla="*/ 223 w 262"/>
                <a:gd name="T41" fmla="*/ 211 h 603"/>
                <a:gd name="T42" fmla="*/ 223 w 262"/>
                <a:gd name="T43" fmla="*/ 211 h 603"/>
                <a:gd name="T44" fmla="*/ 239 w 262"/>
                <a:gd name="T45" fmla="*/ 228 h 603"/>
                <a:gd name="T46" fmla="*/ 250 w 262"/>
                <a:gd name="T47" fmla="*/ 250 h 603"/>
                <a:gd name="T48" fmla="*/ 255 w 262"/>
                <a:gd name="T49" fmla="*/ 277 h 603"/>
                <a:gd name="T50" fmla="*/ 261 w 262"/>
                <a:gd name="T51" fmla="*/ 304 h 603"/>
                <a:gd name="T52" fmla="*/ 261 w 262"/>
                <a:gd name="T53" fmla="*/ 304 h 603"/>
                <a:gd name="T54" fmla="*/ 255 w 262"/>
                <a:gd name="T55" fmla="*/ 325 h 603"/>
                <a:gd name="T56" fmla="*/ 250 w 262"/>
                <a:gd name="T57" fmla="*/ 353 h 603"/>
                <a:gd name="T58" fmla="*/ 239 w 262"/>
                <a:gd name="T59" fmla="*/ 375 h 603"/>
                <a:gd name="T60" fmla="*/ 223 w 262"/>
                <a:gd name="T61" fmla="*/ 391 h 603"/>
                <a:gd name="T62" fmla="*/ 223 w 262"/>
                <a:gd name="T63" fmla="*/ 391 h 603"/>
                <a:gd name="T64" fmla="*/ 201 w 262"/>
                <a:gd name="T65" fmla="*/ 407 h 603"/>
                <a:gd name="T66" fmla="*/ 179 w 262"/>
                <a:gd name="T67" fmla="*/ 423 h 603"/>
                <a:gd name="T68" fmla="*/ 158 w 262"/>
                <a:gd name="T69" fmla="*/ 429 h 603"/>
                <a:gd name="T70" fmla="*/ 131 w 262"/>
                <a:gd name="T71" fmla="*/ 429 h 603"/>
                <a:gd name="T72" fmla="*/ 131 w 262"/>
                <a:gd name="T73" fmla="*/ 429 h 603"/>
                <a:gd name="T74" fmla="*/ 103 w 262"/>
                <a:gd name="T75" fmla="*/ 429 h 603"/>
                <a:gd name="T76" fmla="*/ 82 w 262"/>
                <a:gd name="T77" fmla="*/ 418 h 603"/>
                <a:gd name="T78" fmla="*/ 60 w 262"/>
                <a:gd name="T79" fmla="*/ 407 h 603"/>
                <a:gd name="T80" fmla="*/ 38 w 262"/>
                <a:gd name="T81" fmla="*/ 391 h 603"/>
                <a:gd name="T82" fmla="*/ 22 w 262"/>
                <a:gd name="T83" fmla="*/ 375 h 603"/>
                <a:gd name="T84" fmla="*/ 11 w 262"/>
                <a:gd name="T85" fmla="*/ 353 h 603"/>
                <a:gd name="T86" fmla="*/ 6 w 262"/>
                <a:gd name="T87" fmla="*/ 325 h 603"/>
                <a:gd name="T88" fmla="*/ 0 w 262"/>
                <a:gd name="T89" fmla="*/ 304 h 603"/>
                <a:gd name="T90" fmla="*/ 0 w 262"/>
                <a:gd name="T91" fmla="*/ 575 h 603"/>
                <a:gd name="T92" fmla="*/ 0 w 262"/>
                <a:gd name="T93" fmla="*/ 575 h 603"/>
                <a:gd name="T94" fmla="*/ 33 w 262"/>
                <a:gd name="T95" fmla="*/ 586 h 603"/>
                <a:gd name="T96" fmla="*/ 60 w 262"/>
                <a:gd name="T97" fmla="*/ 597 h 603"/>
                <a:gd name="T98" fmla="*/ 98 w 262"/>
                <a:gd name="T99" fmla="*/ 602 h 603"/>
                <a:gd name="T100" fmla="*/ 131 w 262"/>
                <a:gd name="T101" fmla="*/ 602 h 603"/>
                <a:gd name="T102" fmla="*/ 131 w 262"/>
                <a:gd name="T103" fmla="*/ 602 h 603"/>
                <a:gd name="T104" fmla="*/ 163 w 262"/>
                <a:gd name="T105" fmla="*/ 602 h 603"/>
                <a:gd name="T106" fmla="*/ 196 w 262"/>
                <a:gd name="T107" fmla="*/ 597 h 603"/>
                <a:gd name="T108" fmla="*/ 228 w 262"/>
                <a:gd name="T109" fmla="*/ 586 h 603"/>
                <a:gd name="T110" fmla="*/ 261 w 262"/>
                <a:gd name="T111" fmla="*/ 575 h 603"/>
                <a:gd name="T112" fmla="*/ 261 w 262"/>
                <a:gd name="T113" fmla="*/ 27 h 603"/>
                <a:gd name="T114" fmla="*/ 261 w 262"/>
                <a:gd name="T115" fmla="*/ 27 h 603"/>
                <a:gd name="T116" fmla="*/ 228 w 262"/>
                <a:gd name="T117" fmla="*/ 16 h 603"/>
                <a:gd name="T118" fmla="*/ 196 w 262"/>
                <a:gd name="T119" fmla="*/ 5 h 603"/>
                <a:gd name="T120" fmla="*/ 163 w 262"/>
                <a:gd name="T121" fmla="*/ 0 h 603"/>
                <a:gd name="T122" fmla="*/ 131 w 262"/>
                <a:gd name="T123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" h="603">
                  <a:moveTo>
                    <a:pt x="131" y="0"/>
                  </a:moveTo>
                  <a:lnTo>
                    <a:pt x="131" y="0"/>
                  </a:lnTo>
                  <a:lnTo>
                    <a:pt x="98" y="0"/>
                  </a:lnTo>
                  <a:lnTo>
                    <a:pt x="60" y="5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6" y="277"/>
                  </a:lnTo>
                  <a:lnTo>
                    <a:pt x="11" y="250"/>
                  </a:lnTo>
                  <a:lnTo>
                    <a:pt x="22" y="228"/>
                  </a:lnTo>
                  <a:lnTo>
                    <a:pt x="38" y="211"/>
                  </a:lnTo>
                  <a:lnTo>
                    <a:pt x="60" y="195"/>
                  </a:lnTo>
                  <a:lnTo>
                    <a:pt x="82" y="184"/>
                  </a:lnTo>
                  <a:lnTo>
                    <a:pt x="103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8" y="173"/>
                  </a:lnTo>
                  <a:lnTo>
                    <a:pt x="179" y="179"/>
                  </a:lnTo>
                  <a:lnTo>
                    <a:pt x="201" y="195"/>
                  </a:lnTo>
                  <a:lnTo>
                    <a:pt x="223" y="211"/>
                  </a:lnTo>
                  <a:lnTo>
                    <a:pt x="223" y="211"/>
                  </a:lnTo>
                  <a:lnTo>
                    <a:pt x="239" y="228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5" y="325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1"/>
                  </a:lnTo>
                  <a:lnTo>
                    <a:pt x="223" y="391"/>
                  </a:lnTo>
                  <a:lnTo>
                    <a:pt x="201" y="407"/>
                  </a:lnTo>
                  <a:lnTo>
                    <a:pt x="179" y="423"/>
                  </a:lnTo>
                  <a:lnTo>
                    <a:pt x="158" y="429"/>
                  </a:lnTo>
                  <a:lnTo>
                    <a:pt x="131" y="429"/>
                  </a:lnTo>
                  <a:lnTo>
                    <a:pt x="131" y="429"/>
                  </a:lnTo>
                  <a:lnTo>
                    <a:pt x="103" y="429"/>
                  </a:lnTo>
                  <a:lnTo>
                    <a:pt x="82" y="418"/>
                  </a:lnTo>
                  <a:lnTo>
                    <a:pt x="60" y="407"/>
                  </a:lnTo>
                  <a:lnTo>
                    <a:pt x="38" y="391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25"/>
                  </a:lnTo>
                  <a:lnTo>
                    <a:pt x="0" y="304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33" y="586"/>
                  </a:lnTo>
                  <a:lnTo>
                    <a:pt x="60" y="597"/>
                  </a:lnTo>
                  <a:lnTo>
                    <a:pt x="98" y="602"/>
                  </a:lnTo>
                  <a:lnTo>
                    <a:pt x="131" y="602"/>
                  </a:lnTo>
                  <a:lnTo>
                    <a:pt x="131" y="602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8" y="586"/>
                  </a:lnTo>
                  <a:lnTo>
                    <a:pt x="261" y="575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 52"/>
            <p:cNvSpPr>
              <a:spLocks noChangeArrowheads="1"/>
            </p:cNvSpPr>
            <p:nvPr/>
          </p:nvSpPr>
          <p:spPr bwMode="auto">
            <a:xfrm>
              <a:off x="10375900" y="5168900"/>
              <a:ext cx="0" cy="1587"/>
            </a:xfrm>
            <a:custGeom>
              <a:avLst/>
              <a:gdLst>
                <a:gd name="T0" fmla="*/ 0 w 1"/>
                <a:gd name="T1" fmla="*/ 6 h 7"/>
                <a:gd name="T2" fmla="*/ 0 w 1"/>
                <a:gd name="T3" fmla="*/ 6 h 7"/>
                <a:gd name="T4" fmla="*/ 0 w 1"/>
                <a:gd name="T5" fmla="*/ 6 h 7"/>
                <a:gd name="T6" fmla="*/ 0 w 1"/>
                <a:gd name="T7" fmla="*/ 0 h 7"/>
                <a:gd name="T8" fmla="*/ 0 w 1"/>
                <a:gd name="T9" fmla="*/ 0 h 7"/>
                <a:gd name="T10" fmla="*/ 0 w 1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 53"/>
            <p:cNvSpPr>
              <a:spLocks noChangeArrowheads="1"/>
            </p:cNvSpPr>
            <p:nvPr/>
          </p:nvSpPr>
          <p:spPr bwMode="auto">
            <a:xfrm>
              <a:off x="10375900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74 w 175"/>
                <a:gd name="T5" fmla="*/ 271 h 549"/>
                <a:gd name="T6" fmla="*/ 174 w 175"/>
                <a:gd name="T7" fmla="*/ 0 h 549"/>
                <a:gd name="T8" fmla="*/ 174 w 175"/>
                <a:gd name="T9" fmla="*/ 0 h 549"/>
                <a:gd name="T10" fmla="*/ 137 w 175"/>
                <a:gd name="T11" fmla="*/ 22 h 549"/>
                <a:gd name="T12" fmla="*/ 104 w 175"/>
                <a:gd name="T13" fmla="*/ 49 h 549"/>
                <a:gd name="T14" fmla="*/ 77 w 175"/>
                <a:gd name="T15" fmla="*/ 76 h 549"/>
                <a:gd name="T16" fmla="*/ 49 w 175"/>
                <a:gd name="T17" fmla="*/ 109 h 549"/>
                <a:gd name="T18" fmla="*/ 28 w 175"/>
                <a:gd name="T19" fmla="*/ 146 h 549"/>
                <a:gd name="T20" fmla="*/ 12 w 175"/>
                <a:gd name="T21" fmla="*/ 184 h 549"/>
                <a:gd name="T22" fmla="*/ 6 w 175"/>
                <a:gd name="T23" fmla="*/ 228 h 549"/>
                <a:gd name="T24" fmla="*/ 0 w 175"/>
                <a:gd name="T25" fmla="*/ 271 h 549"/>
                <a:gd name="T26" fmla="*/ 0 w 175"/>
                <a:gd name="T27" fmla="*/ 277 h 549"/>
                <a:gd name="T28" fmla="*/ 0 w 175"/>
                <a:gd name="T29" fmla="*/ 277 h 549"/>
                <a:gd name="T30" fmla="*/ 6 w 175"/>
                <a:gd name="T31" fmla="*/ 320 h 549"/>
                <a:gd name="T32" fmla="*/ 12 w 175"/>
                <a:gd name="T33" fmla="*/ 364 h 549"/>
                <a:gd name="T34" fmla="*/ 28 w 175"/>
                <a:gd name="T35" fmla="*/ 402 h 549"/>
                <a:gd name="T36" fmla="*/ 49 w 175"/>
                <a:gd name="T37" fmla="*/ 440 h 549"/>
                <a:gd name="T38" fmla="*/ 77 w 175"/>
                <a:gd name="T39" fmla="*/ 473 h 549"/>
                <a:gd name="T40" fmla="*/ 104 w 175"/>
                <a:gd name="T41" fmla="*/ 500 h 549"/>
                <a:gd name="T42" fmla="*/ 137 w 175"/>
                <a:gd name="T43" fmla="*/ 527 h 549"/>
                <a:gd name="T44" fmla="*/ 174 w 175"/>
                <a:gd name="T45" fmla="*/ 548 h 549"/>
                <a:gd name="T46" fmla="*/ 174 w 175"/>
                <a:gd name="T47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74" y="27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7" y="22"/>
                  </a:lnTo>
                  <a:lnTo>
                    <a:pt x="104" y="49"/>
                  </a:lnTo>
                  <a:lnTo>
                    <a:pt x="77" y="76"/>
                  </a:lnTo>
                  <a:lnTo>
                    <a:pt x="49" y="109"/>
                  </a:lnTo>
                  <a:lnTo>
                    <a:pt x="28" y="146"/>
                  </a:lnTo>
                  <a:lnTo>
                    <a:pt x="12" y="184"/>
                  </a:lnTo>
                  <a:lnTo>
                    <a:pt x="6" y="228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6" y="320"/>
                  </a:lnTo>
                  <a:lnTo>
                    <a:pt x="12" y="364"/>
                  </a:lnTo>
                  <a:lnTo>
                    <a:pt x="28" y="402"/>
                  </a:lnTo>
                  <a:lnTo>
                    <a:pt x="49" y="440"/>
                  </a:lnTo>
                  <a:lnTo>
                    <a:pt x="77" y="473"/>
                  </a:lnTo>
                  <a:lnTo>
                    <a:pt x="104" y="500"/>
                  </a:lnTo>
                  <a:lnTo>
                    <a:pt x="137" y="527"/>
                  </a:lnTo>
                  <a:lnTo>
                    <a:pt x="174" y="548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 54"/>
            <p:cNvSpPr>
              <a:spLocks noChangeArrowheads="1"/>
            </p:cNvSpPr>
            <p:nvPr/>
          </p:nvSpPr>
          <p:spPr bwMode="auto">
            <a:xfrm>
              <a:off x="10533063" y="5072063"/>
              <a:ext cx="61913" cy="195262"/>
            </a:xfrm>
            <a:custGeom>
              <a:avLst/>
              <a:gdLst>
                <a:gd name="T0" fmla="*/ 174 w 175"/>
                <a:gd name="T1" fmla="*/ 277 h 549"/>
                <a:gd name="T2" fmla="*/ 174 w 175"/>
                <a:gd name="T3" fmla="*/ 277 h 549"/>
                <a:gd name="T4" fmla="*/ 168 w 175"/>
                <a:gd name="T5" fmla="*/ 217 h 549"/>
                <a:gd name="T6" fmla="*/ 152 w 175"/>
                <a:gd name="T7" fmla="*/ 157 h 549"/>
                <a:gd name="T8" fmla="*/ 119 w 175"/>
                <a:gd name="T9" fmla="*/ 109 h 549"/>
                <a:gd name="T10" fmla="*/ 81 w 175"/>
                <a:gd name="T11" fmla="*/ 59 h 549"/>
                <a:gd name="T12" fmla="*/ 81 w 175"/>
                <a:gd name="T13" fmla="*/ 59 h 549"/>
                <a:gd name="T14" fmla="*/ 43 w 175"/>
                <a:gd name="T15" fmla="*/ 27 h 549"/>
                <a:gd name="T16" fmla="*/ 0 w 175"/>
                <a:gd name="T17" fmla="*/ 0 h 549"/>
                <a:gd name="T18" fmla="*/ 0 w 175"/>
                <a:gd name="T19" fmla="*/ 548 h 549"/>
                <a:gd name="T20" fmla="*/ 0 w 175"/>
                <a:gd name="T21" fmla="*/ 548 h 549"/>
                <a:gd name="T22" fmla="*/ 43 w 175"/>
                <a:gd name="T23" fmla="*/ 521 h 549"/>
                <a:gd name="T24" fmla="*/ 81 w 175"/>
                <a:gd name="T25" fmla="*/ 489 h 549"/>
                <a:gd name="T26" fmla="*/ 81 w 175"/>
                <a:gd name="T27" fmla="*/ 489 h 549"/>
                <a:gd name="T28" fmla="*/ 119 w 175"/>
                <a:gd name="T29" fmla="*/ 440 h 549"/>
                <a:gd name="T30" fmla="*/ 152 w 175"/>
                <a:gd name="T31" fmla="*/ 391 h 549"/>
                <a:gd name="T32" fmla="*/ 168 w 175"/>
                <a:gd name="T33" fmla="*/ 331 h 549"/>
                <a:gd name="T34" fmla="*/ 174 w 175"/>
                <a:gd name="T35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549">
                  <a:moveTo>
                    <a:pt x="174" y="277"/>
                  </a:moveTo>
                  <a:lnTo>
                    <a:pt x="174" y="277"/>
                  </a:lnTo>
                  <a:lnTo>
                    <a:pt x="168" y="217"/>
                  </a:lnTo>
                  <a:lnTo>
                    <a:pt x="152" y="157"/>
                  </a:lnTo>
                  <a:lnTo>
                    <a:pt x="119" y="109"/>
                  </a:lnTo>
                  <a:lnTo>
                    <a:pt x="81" y="59"/>
                  </a:lnTo>
                  <a:lnTo>
                    <a:pt x="81" y="59"/>
                  </a:lnTo>
                  <a:lnTo>
                    <a:pt x="43" y="27"/>
                  </a:lnTo>
                  <a:lnTo>
                    <a:pt x="0" y="0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91"/>
                  </a:lnTo>
                  <a:lnTo>
                    <a:pt x="168" y="331"/>
                  </a:lnTo>
                  <a:lnTo>
                    <a:pt x="174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 66"/>
            <p:cNvSpPr>
              <a:spLocks noChangeArrowheads="1"/>
            </p:cNvSpPr>
            <p:nvPr/>
          </p:nvSpPr>
          <p:spPr bwMode="auto">
            <a:xfrm>
              <a:off x="11310938" y="3865563"/>
              <a:ext cx="60325" cy="1123950"/>
            </a:xfrm>
            <a:custGeom>
              <a:avLst/>
              <a:gdLst>
                <a:gd name="T0" fmla="*/ 173 w 174"/>
                <a:gd name="T1" fmla="*/ 3124 h 3125"/>
                <a:gd name="T2" fmla="*/ 0 w 174"/>
                <a:gd name="T3" fmla="*/ 3124 h 3125"/>
                <a:gd name="T4" fmla="*/ 0 w 174"/>
                <a:gd name="T5" fmla="*/ 0 h 3125"/>
                <a:gd name="T6" fmla="*/ 173 w 174"/>
                <a:gd name="T7" fmla="*/ 0 h 3125"/>
                <a:gd name="T8" fmla="*/ 173 w 174"/>
                <a:gd name="T9" fmla="*/ 3124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125">
                  <a:moveTo>
                    <a:pt x="173" y="3124"/>
                  </a:moveTo>
                  <a:lnTo>
                    <a:pt x="0" y="312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12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 67"/>
            <p:cNvSpPr>
              <a:spLocks noChangeArrowheads="1"/>
            </p:cNvSpPr>
            <p:nvPr/>
          </p:nvSpPr>
          <p:spPr bwMode="auto">
            <a:xfrm>
              <a:off x="11777663" y="1036638"/>
              <a:ext cx="61913" cy="1127125"/>
            </a:xfrm>
            <a:custGeom>
              <a:avLst/>
              <a:gdLst>
                <a:gd name="T0" fmla="*/ 174 w 175"/>
                <a:gd name="T1" fmla="*/ 3134 h 3135"/>
                <a:gd name="T2" fmla="*/ 0 w 175"/>
                <a:gd name="T3" fmla="*/ 3134 h 3135"/>
                <a:gd name="T4" fmla="*/ 0 w 175"/>
                <a:gd name="T5" fmla="*/ 0 h 3135"/>
                <a:gd name="T6" fmla="*/ 174 w 175"/>
                <a:gd name="T7" fmla="*/ 0 h 3135"/>
                <a:gd name="T8" fmla="*/ 174 w 175"/>
                <a:gd name="T9" fmla="*/ 3134 h 3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35">
                  <a:moveTo>
                    <a:pt x="174" y="3134"/>
                  </a:moveTo>
                  <a:lnTo>
                    <a:pt x="0" y="313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 68"/>
            <p:cNvSpPr>
              <a:spLocks noChangeArrowheads="1"/>
            </p:cNvSpPr>
            <p:nvPr/>
          </p:nvSpPr>
          <p:spPr bwMode="auto">
            <a:xfrm>
              <a:off x="11934825" y="881063"/>
              <a:ext cx="61913" cy="1281112"/>
            </a:xfrm>
            <a:custGeom>
              <a:avLst/>
              <a:gdLst>
                <a:gd name="T0" fmla="*/ 174 w 175"/>
                <a:gd name="T1" fmla="*/ 3563 h 3564"/>
                <a:gd name="T2" fmla="*/ 0 w 175"/>
                <a:gd name="T3" fmla="*/ 3563 h 3564"/>
                <a:gd name="T4" fmla="*/ 0 w 175"/>
                <a:gd name="T5" fmla="*/ 0 h 3564"/>
                <a:gd name="T6" fmla="*/ 174 w 175"/>
                <a:gd name="T7" fmla="*/ 0 h 3564"/>
                <a:gd name="T8" fmla="*/ 174 w 175"/>
                <a:gd name="T9" fmla="*/ 3563 h 3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64">
                  <a:moveTo>
                    <a:pt x="174" y="3563"/>
                  </a:moveTo>
                  <a:lnTo>
                    <a:pt x="0" y="356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5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 69"/>
            <p:cNvSpPr>
              <a:spLocks noChangeArrowheads="1"/>
            </p:cNvSpPr>
            <p:nvPr/>
          </p:nvSpPr>
          <p:spPr bwMode="auto">
            <a:xfrm>
              <a:off x="10533063" y="3729038"/>
              <a:ext cx="61913" cy="227012"/>
            </a:xfrm>
            <a:custGeom>
              <a:avLst/>
              <a:gdLst>
                <a:gd name="T0" fmla="*/ 174 w 175"/>
                <a:gd name="T1" fmla="*/ 636 h 637"/>
                <a:gd name="T2" fmla="*/ 0 w 175"/>
                <a:gd name="T3" fmla="*/ 636 h 637"/>
                <a:gd name="T4" fmla="*/ 0 w 175"/>
                <a:gd name="T5" fmla="*/ 0 h 637"/>
                <a:gd name="T6" fmla="*/ 174 w 175"/>
                <a:gd name="T7" fmla="*/ 0 h 637"/>
                <a:gd name="T8" fmla="*/ 174 w 175"/>
                <a:gd name="T9" fmla="*/ 63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37">
                  <a:moveTo>
                    <a:pt x="174" y="636"/>
                  </a:moveTo>
                  <a:lnTo>
                    <a:pt x="0" y="6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6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 70"/>
            <p:cNvSpPr>
              <a:spLocks noChangeArrowheads="1"/>
            </p:cNvSpPr>
            <p:nvPr/>
          </p:nvSpPr>
          <p:spPr bwMode="auto">
            <a:xfrm>
              <a:off x="10999788" y="2381250"/>
              <a:ext cx="61913" cy="782637"/>
            </a:xfrm>
            <a:custGeom>
              <a:avLst/>
              <a:gdLst>
                <a:gd name="T0" fmla="*/ 174 w 175"/>
                <a:gd name="T1" fmla="*/ 2178 h 2179"/>
                <a:gd name="T2" fmla="*/ 0 w 175"/>
                <a:gd name="T3" fmla="*/ 2178 h 2179"/>
                <a:gd name="T4" fmla="*/ 0 w 175"/>
                <a:gd name="T5" fmla="*/ 0 h 2179"/>
                <a:gd name="T6" fmla="*/ 174 w 175"/>
                <a:gd name="T7" fmla="*/ 0 h 2179"/>
                <a:gd name="T8" fmla="*/ 174 w 175"/>
                <a:gd name="T9" fmla="*/ 21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79">
                  <a:moveTo>
                    <a:pt x="174" y="2178"/>
                  </a:moveTo>
                  <a:lnTo>
                    <a:pt x="0" y="217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7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 71"/>
            <p:cNvSpPr>
              <a:spLocks noChangeArrowheads="1"/>
            </p:cNvSpPr>
            <p:nvPr/>
          </p:nvSpPr>
          <p:spPr bwMode="auto">
            <a:xfrm>
              <a:off x="10533063" y="3322638"/>
              <a:ext cx="61913" cy="404812"/>
            </a:xfrm>
            <a:custGeom>
              <a:avLst/>
              <a:gdLst>
                <a:gd name="T0" fmla="*/ 174 w 175"/>
                <a:gd name="T1" fmla="*/ 1130 h 1131"/>
                <a:gd name="T2" fmla="*/ 0 w 175"/>
                <a:gd name="T3" fmla="*/ 1130 h 1131"/>
                <a:gd name="T4" fmla="*/ 0 w 175"/>
                <a:gd name="T5" fmla="*/ 0 h 1131"/>
                <a:gd name="T6" fmla="*/ 174 w 175"/>
                <a:gd name="T7" fmla="*/ 0 h 1131"/>
                <a:gd name="T8" fmla="*/ 174 w 175"/>
                <a:gd name="T9" fmla="*/ 11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31">
                  <a:moveTo>
                    <a:pt x="174" y="1130"/>
                  </a:moveTo>
                  <a:lnTo>
                    <a:pt x="0" y="1130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 72"/>
            <p:cNvSpPr>
              <a:spLocks noChangeArrowheads="1"/>
            </p:cNvSpPr>
            <p:nvPr/>
          </p:nvSpPr>
          <p:spPr bwMode="auto">
            <a:xfrm>
              <a:off x="10999788" y="3382963"/>
              <a:ext cx="61913" cy="482600"/>
            </a:xfrm>
            <a:custGeom>
              <a:avLst/>
              <a:gdLst>
                <a:gd name="T0" fmla="*/ 174 w 175"/>
                <a:gd name="T1" fmla="*/ 1342 h 1343"/>
                <a:gd name="T2" fmla="*/ 0 w 175"/>
                <a:gd name="T3" fmla="*/ 1342 h 1343"/>
                <a:gd name="T4" fmla="*/ 0 w 175"/>
                <a:gd name="T5" fmla="*/ 0 h 1343"/>
                <a:gd name="T6" fmla="*/ 174 w 175"/>
                <a:gd name="T7" fmla="*/ 0 h 1343"/>
                <a:gd name="T8" fmla="*/ 174 w 175"/>
                <a:gd name="T9" fmla="*/ 1342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343">
                  <a:moveTo>
                    <a:pt x="174" y="1342"/>
                  </a:moveTo>
                  <a:lnTo>
                    <a:pt x="0" y="134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34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 73"/>
            <p:cNvSpPr>
              <a:spLocks noChangeArrowheads="1"/>
            </p:cNvSpPr>
            <p:nvPr/>
          </p:nvSpPr>
          <p:spPr bwMode="auto">
            <a:xfrm>
              <a:off x="11156950" y="6103938"/>
              <a:ext cx="60325" cy="758825"/>
            </a:xfrm>
            <a:custGeom>
              <a:avLst/>
              <a:gdLst>
                <a:gd name="T0" fmla="*/ 173 w 174"/>
                <a:gd name="T1" fmla="*/ 2113 h 2114"/>
                <a:gd name="T2" fmla="*/ 0 w 174"/>
                <a:gd name="T3" fmla="*/ 2113 h 2114"/>
                <a:gd name="T4" fmla="*/ 0 w 174"/>
                <a:gd name="T5" fmla="*/ 0 h 2114"/>
                <a:gd name="T6" fmla="*/ 173 w 174"/>
                <a:gd name="T7" fmla="*/ 0 h 2114"/>
                <a:gd name="T8" fmla="*/ 173 w 174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114">
                  <a:moveTo>
                    <a:pt x="173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 74"/>
            <p:cNvSpPr>
              <a:spLocks noChangeArrowheads="1"/>
            </p:cNvSpPr>
            <p:nvPr/>
          </p:nvSpPr>
          <p:spPr bwMode="auto">
            <a:xfrm>
              <a:off x="10999788" y="6103938"/>
              <a:ext cx="61913" cy="758825"/>
            </a:xfrm>
            <a:custGeom>
              <a:avLst/>
              <a:gdLst>
                <a:gd name="T0" fmla="*/ 174 w 175"/>
                <a:gd name="T1" fmla="*/ 2113 h 2114"/>
                <a:gd name="T2" fmla="*/ 0 w 175"/>
                <a:gd name="T3" fmla="*/ 2113 h 2114"/>
                <a:gd name="T4" fmla="*/ 0 w 175"/>
                <a:gd name="T5" fmla="*/ 0 h 2114"/>
                <a:gd name="T6" fmla="*/ 174 w 175"/>
                <a:gd name="T7" fmla="*/ 0 h 2114"/>
                <a:gd name="T8" fmla="*/ 174 w 175"/>
                <a:gd name="T9" fmla="*/ 2113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14">
                  <a:moveTo>
                    <a:pt x="174" y="2113"/>
                  </a:moveTo>
                  <a:lnTo>
                    <a:pt x="0" y="211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 75"/>
            <p:cNvSpPr>
              <a:spLocks noChangeArrowheads="1"/>
            </p:cNvSpPr>
            <p:nvPr/>
          </p:nvSpPr>
          <p:spPr bwMode="auto">
            <a:xfrm>
              <a:off x="11320463" y="4914900"/>
              <a:ext cx="354013" cy="355600"/>
            </a:xfrm>
            <a:custGeom>
              <a:avLst/>
              <a:gdLst>
                <a:gd name="T0" fmla="*/ 863 w 988"/>
                <a:gd name="T1" fmla="*/ 989 h 990"/>
                <a:gd name="T2" fmla="*/ 0 w 988"/>
                <a:gd name="T3" fmla="*/ 120 h 990"/>
                <a:gd name="T4" fmla="*/ 125 w 988"/>
                <a:gd name="T5" fmla="*/ 0 h 990"/>
                <a:gd name="T6" fmla="*/ 987 w 988"/>
                <a:gd name="T7" fmla="*/ 864 h 990"/>
                <a:gd name="T8" fmla="*/ 863 w 988"/>
                <a:gd name="T9" fmla="*/ 989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8" h="990">
                  <a:moveTo>
                    <a:pt x="863" y="989"/>
                  </a:moveTo>
                  <a:lnTo>
                    <a:pt x="0" y="120"/>
                  </a:lnTo>
                  <a:lnTo>
                    <a:pt x="125" y="0"/>
                  </a:lnTo>
                  <a:lnTo>
                    <a:pt x="987" y="864"/>
                  </a:lnTo>
                  <a:lnTo>
                    <a:pt x="863" y="9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 76"/>
            <p:cNvSpPr>
              <a:spLocks noChangeArrowheads="1"/>
            </p:cNvSpPr>
            <p:nvPr/>
          </p:nvSpPr>
          <p:spPr bwMode="auto">
            <a:xfrm>
              <a:off x="11623675" y="5060950"/>
              <a:ext cx="61913" cy="595312"/>
            </a:xfrm>
            <a:custGeom>
              <a:avLst/>
              <a:gdLst>
                <a:gd name="T0" fmla="*/ 174 w 175"/>
                <a:gd name="T1" fmla="*/ 1657 h 1658"/>
                <a:gd name="T2" fmla="*/ 0 w 175"/>
                <a:gd name="T3" fmla="*/ 1657 h 1658"/>
                <a:gd name="T4" fmla="*/ 0 w 175"/>
                <a:gd name="T5" fmla="*/ 0 h 1658"/>
                <a:gd name="T6" fmla="*/ 174 w 175"/>
                <a:gd name="T7" fmla="*/ 0 h 1658"/>
                <a:gd name="T8" fmla="*/ 174 w 175"/>
                <a:gd name="T9" fmla="*/ 1657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58">
                  <a:moveTo>
                    <a:pt x="174" y="1657"/>
                  </a:moveTo>
                  <a:lnTo>
                    <a:pt x="0" y="16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6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 77"/>
            <p:cNvSpPr>
              <a:spLocks noChangeArrowheads="1"/>
            </p:cNvSpPr>
            <p:nvPr/>
          </p:nvSpPr>
          <p:spPr bwMode="auto">
            <a:xfrm>
              <a:off x="9909175" y="4921250"/>
              <a:ext cx="61913" cy="288925"/>
            </a:xfrm>
            <a:custGeom>
              <a:avLst/>
              <a:gdLst>
                <a:gd name="T0" fmla="*/ 174 w 175"/>
                <a:gd name="T1" fmla="*/ 804 h 805"/>
                <a:gd name="T2" fmla="*/ 0 w 175"/>
                <a:gd name="T3" fmla="*/ 804 h 805"/>
                <a:gd name="T4" fmla="*/ 0 w 175"/>
                <a:gd name="T5" fmla="*/ 0 h 805"/>
                <a:gd name="T6" fmla="*/ 174 w 175"/>
                <a:gd name="T7" fmla="*/ 0 h 805"/>
                <a:gd name="T8" fmla="*/ 174 w 175"/>
                <a:gd name="T9" fmla="*/ 804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805">
                  <a:moveTo>
                    <a:pt x="174" y="804"/>
                  </a:moveTo>
                  <a:lnTo>
                    <a:pt x="0" y="80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8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 78"/>
            <p:cNvSpPr>
              <a:spLocks noChangeArrowheads="1"/>
            </p:cNvSpPr>
            <p:nvPr/>
          </p:nvSpPr>
          <p:spPr bwMode="auto">
            <a:xfrm>
              <a:off x="9442450" y="5367338"/>
              <a:ext cx="61913" cy="255587"/>
            </a:xfrm>
            <a:custGeom>
              <a:avLst/>
              <a:gdLst>
                <a:gd name="T0" fmla="*/ 174 w 175"/>
                <a:gd name="T1" fmla="*/ 712 h 713"/>
                <a:gd name="T2" fmla="*/ 0 w 175"/>
                <a:gd name="T3" fmla="*/ 712 h 713"/>
                <a:gd name="T4" fmla="*/ 0 w 175"/>
                <a:gd name="T5" fmla="*/ 0 h 713"/>
                <a:gd name="T6" fmla="*/ 174 w 175"/>
                <a:gd name="T7" fmla="*/ 0 h 713"/>
                <a:gd name="T8" fmla="*/ 174 w 175"/>
                <a:gd name="T9" fmla="*/ 71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13">
                  <a:moveTo>
                    <a:pt x="174" y="712"/>
                  </a:moveTo>
                  <a:lnTo>
                    <a:pt x="0" y="7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 79"/>
            <p:cNvSpPr>
              <a:spLocks noChangeArrowheads="1"/>
            </p:cNvSpPr>
            <p:nvPr/>
          </p:nvSpPr>
          <p:spPr bwMode="auto">
            <a:xfrm>
              <a:off x="1146651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 80"/>
            <p:cNvSpPr>
              <a:spLocks noChangeArrowheads="1"/>
            </p:cNvSpPr>
            <p:nvPr/>
          </p:nvSpPr>
          <p:spPr bwMode="auto">
            <a:xfrm>
              <a:off x="11623675" y="2605088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 81"/>
            <p:cNvSpPr>
              <a:spLocks noChangeArrowheads="1"/>
            </p:cNvSpPr>
            <p:nvPr/>
          </p:nvSpPr>
          <p:spPr bwMode="auto">
            <a:xfrm>
              <a:off x="11623675" y="881063"/>
              <a:ext cx="61913" cy="735012"/>
            </a:xfrm>
            <a:custGeom>
              <a:avLst/>
              <a:gdLst>
                <a:gd name="T0" fmla="*/ 174 w 175"/>
                <a:gd name="T1" fmla="*/ 2047 h 2048"/>
                <a:gd name="T2" fmla="*/ 0 w 175"/>
                <a:gd name="T3" fmla="*/ 2047 h 2048"/>
                <a:gd name="T4" fmla="*/ 0 w 175"/>
                <a:gd name="T5" fmla="*/ 0 h 2048"/>
                <a:gd name="T6" fmla="*/ 174 w 175"/>
                <a:gd name="T7" fmla="*/ 0 h 2048"/>
                <a:gd name="T8" fmla="*/ 174 w 175"/>
                <a:gd name="T9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48">
                  <a:moveTo>
                    <a:pt x="174" y="2047"/>
                  </a:moveTo>
                  <a:lnTo>
                    <a:pt x="0" y="204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0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 82"/>
            <p:cNvSpPr>
              <a:spLocks noChangeArrowheads="1"/>
            </p:cNvSpPr>
            <p:nvPr/>
          </p:nvSpPr>
          <p:spPr bwMode="auto">
            <a:xfrm>
              <a:off x="11777663" y="2760663"/>
              <a:ext cx="61913" cy="2019300"/>
            </a:xfrm>
            <a:custGeom>
              <a:avLst/>
              <a:gdLst>
                <a:gd name="T0" fmla="*/ 174 w 175"/>
                <a:gd name="T1" fmla="*/ 5612 h 5613"/>
                <a:gd name="T2" fmla="*/ 0 w 175"/>
                <a:gd name="T3" fmla="*/ 5612 h 5613"/>
                <a:gd name="T4" fmla="*/ 0 w 175"/>
                <a:gd name="T5" fmla="*/ 0 h 5613"/>
                <a:gd name="T6" fmla="*/ 174 w 175"/>
                <a:gd name="T7" fmla="*/ 0 h 5613"/>
                <a:gd name="T8" fmla="*/ 174 w 175"/>
                <a:gd name="T9" fmla="*/ 5612 h 5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5613">
                  <a:moveTo>
                    <a:pt x="174" y="5612"/>
                  </a:moveTo>
                  <a:lnTo>
                    <a:pt x="0" y="561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5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 83"/>
            <p:cNvSpPr>
              <a:spLocks noChangeArrowheads="1"/>
            </p:cNvSpPr>
            <p:nvPr/>
          </p:nvSpPr>
          <p:spPr bwMode="auto">
            <a:xfrm>
              <a:off x="10375900" y="3729038"/>
              <a:ext cx="61913" cy="377825"/>
            </a:xfrm>
            <a:custGeom>
              <a:avLst/>
              <a:gdLst>
                <a:gd name="T0" fmla="*/ 174 w 175"/>
                <a:gd name="T1" fmla="*/ 1054 h 1055"/>
                <a:gd name="T2" fmla="*/ 0 w 175"/>
                <a:gd name="T3" fmla="*/ 1054 h 1055"/>
                <a:gd name="T4" fmla="*/ 0 w 175"/>
                <a:gd name="T5" fmla="*/ 0 h 1055"/>
                <a:gd name="T6" fmla="*/ 174 w 175"/>
                <a:gd name="T7" fmla="*/ 0 h 1055"/>
                <a:gd name="T8" fmla="*/ 174 w 175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55">
                  <a:moveTo>
                    <a:pt x="174" y="1054"/>
                  </a:moveTo>
                  <a:lnTo>
                    <a:pt x="0" y="105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0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 84"/>
            <p:cNvSpPr>
              <a:spLocks noChangeArrowheads="1"/>
            </p:cNvSpPr>
            <p:nvPr/>
          </p:nvSpPr>
          <p:spPr bwMode="auto">
            <a:xfrm>
              <a:off x="8975725" y="5703888"/>
              <a:ext cx="371475" cy="374650"/>
            </a:xfrm>
            <a:custGeom>
              <a:avLst/>
              <a:gdLst>
                <a:gd name="T0" fmla="*/ 521 w 1038"/>
                <a:gd name="T1" fmla="*/ 1044 h 1045"/>
                <a:gd name="T2" fmla="*/ 489 w 1038"/>
                <a:gd name="T3" fmla="*/ 1038 h 1045"/>
                <a:gd name="T4" fmla="*/ 473 w 1038"/>
                <a:gd name="T5" fmla="*/ 1027 h 1045"/>
                <a:gd name="T6" fmla="*/ 456 w 1038"/>
                <a:gd name="T7" fmla="*/ 1016 h 1045"/>
                <a:gd name="T8" fmla="*/ 27 w 1038"/>
                <a:gd name="T9" fmla="*/ 582 h 1045"/>
                <a:gd name="T10" fmla="*/ 17 w 1038"/>
                <a:gd name="T11" fmla="*/ 571 h 1045"/>
                <a:gd name="T12" fmla="*/ 6 w 1038"/>
                <a:gd name="T13" fmla="*/ 555 h 1045"/>
                <a:gd name="T14" fmla="*/ 0 w 1038"/>
                <a:gd name="T15" fmla="*/ 538 h 1045"/>
                <a:gd name="T16" fmla="*/ 0 w 1038"/>
                <a:gd name="T17" fmla="*/ 522 h 1045"/>
                <a:gd name="T18" fmla="*/ 0 w 1038"/>
                <a:gd name="T19" fmla="*/ 505 h 1045"/>
                <a:gd name="T20" fmla="*/ 6 w 1038"/>
                <a:gd name="T21" fmla="*/ 489 h 1045"/>
                <a:gd name="T22" fmla="*/ 17 w 1038"/>
                <a:gd name="T23" fmla="*/ 473 h 1045"/>
                <a:gd name="T24" fmla="*/ 27 w 1038"/>
                <a:gd name="T25" fmla="*/ 462 h 1045"/>
                <a:gd name="T26" fmla="*/ 456 w 1038"/>
                <a:gd name="T27" fmla="*/ 28 h 1045"/>
                <a:gd name="T28" fmla="*/ 473 w 1038"/>
                <a:gd name="T29" fmla="*/ 16 h 1045"/>
                <a:gd name="T30" fmla="*/ 483 w 1038"/>
                <a:gd name="T31" fmla="*/ 12 h 1045"/>
                <a:gd name="T32" fmla="*/ 500 w 1038"/>
                <a:gd name="T33" fmla="*/ 6 h 1045"/>
                <a:gd name="T34" fmla="*/ 521 w 1038"/>
                <a:gd name="T35" fmla="*/ 0 h 1045"/>
                <a:gd name="T36" fmla="*/ 537 w 1038"/>
                <a:gd name="T37" fmla="*/ 6 h 1045"/>
                <a:gd name="T38" fmla="*/ 554 w 1038"/>
                <a:gd name="T39" fmla="*/ 12 h 1045"/>
                <a:gd name="T40" fmla="*/ 565 w 1038"/>
                <a:gd name="T41" fmla="*/ 16 h 1045"/>
                <a:gd name="T42" fmla="*/ 581 w 1038"/>
                <a:gd name="T43" fmla="*/ 28 h 1045"/>
                <a:gd name="T44" fmla="*/ 1015 w 1038"/>
                <a:gd name="T45" fmla="*/ 462 h 1045"/>
                <a:gd name="T46" fmla="*/ 1026 w 1038"/>
                <a:gd name="T47" fmla="*/ 473 h 1045"/>
                <a:gd name="T48" fmla="*/ 1031 w 1038"/>
                <a:gd name="T49" fmla="*/ 489 h 1045"/>
                <a:gd name="T50" fmla="*/ 1037 w 1038"/>
                <a:gd name="T51" fmla="*/ 505 h 1045"/>
                <a:gd name="T52" fmla="*/ 1037 w 1038"/>
                <a:gd name="T53" fmla="*/ 522 h 1045"/>
                <a:gd name="T54" fmla="*/ 1037 w 1038"/>
                <a:gd name="T55" fmla="*/ 538 h 1045"/>
                <a:gd name="T56" fmla="*/ 1031 w 1038"/>
                <a:gd name="T57" fmla="*/ 555 h 1045"/>
                <a:gd name="T58" fmla="*/ 1026 w 1038"/>
                <a:gd name="T59" fmla="*/ 571 h 1045"/>
                <a:gd name="T60" fmla="*/ 1015 w 1038"/>
                <a:gd name="T61" fmla="*/ 582 h 1045"/>
                <a:gd name="T62" fmla="*/ 581 w 1038"/>
                <a:gd name="T63" fmla="*/ 1016 h 1045"/>
                <a:gd name="T64" fmla="*/ 565 w 1038"/>
                <a:gd name="T65" fmla="*/ 1027 h 1045"/>
                <a:gd name="T66" fmla="*/ 554 w 1038"/>
                <a:gd name="T67" fmla="*/ 1038 h 1045"/>
                <a:gd name="T68" fmla="*/ 521 w 1038"/>
                <a:gd name="T69" fmla="*/ 1044 h 1045"/>
                <a:gd name="T70" fmla="*/ 212 w 1038"/>
                <a:gd name="T71" fmla="*/ 522 h 1045"/>
                <a:gd name="T72" fmla="*/ 521 w 1038"/>
                <a:gd name="T73" fmla="*/ 832 h 1045"/>
                <a:gd name="T74" fmla="*/ 831 w 1038"/>
                <a:gd name="T75" fmla="*/ 522 h 1045"/>
                <a:gd name="T76" fmla="*/ 521 w 1038"/>
                <a:gd name="T77" fmla="*/ 212 h 1045"/>
                <a:gd name="T78" fmla="*/ 212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21" y="1044"/>
                  </a:moveTo>
                  <a:lnTo>
                    <a:pt x="489" y="1038"/>
                  </a:lnTo>
                  <a:lnTo>
                    <a:pt x="473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7" y="571"/>
                  </a:lnTo>
                  <a:lnTo>
                    <a:pt x="6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7" y="473"/>
                  </a:lnTo>
                  <a:lnTo>
                    <a:pt x="27" y="462"/>
                  </a:lnTo>
                  <a:lnTo>
                    <a:pt x="456" y="28"/>
                  </a:lnTo>
                  <a:lnTo>
                    <a:pt x="473" y="16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21" y="0"/>
                  </a:lnTo>
                  <a:lnTo>
                    <a:pt x="537" y="6"/>
                  </a:lnTo>
                  <a:lnTo>
                    <a:pt x="554" y="12"/>
                  </a:lnTo>
                  <a:lnTo>
                    <a:pt x="565" y="16"/>
                  </a:lnTo>
                  <a:lnTo>
                    <a:pt x="581" y="28"/>
                  </a:lnTo>
                  <a:lnTo>
                    <a:pt x="1015" y="462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65" y="1027"/>
                  </a:lnTo>
                  <a:lnTo>
                    <a:pt x="554" y="1038"/>
                  </a:lnTo>
                  <a:lnTo>
                    <a:pt x="521" y="1044"/>
                  </a:lnTo>
                  <a:close/>
                  <a:moveTo>
                    <a:pt x="212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2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 85"/>
            <p:cNvSpPr>
              <a:spLocks noChangeArrowheads="1"/>
            </p:cNvSpPr>
            <p:nvPr/>
          </p:nvSpPr>
          <p:spPr bwMode="auto">
            <a:xfrm>
              <a:off x="11310938" y="4592638"/>
              <a:ext cx="684213" cy="1062037"/>
            </a:xfrm>
            <a:custGeom>
              <a:avLst/>
              <a:gdLst>
                <a:gd name="T0" fmla="*/ 173 w 1906"/>
                <a:gd name="T1" fmla="*/ 2955 h 2956"/>
                <a:gd name="T2" fmla="*/ 0 w 1906"/>
                <a:gd name="T3" fmla="*/ 2955 h 2956"/>
                <a:gd name="T4" fmla="*/ 0 w 1906"/>
                <a:gd name="T5" fmla="*/ 956 h 2956"/>
                <a:gd name="T6" fmla="*/ 0 w 1906"/>
                <a:gd name="T7" fmla="*/ 956 h 2956"/>
                <a:gd name="T8" fmla="*/ 0 w 1906"/>
                <a:gd name="T9" fmla="*/ 940 h 2956"/>
                <a:gd name="T10" fmla="*/ 5 w 1906"/>
                <a:gd name="T11" fmla="*/ 924 h 2956"/>
                <a:gd name="T12" fmla="*/ 16 w 1906"/>
                <a:gd name="T13" fmla="*/ 907 h 2956"/>
                <a:gd name="T14" fmla="*/ 27 w 1906"/>
                <a:gd name="T15" fmla="*/ 896 h 2956"/>
                <a:gd name="T16" fmla="*/ 890 w 1906"/>
                <a:gd name="T17" fmla="*/ 27 h 2956"/>
                <a:gd name="T18" fmla="*/ 890 w 1906"/>
                <a:gd name="T19" fmla="*/ 27 h 2956"/>
                <a:gd name="T20" fmla="*/ 906 w 1906"/>
                <a:gd name="T21" fmla="*/ 16 h 2956"/>
                <a:gd name="T22" fmla="*/ 917 w 1906"/>
                <a:gd name="T23" fmla="*/ 10 h 2956"/>
                <a:gd name="T24" fmla="*/ 933 w 1906"/>
                <a:gd name="T25" fmla="*/ 6 h 2956"/>
                <a:gd name="T26" fmla="*/ 955 w 1906"/>
                <a:gd name="T27" fmla="*/ 0 h 2956"/>
                <a:gd name="T28" fmla="*/ 955 w 1906"/>
                <a:gd name="T29" fmla="*/ 0 h 2956"/>
                <a:gd name="T30" fmla="*/ 955 w 1906"/>
                <a:gd name="T31" fmla="*/ 0 h 2956"/>
                <a:gd name="T32" fmla="*/ 971 w 1906"/>
                <a:gd name="T33" fmla="*/ 6 h 2956"/>
                <a:gd name="T34" fmla="*/ 987 w 1906"/>
                <a:gd name="T35" fmla="*/ 10 h 2956"/>
                <a:gd name="T36" fmla="*/ 998 w 1906"/>
                <a:gd name="T37" fmla="*/ 16 h 2956"/>
                <a:gd name="T38" fmla="*/ 1014 w 1906"/>
                <a:gd name="T39" fmla="*/ 27 h 2956"/>
                <a:gd name="T40" fmla="*/ 1878 w 1906"/>
                <a:gd name="T41" fmla="*/ 896 h 2956"/>
                <a:gd name="T42" fmla="*/ 1878 w 1906"/>
                <a:gd name="T43" fmla="*/ 896 h 2956"/>
                <a:gd name="T44" fmla="*/ 1889 w 1906"/>
                <a:gd name="T45" fmla="*/ 907 h 2956"/>
                <a:gd name="T46" fmla="*/ 1899 w 1906"/>
                <a:gd name="T47" fmla="*/ 924 h 2956"/>
                <a:gd name="T48" fmla="*/ 1905 w 1906"/>
                <a:gd name="T49" fmla="*/ 956 h 2956"/>
                <a:gd name="T50" fmla="*/ 1899 w 1906"/>
                <a:gd name="T51" fmla="*/ 988 h 2956"/>
                <a:gd name="T52" fmla="*/ 1889 w 1906"/>
                <a:gd name="T53" fmla="*/ 1005 h 2956"/>
                <a:gd name="T54" fmla="*/ 1878 w 1906"/>
                <a:gd name="T55" fmla="*/ 1016 h 2956"/>
                <a:gd name="T56" fmla="*/ 1455 w 1906"/>
                <a:gd name="T57" fmla="*/ 1440 h 2956"/>
                <a:gd name="T58" fmla="*/ 1330 w 1906"/>
                <a:gd name="T59" fmla="*/ 1320 h 2956"/>
                <a:gd name="T60" fmla="*/ 1693 w 1906"/>
                <a:gd name="T61" fmla="*/ 956 h 2956"/>
                <a:gd name="T62" fmla="*/ 955 w 1906"/>
                <a:gd name="T63" fmla="*/ 212 h 2956"/>
                <a:gd name="T64" fmla="*/ 173 w 1906"/>
                <a:gd name="T65" fmla="*/ 994 h 2956"/>
                <a:gd name="T66" fmla="*/ 173 w 1906"/>
                <a:gd name="T67" fmla="*/ 2955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06" h="2956">
                  <a:moveTo>
                    <a:pt x="173" y="2955"/>
                  </a:moveTo>
                  <a:lnTo>
                    <a:pt x="0" y="2955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40"/>
                  </a:lnTo>
                  <a:lnTo>
                    <a:pt x="5" y="924"/>
                  </a:lnTo>
                  <a:lnTo>
                    <a:pt x="16" y="907"/>
                  </a:lnTo>
                  <a:lnTo>
                    <a:pt x="27" y="896"/>
                  </a:lnTo>
                  <a:lnTo>
                    <a:pt x="890" y="27"/>
                  </a:lnTo>
                  <a:lnTo>
                    <a:pt x="890" y="27"/>
                  </a:lnTo>
                  <a:lnTo>
                    <a:pt x="906" y="16"/>
                  </a:lnTo>
                  <a:lnTo>
                    <a:pt x="917" y="10"/>
                  </a:lnTo>
                  <a:lnTo>
                    <a:pt x="933" y="6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55" y="0"/>
                  </a:lnTo>
                  <a:lnTo>
                    <a:pt x="971" y="6"/>
                  </a:lnTo>
                  <a:lnTo>
                    <a:pt x="987" y="10"/>
                  </a:lnTo>
                  <a:lnTo>
                    <a:pt x="998" y="16"/>
                  </a:lnTo>
                  <a:lnTo>
                    <a:pt x="1014" y="27"/>
                  </a:lnTo>
                  <a:lnTo>
                    <a:pt x="1878" y="896"/>
                  </a:lnTo>
                  <a:lnTo>
                    <a:pt x="1878" y="896"/>
                  </a:lnTo>
                  <a:lnTo>
                    <a:pt x="1889" y="907"/>
                  </a:lnTo>
                  <a:lnTo>
                    <a:pt x="1899" y="924"/>
                  </a:lnTo>
                  <a:lnTo>
                    <a:pt x="1905" y="956"/>
                  </a:lnTo>
                  <a:lnTo>
                    <a:pt x="1899" y="988"/>
                  </a:lnTo>
                  <a:lnTo>
                    <a:pt x="1889" y="1005"/>
                  </a:lnTo>
                  <a:lnTo>
                    <a:pt x="1878" y="1016"/>
                  </a:lnTo>
                  <a:lnTo>
                    <a:pt x="1455" y="1440"/>
                  </a:lnTo>
                  <a:lnTo>
                    <a:pt x="1330" y="1320"/>
                  </a:lnTo>
                  <a:lnTo>
                    <a:pt x="1693" y="956"/>
                  </a:lnTo>
                  <a:lnTo>
                    <a:pt x="955" y="212"/>
                  </a:lnTo>
                  <a:lnTo>
                    <a:pt x="173" y="994"/>
                  </a:lnTo>
                  <a:lnTo>
                    <a:pt x="173" y="29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 87"/>
            <p:cNvSpPr>
              <a:spLocks noChangeArrowheads="1"/>
            </p:cNvSpPr>
            <p:nvPr/>
          </p:nvSpPr>
          <p:spPr bwMode="auto">
            <a:xfrm>
              <a:off x="7727949" y="6732588"/>
              <a:ext cx="63501" cy="125412"/>
            </a:xfrm>
            <a:custGeom>
              <a:avLst/>
              <a:gdLst>
                <a:gd name="T0" fmla="*/ 174 w 175"/>
                <a:gd name="T1" fmla="*/ 1217 h 1218"/>
                <a:gd name="T2" fmla="*/ 0 w 175"/>
                <a:gd name="T3" fmla="*/ 1217 h 1218"/>
                <a:gd name="T4" fmla="*/ 0 w 175"/>
                <a:gd name="T5" fmla="*/ 0 h 1218"/>
                <a:gd name="T6" fmla="*/ 174 w 175"/>
                <a:gd name="T7" fmla="*/ 0 h 1218"/>
                <a:gd name="T8" fmla="*/ 174 w 175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218">
                  <a:moveTo>
                    <a:pt x="174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 88"/>
            <p:cNvSpPr>
              <a:spLocks noChangeArrowheads="1"/>
            </p:cNvSpPr>
            <p:nvPr/>
          </p:nvSpPr>
          <p:spPr bwMode="auto">
            <a:xfrm>
              <a:off x="8040688" y="6053138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5 w 604"/>
                <a:gd name="T7" fmla="*/ 364 h 604"/>
                <a:gd name="T8" fmla="*/ 5 w 604"/>
                <a:gd name="T9" fmla="*/ 239 h 604"/>
                <a:gd name="T10" fmla="*/ 49 w 604"/>
                <a:gd name="T11" fmla="*/ 130 h 604"/>
                <a:gd name="T12" fmla="*/ 130 w 604"/>
                <a:gd name="T13" fmla="*/ 48 h 604"/>
                <a:gd name="T14" fmla="*/ 239 w 604"/>
                <a:gd name="T15" fmla="*/ 5 h 604"/>
                <a:gd name="T16" fmla="*/ 364 w 604"/>
                <a:gd name="T17" fmla="*/ 5 h 604"/>
                <a:gd name="T18" fmla="*/ 472 w 604"/>
                <a:gd name="T19" fmla="*/ 48 h 604"/>
                <a:gd name="T20" fmla="*/ 554 w 604"/>
                <a:gd name="T21" fmla="*/ 130 h 604"/>
                <a:gd name="T22" fmla="*/ 597 w 604"/>
                <a:gd name="T23" fmla="*/ 239 h 604"/>
                <a:gd name="T24" fmla="*/ 597 w 604"/>
                <a:gd name="T25" fmla="*/ 364 h 604"/>
                <a:gd name="T26" fmla="*/ 554 w 604"/>
                <a:gd name="T27" fmla="*/ 473 h 604"/>
                <a:gd name="T28" fmla="*/ 472 w 604"/>
                <a:gd name="T29" fmla="*/ 554 h 604"/>
                <a:gd name="T30" fmla="*/ 364 w 604"/>
                <a:gd name="T31" fmla="*/ 598 h 604"/>
                <a:gd name="T32" fmla="*/ 304 w 604"/>
                <a:gd name="T33" fmla="*/ 173 h 604"/>
                <a:gd name="T34" fmla="*/ 250 w 604"/>
                <a:gd name="T35" fmla="*/ 179 h 604"/>
                <a:gd name="T36" fmla="*/ 212 w 604"/>
                <a:gd name="T37" fmla="*/ 212 h 604"/>
                <a:gd name="T38" fmla="*/ 184 w 604"/>
                <a:gd name="T39" fmla="*/ 250 h 604"/>
                <a:gd name="T40" fmla="*/ 174 w 604"/>
                <a:gd name="T41" fmla="*/ 298 h 604"/>
                <a:gd name="T42" fmla="*/ 184 w 604"/>
                <a:gd name="T43" fmla="*/ 353 h 604"/>
                <a:gd name="T44" fmla="*/ 212 w 604"/>
                <a:gd name="T45" fmla="*/ 391 h 604"/>
                <a:gd name="T46" fmla="*/ 250 w 604"/>
                <a:gd name="T47" fmla="*/ 418 h 604"/>
                <a:gd name="T48" fmla="*/ 304 w 604"/>
                <a:gd name="T49" fmla="*/ 429 h 604"/>
                <a:gd name="T50" fmla="*/ 353 w 604"/>
                <a:gd name="T51" fmla="*/ 418 h 604"/>
                <a:gd name="T52" fmla="*/ 391 w 604"/>
                <a:gd name="T53" fmla="*/ 391 h 604"/>
                <a:gd name="T54" fmla="*/ 424 w 604"/>
                <a:gd name="T55" fmla="*/ 353 h 604"/>
                <a:gd name="T56" fmla="*/ 429 w 604"/>
                <a:gd name="T57" fmla="*/ 298 h 604"/>
                <a:gd name="T58" fmla="*/ 424 w 604"/>
                <a:gd name="T59" fmla="*/ 250 h 604"/>
                <a:gd name="T60" fmla="*/ 391 w 604"/>
                <a:gd name="T61" fmla="*/ 212 h 604"/>
                <a:gd name="T62" fmla="*/ 353 w 604"/>
                <a:gd name="T63" fmla="*/ 179 h 604"/>
                <a:gd name="T64" fmla="*/ 304 w 604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304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3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3"/>
                  </a:moveTo>
                  <a:lnTo>
                    <a:pt x="277" y="173"/>
                  </a:lnTo>
                  <a:lnTo>
                    <a:pt x="250" y="179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4" y="250"/>
                  </a:lnTo>
                  <a:lnTo>
                    <a:pt x="174" y="277"/>
                  </a:lnTo>
                  <a:lnTo>
                    <a:pt x="174" y="298"/>
                  </a:lnTo>
                  <a:lnTo>
                    <a:pt x="174" y="325"/>
                  </a:lnTo>
                  <a:lnTo>
                    <a:pt x="184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24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79"/>
                  </a:lnTo>
                  <a:lnTo>
                    <a:pt x="326" y="17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 89"/>
            <p:cNvSpPr>
              <a:spLocks noChangeArrowheads="1"/>
            </p:cNvSpPr>
            <p:nvPr/>
          </p:nvSpPr>
          <p:spPr bwMode="auto">
            <a:xfrm>
              <a:off x="7573963" y="6389688"/>
              <a:ext cx="371475" cy="371475"/>
            </a:xfrm>
            <a:custGeom>
              <a:avLst/>
              <a:gdLst>
                <a:gd name="T0" fmla="*/ 515 w 1038"/>
                <a:gd name="T1" fmla="*/ 1037 h 1038"/>
                <a:gd name="T2" fmla="*/ 483 w 1038"/>
                <a:gd name="T3" fmla="*/ 1032 h 1038"/>
                <a:gd name="T4" fmla="*/ 472 w 1038"/>
                <a:gd name="T5" fmla="*/ 1027 h 1038"/>
                <a:gd name="T6" fmla="*/ 456 w 1038"/>
                <a:gd name="T7" fmla="*/ 1015 h 1038"/>
                <a:gd name="T8" fmla="*/ 21 w 1038"/>
                <a:gd name="T9" fmla="*/ 581 h 1038"/>
                <a:gd name="T10" fmla="*/ 11 w 1038"/>
                <a:gd name="T11" fmla="*/ 570 h 1038"/>
                <a:gd name="T12" fmla="*/ 5 w 1038"/>
                <a:gd name="T13" fmla="*/ 554 h 1038"/>
                <a:gd name="T14" fmla="*/ 0 w 1038"/>
                <a:gd name="T15" fmla="*/ 538 h 1038"/>
                <a:gd name="T16" fmla="*/ 0 w 1038"/>
                <a:gd name="T17" fmla="*/ 521 h 1038"/>
                <a:gd name="T18" fmla="*/ 0 w 1038"/>
                <a:gd name="T19" fmla="*/ 505 h 1038"/>
                <a:gd name="T20" fmla="*/ 5 w 1038"/>
                <a:gd name="T21" fmla="*/ 488 h 1038"/>
                <a:gd name="T22" fmla="*/ 11 w 1038"/>
                <a:gd name="T23" fmla="*/ 472 h 1038"/>
                <a:gd name="T24" fmla="*/ 21 w 1038"/>
                <a:gd name="T25" fmla="*/ 456 h 1038"/>
                <a:gd name="T26" fmla="*/ 456 w 1038"/>
                <a:gd name="T27" fmla="*/ 27 h 1038"/>
                <a:gd name="T28" fmla="*/ 467 w 1038"/>
                <a:gd name="T29" fmla="*/ 16 h 1038"/>
                <a:gd name="T30" fmla="*/ 483 w 1038"/>
                <a:gd name="T31" fmla="*/ 5 h 1038"/>
                <a:gd name="T32" fmla="*/ 499 w 1038"/>
                <a:gd name="T33" fmla="*/ 0 h 1038"/>
                <a:gd name="T34" fmla="*/ 515 w 1038"/>
                <a:gd name="T35" fmla="*/ 0 h 1038"/>
                <a:gd name="T36" fmla="*/ 537 w 1038"/>
                <a:gd name="T37" fmla="*/ 0 h 1038"/>
                <a:gd name="T38" fmla="*/ 548 w 1038"/>
                <a:gd name="T39" fmla="*/ 5 h 1038"/>
                <a:gd name="T40" fmla="*/ 564 w 1038"/>
                <a:gd name="T41" fmla="*/ 16 h 1038"/>
                <a:gd name="T42" fmla="*/ 580 w 1038"/>
                <a:gd name="T43" fmla="*/ 27 h 1038"/>
                <a:gd name="T44" fmla="*/ 1009 w 1038"/>
                <a:gd name="T45" fmla="*/ 456 h 1038"/>
                <a:gd name="T46" fmla="*/ 1021 w 1038"/>
                <a:gd name="T47" fmla="*/ 472 h 1038"/>
                <a:gd name="T48" fmla="*/ 1031 w 1038"/>
                <a:gd name="T49" fmla="*/ 488 h 1038"/>
                <a:gd name="T50" fmla="*/ 1037 w 1038"/>
                <a:gd name="T51" fmla="*/ 505 h 1038"/>
                <a:gd name="T52" fmla="*/ 1037 w 1038"/>
                <a:gd name="T53" fmla="*/ 521 h 1038"/>
                <a:gd name="T54" fmla="*/ 1037 w 1038"/>
                <a:gd name="T55" fmla="*/ 538 h 1038"/>
                <a:gd name="T56" fmla="*/ 1031 w 1038"/>
                <a:gd name="T57" fmla="*/ 554 h 1038"/>
                <a:gd name="T58" fmla="*/ 1021 w 1038"/>
                <a:gd name="T59" fmla="*/ 570 h 1038"/>
                <a:gd name="T60" fmla="*/ 1009 w 1038"/>
                <a:gd name="T61" fmla="*/ 581 h 1038"/>
                <a:gd name="T62" fmla="*/ 580 w 1038"/>
                <a:gd name="T63" fmla="*/ 1015 h 1038"/>
                <a:gd name="T64" fmla="*/ 564 w 1038"/>
                <a:gd name="T65" fmla="*/ 1027 h 1038"/>
                <a:gd name="T66" fmla="*/ 548 w 1038"/>
                <a:gd name="T67" fmla="*/ 1032 h 1038"/>
                <a:gd name="T68" fmla="*/ 515 w 1038"/>
                <a:gd name="T69" fmla="*/ 1037 h 1038"/>
                <a:gd name="T70" fmla="*/ 206 w 1038"/>
                <a:gd name="T71" fmla="*/ 521 h 1038"/>
                <a:gd name="T72" fmla="*/ 515 w 1038"/>
                <a:gd name="T73" fmla="*/ 831 h 1038"/>
                <a:gd name="T74" fmla="*/ 825 w 1038"/>
                <a:gd name="T75" fmla="*/ 521 h 1038"/>
                <a:gd name="T76" fmla="*/ 515 w 1038"/>
                <a:gd name="T77" fmla="*/ 211 h 1038"/>
                <a:gd name="T78" fmla="*/ 206 w 1038"/>
                <a:gd name="T79" fmla="*/ 521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8">
                  <a:moveTo>
                    <a:pt x="515" y="1037"/>
                  </a:moveTo>
                  <a:lnTo>
                    <a:pt x="483" y="1032"/>
                  </a:lnTo>
                  <a:lnTo>
                    <a:pt x="472" y="1027"/>
                  </a:lnTo>
                  <a:lnTo>
                    <a:pt x="456" y="1015"/>
                  </a:lnTo>
                  <a:lnTo>
                    <a:pt x="21" y="581"/>
                  </a:lnTo>
                  <a:lnTo>
                    <a:pt x="11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8"/>
                  </a:lnTo>
                  <a:lnTo>
                    <a:pt x="11" y="472"/>
                  </a:lnTo>
                  <a:lnTo>
                    <a:pt x="21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5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7" y="0"/>
                  </a:lnTo>
                  <a:lnTo>
                    <a:pt x="548" y="5"/>
                  </a:lnTo>
                  <a:lnTo>
                    <a:pt x="564" y="16"/>
                  </a:lnTo>
                  <a:lnTo>
                    <a:pt x="580" y="27"/>
                  </a:lnTo>
                  <a:lnTo>
                    <a:pt x="1009" y="456"/>
                  </a:lnTo>
                  <a:lnTo>
                    <a:pt x="1021" y="472"/>
                  </a:lnTo>
                  <a:lnTo>
                    <a:pt x="1031" y="488"/>
                  </a:lnTo>
                  <a:lnTo>
                    <a:pt x="1037" y="505"/>
                  </a:lnTo>
                  <a:lnTo>
                    <a:pt x="1037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09" y="581"/>
                  </a:lnTo>
                  <a:lnTo>
                    <a:pt x="580" y="1015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7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 90"/>
            <p:cNvSpPr>
              <a:spLocks noChangeArrowheads="1"/>
            </p:cNvSpPr>
            <p:nvPr/>
          </p:nvSpPr>
          <p:spPr bwMode="auto">
            <a:xfrm>
              <a:off x="11623675" y="4078288"/>
              <a:ext cx="215900" cy="217487"/>
            </a:xfrm>
            <a:custGeom>
              <a:avLst/>
              <a:gdLst>
                <a:gd name="T0" fmla="*/ 239 w 604"/>
                <a:gd name="T1" fmla="*/ 598 h 610"/>
                <a:gd name="T2" fmla="*/ 130 w 604"/>
                <a:gd name="T3" fmla="*/ 554 h 610"/>
                <a:gd name="T4" fmla="*/ 49 w 604"/>
                <a:gd name="T5" fmla="*/ 473 h 610"/>
                <a:gd name="T6" fmla="*/ 6 w 604"/>
                <a:gd name="T7" fmla="*/ 364 h 610"/>
                <a:gd name="T8" fmla="*/ 6 w 604"/>
                <a:gd name="T9" fmla="*/ 239 h 610"/>
                <a:gd name="T10" fmla="*/ 49 w 604"/>
                <a:gd name="T11" fmla="*/ 130 h 610"/>
                <a:gd name="T12" fmla="*/ 130 w 604"/>
                <a:gd name="T13" fmla="*/ 49 h 610"/>
                <a:gd name="T14" fmla="*/ 239 w 604"/>
                <a:gd name="T15" fmla="*/ 5 h 610"/>
                <a:gd name="T16" fmla="*/ 358 w 604"/>
                <a:gd name="T17" fmla="*/ 5 h 610"/>
                <a:gd name="T18" fmla="*/ 467 w 604"/>
                <a:gd name="T19" fmla="*/ 49 h 610"/>
                <a:gd name="T20" fmla="*/ 554 w 604"/>
                <a:gd name="T21" fmla="*/ 136 h 610"/>
                <a:gd name="T22" fmla="*/ 597 w 604"/>
                <a:gd name="T23" fmla="*/ 245 h 610"/>
                <a:gd name="T24" fmla="*/ 597 w 604"/>
                <a:gd name="T25" fmla="*/ 364 h 610"/>
                <a:gd name="T26" fmla="*/ 554 w 604"/>
                <a:gd name="T27" fmla="*/ 473 h 610"/>
                <a:gd name="T28" fmla="*/ 467 w 604"/>
                <a:gd name="T29" fmla="*/ 554 h 610"/>
                <a:gd name="T30" fmla="*/ 358 w 604"/>
                <a:gd name="T31" fmla="*/ 598 h 610"/>
                <a:gd name="T32" fmla="*/ 299 w 604"/>
                <a:gd name="T33" fmla="*/ 174 h 610"/>
                <a:gd name="T34" fmla="*/ 250 w 604"/>
                <a:gd name="T35" fmla="*/ 185 h 610"/>
                <a:gd name="T36" fmla="*/ 212 w 604"/>
                <a:gd name="T37" fmla="*/ 212 h 610"/>
                <a:gd name="T38" fmla="*/ 179 w 604"/>
                <a:gd name="T39" fmla="*/ 250 h 610"/>
                <a:gd name="T40" fmla="*/ 174 w 604"/>
                <a:gd name="T41" fmla="*/ 305 h 610"/>
                <a:gd name="T42" fmla="*/ 179 w 604"/>
                <a:gd name="T43" fmla="*/ 353 h 610"/>
                <a:gd name="T44" fmla="*/ 212 w 604"/>
                <a:gd name="T45" fmla="*/ 397 h 610"/>
                <a:gd name="T46" fmla="*/ 250 w 604"/>
                <a:gd name="T47" fmla="*/ 424 h 610"/>
                <a:gd name="T48" fmla="*/ 299 w 604"/>
                <a:gd name="T49" fmla="*/ 435 h 610"/>
                <a:gd name="T50" fmla="*/ 353 w 604"/>
                <a:gd name="T51" fmla="*/ 424 h 610"/>
                <a:gd name="T52" fmla="*/ 391 w 604"/>
                <a:gd name="T53" fmla="*/ 397 h 610"/>
                <a:gd name="T54" fmla="*/ 418 w 604"/>
                <a:gd name="T55" fmla="*/ 353 h 610"/>
                <a:gd name="T56" fmla="*/ 429 w 604"/>
                <a:gd name="T57" fmla="*/ 305 h 610"/>
                <a:gd name="T58" fmla="*/ 418 w 604"/>
                <a:gd name="T59" fmla="*/ 255 h 610"/>
                <a:gd name="T60" fmla="*/ 391 w 604"/>
                <a:gd name="T61" fmla="*/ 212 h 610"/>
                <a:gd name="T62" fmla="*/ 353 w 604"/>
                <a:gd name="T63" fmla="*/ 185 h 610"/>
                <a:gd name="T64" fmla="*/ 299 w 604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10">
                  <a:moveTo>
                    <a:pt x="299" y="609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5"/>
                  </a:lnTo>
                  <a:lnTo>
                    <a:pt x="603" y="305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9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28" y="408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299" y="435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1" y="397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18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 91"/>
            <p:cNvSpPr>
              <a:spLocks noChangeArrowheads="1"/>
            </p:cNvSpPr>
            <p:nvPr/>
          </p:nvSpPr>
          <p:spPr bwMode="auto">
            <a:xfrm>
              <a:off x="8351838" y="6413500"/>
              <a:ext cx="217488" cy="219075"/>
            </a:xfrm>
            <a:custGeom>
              <a:avLst/>
              <a:gdLst>
                <a:gd name="T0" fmla="*/ 522 w 609"/>
                <a:gd name="T1" fmla="*/ 614 h 615"/>
                <a:gd name="T2" fmla="*/ 87 w 609"/>
                <a:gd name="T3" fmla="*/ 614 h 615"/>
                <a:gd name="T4" fmla="*/ 71 w 609"/>
                <a:gd name="T5" fmla="*/ 614 h 615"/>
                <a:gd name="T6" fmla="*/ 54 w 609"/>
                <a:gd name="T7" fmla="*/ 608 h 615"/>
                <a:gd name="T8" fmla="*/ 27 w 609"/>
                <a:gd name="T9" fmla="*/ 587 h 615"/>
                <a:gd name="T10" fmla="*/ 6 w 609"/>
                <a:gd name="T11" fmla="*/ 560 h 615"/>
                <a:gd name="T12" fmla="*/ 0 w 609"/>
                <a:gd name="T13" fmla="*/ 544 h 615"/>
                <a:gd name="T14" fmla="*/ 0 w 609"/>
                <a:gd name="T15" fmla="*/ 527 h 615"/>
                <a:gd name="T16" fmla="*/ 0 w 609"/>
                <a:gd name="T17" fmla="*/ 87 h 615"/>
                <a:gd name="T18" fmla="*/ 0 w 609"/>
                <a:gd name="T19" fmla="*/ 71 h 615"/>
                <a:gd name="T20" fmla="*/ 6 w 609"/>
                <a:gd name="T21" fmla="*/ 55 h 615"/>
                <a:gd name="T22" fmla="*/ 27 w 609"/>
                <a:gd name="T23" fmla="*/ 28 h 615"/>
                <a:gd name="T24" fmla="*/ 54 w 609"/>
                <a:gd name="T25" fmla="*/ 6 h 615"/>
                <a:gd name="T26" fmla="*/ 71 w 609"/>
                <a:gd name="T27" fmla="*/ 0 h 615"/>
                <a:gd name="T28" fmla="*/ 87 w 609"/>
                <a:gd name="T29" fmla="*/ 0 h 615"/>
                <a:gd name="T30" fmla="*/ 522 w 609"/>
                <a:gd name="T31" fmla="*/ 0 h 615"/>
                <a:gd name="T32" fmla="*/ 538 w 609"/>
                <a:gd name="T33" fmla="*/ 0 h 615"/>
                <a:gd name="T34" fmla="*/ 554 w 609"/>
                <a:gd name="T35" fmla="*/ 6 h 615"/>
                <a:gd name="T36" fmla="*/ 581 w 609"/>
                <a:gd name="T37" fmla="*/ 28 h 615"/>
                <a:gd name="T38" fmla="*/ 603 w 609"/>
                <a:gd name="T39" fmla="*/ 55 h 615"/>
                <a:gd name="T40" fmla="*/ 603 w 609"/>
                <a:gd name="T41" fmla="*/ 71 h 615"/>
                <a:gd name="T42" fmla="*/ 608 w 609"/>
                <a:gd name="T43" fmla="*/ 87 h 615"/>
                <a:gd name="T44" fmla="*/ 608 w 609"/>
                <a:gd name="T45" fmla="*/ 527 h 615"/>
                <a:gd name="T46" fmla="*/ 603 w 609"/>
                <a:gd name="T47" fmla="*/ 544 h 615"/>
                <a:gd name="T48" fmla="*/ 603 w 609"/>
                <a:gd name="T49" fmla="*/ 560 h 615"/>
                <a:gd name="T50" fmla="*/ 581 w 609"/>
                <a:gd name="T51" fmla="*/ 587 h 615"/>
                <a:gd name="T52" fmla="*/ 554 w 609"/>
                <a:gd name="T53" fmla="*/ 608 h 615"/>
                <a:gd name="T54" fmla="*/ 538 w 609"/>
                <a:gd name="T55" fmla="*/ 614 h 615"/>
                <a:gd name="T56" fmla="*/ 522 w 609"/>
                <a:gd name="T57" fmla="*/ 614 h 615"/>
                <a:gd name="T58" fmla="*/ 174 w 609"/>
                <a:gd name="T59" fmla="*/ 440 h 615"/>
                <a:gd name="T60" fmla="*/ 435 w 609"/>
                <a:gd name="T61" fmla="*/ 440 h 615"/>
                <a:gd name="T62" fmla="*/ 435 w 609"/>
                <a:gd name="T63" fmla="*/ 174 h 615"/>
                <a:gd name="T64" fmla="*/ 174 w 609"/>
                <a:gd name="T65" fmla="*/ 174 h 615"/>
                <a:gd name="T66" fmla="*/ 174 w 609"/>
                <a:gd name="T67" fmla="*/ 44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5">
                  <a:moveTo>
                    <a:pt x="522" y="614"/>
                  </a:moveTo>
                  <a:lnTo>
                    <a:pt x="87" y="614"/>
                  </a:lnTo>
                  <a:lnTo>
                    <a:pt x="71" y="614"/>
                  </a:lnTo>
                  <a:lnTo>
                    <a:pt x="54" y="608"/>
                  </a:lnTo>
                  <a:lnTo>
                    <a:pt x="27" y="587"/>
                  </a:lnTo>
                  <a:lnTo>
                    <a:pt x="6" y="560"/>
                  </a:lnTo>
                  <a:lnTo>
                    <a:pt x="0" y="544"/>
                  </a:lnTo>
                  <a:lnTo>
                    <a:pt x="0" y="527"/>
                  </a:lnTo>
                  <a:lnTo>
                    <a:pt x="0" y="87"/>
                  </a:lnTo>
                  <a:lnTo>
                    <a:pt x="0" y="71"/>
                  </a:lnTo>
                  <a:lnTo>
                    <a:pt x="6" y="55"/>
                  </a:lnTo>
                  <a:lnTo>
                    <a:pt x="27" y="28"/>
                  </a:lnTo>
                  <a:lnTo>
                    <a:pt x="54" y="6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81" y="28"/>
                  </a:lnTo>
                  <a:lnTo>
                    <a:pt x="603" y="55"/>
                  </a:lnTo>
                  <a:lnTo>
                    <a:pt x="603" y="71"/>
                  </a:lnTo>
                  <a:lnTo>
                    <a:pt x="608" y="87"/>
                  </a:lnTo>
                  <a:lnTo>
                    <a:pt x="608" y="527"/>
                  </a:lnTo>
                  <a:lnTo>
                    <a:pt x="603" y="544"/>
                  </a:lnTo>
                  <a:lnTo>
                    <a:pt x="603" y="560"/>
                  </a:lnTo>
                  <a:lnTo>
                    <a:pt x="581" y="587"/>
                  </a:lnTo>
                  <a:lnTo>
                    <a:pt x="554" y="608"/>
                  </a:lnTo>
                  <a:lnTo>
                    <a:pt x="538" y="614"/>
                  </a:lnTo>
                  <a:lnTo>
                    <a:pt x="522" y="614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4"/>
                  </a:lnTo>
                  <a:lnTo>
                    <a:pt x="174" y="174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 102"/>
            <p:cNvSpPr>
              <a:spLocks noChangeArrowheads="1"/>
            </p:cNvSpPr>
            <p:nvPr/>
          </p:nvSpPr>
          <p:spPr bwMode="auto">
            <a:xfrm>
              <a:off x="9442450" y="5757863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8 w 609"/>
                <a:gd name="T3" fmla="*/ 613 h 614"/>
                <a:gd name="T4" fmla="*/ 71 w 609"/>
                <a:gd name="T5" fmla="*/ 608 h 614"/>
                <a:gd name="T6" fmla="*/ 55 w 609"/>
                <a:gd name="T7" fmla="*/ 602 h 614"/>
                <a:gd name="T8" fmla="*/ 28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65 h 614"/>
                <a:gd name="T20" fmla="*/ 6 w 609"/>
                <a:gd name="T21" fmla="*/ 48 h 614"/>
                <a:gd name="T22" fmla="*/ 28 w 609"/>
                <a:gd name="T23" fmla="*/ 21 h 614"/>
                <a:gd name="T24" fmla="*/ 55 w 609"/>
                <a:gd name="T25" fmla="*/ 5 h 614"/>
                <a:gd name="T26" fmla="*/ 71 w 609"/>
                <a:gd name="T27" fmla="*/ 0 h 614"/>
                <a:gd name="T28" fmla="*/ 88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1 h 614"/>
                <a:gd name="T38" fmla="*/ 598 w 609"/>
                <a:gd name="T39" fmla="*/ 48 h 614"/>
                <a:gd name="T40" fmla="*/ 603 w 609"/>
                <a:gd name="T41" fmla="*/ 65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8 w 609"/>
                <a:gd name="T49" fmla="*/ 559 h 614"/>
                <a:gd name="T50" fmla="*/ 581 w 609"/>
                <a:gd name="T51" fmla="*/ 586 h 614"/>
                <a:gd name="T52" fmla="*/ 554 w 609"/>
                <a:gd name="T53" fmla="*/ 602 h 614"/>
                <a:gd name="T54" fmla="*/ 538 w 609"/>
                <a:gd name="T55" fmla="*/ 608 h 614"/>
                <a:gd name="T56" fmla="*/ 522 w 609"/>
                <a:gd name="T57" fmla="*/ 613 h 614"/>
                <a:gd name="T58" fmla="*/ 174 w 609"/>
                <a:gd name="T59" fmla="*/ 440 h 614"/>
                <a:gd name="T60" fmla="*/ 435 w 609"/>
                <a:gd name="T61" fmla="*/ 440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4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8" y="613"/>
                  </a:lnTo>
                  <a:lnTo>
                    <a:pt x="71" y="608"/>
                  </a:lnTo>
                  <a:lnTo>
                    <a:pt x="55" y="602"/>
                  </a:lnTo>
                  <a:lnTo>
                    <a:pt x="28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65"/>
                  </a:lnTo>
                  <a:lnTo>
                    <a:pt x="6" y="48"/>
                  </a:lnTo>
                  <a:lnTo>
                    <a:pt x="28" y="21"/>
                  </a:lnTo>
                  <a:lnTo>
                    <a:pt x="55" y="5"/>
                  </a:lnTo>
                  <a:lnTo>
                    <a:pt x="71" y="0"/>
                  </a:lnTo>
                  <a:lnTo>
                    <a:pt x="88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1"/>
                  </a:lnTo>
                  <a:lnTo>
                    <a:pt x="598" y="48"/>
                  </a:lnTo>
                  <a:lnTo>
                    <a:pt x="603" y="65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8" y="559"/>
                  </a:lnTo>
                  <a:lnTo>
                    <a:pt x="581" y="586"/>
                  </a:lnTo>
                  <a:lnTo>
                    <a:pt x="554" y="602"/>
                  </a:lnTo>
                  <a:lnTo>
                    <a:pt x="538" y="608"/>
                  </a:lnTo>
                  <a:lnTo>
                    <a:pt x="522" y="613"/>
                  </a:lnTo>
                  <a:close/>
                  <a:moveTo>
                    <a:pt x="174" y="440"/>
                  </a:moveTo>
                  <a:lnTo>
                    <a:pt x="435" y="440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 103"/>
            <p:cNvSpPr>
              <a:spLocks noChangeArrowheads="1"/>
            </p:cNvSpPr>
            <p:nvPr/>
          </p:nvSpPr>
          <p:spPr bwMode="auto">
            <a:xfrm>
              <a:off x="10999788" y="4273550"/>
              <a:ext cx="217488" cy="219075"/>
            </a:xfrm>
            <a:custGeom>
              <a:avLst/>
              <a:gdLst>
                <a:gd name="T0" fmla="*/ 522 w 609"/>
                <a:gd name="T1" fmla="*/ 613 h 614"/>
                <a:gd name="T2" fmla="*/ 87 w 609"/>
                <a:gd name="T3" fmla="*/ 613 h 614"/>
                <a:gd name="T4" fmla="*/ 71 w 609"/>
                <a:gd name="T5" fmla="*/ 613 h 614"/>
                <a:gd name="T6" fmla="*/ 54 w 609"/>
                <a:gd name="T7" fmla="*/ 608 h 614"/>
                <a:gd name="T8" fmla="*/ 27 w 609"/>
                <a:gd name="T9" fmla="*/ 586 h 614"/>
                <a:gd name="T10" fmla="*/ 6 w 609"/>
                <a:gd name="T11" fmla="*/ 559 h 614"/>
                <a:gd name="T12" fmla="*/ 0 w 609"/>
                <a:gd name="T13" fmla="*/ 543 h 614"/>
                <a:gd name="T14" fmla="*/ 0 w 609"/>
                <a:gd name="T15" fmla="*/ 527 h 614"/>
                <a:gd name="T16" fmla="*/ 0 w 609"/>
                <a:gd name="T17" fmla="*/ 86 h 614"/>
                <a:gd name="T18" fmla="*/ 0 w 609"/>
                <a:gd name="T19" fmla="*/ 70 h 614"/>
                <a:gd name="T20" fmla="*/ 6 w 609"/>
                <a:gd name="T21" fmla="*/ 54 h 614"/>
                <a:gd name="T22" fmla="*/ 27 w 609"/>
                <a:gd name="T23" fmla="*/ 27 h 614"/>
                <a:gd name="T24" fmla="*/ 54 w 609"/>
                <a:gd name="T25" fmla="*/ 5 h 614"/>
                <a:gd name="T26" fmla="*/ 71 w 609"/>
                <a:gd name="T27" fmla="*/ 0 h 614"/>
                <a:gd name="T28" fmla="*/ 87 w 609"/>
                <a:gd name="T29" fmla="*/ 0 h 614"/>
                <a:gd name="T30" fmla="*/ 522 w 609"/>
                <a:gd name="T31" fmla="*/ 0 h 614"/>
                <a:gd name="T32" fmla="*/ 538 w 609"/>
                <a:gd name="T33" fmla="*/ 0 h 614"/>
                <a:gd name="T34" fmla="*/ 554 w 609"/>
                <a:gd name="T35" fmla="*/ 5 h 614"/>
                <a:gd name="T36" fmla="*/ 581 w 609"/>
                <a:gd name="T37" fmla="*/ 27 h 614"/>
                <a:gd name="T38" fmla="*/ 597 w 609"/>
                <a:gd name="T39" fmla="*/ 54 h 614"/>
                <a:gd name="T40" fmla="*/ 603 w 609"/>
                <a:gd name="T41" fmla="*/ 70 h 614"/>
                <a:gd name="T42" fmla="*/ 608 w 609"/>
                <a:gd name="T43" fmla="*/ 86 h 614"/>
                <a:gd name="T44" fmla="*/ 608 w 609"/>
                <a:gd name="T45" fmla="*/ 527 h 614"/>
                <a:gd name="T46" fmla="*/ 603 w 609"/>
                <a:gd name="T47" fmla="*/ 543 h 614"/>
                <a:gd name="T48" fmla="*/ 597 w 609"/>
                <a:gd name="T49" fmla="*/ 559 h 614"/>
                <a:gd name="T50" fmla="*/ 581 w 609"/>
                <a:gd name="T51" fmla="*/ 586 h 614"/>
                <a:gd name="T52" fmla="*/ 554 w 609"/>
                <a:gd name="T53" fmla="*/ 608 h 614"/>
                <a:gd name="T54" fmla="*/ 538 w 609"/>
                <a:gd name="T55" fmla="*/ 613 h 614"/>
                <a:gd name="T56" fmla="*/ 522 w 609"/>
                <a:gd name="T57" fmla="*/ 613 h 614"/>
                <a:gd name="T58" fmla="*/ 174 w 609"/>
                <a:gd name="T59" fmla="*/ 439 h 614"/>
                <a:gd name="T60" fmla="*/ 435 w 609"/>
                <a:gd name="T61" fmla="*/ 439 h 614"/>
                <a:gd name="T62" fmla="*/ 435 w 609"/>
                <a:gd name="T63" fmla="*/ 173 h 614"/>
                <a:gd name="T64" fmla="*/ 174 w 609"/>
                <a:gd name="T65" fmla="*/ 173 h 614"/>
                <a:gd name="T66" fmla="*/ 174 w 609"/>
                <a:gd name="T67" fmla="*/ 439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9" h="614">
                  <a:moveTo>
                    <a:pt x="522" y="613"/>
                  </a:moveTo>
                  <a:lnTo>
                    <a:pt x="87" y="613"/>
                  </a:lnTo>
                  <a:lnTo>
                    <a:pt x="71" y="613"/>
                  </a:lnTo>
                  <a:lnTo>
                    <a:pt x="54" y="608"/>
                  </a:lnTo>
                  <a:lnTo>
                    <a:pt x="27" y="586"/>
                  </a:lnTo>
                  <a:lnTo>
                    <a:pt x="6" y="559"/>
                  </a:lnTo>
                  <a:lnTo>
                    <a:pt x="0" y="543"/>
                  </a:lnTo>
                  <a:lnTo>
                    <a:pt x="0" y="52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6" y="54"/>
                  </a:lnTo>
                  <a:lnTo>
                    <a:pt x="27" y="27"/>
                  </a:lnTo>
                  <a:lnTo>
                    <a:pt x="54" y="5"/>
                  </a:lnTo>
                  <a:lnTo>
                    <a:pt x="71" y="0"/>
                  </a:lnTo>
                  <a:lnTo>
                    <a:pt x="87" y="0"/>
                  </a:lnTo>
                  <a:lnTo>
                    <a:pt x="522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81" y="27"/>
                  </a:lnTo>
                  <a:lnTo>
                    <a:pt x="597" y="54"/>
                  </a:lnTo>
                  <a:lnTo>
                    <a:pt x="603" y="70"/>
                  </a:lnTo>
                  <a:lnTo>
                    <a:pt x="608" y="86"/>
                  </a:lnTo>
                  <a:lnTo>
                    <a:pt x="608" y="527"/>
                  </a:lnTo>
                  <a:lnTo>
                    <a:pt x="603" y="543"/>
                  </a:lnTo>
                  <a:lnTo>
                    <a:pt x="597" y="559"/>
                  </a:lnTo>
                  <a:lnTo>
                    <a:pt x="581" y="586"/>
                  </a:lnTo>
                  <a:lnTo>
                    <a:pt x="554" y="608"/>
                  </a:lnTo>
                  <a:lnTo>
                    <a:pt x="538" y="613"/>
                  </a:lnTo>
                  <a:lnTo>
                    <a:pt x="522" y="613"/>
                  </a:lnTo>
                  <a:close/>
                  <a:moveTo>
                    <a:pt x="174" y="439"/>
                  </a:moveTo>
                  <a:lnTo>
                    <a:pt x="435" y="439"/>
                  </a:lnTo>
                  <a:lnTo>
                    <a:pt x="435" y="173"/>
                  </a:lnTo>
                  <a:lnTo>
                    <a:pt x="174" y="173"/>
                  </a:lnTo>
                  <a:lnTo>
                    <a:pt x="174" y="4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 104"/>
            <p:cNvSpPr>
              <a:spLocks noChangeArrowheads="1"/>
            </p:cNvSpPr>
            <p:nvPr/>
          </p:nvSpPr>
          <p:spPr bwMode="auto">
            <a:xfrm>
              <a:off x="8509000" y="6242050"/>
              <a:ext cx="371475" cy="215900"/>
            </a:xfrm>
            <a:custGeom>
              <a:avLst/>
              <a:gdLst>
                <a:gd name="T0" fmla="*/ 515 w 1038"/>
                <a:gd name="T1" fmla="*/ 603 h 604"/>
                <a:gd name="T2" fmla="*/ 483 w 1038"/>
                <a:gd name="T3" fmla="*/ 598 h 604"/>
                <a:gd name="T4" fmla="*/ 472 w 1038"/>
                <a:gd name="T5" fmla="*/ 593 h 604"/>
                <a:gd name="T6" fmla="*/ 456 w 1038"/>
                <a:gd name="T7" fmla="*/ 581 h 604"/>
                <a:gd name="T8" fmla="*/ 21 w 1038"/>
                <a:gd name="T9" fmla="*/ 147 h 604"/>
                <a:gd name="T10" fmla="*/ 10 w 1038"/>
                <a:gd name="T11" fmla="*/ 125 h 604"/>
                <a:gd name="T12" fmla="*/ 0 w 1038"/>
                <a:gd name="T13" fmla="*/ 104 h 604"/>
                <a:gd name="T14" fmla="*/ 0 w 1038"/>
                <a:gd name="T15" fmla="*/ 77 h 604"/>
                <a:gd name="T16" fmla="*/ 5 w 1038"/>
                <a:gd name="T17" fmla="*/ 54 h 604"/>
                <a:gd name="T18" fmla="*/ 16 w 1038"/>
                <a:gd name="T19" fmla="*/ 27 h 604"/>
                <a:gd name="T20" fmla="*/ 38 w 1038"/>
                <a:gd name="T21" fmla="*/ 11 h 604"/>
                <a:gd name="T22" fmla="*/ 59 w 1038"/>
                <a:gd name="T23" fmla="*/ 0 h 604"/>
                <a:gd name="T24" fmla="*/ 87 w 1038"/>
                <a:gd name="T25" fmla="*/ 0 h 604"/>
                <a:gd name="T26" fmla="*/ 950 w 1038"/>
                <a:gd name="T27" fmla="*/ 0 h 604"/>
                <a:gd name="T28" fmla="*/ 977 w 1038"/>
                <a:gd name="T29" fmla="*/ 0 h 604"/>
                <a:gd name="T30" fmla="*/ 999 w 1038"/>
                <a:gd name="T31" fmla="*/ 11 h 604"/>
                <a:gd name="T32" fmla="*/ 1020 w 1038"/>
                <a:gd name="T33" fmla="*/ 27 h 604"/>
                <a:gd name="T34" fmla="*/ 1031 w 1038"/>
                <a:gd name="T35" fmla="*/ 54 h 604"/>
                <a:gd name="T36" fmla="*/ 1037 w 1038"/>
                <a:gd name="T37" fmla="*/ 77 h 604"/>
                <a:gd name="T38" fmla="*/ 1037 w 1038"/>
                <a:gd name="T39" fmla="*/ 104 h 604"/>
                <a:gd name="T40" fmla="*/ 1026 w 1038"/>
                <a:gd name="T41" fmla="*/ 125 h 604"/>
                <a:gd name="T42" fmla="*/ 1015 w 1038"/>
                <a:gd name="T43" fmla="*/ 147 h 604"/>
                <a:gd name="T44" fmla="*/ 581 w 1038"/>
                <a:gd name="T45" fmla="*/ 581 h 604"/>
                <a:gd name="T46" fmla="*/ 564 w 1038"/>
                <a:gd name="T47" fmla="*/ 593 h 604"/>
                <a:gd name="T48" fmla="*/ 554 w 1038"/>
                <a:gd name="T49" fmla="*/ 598 h 604"/>
                <a:gd name="T50" fmla="*/ 515 w 1038"/>
                <a:gd name="T51" fmla="*/ 603 h 604"/>
                <a:gd name="T52" fmla="*/ 298 w 1038"/>
                <a:gd name="T53" fmla="*/ 174 h 604"/>
                <a:gd name="T54" fmla="*/ 515 w 1038"/>
                <a:gd name="T55" fmla="*/ 397 h 604"/>
                <a:gd name="T56" fmla="*/ 738 w 1038"/>
                <a:gd name="T57" fmla="*/ 174 h 604"/>
                <a:gd name="T58" fmla="*/ 298 w 1038"/>
                <a:gd name="T59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38" h="604">
                  <a:moveTo>
                    <a:pt x="515" y="603"/>
                  </a:moveTo>
                  <a:lnTo>
                    <a:pt x="483" y="598"/>
                  </a:lnTo>
                  <a:lnTo>
                    <a:pt x="472" y="593"/>
                  </a:lnTo>
                  <a:lnTo>
                    <a:pt x="456" y="581"/>
                  </a:lnTo>
                  <a:lnTo>
                    <a:pt x="21" y="147"/>
                  </a:lnTo>
                  <a:lnTo>
                    <a:pt x="10" y="125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5" y="54"/>
                  </a:lnTo>
                  <a:lnTo>
                    <a:pt x="16" y="27"/>
                  </a:lnTo>
                  <a:lnTo>
                    <a:pt x="38" y="11"/>
                  </a:lnTo>
                  <a:lnTo>
                    <a:pt x="59" y="0"/>
                  </a:lnTo>
                  <a:lnTo>
                    <a:pt x="87" y="0"/>
                  </a:lnTo>
                  <a:lnTo>
                    <a:pt x="950" y="0"/>
                  </a:lnTo>
                  <a:lnTo>
                    <a:pt x="977" y="0"/>
                  </a:lnTo>
                  <a:lnTo>
                    <a:pt x="999" y="11"/>
                  </a:lnTo>
                  <a:lnTo>
                    <a:pt x="1020" y="27"/>
                  </a:lnTo>
                  <a:lnTo>
                    <a:pt x="1031" y="54"/>
                  </a:lnTo>
                  <a:lnTo>
                    <a:pt x="1037" y="77"/>
                  </a:lnTo>
                  <a:lnTo>
                    <a:pt x="1037" y="104"/>
                  </a:lnTo>
                  <a:lnTo>
                    <a:pt x="1026" y="125"/>
                  </a:lnTo>
                  <a:lnTo>
                    <a:pt x="1015" y="147"/>
                  </a:lnTo>
                  <a:lnTo>
                    <a:pt x="581" y="581"/>
                  </a:lnTo>
                  <a:lnTo>
                    <a:pt x="564" y="593"/>
                  </a:lnTo>
                  <a:lnTo>
                    <a:pt x="554" y="598"/>
                  </a:lnTo>
                  <a:lnTo>
                    <a:pt x="515" y="603"/>
                  </a:lnTo>
                  <a:close/>
                  <a:moveTo>
                    <a:pt x="298" y="174"/>
                  </a:moveTo>
                  <a:lnTo>
                    <a:pt x="515" y="397"/>
                  </a:lnTo>
                  <a:lnTo>
                    <a:pt x="738" y="174"/>
                  </a:lnTo>
                  <a:lnTo>
                    <a:pt x="298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 113"/>
            <p:cNvSpPr>
              <a:spLocks noChangeArrowheads="1"/>
            </p:cNvSpPr>
            <p:nvPr/>
          </p:nvSpPr>
          <p:spPr bwMode="auto">
            <a:xfrm>
              <a:off x="7577137" y="6556375"/>
              <a:ext cx="61913" cy="301625"/>
            </a:xfrm>
            <a:custGeom>
              <a:avLst/>
              <a:gdLst>
                <a:gd name="T0" fmla="*/ 173 w 174"/>
                <a:gd name="T1" fmla="*/ 1646 h 1647"/>
                <a:gd name="T2" fmla="*/ 0 w 174"/>
                <a:gd name="T3" fmla="*/ 1646 h 1647"/>
                <a:gd name="T4" fmla="*/ 0 w 174"/>
                <a:gd name="T5" fmla="*/ 0 h 1647"/>
                <a:gd name="T6" fmla="*/ 173 w 174"/>
                <a:gd name="T7" fmla="*/ 0 h 1647"/>
                <a:gd name="T8" fmla="*/ 173 w 174"/>
                <a:gd name="T9" fmla="*/ 1646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647">
                  <a:moveTo>
                    <a:pt x="173" y="1646"/>
                  </a:moveTo>
                  <a:lnTo>
                    <a:pt x="0" y="1646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6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 114"/>
            <p:cNvSpPr>
              <a:spLocks noChangeArrowheads="1"/>
            </p:cNvSpPr>
            <p:nvPr/>
          </p:nvSpPr>
          <p:spPr bwMode="auto">
            <a:xfrm>
              <a:off x="8570913" y="5899150"/>
              <a:ext cx="90488" cy="217487"/>
            </a:xfrm>
            <a:custGeom>
              <a:avLst/>
              <a:gdLst>
                <a:gd name="T0" fmla="*/ 131 w 257"/>
                <a:gd name="T1" fmla="*/ 434 h 609"/>
                <a:gd name="T2" fmla="*/ 131 w 257"/>
                <a:gd name="T3" fmla="*/ 434 h 609"/>
                <a:gd name="T4" fmla="*/ 104 w 257"/>
                <a:gd name="T5" fmla="*/ 429 h 609"/>
                <a:gd name="T6" fmla="*/ 77 w 257"/>
                <a:gd name="T7" fmla="*/ 423 h 609"/>
                <a:gd name="T8" fmla="*/ 54 w 257"/>
                <a:gd name="T9" fmla="*/ 413 h 609"/>
                <a:gd name="T10" fmla="*/ 38 w 257"/>
                <a:gd name="T11" fmla="*/ 396 h 609"/>
                <a:gd name="T12" fmla="*/ 22 w 257"/>
                <a:gd name="T13" fmla="*/ 375 h 609"/>
                <a:gd name="T14" fmla="*/ 11 w 257"/>
                <a:gd name="T15" fmla="*/ 353 h 609"/>
                <a:gd name="T16" fmla="*/ 0 w 257"/>
                <a:gd name="T17" fmla="*/ 331 h 609"/>
                <a:gd name="T18" fmla="*/ 0 w 257"/>
                <a:gd name="T19" fmla="*/ 304 h 609"/>
                <a:gd name="T20" fmla="*/ 0 w 257"/>
                <a:gd name="T21" fmla="*/ 304 h 609"/>
                <a:gd name="T22" fmla="*/ 0 w 257"/>
                <a:gd name="T23" fmla="*/ 277 h 609"/>
                <a:gd name="T24" fmla="*/ 11 w 257"/>
                <a:gd name="T25" fmla="*/ 255 h 609"/>
                <a:gd name="T26" fmla="*/ 22 w 257"/>
                <a:gd name="T27" fmla="*/ 233 h 609"/>
                <a:gd name="T28" fmla="*/ 38 w 257"/>
                <a:gd name="T29" fmla="*/ 211 h 609"/>
                <a:gd name="T30" fmla="*/ 54 w 257"/>
                <a:gd name="T31" fmla="*/ 195 h 609"/>
                <a:gd name="T32" fmla="*/ 77 w 257"/>
                <a:gd name="T33" fmla="*/ 184 h 609"/>
                <a:gd name="T34" fmla="*/ 104 w 257"/>
                <a:gd name="T35" fmla="*/ 173 h 609"/>
                <a:gd name="T36" fmla="*/ 131 w 257"/>
                <a:gd name="T37" fmla="*/ 173 h 609"/>
                <a:gd name="T38" fmla="*/ 131 w 257"/>
                <a:gd name="T39" fmla="*/ 173 h 609"/>
                <a:gd name="T40" fmla="*/ 152 w 257"/>
                <a:gd name="T41" fmla="*/ 173 h 609"/>
                <a:gd name="T42" fmla="*/ 179 w 257"/>
                <a:gd name="T43" fmla="*/ 184 h 609"/>
                <a:gd name="T44" fmla="*/ 201 w 257"/>
                <a:gd name="T45" fmla="*/ 195 h 609"/>
                <a:gd name="T46" fmla="*/ 218 w 257"/>
                <a:gd name="T47" fmla="*/ 211 h 609"/>
                <a:gd name="T48" fmla="*/ 234 w 257"/>
                <a:gd name="T49" fmla="*/ 233 h 609"/>
                <a:gd name="T50" fmla="*/ 250 w 257"/>
                <a:gd name="T51" fmla="*/ 255 h 609"/>
                <a:gd name="T52" fmla="*/ 256 w 257"/>
                <a:gd name="T53" fmla="*/ 277 h 609"/>
                <a:gd name="T54" fmla="*/ 256 w 257"/>
                <a:gd name="T55" fmla="*/ 304 h 609"/>
                <a:gd name="T56" fmla="*/ 256 w 257"/>
                <a:gd name="T57" fmla="*/ 27 h 609"/>
                <a:gd name="T58" fmla="*/ 256 w 257"/>
                <a:gd name="T59" fmla="*/ 27 h 609"/>
                <a:gd name="T60" fmla="*/ 229 w 257"/>
                <a:gd name="T61" fmla="*/ 16 h 609"/>
                <a:gd name="T62" fmla="*/ 196 w 257"/>
                <a:gd name="T63" fmla="*/ 5 h 609"/>
                <a:gd name="T64" fmla="*/ 163 w 257"/>
                <a:gd name="T65" fmla="*/ 0 h 609"/>
                <a:gd name="T66" fmla="*/ 131 w 257"/>
                <a:gd name="T67" fmla="*/ 0 h 609"/>
                <a:gd name="T68" fmla="*/ 131 w 257"/>
                <a:gd name="T69" fmla="*/ 0 h 609"/>
                <a:gd name="T70" fmla="*/ 93 w 257"/>
                <a:gd name="T71" fmla="*/ 0 h 609"/>
                <a:gd name="T72" fmla="*/ 60 w 257"/>
                <a:gd name="T73" fmla="*/ 5 h 609"/>
                <a:gd name="T74" fmla="*/ 27 w 257"/>
                <a:gd name="T75" fmla="*/ 16 h 609"/>
                <a:gd name="T76" fmla="*/ 0 w 257"/>
                <a:gd name="T77" fmla="*/ 27 h 609"/>
                <a:gd name="T78" fmla="*/ 0 w 257"/>
                <a:gd name="T79" fmla="*/ 575 h 609"/>
                <a:gd name="T80" fmla="*/ 0 w 257"/>
                <a:gd name="T81" fmla="*/ 575 h 609"/>
                <a:gd name="T82" fmla="*/ 27 w 257"/>
                <a:gd name="T83" fmla="*/ 592 h 609"/>
                <a:gd name="T84" fmla="*/ 60 w 257"/>
                <a:gd name="T85" fmla="*/ 597 h 609"/>
                <a:gd name="T86" fmla="*/ 93 w 257"/>
                <a:gd name="T87" fmla="*/ 602 h 609"/>
                <a:gd name="T88" fmla="*/ 131 w 257"/>
                <a:gd name="T89" fmla="*/ 608 h 609"/>
                <a:gd name="T90" fmla="*/ 131 w 257"/>
                <a:gd name="T91" fmla="*/ 608 h 609"/>
                <a:gd name="T92" fmla="*/ 163 w 257"/>
                <a:gd name="T93" fmla="*/ 602 h 609"/>
                <a:gd name="T94" fmla="*/ 196 w 257"/>
                <a:gd name="T95" fmla="*/ 597 h 609"/>
                <a:gd name="T96" fmla="*/ 229 w 257"/>
                <a:gd name="T97" fmla="*/ 592 h 609"/>
                <a:gd name="T98" fmla="*/ 256 w 257"/>
                <a:gd name="T99" fmla="*/ 575 h 609"/>
                <a:gd name="T100" fmla="*/ 256 w 257"/>
                <a:gd name="T101" fmla="*/ 304 h 609"/>
                <a:gd name="T102" fmla="*/ 256 w 257"/>
                <a:gd name="T103" fmla="*/ 304 h 609"/>
                <a:gd name="T104" fmla="*/ 256 w 257"/>
                <a:gd name="T105" fmla="*/ 331 h 609"/>
                <a:gd name="T106" fmla="*/ 250 w 257"/>
                <a:gd name="T107" fmla="*/ 353 h 609"/>
                <a:gd name="T108" fmla="*/ 234 w 257"/>
                <a:gd name="T109" fmla="*/ 375 h 609"/>
                <a:gd name="T110" fmla="*/ 218 w 257"/>
                <a:gd name="T111" fmla="*/ 396 h 609"/>
                <a:gd name="T112" fmla="*/ 201 w 257"/>
                <a:gd name="T113" fmla="*/ 413 h 609"/>
                <a:gd name="T114" fmla="*/ 179 w 257"/>
                <a:gd name="T115" fmla="*/ 423 h 609"/>
                <a:gd name="T116" fmla="*/ 152 w 257"/>
                <a:gd name="T117" fmla="*/ 429 h 609"/>
                <a:gd name="T118" fmla="*/ 131 w 257"/>
                <a:gd name="T119" fmla="*/ 43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7" h="609">
                  <a:moveTo>
                    <a:pt x="131" y="434"/>
                  </a:moveTo>
                  <a:lnTo>
                    <a:pt x="131" y="434"/>
                  </a:lnTo>
                  <a:lnTo>
                    <a:pt x="104" y="429"/>
                  </a:lnTo>
                  <a:lnTo>
                    <a:pt x="77" y="423"/>
                  </a:lnTo>
                  <a:lnTo>
                    <a:pt x="54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0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5"/>
                  </a:lnTo>
                  <a:lnTo>
                    <a:pt x="22" y="233"/>
                  </a:lnTo>
                  <a:lnTo>
                    <a:pt x="38" y="211"/>
                  </a:lnTo>
                  <a:lnTo>
                    <a:pt x="54" y="195"/>
                  </a:lnTo>
                  <a:lnTo>
                    <a:pt x="77" y="184"/>
                  </a:lnTo>
                  <a:lnTo>
                    <a:pt x="104" y="173"/>
                  </a:lnTo>
                  <a:lnTo>
                    <a:pt x="131" y="173"/>
                  </a:lnTo>
                  <a:lnTo>
                    <a:pt x="131" y="173"/>
                  </a:lnTo>
                  <a:lnTo>
                    <a:pt x="152" y="173"/>
                  </a:lnTo>
                  <a:lnTo>
                    <a:pt x="179" y="184"/>
                  </a:lnTo>
                  <a:lnTo>
                    <a:pt x="201" y="195"/>
                  </a:lnTo>
                  <a:lnTo>
                    <a:pt x="218" y="211"/>
                  </a:lnTo>
                  <a:lnTo>
                    <a:pt x="234" y="233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56" y="304"/>
                  </a:lnTo>
                  <a:lnTo>
                    <a:pt x="256" y="27"/>
                  </a:lnTo>
                  <a:lnTo>
                    <a:pt x="256" y="27"/>
                  </a:lnTo>
                  <a:lnTo>
                    <a:pt x="229" y="16"/>
                  </a:lnTo>
                  <a:lnTo>
                    <a:pt x="196" y="5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60" y="5"/>
                  </a:lnTo>
                  <a:lnTo>
                    <a:pt x="27" y="16"/>
                  </a:lnTo>
                  <a:lnTo>
                    <a:pt x="0" y="27"/>
                  </a:lnTo>
                  <a:lnTo>
                    <a:pt x="0" y="575"/>
                  </a:lnTo>
                  <a:lnTo>
                    <a:pt x="0" y="575"/>
                  </a:lnTo>
                  <a:lnTo>
                    <a:pt x="27" y="592"/>
                  </a:lnTo>
                  <a:lnTo>
                    <a:pt x="60" y="597"/>
                  </a:lnTo>
                  <a:lnTo>
                    <a:pt x="93" y="602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2"/>
                  </a:lnTo>
                  <a:lnTo>
                    <a:pt x="196" y="597"/>
                  </a:lnTo>
                  <a:lnTo>
                    <a:pt x="229" y="592"/>
                  </a:lnTo>
                  <a:lnTo>
                    <a:pt x="256" y="575"/>
                  </a:lnTo>
                  <a:lnTo>
                    <a:pt x="256" y="304"/>
                  </a:lnTo>
                  <a:lnTo>
                    <a:pt x="256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4" y="375"/>
                  </a:lnTo>
                  <a:lnTo>
                    <a:pt x="218" y="396"/>
                  </a:lnTo>
                  <a:lnTo>
                    <a:pt x="201" y="413"/>
                  </a:lnTo>
                  <a:lnTo>
                    <a:pt x="179" y="423"/>
                  </a:lnTo>
                  <a:lnTo>
                    <a:pt x="152" y="429"/>
                  </a:lnTo>
                  <a:lnTo>
                    <a:pt x="131" y="43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 115"/>
            <p:cNvSpPr>
              <a:spLocks noChangeArrowheads="1"/>
            </p:cNvSpPr>
            <p:nvPr/>
          </p:nvSpPr>
          <p:spPr bwMode="auto">
            <a:xfrm>
              <a:off x="8662988" y="5908675"/>
              <a:ext cx="60325" cy="195262"/>
            </a:xfrm>
            <a:custGeom>
              <a:avLst/>
              <a:gdLst>
                <a:gd name="T0" fmla="*/ 0 w 174"/>
                <a:gd name="T1" fmla="*/ 0 h 549"/>
                <a:gd name="T2" fmla="*/ 0 w 174"/>
                <a:gd name="T3" fmla="*/ 277 h 549"/>
                <a:gd name="T4" fmla="*/ 0 w 174"/>
                <a:gd name="T5" fmla="*/ 548 h 549"/>
                <a:gd name="T6" fmla="*/ 0 w 174"/>
                <a:gd name="T7" fmla="*/ 548 h 549"/>
                <a:gd name="T8" fmla="*/ 37 w 174"/>
                <a:gd name="T9" fmla="*/ 527 h 549"/>
                <a:gd name="T10" fmla="*/ 70 w 174"/>
                <a:gd name="T11" fmla="*/ 505 h 549"/>
                <a:gd name="T12" fmla="*/ 102 w 174"/>
                <a:gd name="T13" fmla="*/ 473 h 549"/>
                <a:gd name="T14" fmla="*/ 130 w 174"/>
                <a:gd name="T15" fmla="*/ 440 h 549"/>
                <a:gd name="T16" fmla="*/ 146 w 174"/>
                <a:gd name="T17" fmla="*/ 402 h 549"/>
                <a:gd name="T18" fmla="*/ 162 w 174"/>
                <a:gd name="T19" fmla="*/ 364 h 549"/>
                <a:gd name="T20" fmla="*/ 173 w 174"/>
                <a:gd name="T21" fmla="*/ 320 h 549"/>
                <a:gd name="T22" fmla="*/ 173 w 174"/>
                <a:gd name="T23" fmla="*/ 277 h 549"/>
                <a:gd name="T24" fmla="*/ 173 w 174"/>
                <a:gd name="T25" fmla="*/ 277 h 549"/>
                <a:gd name="T26" fmla="*/ 173 w 174"/>
                <a:gd name="T27" fmla="*/ 234 h 549"/>
                <a:gd name="T28" fmla="*/ 162 w 174"/>
                <a:gd name="T29" fmla="*/ 190 h 549"/>
                <a:gd name="T30" fmla="*/ 146 w 174"/>
                <a:gd name="T31" fmla="*/ 146 h 549"/>
                <a:gd name="T32" fmla="*/ 130 w 174"/>
                <a:gd name="T33" fmla="*/ 114 h 549"/>
                <a:gd name="T34" fmla="*/ 102 w 174"/>
                <a:gd name="T35" fmla="*/ 76 h 549"/>
                <a:gd name="T36" fmla="*/ 70 w 174"/>
                <a:gd name="T37" fmla="*/ 49 h 549"/>
                <a:gd name="T38" fmla="*/ 37 w 174"/>
                <a:gd name="T39" fmla="*/ 22 h 549"/>
                <a:gd name="T40" fmla="*/ 0 w 174"/>
                <a:gd name="T4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549">
                  <a:moveTo>
                    <a:pt x="0" y="0"/>
                  </a:move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7" y="527"/>
                  </a:lnTo>
                  <a:lnTo>
                    <a:pt x="70" y="505"/>
                  </a:lnTo>
                  <a:lnTo>
                    <a:pt x="102" y="473"/>
                  </a:lnTo>
                  <a:lnTo>
                    <a:pt x="130" y="440"/>
                  </a:lnTo>
                  <a:lnTo>
                    <a:pt x="146" y="402"/>
                  </a:lnTo>
                  <a:lnTo>
                    <a:pt x="162" y="364"/>
                  </a:lnTo>
                  <a:lnTo>
                    <a:pt x="173" y="320"/>
                  </a:lnTo>
                  <a:lnTo>
                    <a:pt x="173" y="277"/>
                  </a:lnTo>
                  <a:lnTo>
                    <a:pt x="173" y="277"/>
                  </a:lnTo>
                  <a:lnTo>
                    <a:pt x="173" y="234"/>
                  </a:lnTo>
                  <a:lnTo>
                    <a:pt x="162" y="190"/>
                  </a:lnTo>
                  <a:lnTo>
                    <a:pt x="146" y="146"/>
                  </a:lnTo>
                  <a:lnTo>
                    <a:pt x="130" y="114"/>
                  </a:lnTo>
                  <a:lnTo>
                    <a:pt x="102" y="76"/>
                  </a:lnTo>
                  <a:lnTo>
                    <a:pt x="70" y="49"/>
                  </a:lnTo>
                  <a:lnTo>
                    <a:pt x="37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 116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955675"/>
            </a:xfrm>
            <a:custGeom>
              <a:avLst/>
              <a:gdLst>
                <a:gd name="T0" fmla="*/ 0 w 174"/>
                <a:gd name="T1" fmla="*/ 277 h 2657"/>
                <a:gd name="T2" fmla="*/ 0 w 174"/>
                <a:gd name="T3" fmla="*/ 277 h 2657"/>
                <a:gd name="T4" fmla="*/ 0 w 174"/>
                <a:gd name="T5" fmla="*/ 234 h 2657"/>
                <a:gd name="T6" fmla="*/ 10 w 174"/>
                <a:gd name="T7" fmla="*/ 190 h 2657"/>
                <a:gd name="T8" fmla="*/ 27 w 174"/>
                <a:gd name="T9" fmla="*/ 146 h 2657"/>
                <a:gd name="T10" fmla="*/ 48 w 174"/>
                <a:gd name="T11" fmla="*/ 114 h 2657"/>
                <a:gd name="T12" fmla="*/ 70 w 174"/>
                <a:gd name="T13" fmla="*/ 76 h 2657"/>
                <a:gd name="T14" fmla="*/ 103 w 174"/>
                <a:gd name="T15" fmla="*/ 49 h 2657"/>
                <a:gd name="T16" fmla="*/ 135 w 174"/>
                <a:gd name="T17" fmla="*/ 22 h 2657"/>
                <a:gd name="T18" fmla="*/ 173 w 174"/>
                <a:gd name="T19" fmla="*/ 0 h 2657"/>
                <a:gd name="T20" fmla="*/ 0 w 174"/>
                <a:gd name="T21" fmla="*/ 277 h 2657"/>
                <a:gd name="T22" fmla="*/ 0 w 174"/>
                <a:gd name="T23" fmla="*/ 2656 h 2657"/>
                <a:gd name="T24" fmla="*/ 173 w 174"/>
                <a:gd name="T25" fmla="*/ 2656 h 2657"/>
                <a:gd name="T26" fmla="*/ 173 w 174"/>
                <a:gd name="T27" fmla="*/ 548 h 2657"/>
                <a:gd name="T28" fmla="*/ 173 w 174"/>
                <a:gd name="T29" fmla="*/ 548 h 2657"/>
                <a:gd name="T30" fmla="*/ 135 w 174"/>
                <a:gd name="T31" fmla="*/ 527 h 2657"/>
                <a:gd name="T32" fmla="*/ 103 w 174"/>
                <a:gd name="T33" fmla="*/ 505 h 2657"/>
                <a:gd name="T34" fmla="*/ 70 w 174"/>
                <a:gd name="T35" fmla="*/ 473 h 2657"/>
                <a:gd name="T36" fmla="*/ 48 w 174"/>
                <a:gd name="T37" fmla="*/ 440 h 2657"/>
                <a:gd name="T38" fmla="*/ 27 w 174"/>
                <a:gd name="T39" fmla="*/ 402 h 2657"/>
                <a:gd name="T40" fmla="*/ 10 w 174"/>
                <a:gd name="T41" fmla="*/ 364 h 2657"/>
                <a:gd name="T42" fmla="*/ 0 w 174"/>
                <a:gd name="T43" fmla="*/ 320 h 2657"/>
                <a:gd name="T44" fmla="*/ 0 w 174"/>
                <a:gd name="T45" fmla="*/ 277 h 2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2657">
                  <a:moveTo>
                    <a:pt x="0" y="277"/>
                  </a:moveTo>
                  <a:lnTo>
                    <a:pt x="0" y="277"/>
                  </a:lnTo>
                  <a:lnTo>
                    <a:pt x="0" y="234"/>
                  </a:lnTo>
                  <a:lnTo>
                    <a:pt x="10" y="190"/>
                  </a:lnTo>
                  <a:lnTo>
                    <a:pt x="27" y="146"/>
                  </a:lnTo>
                  <a:lnTo>
                    <a:pt x="48" y="114"/>
                  </a:lnTo>
                  <a:lnTo>
                    <a:pt x="70" y="76"/>
                  </a:lnTo>
                  <a:lnTo>
                    <a:pt x="103" y="49"/>
                  </a:lnTo>
                  <a:lnTo>
                    <a:pt x="135" y="22"/>
                  </a:lnTo>
                  <a:lnTo>
                    <a:pt x="173" y="0"/>
                  </a:lnTo>
                  <a:lnTo>
                    <a:pt x="0" y="277"/>
                  </a:lnTo>
                  <a:lnTo>
                    <a:pt x="0" y="2656"/>
                  </a:lnTo>
                  <a:lnTo>
                    <a:pt x="173" y="2656"/>
                  </a:lnTo>
                  <a:lnTo>
                    <a:pt x="173" y="548"/>
                  </a:lnTo>
                  <a:lnTo>
                    <a:pt x="173" y="548"/>
                  </a:lnTo>
                  <a:lnTo>
                    <a:pt x="135" y="527"/>
                  </a:lnTo>
                  <a:lnTo>
                    <a:pt x="103" y="505"/>
                  </a:lnTo>
                  <a:lnTo>
                    <a:pt x="70" y="473"/>
                  </a:lnTo>
                  <a:lnTo>
                    <a:pt x="48" y="440"/>
                  </a:lnTo>
                  <a:lnTo>
                    <a:pt x="27" y="402"/>
                  </a:lnTo>
                  <a:lnTo>
                    <a:pt x="10" y="364"/>
                  </a:lnTo>
                  <a:lnTo>
                    <a:pt x="0" y="320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 117"/>
            <p:cNvSpPr>
              <a:spLocks noChangeArrowheads="1"/>
            </p:cNvSpPr>
            <p:nvPr/>
          </p:nvSpPr>
          <p:spPr bwMode="auto">
            <a:xfrm>
              <a:off x="8509000" y="5908675"/>
              <a:ext cx="60325" cy="195262"/>
            </a:xfrm>
            <a:custGeom>
              <a:avLst/>
              <a:gdLst>
                <a:gd name="T0" fmla="*/ 0 w 174"/>
                <a:gd name="T1" fmla="*/ 277 h 549"/>
                <a:gd name="T2" fmla="*/ 0 w 174"/>
                <a:gd name="T3" fmla="*/ 277 h 549"/>
                <a:gd name="T4" fmla="*/ 0 w 174"/>
                <a:gd name="T5" fmla="*/ 320 h 549"/>
                <a:gd name="T6" fmla="*/ 10 w 174"/>
                <a:gd name="T7" fmla="*/ 364 h 549"/>
                <a:gd name="T8" fmla="*/ 27 w 174"/>
                <a:gd name="T9" fmla="*/ 402 h 549"/>
                <a:gd name="T10" fmla="*/ 48 w 174"/>
                <a:gd name="T11" fmla="*/ 440 h 549"/>
                <a:gd name="T12" fmla="*/ 70 w 174"/>
                <a:gd name="T13" fmla="*/ 473 h 549"/>
                <a:gd name="T14" fmla="*/ 103 w 174"/>
                <a:gd name="T15" fmla="*/ 505 h 549"/>
                <a:gd name="T16" fmla="*/ 135 w 174"/>
                <a:gd name="T17" fmla="*/ 527 h 549"/>
                <a:gd name="T18" fmla="*/ 173 w 174"/>
                <a:gd name="T19" fmla="*/ 548 h 549"/>
                <a:gd name="T20" fmla="*/ 173 w 174"/>
                <a:gd name="T21" fmla="*/ 0 h 549"/>
                <a:gd name="T22" fmla="*/ 173 w 174"/>
                <a:gd name="T23" fmla="*/ 0 h 549"/>
                <a:gd name="T24" fmla="*/ 135 w 174"/>
                <a:gd name="T25" fmla="*/ 22 h 549"/>
                <a:gd name="T26" fmla="*/ 103 w 174"/>
                <a:gd name="T27" fmla="*/ 49 h 549"/>
                <a:gd name="T28" fmla="*/ 70 w 174"/>
                <a:gd name="T29" fmla="*/ 76 h 549"/>
                <a:gd name="T30" fmla="*/ 48 w 174"/>
                <a:gd name="T31" fmla="*/ 114 h 549"/>
                <a:gd name="T32" fmla="*/ 27 w 174"/>
                <a:gd name="T33" fmla="*/ 146 h 549"/>
                <a:gd name="T34" fmla="*/ 10 w 174"/>
                <a:gd name="T35" fmla="*/ 190 h 549"/>
                <a:gd name="T36" fmla="*/ 0 w 174"/>
                <a:gd name="T37" fmla="*/ 234 h 549"/>
                <a:gd name="T38" fmla="*/ 0 w 174"/>
                <a:gd name="T39" fmla="*/ 277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49">
                  <a:moveTo>
                    <a:pt x="0" y="277"/>
                  </a:moveTo>
                  <a:lnTo>
                    <a:pt x="0" y="277"/>
                  </a:lnTo>
                  <a:lnTo>
                    <a:pt x="0" y="320"/>
                  </a:lnTo>
                  <a:lnTo>
                    <a:pt x="10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0" y="473"/>
                  </a:lnTo>
                  <a:lnTo>
                    <a:pt x="103" y="505"/>
                  </a:lnTo>
                  <a:lnTo>
                    <a:pt x="135" y="527"/>
                  </a:lnTo>
                  <a:lnTo>
                    <a:pt x="173" y="54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3" y="49"/>
                  </a:lnTo>
                  <a:lnTo>
                    <a:pt x="70" y="76"/>
                  </a:lnTo>
                  <a:lnTo>
                    <a:pt x="48" y="114"/>
                  </a:lnTo>
                  <a:lnTo>
                    <a:pt x="27" y="146"/>
                  </a:lnTo>
                  <a:lnTo>
                    <a:pt x="10" y="190"/>
                  </a:lnTo>
                  <a:lnTo>
                    <a:pt x="0" y="234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 118"/>
            <p:cNvSpPr>
              <a:spLocks noChangeArrowheads="1"/>
            </p:cNvSpPr>
            <p:nvPr/>
          </p:nvSpPr>
          <p:spPr bwMode="auto">
            <a:xfrm>
              <a:off x="8662988" y="6427788"/>
              <a:ext cx="60325" cy="436562"/>
            </a:xfrm>
            <a:custGeom>
              <a:avLst/>
              <a:gdLst>
                <a:gd name="T0" fmla="*/ 173 w 174"/>
                <a:gd name="T1" fmla="*/ 1217 h 1218"/>
                <a:gd name="T2" fmla="*/ 0 w 174"/>
                <a:gd name="T3" fmla="*/ 1217 h 1218"/>
                <a:gd name="T4" fmla="*/ 0 w 174"/>
                <a:gd name="T5" fmla="*/ 0 h 1218"/>
                <a:gd name="T6" fmla="*/ 173 w 174"/>
                <a:gd name="T7" fmla="*/ 0 h 1218"/>
                <a:gd name="T8" fmla="*/ 173 w 174"/>
                <a:gd name="T9" fmla="*/ 1217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18">
                  <a:moveTo>
                    <a:pt x="173" y="1217"/>
                  </a:moveTo>
                  <a:lnTo>
                    <a:pt x="0" y="121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2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 119"/>
            <p:cNvSpPr>
              <a:spLocks noChangeArrowheads="1"/>
            </p:cNvSpPr>
            <p:nvPr/>
          </p:nvSpPr>
          <p:spPr bwMode="auto">
            <a:xfrm>
              <a:off x="8818563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 120"/>
            <p:cNvSpPr>
              <a:spLocks noChangeArrowheads="1"/>
            </p:cNvSpPr>
            <p:nvPr/>
          </p:nvSpPr>
          <p:spPr bwMode="auto">
            <a:xfrm>
              <a:off x="8975725" y="6086475"/>
              <a:ext cx="61913" cy="777875"/>
            </a:xfrm>
            <a:custGeom>
              <a:avLst/>
              <a:gdLst>
                <a:gd name="T0" fmla="*/ 174 w 175"/>
                <a:gd name="T1" fmla="*/ 2162 h 2163"/>
                <a:gd name="T2" fmla="*/ 0 w 175"/>
                <a:gd name="T3" fmla="*/ 2162 h 2163"/>
                <a:gd name="T4" fmla="*/ 0 w 175"/>
                <a:gd name="T5" fmla="*/ 0 h 2163"/>
                <a:gd name="T6" fmla="*/ 174 w 175"/>
                <a:gd name="T7" fmla="*/ 0 h 2163"/>
                <a:gd name="T8" fmla="*/ 174 w 175"/>
                <a:gd name="T9" fmla="*/ 216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163">
                  <a:moveTo>
                    <a:pt x="17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1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 121"/>
            <p:cNvSpPr>
              <a:spLocks noChangeArrowheads="1"/>
            </p:cNvSpPr>
            <p:nvPr/>
          </p:nvSpPr>
          <p:spPr bwMode="auto">
            <a:xfrm>
              <a:off x="9131300" y="6048375"/>
              <a:ext cx="60325" cy="815975"/>
            </a:xfrm>
            <a:custGeom>
              <a:avLst/>
              <a:gdLst>
                <a:gd name="T0" fmla="*/ 173 w 174"/>
                <a:gd name="T1" fmla="*/ 2270 h 2271"/>
                <a:gd name="T2" fmla="*/ 0 w 174"/>
                <a:gd name="T3" fmla="*/ 2270 h 2271"/>
                <a:gd name="T4" fmla="*/ 0 w 174"/>
                <a:gd name="T5" fmla="*/ 0 h 2271"/>
                <a:gd name="T6" fmla="*/ 173 w 174"/>
                <a:gd name="T7" fmla="*/ 0 h 2271"/>
                <a:gd name="T8" fmla="*/ 173 w 174"/>
                <a:gd name="T9" fmla="*/ 2270 h 2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271">
                  <a:moveTo>
                    <a:pt x="173" y="2270"/>
                  </a:moveTo>
                  <a:lnTo>
                    <a:pt x="0" y="2270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27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 122"/>
            <p:cNvSpPr>
              <a:spLocks noChangeArrowheads="1"/>
            </p:cNvSpPr>
            <p:nvPr/>
          </p:nvSpPr>
          <p:spPr bwMode="auto">
            <a:xfrm>
              <a:off x="9285288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 123"/>
            <p:cNvSpPr>
              <a:spLocks noChangeArrowheads="1"/>
            </p:cNvSpPr>
            <p:nvPr/>
          </p:nvSpPr>
          <p:spPr bwMode="auto">
            <a:xfrm>
              <a:off x="9442450" y="5622925"/>
              <a:ext cx="61913" cy="1239837"/>
            </a:xfrm>
            <a:custGeom>
              <a:avLst/>
              <a:gdLst>
                <a:gd name="T0" fmla="*/ 174 w 175"/>
                <a:gd name="T1" fmla="*/ 3449 h 3450"/>
                <a:gd name="T2" fmla="*/ 0 w 175"/>
                <a:gd name="T3" fmla="*/ 3449 h 3450"/>
                <a:gd name="T4" fmla="*/ 0 w 175"/>
                <a:gd name="T5" fmla="*/ 0 h 3450"/>
                <a:gd name="T6" fmla="*/ 174 w 175"/>
                <a:gd name="T7" fmla="*/ 0 h 3450"/>
                <a:gd name="T8" fmla="*/ 174 w 175"/>
                <a:gd name="T9" fmla="*/ 3449 h 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450">
                  <a:moveTo>
                    <a:pt x="174" y="3449"/>
                  </a:moveTo>
                  <a:lnTo>
                    <a:pt x="0" y="3449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 124"/>
            <p:cNvSpPr>
              <a:spLocks noChangeArrowheads="1"/>
            </p:cNvSpPr>
            <p:nvPr/>
          </p:nvSpPr>
          <p:spPr bwMode="auto">
            <a:xfrm>
              <a:off x="9598025" y="5948363"/>
              <a:ext cx="60325" cy="915987"/>
            </a:xfrm>
            <a:custGeom>
              <a:avLst/>
              <a:gdLst>
                <a:gd name="T0" fmla="*/ 173 w 174"/>
                <a:gd name="T1" fmla="*/ 2547 h 2548"/>
                <a:gd name="T2" fmla="*/ 0 w 174"/>
                <a:gd name="T3" fmla="*/ 2547 h 2548"/>
                <a:gd name="T4" fmla="*/ 0 w 174"/>
                <a:gd name="T5" fmla="*/ 0 h 2548"/>
                <a:gd name="T6" fmla="*/ 173 w 174"/>
                <a:gd name="T7" fmla="*/ 0 h 2548"/>
                <a:gd name="T8" fmla="*/ 173 w 174"/>
                <a:gd name="T9" fmla="*/ 2547 h 2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548">
                  <a:moveTo>
                    <a:pt x="173" y="2547"/>
                  </a:moveTo>
                  <a:lnTo>
                    <a:pt x="0" y="254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25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 125"/>
            <p:cNvSpPr>
              <a:spLocks noChangeArrowheads="1"/>
            </p:cNvSpPr>
            <p:nvPr/>
          </p:nvSpPr>
          <p:spPr bwMode="auto">
            <a:xfrm>
              <a:off x="9753600" y="5678488"/>
              <a:ext cx="60325" cy="1185862"/>
            </a:xfrm>
            <a:custGeom>
              <a:avLst/>
              <a:gdLst>
                <a:gd name="T0" fmla="*/ 173 w 174"/>
                <a:gd name="T1" fmla="*/ 3297 h 3298"/>
                <a:gd name="T2" fmla="*/ 0 w 174"/>
                <a:gd name="T3" fmla="*/ 3297 h 3298"/>
                <a:gd name="T4" fmla="*/ 0 w 174"/>
                <a:gd name="T5" fmla="*/ 0 h 3298"/>
                <a:gd name="T6" fmla="*/ 173 w 174"/>
                <a:gd name="T7" fmla="*/ 0 h 3298"/>
                <a:gd name="T8" fmla="*/ 173 w 174"/>
                <a:gd name="T9" fmla="*/ 3297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298">
                  <a:moveTo>
                    <a:pt x="173" y="3297"/>
                  </a:moveTo>
                  <a:lnTo>
                    <a:pt x="0" y="3297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329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 126"/>
            <p:cNvSpPr>
              <a:spLocks noChangeArrowheads="1"/>
            </p:cNvSpPr>
            <p:nvPr/>
          </p:nvSpPr>
          <p:spPr bwMode="auto">
            <a:xfrm>
              <a:off x="11623675" y="5656263"/>
              <a:ext cx="61913" cy="1206500"/>
            </a:xfrm>
            <a:custGeom>
              <a:avLst/>
              <a:gdLst>
                <a:gd name="T0" fmla="*/ 174 w 175"/>
                <a:gd name="T1" fmla="*/ 3357 h 3358"/>
                <a:gd name="T2" fmla="*/ 0 w 175"/>
                <a:gd name="T3" fmla="*/ 3357 h 3358"/>
                <a:gd name="T4" fmla="*/ 0 w 175"/>
                <a:gd name="T5" fmla="*/ 0 h 3358"/>
                <a:gd name="T6" fmla="*/ 174 w 175"/>
                <a:gd name="T7" fmla="*/ 0 h 3358"/>
                <a:gd name="T8" fmla="*/ 174 w 175"/>
                <a:gd name="T9" fmla="*/ 3357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358">
                  <a:moveTo>
                    <a:pt x="174" y="3357"/>
                  </a:moveTo>
                  <a:lnTo>
                    <a:pt x="0" y="3357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3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 133"/>
            <p:cNvSpPr>
              <a:spLocks noChangeArrowheads="1"/>
            </p:cNvSpPr>
            <p:nvPr/>
          </p:nvSpPr>
          <p:spPr bwMode="auto">
            <a:xfrm>
              <a:off x="7885113" y="6510338"/>
              <a:ext cx="61913" cy="354012"/>
            </a:xfrm>
            <a:custGeom>
              <a:avLst/>
              <a:gdLst>
                <a:gd name="T0" fmla="*/ 0 w 175"/>
                <a:gd name="T1" fmla="*/ 0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271 h 989"/>
                <a:gd name="T8" fmla="*/ 174 w 175"/>
                <a:gd name="T9" fmla="*/ 271 h 989"/>
                <a:gd name="T10" fmla="*/ 135 w 175"/>
                <a:gd name="T11" fmla="*/ 255 h 989"/>
                <a:gd name="T12" fmla="*/ 103 w 175"/>
                <a:gd name="T13" fmla="*/ 227 h 989"/>
                <a:gd name="T14" fmla="*/ 76 w 175"/>
                <a:gd name="T15" fmla="*/ 195 h 989"/>
                <a:gd name="T16" fmla="*/ 49 w 175"/>
                <a:gd name="T17" fmla="*/ 162 h 989"/>
                <a:gd name="T18" fmla="*/ 27 w 175"/>
                <a:gd name="T19" fmla="*/ 125 h 989"/>
                <a:gd name="T20" fmla="*/ 10 w 175"/>
                <a:gd name="T21" fmla="*/ 86 h 989"/>
                <a:gd name="T22" fmla="*/ 6 w 175"/>
                <a:gd name="T23" fmla="*/ 43 h 989"/>
                <a:gd name="T24" fmla="*/ 0 w 175"/>
                <a:gd name="T25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0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35" y="255"/>
                  </a:lnTo>
                  <a:lnTo>
                    <a:pt x="103" y="227"/>
                  </a:lnTo>
                  <a:lnTo>
                    <a:pt x="76" y="195"/>
                  </a:lnTo>
                  <a:lnTo>
                    <a:pt x="49" y="162"/>
                  </a:lnTo>
                  <a:lnTo>
                    <a:pt x="27" y="125"/>
                  </a:lnTo>
                  <a:lnTo>
                    <a:pt x="10" y="86"/>
                  </a:lnTo>
                  <a:lnTo>
                    <a:pt x="6" y="4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 135"/>
            <p:cNvSpPr>
              <a:spLocks noChangeArrowheads="1"/>
            </p:cNvSpPr>
            <p:nvPr/>
          </p:nvSpPr>
          <p:spPr bwMode="auto">
            <a:xfrm>
              <a:off x="8040688" y="6510338"/>
              <a:ext cx="61913" cy="354012"/>
            </a:xfrm>
            <a:custGeom>
              <a:avLst/>
              <a:gdLst>
                <a:gd name="T0" fmla="*/ 0 w 175"/>
                <a:gd name="T1" fmla="*/ 271 h 989"/>
                <a:gd name="T2" fmla="*/ 0 w 175"/>
                <a:gd name="T3" fmla="*/ 988 h 989"/>
                <a:gd name="T4" fmla="*/ 174 w 175"/>
                <a:gd name="T5" fmla="*/ 988 h 989"/>
                <a:gd name="T6" fmla="*/ 174 w 175"/>
                <a:gd name="T7" fmla="*/ 0 h 989"/>
                <a:gd name="T8" fmla="*/ 174 w 175"/>
                <a:gd name="T9" fmla="*/ 0 h 989"/>
                <a:gd name="T10" fmla="*/ 168 w 175"/>
                <a:gd name="T11" fmla="*/ 43 h 989"/>
                <a:gd name="T12" fmla="*/ 157 w 175"/>
                <a:gd name="T13" fmla="*/ 86 h 989"/>
                <a:gd name="T14" fmla="*/ 147 w 175"/>
                <a:gd name="T15" fmla="*/ 125 h 989"/>
                <a:gd name="T16" fmla="*/ 125 w 175"/>
                <a:gd name="T17" fmla="*/ 162 h 989"/>
                <a:gd name="T18" fmla="*/ 98 w 175"/>
                <a:gd name="T19" fmla="*/ 195 h 989"/>
                <a:gd name="T20" fmla="*/ 71 w 175"/>
                <a:gd name="T21" fmla="*/ 227 h 989"/>
                <a:gd name="T22" fmla="*/ 38 w 175"/>
                <a:gd name="T23" fmla="*/ 255 h 989"/>
                <a:gd name="T24" fmla="*/ 0 w 175"/>
                <a:gd name="T25" fmla="*/ 271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89">
                  <a:moveTo>
                    <a:pt x="0" y="271"/>
                  </a:moveTo>
                  <a:lnTo>
                    <a:pt x="0" y="988"/>
                  </a:lnTo>
                  <a:lnTo>
                    <a:pt x="174" y="98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57" y="86"/>
                  </a:lnTo>
                  <a:lnTo>
                    <a:pt x="147" y="125"/>
                  </a:lnTo>
                  <a:lnTo>
                    <a:pt x="125" y="162"/>
                  </a:lnTo>
                  <a:lnTo>
                    <a:pt x="98" y="195"/>
                  </a:lnTo>
                  <a:lnTo>
                    <a:pt x="71" y="227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 136"/>
            <p:cNvSpPr>
              <a:spLocks noChangeArrowheads="1"/>
            </p:cNvSpPr>
            <p:nvPr/>
          </p:nvSpPr>
          <p:spPr bwMode="auto">
            <a:xfrm>
              <a:off x="80406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 137"/>
            <p:cNvSpPr>
              <a:spLocks noChangeArrowheads="1"/>
            </p:cNvSpPr>
            <p:nvPr/>
          </p:nvSpPr>
          <p:spPr bwMode="auto">
            <a:xfrm>
              <a:off x="8040688" y="6161088"/>
              <a:ext cx="61913" cy="347662"/>
            </a:xfrm>
            <a:custGeom>
              <a:avLst/>
              <a:gdLst>
                <a:gd name="T0" fmla="*/ 174 w 175"/>
                <a:gd name="T1" fmla="*/ 968 h 969"/>
                <a:gd name="T2" fmla="*/ 174 w 175"/>
                <a:gd name="T3" fmla="*/ 0 h 969"/>
                <a:gd name="T4" fmla="*/ 0 w 175"/>
                <a:gd name="T5" fmla="*/ 0 h 969"/>
                <a:gd name="T6" fmla="*/ 0 w 175"/>
                <a:gd name="T7" fmla="*/ 696 h 969"/>
                <a:gd name="T8" fmla="*/ 0 w 175"/>
                <a:gd name="T9" fmla="*/ 696 h 969"/>
                <a:gd name="T10" fmla="*/ 38 w 175"/>
                <a:gd name="T11" fmla="*/ 712 h 969"/>
                <a:gd name="T12" fmla="*/ 71 w 175"/>
                <a:gd name="T13" fmla="*/ 739 h 969"/>
                <a:gd name="T14" fmla="*/ 98 w 175"/>
                <a:gd name="T15" fmla="*/ 772 h 969"/>
                <a:gd name="T16" fmla="*/ 125 w 175"/>
                <a:gd name="T17" fmla="*/ 804 h 969"/>
                <a:gd name="T18" fmla="*/ 147 w 175"/>
                <a:gd name="T19" fmla="*/ 843 h 969"/>
                <a:gd name="T20" fmla="*/ 157 w 175"/>
                <a:gd name="T21" fmla="*/ 881 h 969"/>
                <a:gd name="T22" fmla="*/ 168 w 175"/>
                <a:gd name="T23" fmla="*/ 924 h 969"/>
                <a:gd name="T24" fmla="*/ 174 w 175"/>
                <a:gd name="T25" fmla="*/ 968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69">
                  <a:moveTo>
                    <a:pt x="174" y="968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38" y="712"/>
                  </a:lnTo>
                  <a:lnTo>
                    <a:pt x="71" y="739"/>
                  </a:lnTo>
                  <a:lnTo>
                    <a:pt x="98" y="772"/>
                  </a:lnTo>
                  <a:lnTo>
                    <a:pt x="125" y="804"/>
                  </a:lnTo>
                  <a:lnTo>
                    <a:pt x="147" y="843"/>
                  </a:lnTo>
                  <a:lnTo>
                    <a:pt x="157" y="881"/>
                  </a:lnTo>
                  <a:lnTo>
                    <a:pt x="168" y="924"/>
                  </a:lnTo>
                  <a:lnTo>
                    <a:pt x="174" y="96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 138"/>
            <p:cNvSpPr>
              <a:spLocks noChangeArrowheads="1"/>
            </p:cNvSpPr>
            <p:nvPr/>
          </p:nvSpPr>
          <p:spPr bwMode="auto">
            <a:xfrm>
              <a:off x="7947025" y="6510338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25 h 305"/>
                <a:gd name="T6" fmla="*/ 81 w 261"/>
                <a:gd name="T7" fmla="*/ 119 h 305"/>
                <a:gd name="T8" fmla="*/ 59 w 261"/>
                <a:gd name="T9" fmla="*/ 108 h 305"/>
                <a:gd name="T10" fmla="*/ 38 w 261"/>
                <a:gd name="T11" fmla="*/ 92 h 305"/>
                <a:gd name="T12" fmla="*/ 21 w 261"/>
                <a:gd name="T13" fmla="*/ 70 h 305"/>
                <a:gd name="T14" fmla="*/ 11 w 261"/>
                <a:gd name="T15" fmla="*/ 48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1 h 305"/>
                <a:gd name="T22" fmla="*/ 0 w 261"/>
                <a:gd name="T23" fmla="*/ 271 h 305"/>
                <a:gd name="T24" fmla="*/ 32 w 261"/>
                <a:gd name="T25" fmla="*/ 287 h 305"/>
                <a:gd name="T26" fmla="*/ 59 w 261"/>
                <a:gd name="T27" fmla="*/ 293 h 305"/>
                <a:gd name="T28" fmla="*/ 97 w 261"/>
                <a:gd name="T29" fmla="*/ 298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298 h 305"/>
                <a:gd name="T36" fmla="*/ 195 w 261"/>
                <a:gd name="T37" fmla="*/ 293 h 305"/>
                <a:gd name="T38" fmla="*/ 228 w 261"/>
                <a:gd name="T39" fmla="*/ 287 h 305"/>
                <a:gd name="T40" fmla="*/ 260 w 261"/>
                <a:gd name="T41" fmla="*/ 271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48 h 305"/>
                <a:gd name="T50" fmla="*/ 238 w 261"/>
                <a:gd name="T51" fmla="*/ 70 h 305"/>
                <a:gd name="T52" fmla="*/ 222 w 261"/>
                <a:gd name="T53" fmla="*/ 92 h 305"/>
                <a:gd name="T54" fmla="*/ 200 w 261"/>
                <a:gd name="T55" fmla="*/ 108 h 305"/>
                <a:gd name="T56" fmla="*/ 179 w 261"/>
                <a:gd name="T57" fmla="*/ 119 h 305"/>
                <a:gd name="T58" fmla="*/ 157 w 261"/>
                <a:gd name="T59" fmla="*/ 125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25"/>
                  </a:lnTo>
                  <a:lnTo>
                    <a:pt x="81" y="119"/>
                  </a:lnTo>
                  <a:lnTo>
                    <a:pt x="59" y="108"/>
                  </a:lnTo>
                  <a:lnTo>
                    <a:pt x="38" y="92"/>
                  </a:lnTo>
                  <a:lnTo>
                    <a:pt x="21" y="70"/>
                  </a:lnTo>
                  <a:lnTo>
                    <a:pt x="11" y="48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32" y="287"/>
                  </a:lnTo>
                  <a:lnTo>
                    <a:pt x="59" y="293"/>
                  </a:lnTo>
                  <a:lnTo>
                    <a:pt x="97" y="298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298"/>
                  </a:lnTo>
                  <a:lnTo>
                    <a:pt x="195" y="293"/>
                  </a:lnTo>
                  <a:lnTo>
                    <a:pt x="228" y="287"/>
                  </a:lnTo>
                  <a:lnTo>
                    <a:pt x="260" y="271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48"/>
                  </a:lnTo>
                  <a:lnTo>
                    <a:pt x="238" y="70"/>
                  </a:lnTo>
                  <a:lnTo>
                    <a:pt x="222" y="92"/>
                  </a:lnTo>
                  <a:lnTo>
                    <a:pt x="200" y="108"/>
                  </a:lnTo>
                  <a:lnTo>
                    <a:pt x="179" y="119"/>
                  </a:lnTo>
                  <a:lnTo>
                    <a:pt x="157" y="125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 139"/>
            <p:cNvSpPr>
              <a:spLocks noChangeArrowheads="1"/>
            </p:cNvSpPr>
            <p:nvPr/>
          </p:nvSpPr>
          <p:spPr bwMode="auto">
            <a:xfrm>
              <a:off x="8104188" y="6510338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 140"/>
            <p:cNvSpPr>
              <a:spLocks noChangeArrowheads="1"/>
            </p:cNvSpPr>
            <p:nvPr/>
          </p:nvSpPr>
          <p:spPr bwMode="auto">
            <a:xfrm>
              <a:off x="7947025" y="6399213"/>
              <a:ext cx="92075" cy="107950"/>
            </a:xfrm>
            <a:custGeom>
              <a:avLst/>
              <a:gdLst>
                <a:gd name="T0" fmla="*/ 130 w 261"/>
                <a:gd name="T1" fmla="*/ 174 h 306"/>
                <a:gd name="T2" fmla="*/ 130 w 261"/>
                <a:gd name="T3" fmla="*/ 174 h 306"/>
                <a:gd name="T4" fmla="*/ 157 w 261"/>
                <a:gd name="T5" fmla="*/ 180 h 306"/>
                <a:gd name="T6" fmla="*/ 179 w 261"/>
                <a:gd name="T7" fmla="*/ 185 h 306"/>
                <a:gd name="T8" fmla="*/ 200 w 261"/>
                <a:gd name="T9" fmla="*/ 196 h 306"/>
                <a:gd name="T10" fmla="*/ 222 w 261"/>
                <a:gd name="T11" fmla="*/ 212 h 306"/>
                <a:gd name="T12" fmla="*/ 238 w 261"/>
                <a:gd name="T13" fmla="*/ 234 h 306"/>
                <a:gd name="T14" fmla="*/ 249 w 261"/>
                <a:gd name="T15" fmla="*/ 255 h 306"/>
                <a:gd name="T16" fmla="*/ 255 w 261"/>
                <a:gd name="T17" fmla="*/ 278 h 306"/>
                <a:gd name="T18" fmla="*/ 260 w 261"/>
                <a:gd name="T19" fmla="*/ 305 h 306"/>
                <a:gd name="T20" fmla="*/ 260 w 261"/>
                <a:gd name="T21" fmla="*/ 33 h 306"/>
                <a:gd name="T22" fmla="*/ 260 w 261"/>
                <a:gd name="T23" fmla="*/ 33 h 306"/>
                <a:gd name="T24" fmla="*/ 228 w 261"/>
                <a:gd name="T25" fmla="*/ 16 h 306"/>
                <a:gd name="T26" fmla="*/ 195 w 261"/>
                <a:gd name="T27" fmla="*/ 11 h 306"/>
                <a:gd name="T28" fmla="*/ 163 w 261"/>
                <a:gd name="T29" fmla="*/ 5 h 306"/>
                <a:gd name="T30" fmla="*/ 130 w 261"/>
                <a:gd name="T31" fmla="*/ 0 h 306"/>
                <a:gd name="T32" fmla="*/ 130 w 261"/>
                <a:gd name="T33" fmla="*/ 0 h 306"/>
                <a:gd name="T34" fmla="*/ 97 w 261"/>
                <a:gd name="T35" fmla="*/ 5 h 306"/>
                <a:gd name="T36" fmla="*/ 59 w 261"/>
                <a:gd name="T37" fmla="*/ 11 h 306"/>
                <a:gd name="T38" fmla="*/ 32 w 261"/>
                <a:gd name="T39" fmla="*/ 16 h 306"/>
                <a:gd name="T40" fmla="*/ 0 w 261"/>
                <a:gd name="T41" fmla="*/ 33 h 306"/>
                <a:gd name="T42" fmla="*/ 0 w 261"/>
                <a:gd name="T43" fmla="*/ 305 h 306"/>
                <a:gd name="T44" fmla="*/ 0 w 261"/>
                <a:gd name="T45" fmla="*/ 305 h 306"/>
                <a:gd name="T46" fmla="*/ 5 w 261"/>
                <a:gd name="T47" fmla="*/ 278 h 306"/>
                <a:gd name="T48" fmla="*/ 11 w 261"/>
                <a:gd name="T49" fmla="*/ 255 h 306"/>
                <a:gd name="T50" fmla="*/ 21 w 261"/>
                <a:gd name="T51" fmla="*/ 234 h 306"/>
                <a:gd name="T52" fmla="*/ 38 w 261"/>
                <a:gd name="T53" fmla="*/ 212 h 306"/>
                <a:gd name="T54" fmla="*/ 59 w 261"/>
                <a:gd name="T55" fmla="*/ 196 h 306"/>
                <a:gd name="T56" fmla="*/ 81 w 261"/>
                <a:gd name="T57" fmla="*/ 185 h 306"/>
                <a:gd name="T58" fmla="*/ 103 w 261"/>
                <a:gd name="T59" fmla="*/ 180 h 306"/>
                <a:gd name="T60" fmla="*/ 130 w 261"/>
                <a:gd name="T61" fmla="*/ 17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6">
                  <a:moveTo>
                    <a:pt x="130" y="174"/>
                  </a:moveTo>
                  <a:lnTo>
                    <a:pt x="130" y="174"/>
                  </a:lnTo>
                  <a:lnTo>
                    <a:pt x="157" y="180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34"/>
                  </a:lnTo>
                  <a:lnTo>
                    <a:pt x="249" y="255"/>
                  </a:lnTo>
                  <a:lnTo>
                    <a:pt x="255" y="278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28" y="16"/>
                  </a:lnTo>
                  <a:lnTo>
                    <a:pt x="195" y="11"/>
                  </a:lnTo>
                  <a:lnTo>
                    <a:pt x="163" y="5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5"/>
                  </a:lnTo>
                  <a:lnTo>
                    <a:pt x="59" y="11"/>
                  </a:lnTo>
                  <a:lnTo>
                    <a:pt x="32" y="16"/>
                  </a:lnTo>
                  <a:lnTo>
                    <a:pt x="0" y="33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8"/>
                  </a:lnTo>
                  <a:lnTo>
                    <a:pt x="11" y="255"/>
                  </a:lnTo>
                  <a:lnTo>
                    <a:pt x="21" y="234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41"/>
            <p:cNvSpPr>
              <a:spLocks noChangeArrowheads="1"/>
            </p:cNvSpPr>
            <p:nvPr/>
          </p:nvSpPr>
          <p:spPr bwMode="auto">
            <a:xfrm>
              <a:off x="7885113" y="6411913"/>
              <a:ext cx="61913" cy="193675"/>
            </a:xfrm>
            <a:custGeom>
              <a:avLst/>
              <a:gdLst>
                <a:gd name="T0" fmla="*/ 174 w 175"/>
                <a:gd name="T1" fmla="*/ 0 h 544"/>
                <a:gd name="T2" fmla="*/ 174 w 175"/>
                <a:gd name="T3" fmla="*/ 0 h 544"/>
                <a:gd name="T4" fmla="*/ 135 w 175"/>
                <a:gd name="T5" fmla="*/ 16 h 544"/>
                <a:gd name="T6" fmla="*/ 103 w 175"/>
                <a:gd name="T7" fmla="*/ 43 h 544"/>
                <a:gd name="T8" fmla="*/ 76 w 175"/>
                <a:gd name="T9" fmla="*/ 76 h 544"/>
                <a:gd name="T10" fmla="*/ 49 w 175"/>
                <a:gd name="T11" fmla="*/ 108 h 544"/>
                <a:gd name="T12" fmla="*/ 27 w 175"/>
                <a:gd name="T13" fmla="*/ 147 h 544"/>
                <a:gd name="T14" fmla="*/ 10 w 175"/>
                <a:gd name="T15" fmla="*/ 185 h 544"/>
                <a:gd name="T16" fmla="*/ 6 w 175"/>
                <a:gd name="T17" fmla="*/ 228 h 544"/>
                <a:gd name="T18" fmla="*/ 0 w 175"/>
                <a:gd name="T19" fmla="*/ 272 h 544"/>
                <a:gd name="T20" fmla="*/ 0 w 175"/>
                <a:gd name="T21" fmla="*/ 272 h 544"/>
                <a:gd name="T22" fmla="*/ 6 w 175"/>
                <a:gd name="T23" fmla="*/ 315 h 544"/>
                <a:gd name="T24" fmla="*/ 10 w 175"/>
                <a:gd name="T25" fmla="*/ 358 h 544"/>
                <a:gd name="T26" fmla="*/ 27 w 175"/>
                <a:gd name="T27" fmla="*/ 397 h 544"/>
                <a:gd name="T28" fmla="*/ 49 w 175"/>
                <a:gd name="T29" fmla="*/ 434 h 544"/>
                <a:gd name="T30" fmla="*/ 76 w 175"/>
                <a:gd name="T31" fmla="*/ 467 h 544"/>
                <a:gd name="T32" fmla="*/ 103 w 175"/>
                <a:gd name="T33" fmla="*/ 499 h 544"/>
                <a:gd name="T34" fmla="*/ 135 w 175"/>
                <a:gd name="T35" fmla="*/ 527 h 544"/>
                <a:gd name="T36" fmla="*/ 174 w 175"/>
                <a:gd name="T37" fmla="*/ 543 h 544"/>
                <a:gd name="T38" fmla="*/ 174 w 175"/>
                <a:gd name="T39" fmla="*/ 272 h 544"/>
                <a:gd name="T40" fmla="*/ 174 w 175"/>
                <a:gd name="T4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44">
                  <a:moveTo>
                    <a:pt x="174" y="0"/>
                  </a:moveTo>
                  <a:lnTo>
                    <a:pt x="174" y="0"/>
                  </a:lnTo>
                  <a:lnTo>
                    <a:pt x="135" y="16"/>
                  </a:lnTo>
                  <a:lnTo>
                    <a:pt x="103" y="43"/>
                  </a:lnTo>
                  <a:lnTo>
                    <a:pt x="76" y="76"/>
                  </a:lnTo>
                  <a:lnTo>
                    <a:pt x="49" y="108"/>
                  </a:lnTo>
                  <a:lnTo>
                    <a:pt x="27" y="147"/>
                  </a:lnTo>
                  <a:lnTo>
                    <a:pt x="10" y="185"/>
                  </a:lnTo>
                  <a:lnTo>
                    <a:pt x="6" y="228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15"/>
                  </a:lnTo>
                  <a:lnTo>
                    <a:pt x="10" y="358"/>
                  </a:lnTo>
                  <a:lnTo>
                    <a:pt x="27" y="397"/>
                  </a:lnTo>
                  <a:lnTo>
                    <a:pt x="49" y="434"/>
                  </a:lnTo>
                  <a:lnTo>
                    <a:pt x="76" y="467"/>
                  </a:lnTo>
                  <a:lnTo>
                    <a:pt x="103" y="499"/>
                  </a:lnTo>
                  <a:lnTo>
                    <a:pt x="135" y="527"/>
                  </a:lnTo>
                  <a:lnTo>
                    <a:pt x="174" y="543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42"/>
            <p:cNvSpPr>
              <a:spLocks noChangeArrowheads="1"/>
            </p:cNvSpPr>
            <p:nvPr/>
          </p:nvSpPr>
          <p:spPr bwMode="auto">
            <a:xfrm>
              <a:off x="8040688" y="6411913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8 w 175"/>
                <a:gd name="T7" fmla="*/ 228 h 544"/>
                <a:gd name="T8" fmla="*/ 157 w 175"/>
                <a:gd name="T9" fmla="*/ 185 h 544"/>
                <a:gd name="T10" fmla="*/ 147 w 175"/>
                <a:gd name="T11" fmla="*/ 147 h 544"/>
                <a:gd name="T12" fmla="*/ 125 w 175"/>
                <a:gd name="T13" fmla="*/ 108 h 544"/>
                <a:gd name="T14" fmla="*/ 98 w 175"/>
                <a:gd name="T15" fmla="*/ 76 h 544"/>
                <a:gd name="T16" fmla="*/ 71 w 175"/>
                <a:gd name="T17" fmla="*/ 43 h 544"/>
                <a:gd name="T18" fmla="*/ 38 w 175"/>
                <a:gd name="T19" fmla="*/ 16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499 h 544"/>
                <a:gd name="T40" fmla="*/ 98 w 175"/>
                <a:gd name="T41" fmla="*/ 467 h 544"/>
                <a:gd name="T42" fmla="*/ 125 w 175"/>
                <a:gd name="T43" fmla="*/ 434 h 544"/>
                <a:gd name="T44" fmla="*/ 147 w 175"/>
                <a:gd name="T45" fmla="*/ 397 h 544"/>
                <a:gd name="T46" fmla="*/ 157 w 175"/>
                <a:gd name="T47" fmla="*/ 358 h 544"/>
                <a:gd name="T48" fmla="*/ 168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8" y="228"/>
                  </a:lnTo>
                  <a:lnTo>
                    <a:pt x="157" y="185"/>
                  </a:lnTo>
                  <a:lnTo>
                    <a:pt x="147" y="147"/>
                  </a:lnTo>
                  <a:lnTo>
                    <a:pt x="125" y="108"/>
                  </a:lnTo>
                  <a:lnTo>
                    <a:pt x="98" y="76"/>
                  </a:lnTo>
                  <a:lnTo>
                    <a:pt x="71" y="43"/>
                  </a:lnTo>
                  <a:lnTo>
                    <a:pt x="38" y="16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499"/>
                  </a:lnTo>
                  <a:lnTo>
                    <a:pt x="98" y="467"/>
                  </a:lnTo>
                  <a:lnTo>
                    <a:pt x="125" y="434"/>
                  </a:lnTo>
                  <a:lnTo>
                    <a:pt x="147" y="397"/>
                  </a:lnTo>
                  <a:lnTo>
                    <a:pt x="157" y="358"/>
                  </a:lnTo>
                  <a:lnTo>
                    <a:pt x="168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 175"/>
            <p:cNvSpPr>
              <a:spLocks noChangeArrowheads="1"/>
            </p:cNvSpPr>
            <p:nvPr/>
          </p:nvSpPr>
          <p:spPr bwMode="auto">
            <a:xfrm>
              <a:off x="9285288" y="551338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5 h 604"/>
                <a:gd name="T4" fmla="*/ 55 w 609"/>
                <a:gd name="T5" fmla="*/ 473 h 604"/>
                <a:gd name="T6" fmla="*/ 6 w 609"/>
                <a:gd name="T7" fmla="*/ 364 h 604"/>
                <a:gd name="T8" fmla="*/ 6 w 609"/>
                <a:gd name="T9" fmla="*/ 239 h 604"/>
                <a:gd name="T10" fmla="*/ 55 w 609"/>
                <a:gd name="T11" fmla="*/ 131 h 604"/>
                <a:gd name="T12" fmla="*/ 136 w 609"/>
                <a:gd name="T13" fmla="*/ 50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50 h 604"/>
                <a:gd name="T20" fmla="*/ 554 w 609"/>
                <a:gd name="T21" fmla="*/ 131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3 h 604"/>
                <a:gd name="T28" fmla="*/ 472 w 609"/>
                <a:gd name="T29" fmla="*/ 555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85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305 h 604"/>
                <a:gd name="T42" fmla="*/ 185 w 609"/>
                <a:gd name="T43" fmla="*/ 354 h 604"/>
                <a:gd name="T44" fmla="*/ 212 w 609"/>
                <a:gd name="T45" fmla="*/ 391 h 604"/>
                <a:gd name="T46" fmla="*/ 255 w 609"/>
                <a:gd name="T47" fmla="*/ 424 h 604"/>
                <a:gd name="T48" fmla="*/ 304 w 609"/>
                <a:gd name="T49" fmla="*/ 430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4 h 604"/>
                <a:gd name="T56" fmla="*/ 434 w 609"/>
                <a:gd name="T57" fmla="*/ 305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6" y="555"/>
                  </a:lnTo>
                  <a:lnTo>
                    <a:pt x="93" y="516"/>
                  </a:lnTo>
                  <a:lnTo>
                    <a:pt x="55" y="473"/>
                  </a:lnTo>
                  <a:lnTo>
                    <a:pt x="28" y="418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8" y="185"/>
                  </a:lnTo>
                  <a:lnTo>
                    <a:pt x="55" y="131"/>
                  </a:lnTo>
                  <a:lnTo>
                    <a:pt x="93" y="87"/>
                  </a:lnTo>
                  <a:lnTo>
                    <a:pt x="136" y="50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4" y="22"/>
                  </a:lnTo>
                  <a:lnTo>
                    <a:pt x="472" y="50"/>
                  </a:lnTo>
                  <a:lnTo>
                    <a:pt x="522" y="87"/>
                  </a:lnTo>
                  <a:lnTo>
                    <a:pt x="554" y="131"/>
                  </a:lnTo>
                  <a:lnTo>
                    <a:pt x="586" y="185"/>
                  </a:lnTo>
                  <a:lnTo>
                    <a:pt x="603" y="239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6" y="418"/>
                  </a:lnTo>
                  <a:lnTo>
                    <a:pt x="554" y="473"/>
                  </a:lnTo>
                  <a:lnTo>
                    <a:pt x="522" y="516"/>
                  </a:lnTo>
                  <a:lnTo>
                    <a:pt x="472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7"/>
                  </a:lnTo>
                  <a:lnTo>
                    <a:pt x="174" y="305"/>
                  </a:lnTo>
                  <a:lnTo>
                    <a:pt x="180" y="326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5" y="424"/>
                  </a:lnTo>
                  <a:lnTo>
                    <a:pt x="277" y="430"/>
                  </a:lnTo>
                  <a:lnTo>
                    <a:pt x="304" y="430"/>
                  </a:lnTo>
                  <a:lnTo>
                    <a:pt x="332" y="430"/>
                  </a:lnTo>
                  <a:lnTo>
                    <a:pt x="353" y="424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6"/>
                  </a:lnTo>
                  <a:lnTo>
                    <a:pt x="434" y="305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 176"/>
            <p:cNvSpPr>
              <a:spLocks noChangeArrowheads="1"/>
            </p:cNvSpPr>
            <p:nvPr/>
          </p:nvSpPr>
          <p:spPr bwMode="auto">
            <a:xfrm>
              <a:off x="8975725" y="6086475"/>
              <a:ext cx="0" cy="1587"/>
            </a:xfrm>
            <a:custGeom>
              <a:avLst/>
              <a:gdLst>
                <a:gd name="T0" fmla="*/ 0 w 1"/>
                <a:gd name="T1" fmla="*/ 0 h 7"/>
                <a:gd name="T2" fmla="*/ 0 w 1"/>
                <a:gd name="T3" fmla="*/ 0 h 7"/>
                <a:gd name="T4" fmla="*/ 0 w 1"/>
                <a:gd name="T5" fmla="*/ 0 h 7"/>
                <a:gd name="T6" fmla="*/ 0 w 1"/>
                <a:gd name="T7" fmla="*/ 6 h 7"/>
                <a:gd name="T8" fmla="*/ 0 w 1"/>
                <a:gd name="T9" fmla="*/ 6 h 7"/>
                <a:gd name="T10" fmla="*/ 0 w 1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 177"/>
            <p:cNvSpPr>
              <a:spLocks noChangeArrowheads="1"/>
            </p:cNvSpPr>
            <p:nvPr/>
          </p:nvSpPr>
          <p:spPr bwMode="auto">
            <a:xfrm>
              <a:off x="8975725" y="5891213"/>
              <a:ext cx="61913" cy="293687"/>
            </a:xfrm>
            <a:custGeom>
              <a:avLst/>
              <a:gdLst>
                <a:gd name="T0" fmla="*/ 0 w 175"/>
                <a:gd name="T1" fmla="*/ 0 h 821"/>
                <a:gd name="T2" fmla="*/ 0 w 175"/>
                <a:gd name="T3" fmla="*/ 272 h 821"/>
                <a:gd name="T4" fmla="*/ 0 w 175"/>
                <a:gd name="T5" fmla="*/ 272 h 821"/>
                <a:gd name="T6" fmla="*/ 38 w 175"/>
                <a:gd name="T7" fmla="*/ 293 h 821"/>
                <a:gd name="T8" fmla="*/ 71 w 175"/>
                <a:gd name="T9" fmla="*/ 320 h 821"/>
                <a:gd name="T10" fmla="*/ 98 w 175"/>
                <a:gd name="T11" fmla="*/ 347 h 821"/>
                <a:gd name="T12" fmla="*/ 125 w 175"/>
                <a:gd name="T13" fmla="*/ 380 h 821"/>
                <a:gd name="T14" fmla="*/ 146 w 175"/>
                <a:gd name="T15" fmla="*/ 418 h 821"/>
                <a:gd name="T16" fmla="*/ 163 w 175"/>
                <a:gd name="T17" fmla="*/ 456 h 821"/>
                <a:gd name="T18" fmla="*/ 169 w 175"/>
                <a:gd name="T19" fmla="*/ 499 h 821"/>
                <a:gd name="T20" fmla="*/ 174 w 175"/>
                <a:gd name="T21" fmla="*/ 543 h 821"/>
                <a:gd name="T22" fmla="*/ 174 w 175"/>
                <a:gd name="T23" fmla="*/ 543 h 821"/>
                <a:gd name="T24" fmla="*/ 169 w 175"/>
                <a:gd name="T25" fmla="*/ 592 h 821"/>
                <a:gd name="T26" fmla="*/ 163 w 175"/>
                <a:gd name="T27" fmla="*/ 630 h 821"/>
                <a:gd name="T28" fmla="*/ 146 w 175"/>
                <a:gd name="T29" fmla="*/ 674 h 821"/>
                <a:gd name="T30" fmla="*/ 125 w 175"/>
                <a:gd name="T31" fmla="*/ 712 h 821"/>
                <a:gd name="T32" fmla="*/ 98 w 175"/>
                <a:gd name="T33" fmla="*/ 744 h 821"/>
                <a:gd name="T34" fmla="*/ 71 w 175"/>
                <a:gd name="T35" fmla="*/ 772 h 821"/>
                <a:gd name="T36" fmla="*/ 38 w 175"/>
                <a:gd name="T37" fmla="*/ 799 h 821"/>
                <a:gd name="T38" fmla="*/ 0 w 175"/>
                <a:gd name="T39" fmla="*/ 820 h 821"/>
                <a:gd name="T40" fmla="*/ 174 w 175"/>
                <a:gd name="T41" fmla="*/ 543 h 821"/>
                <a:gd name="T42" fmla="*/ 174 w 175"/>
                <a:gd name="T43" fmla="*/ 0 h 821"/>
                <a:gd name="T44" fmla="*/ 0 w 175"/>
                <a:gd name="T45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821">
                  <a:moveTo>
                    <a:pt x="0" y="0"/>
                  </a:moveTo>
                  <a:lnTo>
                    <a:pt x="0" y="272"/>
                  </a:lnTo>
                  <a:lnTo>
                    <a:pt x="0" y="272"/>
                  </a:lnTo>
                  <a:lnTo>
                    <a:pt x="38" y="293"/>
                  </a:lnTo>
                  <a:lnTo>
                    <a:pt x="71" y="320"/>
                  </a:lnTo>
                  <a:lnTo>
                    <a:pt x="98" y="347"/>
                  </a:lnTo>
                  <a:lnTo>
                    <a:pt x="125" y="380"/>
                  </a:lnTo>
                  <a:lnTo>
                    <a:pt x="146" y="418"/>
                  </a:lnTo>
                  <a:lnTo>
                    <a:pt x="163" y="456"/>
                  </a:lnTo>
                  <a:lnTo>
                    <a:pt x="169" y="499"/>
                  </a:lnTo>
                  <a:lnTo>
                    <a:pt x="174" y="543"/>
                  </a:lnTo>
                  <a:lnTo>
                    <a:pt x="174" y="543"/>
                  </a:lnTo>
                  <a:lnTo>
                    <a:pt x="169" y="592"/>
                  </a:lnTo>
                  <a:lnTo>
                    <a:pt x="163" y="630"/>
                  </a:lnTo>
                  <a:lnTo>
                    <a:pt x="146" y="674"/>
                  </a:lnTo>
                  <a:lnTo>
                    <a:pt x="125" y="712"/>
                  </a:lnTo>
                  <a:lnTo>
                    <a:pt x="98" y="744"/>
                  </a:lnTo>
                  <a:lnTo>
                    <a:pt x="71" y="772"/>
                  </a:lnTo>
                  <a:lnTo>
                    <a:pt x="38" y="799"/>
                  </a:lnTo>
                  <a:lnTo>
                    <a:pt x="0" y="820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 178"/>
            <p:cNvSpPr>
              <a:spLocks noChangeArrowheads="1"/>
            </p:cNvSpPr>
            <p:nvPr/>
          </p:nvSpPr>
          <p:spPr bwMode="auto">
            <a:xfrm>
              <a:off x="8818563" y="5978525"/>
              <a:ext cx="155575" cy="215900"/>
            </a:xfrm>
            <a:custGeom>
              <a:avLst/>
              <a:gdLst>
                <a:gd name="T0" fmla="*/ 304 w 435"/>
                <a:gd name="T1" fmla="*/ 430 h 604"/>
                <a:gd name="T2" fmla="*/ 255 w 435"/>
                <a:gd name="T3" fmla="*/ 419 h 604"/>
                <a:gd name="T4" fmla="*/ 211 w 435"/>
                <a:gd name="T5" fmla="*/ 391 h 604"/>
                <a:gd name="T6" fmla="*/ 184 w 435"/>
                <a:gd name="T7" fmla="*/ 353 h 604"/>
                <a:gd name="T8" fmla="*/ 174 w 435"/>
                <a:gd name="T9" fmla="*/ 299 h 604"/>
                <a:gd name="T10" fmla="*/ 179 w 435"/>
                <a:gd name="T11" fmla="*/ 278 h 604"/>
                <a:gd name="T12" fmla="*/ 195 w 435"/>
                <a:gd name="T13" fmla="*/ 228 h 604"/>
                <a:gd name="T14" fmla="*/ 233 w 435"/>
                <a:gd name="T15" fmla="*/ 196 h 604"/>
                <a:gd name="T16" fmla="*/ 276 w 435"/>
                <a:gd name="T17" fmla="*/ 174 h 604"/>
                <a:gd name="T18" fmla="*/ 304 w 435"/>
                <a:gd name="T19" fmla="*/ 174 h 604"/>
                <a:gd name="T20" fmla="*/ 353 w 435"/>
                <a:gd name="T21" fmla="*/ 180 h 604"/>
                <a:gd name="T22" fmla="*/ 396 w 435"/>
                <a:gd name="T23" fmla="*/ 207 h 604"/>
                <a:gd name="T24" fmla="*/ 423 w 435"/>
                <a:gd name="T25" fmla="*/ 250 h 604"/>
                <a:gd name="T26" fmla="*/ 434 w 435"/>
                <a:gd name="T27" fmla="*/ 299 h 604"/>
                <a:gd name="T28" fmla="*/ 434 w 435"/>
                <a:gd name="T29" fmla="*/ 28 h 604"/>
                <a:gd name="T30" fmla="*/ 369 w 435"/>
                <a:gd name="T31" fmla="*/ 6 h 604"/>
                <a:gd name="T32" fmla="*/ 304 w 435"/>
                <a:gd name="T33" fmla="*/ 0 h 604"/>
                <a:gd name="T34" fmla="*/ 244 w 435"/>
                <a:gd name="T35" fmla="*/ 6 h 604"/>
                <a:gd name="T36" fmla="*/ 136 w 435"/>
                <a:gd name="T37" fmla="*/ 49 h 604"/>
                <a:gd name="T38" fmla="*/ 54 w 435"/>
                <a:gd name="T39" fmla="*/ 131 h 604"/>
                <a:gd name="T40" fmla="*/ 5 w 435"/>
                <a:gd name="T41" fmla="*/ 239 h 604"/>
                <a:gd name="T42" fmla="*/ 0 w 435"/>
                <a:gd name="T43" fmla="*/ 299 h 604"/>
                <a:gd name="T44" fmla="*/ 27 w 435"/>
                <a:gd name="T45" fmla="*/ 419 h 604"/>
                <a:gd name="T46" fmla="*/ 92 w 435"/>
                <a:gd name="T47" fmla="*/ 516 h 604"/>
                <a:gd name="T48" fmla="*/ 184 w 435"/>
                <a:gd name="T49" fmla="*/ 582 h 604"/>
                <a:gd name="T50" fmla="*/ 304 w 435"/>
                <a:gd name="T51" fmla="*/ 603 h 604"/>
                <a:gd name="T52" fmla="*/ 336 w 435"/>
                <a:gd name="T53" fmla="*/ 603 h 604"/>
                <a:gd name="T54" fmla="*/ 401 w 435"/>
                <a:gd name="T55" fmla="*/ 587 h 604"/>
                <a:gd name="T56" fmla="*/ 434 w 435"/>
                <a:gd name="T57" fmla="*/ 305 h 604"/>
                <a:gd name="T58" fmla="*/ 428 w 435"/>
                <a:gd name="T59" fmla="*/ 332 h 604"/>
                <a:gd name="T60" fmla="*/ 407 w 435"/>
                <a:gd name="T61" fmla="*/ 375 h 604"/>
                <a:gd name="T62" fmla="*/ 374 w 435"/>
                <a:gd name="T63" fmla="*/ 408 h 604"/>
                <a:gd name="T64" fmla="*/ 331 w 435"/>
                <a:gd name="T65" fmla="*/ 430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604">
                  <a:moveTo>
                    <a:pt x="304" y="430"/>
                  </a:moveTo>
                  <a:lnTo>
                    <a:pt x="304" y="430"/>
                  </a:lnTo>
                  <a:lnTo>
                    <a:pt x="276" y="430"/>
                  </a:lnTo>
                  <a:lnTo>
                    <a:pt x="255" y="419"/>
                  </a:lnTo>
                  <a:lnTo>
                    <a:pt x="233" y="408"/>
                  </a:lnTo>
                  <a:lnTo>
                    <a:pt x="211" y="391"/>
                  </a:lnTo>
                  <a:lnTo>
                    <a:pt x="195" y="375"/>
                  </a:lnTo>
                  <a:lnTo>
                    <a:pt x="184" y="353"/>
                  </a:lnTo>
                  <a:lnTo>
                    <a:pt x="179" y="326"/>
                  </a:lnTo>
                  <a:lnTo>
                    <a:pt x="174" y="299"/>
                  </a:lnTo>
                  <a:lnTo>
                    <a:pt x="174" y="299"/>
                  </a:lnTo>
                  <a:lnTo>
                    <a:pt x="179" y="278"/>
                  </a:lnTo>
                  <a:lnTo>
                    <a:pt x="184" y="250"/>
                  </a:lnTo>
                  <a:lnTo>
                    <a:pt x="195" y="228"/>
                  </a:lnTo>
                  <a:lnTo>
                    <a:pt x="211" y="212"/>
                  </a:lnTo>
                  <a:lnTo>
                    <a:pt x="233" y="196"/>
                  </a:lnTo>
                  <a:lnTo>
                    <a:pt x="255" y="185"/>
                  </a:lnTo>
                  <a:lnTo>
                    <a:pt x="276" y="174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31" y="174"/>
                  </a:lnTo>
                  <a:lnTo>
                    <a:pt x="353" y="180"/>
                  </a:lnTo>
                  <a:lnTo>
                    <a:pt x="374" y="196"/>
                  </a:lnTo>
                  <a:lnTo>
                    <a:pt x="396" y="207"/>
                  </a:lnTo>
                  <a:lnTo>
                    <a:pt x="407" y="228"/>
                  </a:lnTo>
                  <a:lnTo>
                    <a:pt x="423" y="250"/>
                  </a:lnTo>
                  <a:lnTo>
                    <a:pt x="428" y="272"/>
                  </a:lnTo>
                  <a:lnTo>
                    <a:pt x="434" y="299"/>
                  </a:lnTo>
                  <a:lnTo>
                    <a:pt x="434" y="28"/>
                  </a:lnTo>
                  <a:lnTo>
                    <a:pt x="434" y="28"/>
                  </a:lnTo>
                  <a:lnTo>
                    <a:pt x="401" y="16"/>
                  </a:lnTo>
                  <a:lnTo>
                    <a:pt x="369" y="6"/>
                  </a:lnTo>
                  <a:lnTo>
                    <a:pt x="336" y="0"/>
                  </a:lnTo>
                  <a:lnTo>
                    <a:pt x="304" y="0"/>
                  </a:lnTo>
                  <a:lnTo>
                    <a:pt x="304" y="0"/>
                  </a:lnTo>
                  <a:lnTo>
                    <a:pt x="244" y="6"/>
                  </a:lnTo>
                  <a:lnTo>
                    <a:pt x="184" y="22"/>
                  </a:lnTo>
                  <a:lnTo>
                    <a:pt x="136" y="49"/>
                  </a:lnTo>
                  <a:lnTo>
                    <a:pt x="92" y="87"/>
                  </a:lnTo>
                  <a:lnTo>
                    <a:pt x="54" y="131"/>
                  </a:lnTo>
                  <a:lnTo>
                    <a:pt x="27" y="185"/>
                  </a:lnTo>
                  <a:lnTo>
                    <a:pt x="5" y="239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364"/>
                  </a:lnTo>
                  <a:lnTo>
                    <a:pt x="27" y="419"/>
                  </a:lnTo>
                  <a:lnTo>
                    <a:pt x="54" y="473"/>
                  </a:lnTo>
                  <a:lnTo>
                    <a:pt x="92" y="516"/>
                  </a:lnTo>
                  <a:lnTo>
                    <a:pt x="136" y="555"/>
                  </a:lnTo>
                  <a:lnTo>
                    <a:pt x="184" y="582"/>
                  </a:lnTo>
                  <a:lnTo>
                    <a:pt x="244" y="598"/>
                  </a:lnTo>
                  <a:lnTo>
                    <a:pt x="304" y="603"/>
                  </a:lnTo>
                  <a:lnTo>
                    <a:pt x="304" y="603"/>
                  </a:lnTo>
                  <a:lnTo>
                    <a:pt x="336" y="603"/>
                  </a:lnTo>
                  <a:lnTo>
                    <a:pt x="369" y="598"/>
                  </a:lnTo>
                  <a:lnTo>
                    <a:pt x="401" y="587"/>
                  </a:lnTo>
                  <a:lnTo>
                    <a:pt x="434" y="576"/>
                  </a:lnTo>
                  <a:lnTo>
                    <a:pt x="434" y="305"/>
                  </a:lnTo>
                  <a:lnTo>
                    <a:pt x="434" y="305"/>
                  </a:lnTo>
                  <a:lnTo>
                    <a:pt x="428" y="332"/>
                  </a:lnTo>
                  <a:lnTo>
                    <a:pt x="423" y="353"/>
                  </a:lnTo>
                  <a:lnTo>
                    <a:pt x="407" y="375"/>
                  </a:lnTo>
                  <a:lnTo>
                    <a:pt x="396" y="397"/>
                  </a:lnTo>
                  <a:lnTo>
                    <a:pt x="374" y="408"/>
                  </a:lnTo>
                  <a:lnTo>
                    <a:pt x="353" y="419"/>
                  </a:lnTo>
                  <a:lnTo>
                    <a:pt x="331" y="430"/>
                  </a:lnTo>
                  <a:lnTo>
                    <a:pt x="304" y="4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 179"/>
            <p:cNvSpPr>
              <a:spLocks noChangeArrowheads="1"/>
            </p:cNvSpPr>
            <p:nvPr/>
          </p:nvSpPr>
          <p:spPr bwMode="auto">
            <a:xfrm>
              <a:off x="8975725" y="5989638"/>
              <a:ext cx="61913" cy="195262"/>
            </a:xfrm>
            <a:custGeom>
              <a:avLst/>
              <a:gdLst>
                <a:gd name="T0" fmla="*/ 174 w 175"/>
                <a:gd name="T1" fmla="*/ 271 h 549"/>
                <a:gd name="T2" fmla="*/ 174 w 175"/>
                <a:gd name="T3" fmla="*/ 271 h 549"/>
                <a:gd name="T4" fmla="*/ 169 w 175"/>
                <a:gd name="T5" fmla="*/ 227 h 549"/>
                <a:gd name="T6" fmla="*/ 163 w 175"/>
                <a:gd name="T7" fmla="*/ 184 h 549"/>
                <a:gd name="T8" fmla="*/ 146 w 175"/>
                <a:gd name="T9" fmla="*/ 146 h 549"/>
                <a:gd name="T10" fmla="*/ 125 w 175"/>
                <a:gd name="T11" fmla="*/ 108 h 549"/>
                <a:gd name="T12" fmla="*/ 98 w 175"/>
                <a:gd name="T13" fmla="*/ 75 h 549"/>
                <a:gd name="T14" fmla="*/ 71 w 175"/>
                <a:gd name="T15" fmla="*/ 48 h 549"/>
                <a:gd name="T16" fmla="*/ 38 w 175"/>
                <a:gd name="T17" fmla="*/ 21 h 549"/>
                <a:gd name="T18" fmla="*/ 0 w 175"/>
                <a:gd name="T19" fmla="*/ 0 h 549"/>
                <a:gd name="T20" fmla="*/ 0 w 175"/>
                <a:gd name="T21" fmla="*/ 271 h 549"/>
                <a:gd name="T22" fmla="*/ 0 w 175"/>
                <a:gd name="T23" fmla="*/ 271 h 549"/>
                <a:gd name="T24" fmla="*/ 0 w 175"/>
                <a:gd name="T25" fmla="*/ 271 h 549"/>
                <a:gd name="T26" fmla="*/ 0 w 175"/>
                <a:gd name="T27" fmla="*/ 271 h 549"/>
                <a:gd name="T28" fmla="*/ 0 w 175"/>
                <a:gd name="T29" fmla="*/ 277 h 549"/>
                <a:gd name="T30" fmla="*/ 0 w 175"/>
                <a:gd name="T31" fmla="*/ 548 h 549"/>
                <a:gd name="T32" fmla="*/ 0 w 175"/>
                <a:gd name="T33" fmla="*/ 548 h 549"/>
                <a:gd name="T34" fmla="*/ 38 w 175"/>
                <a:gd name="T35" fmla="*/ 527 h 549"/>
                <a:gd name="T36" fmla="*/ 71 w 175"/>
                <a:gd name="T37" fmla="*/ 500 h 549"/>
                <a:gd name="T38" fmla="*/ 98 w 175"/>
                <a:gd name="T39" fmla="*/ 472 h 549"/>
                <a:gd name="T40" fmla="*/ 125 w 175"/>
                <a:gd name="T41" fmla="*/ 440 h 549"/>
                <a:gd name="T42" fmla="*/ 146 w 175"/>
                <a:gd name="T43" fmla="*/ 402 h 549"/>
                <a:gd name="T44" fmla="*/ 163 w 175"/>
                <a:gd name="T45" fmla="*/ 358 h 549"/>
                <a:gd name="T46" fmla="*/ 169 w 175"/>
                <a:gd name="T47" fmla="*/ 320 h 549"/>
                <a:gd name="T48" fmla="*/ 174 w 175"/>
                <a:gd name="T49" fmla="*/ 27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9">
                  <a:moveTo>
                    <a:pt x="174" y="271"/>
                  </a:moveTo>
                  <a:lnTo>
                    <a:pt x="174" y="271"/>
                  </a:lnTo>
                  <a:lnTo>
                    <a:pt x="169" y="227"/>
                  </a:lnTo>
                  <a:lnTo>
                    <a:pt x="163" y="184"/>
                  </a:lnTo>
                  <a:lnTo>
                    <a:pt x="146" y="146"/>
                  </a:lnTo>
                  <a:lnTo>
                    <a:pt x="125" y="108"/>
                  </a:lnTo>
                  <a:lnTo>
                    <a:pt x="98" y="75"/>
                  </a:lnTo>
                  <a:lnTo>
                    <a:pt x="71" y="48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7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2"/>
                  </a:lnTo>
                  <a:lnTo>
                    <a:pt x="125" y="440"/>
                  </a:lnTo>
                  <a:lnTo>
                    <a:pt x="146" y="402"/>
                  </a:lnTo>
                  <a:lnTo>
                    <a:pt x="163" y="358"/>
                  </a:lnTo>
                  <a:lnTo>
                    <a:pt x="169" y="320"/>
                  </a:lnTo>
                  <a:lnTo>
                    <a:pt x="174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 180"/>
            <p:cNvSpPr>
              <a:spLocks noChangeArrowheads="1"/>
            </p:cNvSpPr>
            <p:nvPr/>
          </p:nvSpPr>
          <p:spPr bwMode="auto">
            <a:xfrm>
              <a:off x="8196263" y="6161088"/>
              <a:ext cx="61913" cy="703262"/>
            </a:xfrm>
            <a:custGeom>
              <a:avLst/>
              <a:gdLst>
                <a:gd name="T0" fmla="*/ 0 w 175"/>
                <a:gd name="T1" fmla="*/ 305 h 1957"/>
                <a:gd name="T2" fmla="*/ 0 w 175"/>
                <a:gd name="T3" fmla="*/ 305 h 1957"/>
                <a:gd name="T4" fmla="*/ 5 w 175"/>
                <a:gd name="T5" fmla="*/ 261 h 1957"/>
                <a:gd name="T6" fmla="*/ 16 w 175"/>
                <a:gd name="T7" fmla="*/ 218 h 1957"/>
                <a:gd name="T8" fmla="*/ 32 w 175"/>
                <a:gd name="T9" fmla="*/ 180 h 1957"/>
                <a:gd name="T10" fmla="*/ 49 w 175"/>
                <a:gd name="T11" fmla="*/ 142 h 1957"/>
                <a:gd name="T12" fmla="*/ 76 w 175"/>
                <a:gd name="T13" fmla="*/ 109 h 1957"/>
                <a:gd name="T14" fmla="*/ 103 w 175"/>
                <a:gd name="T15" fmla="*/ 77 h 1957"/>
                <a:gd name="T16" fmla="*/ 141 w 175"/>
                <a:gd name="T17" fmla="*/ 50 h 1957"/>
                <a:gd name="T18" fmla="*/ 174 w 175"/>
                <a:gd name="T19" fmla="*/ 33 h 1957"/>
                <a:gd name="T20" fmla="*/ 174 w 175"/>
                <a:gd name="T21" fmla="*/ 0 h 1957"/>
                <a:gd name="T22" fmla="*/ 0 w 175"/>
                <a:gd name="T23" fmla="*/ 0 h 1957"/>
                <a:gd name="T24" fmla="*/ 0 w 175"/>
                <a:gd name="T25" fmla="*/ 1956 h 1957"/>
                <a:gd name="T26" fmla="*/ 174 w 175"/>
                <a:gd name="T27" fmla="*/ 1956 h 1957"/>
                <a:gd name="T28" fmla="*/ 174 w 175"/>
                <a:gd name="T29" fmla="*/ 576 h 1957"/>
                <a:gd name="T30" fmla="*/ 174 w 175"/>
                <a:gd name="T31" fmla="*/ 576 h 1957"/>
                <a:gd name="T32" fmla="*/ 141 w 175"/>
                <a:gd name="T33" fmla="*/ 555 h 1957"/>
                <a:gd name="T34" fmla="*/ 103 w 175"/>
                <a:gd name="T35" fmla="*/ 533 h 1957"/>
                <a:gd name="T36" fmla="*/ 76 w 175"/>
                <a:gd name="T37" fmla="*/ 500 h 1957"/>
                <a:gd name="T38" fmla="*/ 49 w 175"/>
                <a:gd name="T39" fmla="*/ 468 h 1957"/>
                <a:gd name="T40" fmla="*/ 32 w 175"/>
                <a:gd name="T41" fmla="*/ 430 h 1957"/>
                <a:gd name="T42" fmla="*/ 16 w 175"/>
                <a:gd name="T43" fmla="*/ 392 h 1957"/>
                <a:gd name="T44" fmla="*/ 5 w 175"/>
                <a:gd name="T45" fmla="*/ 348 h 1957"/>
                <a:gd name="T46" fmla="*/ 0 w 175"/>
                <a:gd name="T47" fmla="*/ 305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" h="1957">
                  <a:moveTo>
                    <a:pt x="0" y="305"/>
                  </a:moveTo>
                  <a:lnTo>
                    <a:pt x="0" y="305"/>
                  </a:lnTo>
                  <a:lnTo>
                    <a:pt x="5" y="261"/>
                  </a:lnTo>
                  <a:lnTo>
                    <a:pt x="16" y="218"/>
                  </a:lnTo>
                  <a:lnTo>
                    <a:pt x="32" y="180"/>
                  </a:lnTo>
                  <a:lnTo>
                    <a:pt x="49" y="142"/>
                  </a:lnTo>
                  <a:lnTo>
                    <a:pt x="76" y="109"/>
                  </a:lnTo>
                  <a:lnTo>
                    <a:pt x="103" y="77"/>
                  </a:lnTo>
                  <a:lnTo>
                    <a:pt x="141" y="50"/>
                  </a:lnTo>
                  <a:lnTo>
                    <a:pt x="174" y="33"/>
                  </a:lnTo>
                  <a:lnTo>
                    <a:pt x="174" y="0"/>
                  </a:lnTo>
                  <a:lnTo>
                    <a:pt x="0" y="0"/>
                  </a:lnTo>
                  <a:lnTo>
                    <a:pt x="0" y="1956"/>
                  </a:lnTo>
                  <a:lnTo>
                    <a:pt x="174" y="1956"/>
                  </a:lnTo>
                  <a:lnTo>
                    <a:pt x="174" y="576"/>
                  </a:lnTo>
                  <a:lnTo>
                    <a:pt x="174" y="576"/>
                  </a:lnTo>
                  <a:lnTo>
                    <a:pt x="141" y="555"/>
                  </a:lnTo>
                  <a:lnTo>
                    <a:pt x="103" y="533"/>
                  </a:lnTo>
                  <a:lnTo>
                    <a:pt x="76" y="500"/>
                  </a:lnTo>
                  <a:lnTo>
                    <a:pt x="49" y="468"/>
                  </a:lnTo>
                  <a:lnTo>
                    <a:pt x="32" y="430"/>
                  </a:lnTo>
                  <a:lnTo>
                    <a:pt x="16" y="392"/>
                  </a:lnTo>
                  <a:lnTo>
                    <a:pt x="5" y="348"/>
                  </a:lnTo>
                  <a:lnTo>
                    <a:pt x="0" y="30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 181"/>
            <p:cNvSpPr>
              <a:spLocks noChangeArrowheads="1"/>
            </p:cNvSpPr>
            <p:nvPr/>
          </p:nvSpPr>
          <p:spPr bwMode="auto">
            <a:xfrm>
              <a:off x="8351838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 182"/>
            <p:cNvSpPr>
              <a:spLocks noChangeArrowheads="1"/>
            </p:cNvSpPr>
            <p:nvPr/>
          </p:nvSpPr>
          <p:spPr bwMode="auto">
            <a:xfrm>
              <a:off x="8351838" y="6270625"/>
              <a:ext cx="61913" cy="593725"/>
            </a:xfrm>
            <a:custGeom>
              <a:avLst/>
              <a:gdLst>
                <a:gd name="T0" fmla="*/ 0 w 175"/>
                <a:gd name="T1" fmla="*/ 271 h 1652"/>
                <a:gd name="T2" fmla="*/ 0 w 175"/>
                <a:gd name="T3" fmla="*/ 1651 h 1652"/>
                <a:gd name="T4" fmla="*/ 174 w 175"/>
                <a:gd name="T5" fmla="*/ 1651 h 1652"/>
                <a:gd name="T6" fmla="*/ 174 w 175"/>
                <a:gd name="T7" fmla="*/ 0 h 1652"/>
                <a:gd name="T8" fmla="*/ 174 w 175"/>
                <a:gd name="T9" fmla="*/ 0 h 1652"/>
                <a:gd name="T10" fmla="*/ 169 w 175"/>
                <a:gd name="T11" fmla="*/ 43 h 1652"/>
                <a:gd name="T12" fmla="*/ 163 w 175"/>
                <a:gd name="T13" fmla="*/ 87 h 1652"/>
                <a:gd name="T14" fmla="*/ 147 w 175"/>
                <a:gd name="T15" fmla="*/ 125 h 1652"/>
                <a:gd name="T16" fmla="*/ 125 w 175"/>
                <a:gd name="T17" fmla="*/ 163 h 1652"/>
                <a:gd name="T18" fmla="*/ 104 w 175"/>
                <a:gd name="T19" fmla="*/ 195 h 1652"/>
                <a:gd name="T20" fmla="*/ 71 w 175"/>
                <a:gd name="T21" fmla="*/ 228 h 1652"/>
                <a:gd name="T22" fmla="*/ 38 w 175"/>
                <a:gd name="T23" fmla="*/ 255 h 1652"/>
                <a:gd name="T24" fmla="*/ 0 w 175"/>
                <a:gd name="T25" fmla="*/ 271 h 1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52">
                  <a:moveTo>
                    <a:pt x="0" y="271"/>
                  </a:moveTo>
                  <a:lnTo>
                    <a:pt x="0" y="1651"/>
                  </a:lnTo>
                  <a:lnTo>
                    <a:pt x="174" y="1651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5" y="163"/>
                  </a:lnTo>
                  <a:lnTo>
                    <a:pt x="104" y="195"/>
                  </a:lnTo>
                  <a:lnTo>
                    <a:pt x="71" y="228"/>
                  </a:lnTo>
                  <a:lnTo>
                    <a:pt x="38" y="255"/>
                  </a:lnTo>
                  <a:lnTo>
                    <a:pt x="0" y="27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83"/>
            <p:cNvSpPr>
              <a:spLocks noChangeArrowheads="1"/>
            </p:cNvSpPr>
            <p:nvPr/>
          </p:nvSpPr>
          <p:spPr bwMode="auto">
            <a:xfrm>
              <a:off x="8258175" y="6161088"/>
              <a:ext cx="92075" cy="217487"/>
            </a:xfrm>
            <a:custGeom>
              <a:avLst/>
              <a:gdLst>
                <a:gd name="T0" fmla="*/ 130 w 261"/>
                <a:gd name="T1" fmla="*/ 435 h 610"/>
                <a:gd name="T2" fmla="*/ 130 w 261"/>
                <a:gd name="T3" fmla="*/ 435 h 610"/>
                <a:gd name="T4" fmla="*/ 103 w 261"/>
                <a:gd name="T5" fmla="*/ 430 h 610"/>
                <a:gd name="T6" fmla="*/ 81 w 261"/>
                <a:gd name="T7" fmla="*/ 424 h 610"/>
                <a:gd name="T8" fmla="*/ 60 w 261"/>
                <a:gd name="T9" fmla="*/ 413 h 610"/>
                <a:gd name="T10" fmla="*/ 37 w 261"/>
                <a:gd name="T11" fmla="*/ 397 h 610"/>
                <a:gd name="T12" fmla="*/ 27 w 261"/>
                <a:gd name="T13" fmla="*/ 375 h 610"/>
                <a:gd name="T14" fmla="*/ 10 w 261"/>
                <a:gd name="T15" fmla="*/ 354 h 610"/>
                <a:gd name="T16" fmla="*/ 5 w 261"/>
                <a:gd name="T17" fmla="*/ 332 h 610"/>
                <a:gd name="T18" fmla="*/ 0 w 261"/>
                <a:gd name="T19" fmla="*/ 305 h 610"/>
                <a:gd name="T20" fmla="*/ 0 w 261"/>
                <a:gd name="T21" fmla="*/ 305 h 610"/>
                <a:gd name="T22" fmla="*/ 5 w 261"/>
                <a:gd name="T23" fmla="*/ 277 h 610"/>
                <a:gd name="T24" fmla="*/ 10 w 261"/>
                <a:gd name="T25" fmla="*/ 256 h 610"/>
                <a:gd name="T26" fmla="*/ 27 w 261"/>
                <a:gd name="T27" fmla="*/ 234 h 610"/>
                <a:gd name="T28" fmla="*/ 37 w 261"/>
                <a:gd name="T29" fmla="*/ 212 h 610"/>
                <a:gd name="T30" fmla="*/ 60 w 261"/>
                <a:gd name="T31" fmla="*/ 196 h 610"/>
                <a:gd name="T32" fmla="*/ 81 w 261"/>
                <a:gd name="T33" fmla="*/ 185 h 610"/>
                <a:gd name="T34" fmla="*/ 103 w 261"/>
                <a:gd name="T35" fmla="*/ 180 h 610"/>
                <a:gd name="T36" fmla="*/ 130 w 261"/>
                <a:gd name="T37" fmla="*/ 175 h 610"/>
                <a:gd name="T38" fmla="*/ 130 w 261"/>
                <a:gd name="T39" fmla="*/ 175 h 610"/>
                <a:gd name="T40" fmla="*/ 157 w 261"/>
                <a:gd name="T41" fmla="*/ 180 h 610"/>
                <a:gd name="T42" fmla="*/ 185 w 261"/>
                <a:gd name="T43" fmla="*/ 185 h 610"/>
                <a:gd name="T44" fmla="*/ 206 w 261"/>
                <a:gd name="T45" fmla="*/ 196 h 610"/>
                <a:gd name="T46" fmla="*/ 222 w 261"/>
                <a:gd name="T47" fmla="*/ 212 h 610"/>
                <a:gd name="T48" fmla="*/ 239 w 261"/>
                <a:gd name="T49" fmla="*/ 234 h 610"/>
                <a:gd name="T50" fmla="*/ 249 w 261"/>
                <a:gd name="T51" fmla="*/ 256 h 610"/>
                <a:gd name="T52" fmla="*/ 260 w 261"/>
                <a:gd name="T53" fmla="*/ 277 h 610"/>
                <a:gd name="T54" fmla="*/ 260 w 261"/>
                <a:gd name="T55" fmla="*/ 305 h 610"/>
                <a:gd name="T56" fmla="*/ 260 w 261"/>
                <a:gd name="T57" fmla="*/ 33 h 610"/>
                <a:gd name="T58" fmla="*/ 260 w 261"/>
                <a:gd name="T59" fmla="*/ 33 h 610"/>
                <a:gd name="T60" fmla="*/ 233 w 261"/>
                <a:gd name="T61" fmla="*/ 17 h 610"/>
                <a:gd name="T62" fmla="*/ 201 w 261"/>
                <a:gd name="T63" fmla="*/ 11 h 610"/>
                <a:gd name="T64" fmla="*/ 168 w 261"/>
                <a:gd name="T65" fmla="*/ 0 h 610"/>
                <a:gd name="T66" fmla="*/ 130 w 261"/>
                <a:gd name="T67" fmla="*/ 0 h 610"/>
                <a:gd name="T68" fmla="*/ 130 w 261"/>
                <a:gd name="T69" fmla="*/ 0 h 610"/>
                <a:gd name="T70" fmla="*/ 97 w 261"/>
                <a:gd name="T71" fmla="*/ 0 h 610"/>
                <a:gd name="T72" fmla="*/ 65 w 261"/>
                <a:gd name="T73" fmla="*/ 11 h 610"/>
                <a:gd name="T74" fmla="*/ 33 w 261"/>
                <a:gd name="T75" fmla="*/ 17 h 610"/>
                <a:gd name="T76" fmla="*/ 0 w 261"/>
                <a:gd name="T77" fmla="*/ 33 h 610"/>
                <a:gd name="T78" fmla="*/ 0 w 261"/>
                <a:gd name="T79" fmla="*/ 576 h 610"/>
                <a:gd name="T80" fmla="*/ 0 w 261"/>
                <a:gd name="T81" fmla="*/ 576 h 610"/>
                <a:gd name="T82" fmla="*/ 33 w 261"/>
                <a:gd name="T83" fmla="*/ 593 h 610"/>
                <a:gd name="T84" fmla="*/ 65 w 261"/>
                <a:gd name="T85" fmla="*/ 598 h 610"/>
                <a:gd name="T86" fmla="*/ 97 w 261"/>
                <a:gd name="T87" fmla="*/ 604 h 610"/>
                <a:gd name="T88" fmla="*/ 130 w 261"/>
                <a:gd name="T89" fmla="*/ 609 h 610"/>
                <a:gd name="T90" fmla="*/ 130 w 261"/>
                <a:gd name="T91" fmla="*/ 609 h 610"/>
                <a:gd name="T92" fmla="*/ 168 w 261"/>
                <a:gd name="T93" fmla="*/ 604 h 610"/>
                <a:gd name="T94" fmla="*/ 201 w 261"/>
                <a:gd name="T95" fmla="*/ 598 h 610"/>
                <a:gd name="T96" fmla="*/ 233 w 261"/>
                <a:gd name="T97" fmla="*/ 593 h 610"/>
                <a:gd name="T98" fmla="*/ 260 w 261"/>
                <a:gd name="T99" fmla="*/ 576 h 610"/>
                <a:gd name="T100" fmla="*/ 260 w 261"/>
                <a:gd name="T101" fmla="*/ 305 h 610"/>
                <a:gd name="T102" fmla="*/ 260 w 261"/>
                <a:gd name="T103" fmla="*/ 305 h 610"/>
                <a:gd name="T104" fmla="*/ 260 w 261"/>
                <a:gd name="T105" fmla="*/ 332 h 610"/>
                <a:gd name="T106" fmla="*/ 249 w 261"/>
                <a:gd name="T107" fmla="*/ 354 h 610"/>
                <a:gd name="T108" fmla="*/ 239 w 261"/>
                <a:gd name="T109" fmla="*/ 375 h 610"/>
                <a:gd name="T110" fmla="*/ 222 w 261"/>
                <a:gd name="T111" fmla="*/ 397 h 610"/>
                <a:gd name="T112" fmla="*/ 206 w 261"/>
                <a:gd name="T113" fmla="*/ 413 h 610"/>
                <a:gd name="T114" fmla="*/ 185 w 261"/>
                <a:gd name="T115" fmla="*/ 424 h 610"/>
                <a:gd name="T116" fmla="*/ 157 w 261"/>
                <a:gd name="T117" fmla="*/ 430 h 610"/>
                <a:gd name="T118" fmla="*/ 130 w 261"/>
                <a:gd name="T119" fmla="*/ 43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1" h="610">
                  <a:moveTo>
                    <a:pt x="130" y="435"/>
                  </a:moveTo>
                  <a:lnTo>
                    <a:pt x="130" y="435"/>
                  </a:lnTo>
                  <a:lnTo>
                    <a:pt x="103" y="430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7" y="397"/>
                  </a:lnTo>
                  <a:lnTo>
                    <a:pt x="27" y="375"/>
                  </a:lnTo>
                  <a:lnTo>
                    <a:pt x="10" y="354"/>
                  </a:lnTo>
                  <a:lnTo>
                    <a:pt x="5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5" y="277"/>
                  </a:lnTo>
                  <a:lnTo>
                    <a:pt x="10" y="256"/>
                  </a:lnTo>
                  <a:lnTo>
                    <a:pt x="27" y="234"/>
                  </a:lnTo>
                  <a:lnTo>
                    <a:pt x="37" y="212"/>
                  </a:lnTo>
                  <a:lnTo>
                    <a:pt x="60" y="196"/>
                  </a:lnTo>
                  <a:lnTo>
                    <a:pt x="81" y="185"/>
                  </a:lnTo>
                  <a:lnTo>
                    <a:pt x="103" y="180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7" y="180"/>
                  </a:lnTo>
                  <a:lnTo>
                    <a:pt x="185" y="185"/>
                  </a:lnTo>
                  <a:lnTo>
                    <a:pt x="206" y="196"/>
                  </a:lnTo>
                  <a:lnTo>
                    <a:pt x="222" y="212"/>
                  </a:lnTo>
                  <a:lnTo>
                    <a:pt x="239" y="234"/>
                  </a:lnTo>
                  <a:lnTo>
                    <a:pt x="249" y="256"/>
                  </a:lnTo>
                  <a:lnTo>
                    <a:pt x="260" y="277"/>
                  </a:lnTo>
                  <a:lnTo>
                    <a:pt x="260" y="30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33" y="17"/>
                  </a:lnTo>
                  <a:lnTo>
                    <a:pt x="201" y="11"/>
                  </a:lnTo>
                  <a:lnTo>
                    <a:pt x="168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11"/>
                  </a:lnTo>
                  <a:lnTo>
                    <a:pt x="33" y="17"/>
                  </a:lnTo>
                  <a:lnTo>
                    <a:pt x="0" y="33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3"/>
                  </a:lnTo>
                  <a:lnTo>
                    <a:pt x="65" y="598"/>
                  </a:lnTo>
                  <a:lnTo>
                    <a:pt x="97" y="604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8" y="604"/>
                  </a:lnTo>
                  <a:lnTo>
                    <a:pt x="201" y="598"/>
                  </a:lnTo>
                  <a:lnTo>
                    <a:pt x="233" y="593"/>
                  </a:lnTo>
                  <a:lnTo>
                    <a:pt x="260" y="576"/>
                  </a:lnTo>
                  <a:lnTo>
                    <a:pt x="260" y="305"/>
                  </a:lnTo>
                  <a:lnTo>
                    <a:pt x="260" y="305"/>
                  </a:lnTo>
                  <a:lnTo>
                    <a:pt x="260" y="332"/>
                  </a:lnTo>
                  <a:lnTo>
                    <a:pt x="249" y="354"/>
                  </a:lnTo>
                  <a:lnTo>
                    <a:pt x="239" y="375"/>
                  </a:lnTo>
                  <a:lnTo>
                    <a:pt x="222" y="397"/>
                  </a:lnTo>
                  <a:lnTo>
                    <a:pt x="206" y="413"/>
                  </a:lnTo>
                  <a:lnTo>
                    <a:pt x="185" y="424"/>
                  </a:lnTo>
                  <a:lnTo>
                    <a:pt x="157" y="430"/>
                  </a:lnTo>
                  <a:lnTo>
                    <a:pt x="130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84"/>
            <p:cNvSpPr>
              <a:spLocks noChangeArrowheads="1"/>
            </p:cNvSpPr>
            <p:nvPr/>
          </p:nvSpPr>
          <p:spPr bwMode="auto">
            <a:xfrm>
              <a:off x="8413750" y="6270625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 185"/>
            <p:cNvSpPr>
              <a:spLocks noChangeArrowheads="1"/>
            </p:cNvSpPr>
            <p:nvPr/>
          </p:nvSpPr>
          <p:spPr bwMode="auto">
            <a:xfrm>
              <a:off x="8196263" y="6172200"/>
              <a:ext cx="61913" cy="193675"/>
            </a:xfrm>
            <a:custGeom>
              <a:avLst/>
              <a:gdLst>
                <a:gd name="T0" fmla="*/ 0 w 175"/>
                <a:gd name="T1" fmla="*/ 272 h 544"/>
                <a:gd name="T2" fmla="*/ 0 w 175"/>
                <a:gd name="T3" fmla="*/ 272 h 544"/>
                <a:gd name="T4" fmla="*/ 5 w 175"/>
                <a:gd name="T5" fmla="*/ 315 h 544"/>
                <a:gd name="T6" fmla="*/ 16 w 175"/>
                <a:gd name="T7" fmla="*/ 359 h 544"/>
                <a:gd name="T8" fmla="*/ 32 w 175"/>
                <a:gd name="T9" fmla="*/ 397 h 544"/>
                <a:gd name="T10" fmla="*/ 49 w 175"/>
                <a:gd name="T11" fmla="*/ 435 h 544"/>
                <a:gd name="T12" fmla="*/ 76 w 175"/>
                <a:gd name="T13" fmla="*/ 467 h 544"/>
                <a:gd name="T14" fmla="*/ 103 w 175"/>
                <a:gd name="T15" fmla="*/ 500 h 544"/>
                <a:gd name="T16" fmla="*/ 141 w 175"/>
                <a:gd name="T17" fmla="*/ 522 h 544"/>
                <a:gd name="T18" fmla="*/ 174 w 175"/>
                <a:gd name="T19" fmla="*/ 543 h 544"/>
                <a:gd name="T20" fmla="*/ 174 w 175"/>
                <a:gd name="T21" fmla="*/ 0 h 544"/>
                <a:gd name="T22" fmla="*/ 174 w 175"/>
                <a:gd name="T23" fmla="*/ 0 h 544"/>
                <a:gd name="T24" fmla="*/ 141 w 175"/>
                <a:gd name="T25" fmla="*/ 17 h 544"/>
                <a:gd name="T26" fmla="*/ 103 w 175"/>
                <a:gd name="T27" fmla="*/ 44 h 544"/>
                <a:gd name="T28" fmla="*/ 76 w 175"/>
                <a:gd name="T29" fmla="*/ 76 h 544"/>
                <a:gd name="T30" fmla="*/ 49 w 175"/>
                <a:gd name="T31" fmla="*/ 109 h 544"/>
                <a:gd name="T32" fmla="*/ 32 w 175"/>
                <a:gd name="T33" fmla="*/ 147 h 544"/>
                <a:gd name="T34" fmla="*/ 16 w 175"/>
                <a:gd name="T35" fmla="*/ 185 h 544"/>
                <a:gd name="T36" fmla="*/ 5 w 175"/>
                <a:gd name="T37" fmla="*/ 228 h 544"/>
                <a:gd name="T38" fmla="*/ 0 w 175"/>
                <a:gd name="T39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4">
                  <a:moveTo>
                    <a:pt x="0" y="272"/>
                  </a:moveTo>
                  <a:lnTo>
                    <a:pt x="0" y="272"/>
                  </a:lnTo>
                  <a:lnTo>
                    <a:pt x="5" y="315"/>
                  </a:lnTo>
                  <a:lnTo>
                    <a:pt x="16" y="359"/>
                  </a:lnTo>
                  <a:lnTo>
                    <a:pt x="32" y="397"/>
                  </a:lnTo>
                  <a:lnTo>
                    <a:pt x="49" y="435"/>
                  </a:lnTo>
                  <a:lnTo>
                    <a:pt x="76" y="467"/>
                  </a:lnTo>
                  <a:lnTo>
                    <a:pt x="103" y="500"/>
                  </a:lnTo>
                  <a:lnTo>
                    <a:pt x="141" y="522"/>
                  </a:lnTo>
                  <a:lnTo>
                    <a:pt x="174" y="543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41" y="17"/>
                  </a:lnTo>
                  <a:lnTo>
                    <a:pt x="103" y="44"/>
                  </a:lnTo>
                  <a:lnTo>
                    <a:pt x="76" y="76"/>
                  </a:lnTo>
                  <a:lnTo>
                    <a:pt x="49" y="109"/>
                  </a:lnTo>
                  <a:lnTo>
                    <a:pt x="32" y="147"/>
                  </a:lnTo>
                  <a:lnTo>
                    <a:pt x="16" y="185"/>
                  </a:lnTo>
                  <a:lnTo>
                    <a:pt x="5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 186"/>
            <p:cNvSpPr>
              <a:spLocks noChangeArrowheads="1"/>
            </p:cNvSpPr>
            <p:nvPr/>
          </p:nvSpPr>
          <p:spPr bwMode="auto">
            <a:xfrm>
              <a:off x="8351838" y="6172200"/>
              <a:ext cx="61913" cy="193675"/>
            </a:xfrm>
            <a:custGeom>
              <a:avLst/>
              <a:gdLst>
                <a:gd name="T0" fmla="*/ 174 w 175"/>
                <a:gd name="T1" fmla="*/ 272 h 544"/>
                <a:gd name="T2" fmla="*/ 174 w 175"/>
                <a:gd name="T3" fmla="*/ 272 h 544"/>
                <a:gd name="T4" fmla="*/ 174 w 175"/>
                <a:gd name="T5" fmla="*/ 272 h 544"/>
                <a:gd name="T6" fmla="*/ 169 w 175"/>
                <a:gd name="T7" fmla="*/ 228 h 544"/>
                <a:gd name="T8" fmla="*/ 163 w 175"/>
                <a:gd name="T9" fmla="*/ 185 h 544"/>
                <a:gd name="T10" fmla="*/ 147 w 175"/>
                <a:gd name="T11" fmla="*/ 142 h 544"/>
                <a:gd name="T12" fmla="*/ 125 w 175"/>
                <a:gd name="T13" fmla="*/ 109 h 544"/>
                <a:gd name="T14" fmla="*/ 104 w 175"/>
                <a:gd name="T15" fmla="*/ 71 h 544"/>
                <a:gd name="T16" fmla="*/ 71 w 175"/>
                <a:gd name="T17" fmla="*/ 44 h 544"/>
                <a:gd name="T18" fmla="*/ 38 w 175"/>
                <a:gd name="T19" fmla="*/ 17 h 544"/>
                <a:gd name="T20" fmla="*/ 0 w 175"/>
                <a:gd name="T21" fmla="*/ 0 h 544"/>
                <a:gd name="T22" fmla="*/ 0 w 175"/>
                <a:gd name="T23" fmla="*/ 272 h 544"/>
                <a:gd name="T24" fmla="*/ 0 w 175"/>
                <a:gd name="T25" fmla="*/ 272 h 544"/>
                <a:gd name="T26" fmla="*/ 0 w 175"/>
                <a:gd name="T27" fmla="*/ 272 h 544"/>
                <a:gd name="T28" fmla="*/ 0 w 175"/>
                <a:gd name="T29" fmla="*/ 272 h 544"/>
                <a:gd name="T30" fmla="*/ 0 w 175"/>
                <a:gd name="T31" fmla="*/ 272 h 544"/>
                <a:gd name="T32" fmla="*/ 0 w 175"/>
                <a:gd name="T33" fmla="*/ 543 h 544"/>
                <a:gd name="T34" fmla="*/ 0 w 175"/>
                <a:gd name="T35" fmla="*/ 543 h 544"/>
                <a:gd name="T36" fmla="*/ 38 w 175"/>
                <a:gd name="T37" fmla="*/ 527 h 544"/>
                <a:gd name="T38" fmla="*/ 71 w 175"/>
                <a:gd name="T39" fmla="*/ 500 h 544"/>
                <a:gd name="T40" fmla="*/ 104 w 175"/>
                <a:gd name="T41" fmla="*/ 467 h 544"/>
                <a:gd name="T42" fmla="*/ 125 w 175"/>
                <a:gd name="T43" fmla="*/ 435 h 544"/>
                <a:gd name="T44" fmla="*/ 147 w 175"/>
                <a:gd name="T45" fmla="*/ 397 h 544"/>
                <a:gd name="T46" fmla="*/ 163 w 175"/>
                <a:gd name="T47" fmla="*/ 359 h 544"/>
                <a:gd name="T48" fmla="*/ 169 w 175"/>
                <a:gd name="T49" fmla="*/ 315 h 544"/>
                <a:gd name="T50" fmla="*/ 174 w 175"/>
                <a:gd name="T51" fmla="*/ 272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5" h="544">
                  <a:moveTo>
                    <a:pt x="174" y="272"/>
                  </a:moveTo>
                  <a:lnTo>
                    <a:pt x="174" y="272"/>
                  </a:lnTo>
                  <a:lnTo>
                    <a:pt x="174" y="272"/>
                  </a:lnTo>
                  <a:lnTo>
                    <a:pt x="169" y="228"/>
                  </a:lnTo>
                  <a:lnTo>
                    <a:pt x="163" y="185"/>
                  </a:lnTo>
                  <a:lnTo>
                    <a:pt x="147" y="142"/>
                  </a:lnTo>
                  <a:lnTo>
                    <a:pt x="125" y="109"/>
                  </a:lnTo>
                  <a:lnTo>
                    <a:pt x="104" y="71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543"/>
                  </a:lnTo>
                  <a:lnTo>
                    <a:pt x="0" y="543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4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69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 187"/>
            <p:cNvSpPr>
              <a:spLocks noChangeArrowheads="1"/>
            </p:cNvSpPr>
            <p:nvPr/>
          </p:nvSpPr>
          <p:spPr bwMode="auto">
            <a:xfrm>
              <a:off x="11310938" y="5656263"/>
              <a:ext cx="60325" cy="1206500"/>
            </a:xfrm>
            <a:custGeom>
              <a:avLst/>
              <a:gdLst>
                <a:gd name="T0" fmla="*/ 0 w 174"/>
                <a:gd name="T1" fmla="*/ 1722 h 3358"/>
                <a:gd name="T2" fmla="*/ 0 w 174"/>
                <a:gd name="T3" fmla="*/ 1722 h 3358"/>
                <a:gd name="T4" fmla="*/ 5 w 174"/>
                <a:gd name="T5" fmla="*/ 1678 h 3358"/>
                <a:gd name="T6" fmla="*/ 16 w 174"/>
                <a:gd name="T7" fmla="*/ 1635 h 3358"/>
                <a:gd name="T8" fmla="*/ 27 w 174"/>
                <a:gd name="T9" fmla="*/ 1592 h 3358"/>
                <a:gd name="T10" fmla="*/ 48 w 174"/>
                <a:gd name="T11" fmla="*/ 1559 h 3358"/>
                <a:gd name="T12" fmla="*/ 75 w 174"/>
                <a:gd name="T13" fmla="*/ 1521 h 3358"/>
                <a:gd name="T14" fmla="*/ 102 w 174"/>
                <a:gd name="T15" fmla="*/ 1494 h 3358"/>
                <a:gd name="T16" fmla="*/ 135 w 174"/>
                <a:gd name="T17" fmla="*/ 1467 h 3358"/>
                <a:gd name="T18" fmla="*/ 173 w 174"/>
                <a:gd name="T19" fmla="*/ 1445 h 3358"/>
                <a:gd name="T20" fmla="*/ 173 w 174"/>
                <a:gd name="T21" fmla="*/ 0 h 3358"/>
                <a:gd name="T22" fmla="*/ 0 w 174"/>
                <a:gd name="T23" fmla="*/ 0 h 3358"/>
                <a:gd name="T24" fmla="*/ 0 w 174"/>
                <a:gd name="T25" fmla="*/ 3357 h 3358"/>
                <a:gd name="T26" fmla="*/ 173 w 174"/>
                <a:gd name="T27" fmla="*/ 3357 h 3358"/>
                <a:gd name="T28" fmla="*/ 173 w 174"/>
                <a:gd name="T29" fmla="*/ 1994 h 3358"/>
                <a:gd name="T30" fmla="*/ 173 w 174"/>
                <a:gd name="T31" fmla="*/ 1994 h 3358"/>
                <a:gd name="T32" fmla="*/ 135 w 174"/>
                <a:gd name="T33" fmla="*/ 1972 h 3358"/>
                <a:gd name="T34" fmla="*/ 102 w 174"/>
                <a:gd name="T35" fmla="*/ 1950 h 3358"/>
                <a:gd name="T36" fmla="*/ 75 w 174"/>
                <a:gd name="T37" fmla="*/ 1917 h 3358"/>
                <a:gd name="T38" fmla="*/ 48 w 174"/>
                <a:gd name="T39" fmla="*/ 1885 h 3358"/>
                <a:gd name="T40" fmla="*/ 27 w 174"/>
                <a:gd name="T41" fmla="*/ 1847 h 3358"/>
                <a:gd name="T42" fmla="*/ 16 w 174"/>
                <a:gd name="T43" fmla="*/ 1809 h 3358"/>
                <a:gd name="T44" fmla="*/ 5 w 174"/>
                <a:gd name="T45" fmla="*/ 1765 h 3358"/>
                <a:gd name="T46" fmla="*/ 0 w 174"/>
                <a:gd name="T47" fmla="*/ 1722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" h="3358">
                  <a:moveTo>
                    <a:pt x="0" y="1722"/>
                  </a:moveTo>
                  <a:lnTo>
                    <a:pt x="0" y="1722"/>
                  </a:lnTo>
                  <a:lnTo>
                    <a:pt x="5" y="1678"/>
                  </a:lnTo>
                  <a:lnTo>
                    <a:pt x="16" y="1635"/>
                  </a:lnTo>
                  <a:lnTo>
                    <a:pt x="27" y="1592"/>
                  </a:lnTo>
                  <a:lnTo>
                    <a:pt x="48" y="1559"/>
                  </a:lnTo>
                  <a:lnTo>
                    <a:pt x="75" y="1521"/>
                  </a:lnTo>
                  <a:lnTo>
                    <a:pt x="102" y="1494"/>
                  </a:lnTo>
                  <a:lnTo>
                    <a:pt x="135" y="1467"/>
                  </a:lnTo>
                  <a:lnTo>
                    <a:pt x="173" y="1445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3357"/>
                  </a:lnTo>
                  <a:lnTo>
                    <a:pt x="173" y="3357"/>
                  </a:lnTo>
                  <a:lnTo>
                    <a:pt x="173" y="1994"/>
                  </a:lnTo>
                  <a:lnTo>
                    <a:pt x="173" y="1994"/>
                  </a:lnTo>
                  <a:lnTo>
                    <a:pt x="135" y="1972"/>
                  </a:lnTo>
                  <a:lnTo>
                    <a:pt x="102" y="1950"/>
                  </a:lnTo>
                  <a:lnTo>
                    <a:pt x="75" y="1917"/>
                  </a:lnTo>
                  <a:lnTo>
                    <a:pt x="48" y="1885"/>
                  </a:lnTo>
                  <a:lnTo>
                    <a:pt x="27" y="1847"/>
                  </a:lnTo>
                  <a:lnTo>
                    <a:pt x="16" y="1809"/>
                  </a:lnTo>
                  <a:lnTo>
                    <a:pt x="5" y="1765"/>
                  </a:lnTo>
                  <a:lnTo>
                    <a:pt x="0" y="172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 188"/>
            <p:cNvSpPr>
              <a:spLocks noChangeArrowheads="1"/>
            </p:cNvSpPr>
            <p:nvPr/>
          </p:nvSpPr>
          <p:spPr bwMode="auto">
            <a:xfrm>
              <a:off x="11466513" y="5813425"/>
              <a:ext cx="61913" cy="461962"/>
            </a:xfrm>
            <a:custGeom>
              <a:avLst/>
              <a:gdLst>
                <a:gd name="T0" fmla="*/ 0 w 175"/>
                <a:gd name="T1" fmla="*/ 0 h 1288"/>
                <a:gd name="T2" fmla="*/ 0 w 175"/>
                <a:gd name="T3" fmla="*/ 1010 h 1288"/>
                <a:gd name="T4" fmla="*/ 0 w 175"/>
                <a:gd name="T5" fmla="*/ 1010 h 1288"/>
                <a:gd name="T6" fmla="*/ 38 w 175"/>
                <a:gd name="T7" fmla="*/ 1032 h 1288"/>
                <a:gd name="T8" fmla="*/ 70 w 175"/>
                <a:gd name="T9" fmla="*/ 1059 h 1288"/>
                <a:gd name="T10" fmla="*/ 97 w 175"/>
                <a:gd name="T11" fmla="*/ 1086 h 1288"/>
                <a:gd name="T12" fmla="*/ 124 w 175"/>
                <a:gd name="T13" fmla="*/ 1124 h 1288"/>
                <a:gd name="T14" fmla="*/ 147 w 175"/>
                <a:gd name="T15" fmla="*/ 1157 h 1288"/>
                <a:gd name="T16" fmla="*/ 163 w 175"/>
                <a:gd name="T17" fmla="*/ 1200 h 1288"/>
                <a:gd name="T18" fmla="*/ 168 w 175"/>
                <a:gd name="T19" fmla="*/ 1243 h 1288"/>
                <a:gd name="T20" fmla="*/ 174 w 175"/>
                <a:gd name="T21" fmla="*/ 1287 h 1288"/>
                <a:gd name="T22" fmla="*/ 174 w 175"/>
                <a:gd name="T23" fmla="*/ 0 h 1288"/>
                <a:gd name="T24" fmla="*/ 0 w 175"/>
                <a:gd name="T25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288">
                  <a:moveTo>
                    <a:pt x="0" y="0"/>
                  </a:moveTo>
                  <a:lnTo>
                    <a:pt x="0" y="1010"/>
                  </a:lnTo>
                  <a:lnTo>
                    <a:pt x="0" y="1010"/>
                  </a:lnTo>
                  <a:lnTo>
                    <a:pt x="38" y="1032"/>
                  </a:lnTo>
                  <a:lnTo>
                    <a:pt x="70" y="1059"/>
                  </a:lnTo>
                  <a:lnTo>
                    <a:pt x="97" y="1086"/>
                  </a:lnTo>
                  <a:lnTo>
                    <a:pt x="124" y="1124"/>
                  </a:lnTo>
                  <a:lnTo>
                    <a:pt x="147" y="1157"/>
                  </a:lnTo>
                  <a:lnTo>
                    <a:pt x="163" y="1200"/>
                  </a:lnTo>
                  <a:lnTo>
                    <a:pt x="168" y="1243"/>
                  </a:lnTo>
                  <a:lnTo>
                    <a:pt x="174" y="1287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 189"/>
            <p:cNvSpPr>
              <a:spLocks noChangeArrowheads="1"/>
            </p:cNvSpPr>
            <p:nvPr/>
          </p:nvSpPr>
          <p:spPr bwMode="auto">
            <a:xfrm>
              <a:off x="11466513" y="6276975"/>
              <a:ext cx="61913" cy="587375"/>
            </a:xfrm>
            <a:custGeom>
              <a:avLst/>
              <a:gdLst>
                <a:gd name="T0" fmla="*/ 0 w 175"/>
                <a:gd name="T1" fmla="*/ 272 h 1636"/>
                <a:gd name="T2" fmla="*/ 0 w 175"/>
                <a:gd name="T3" fmla="*/ 1635 h 1636"/>
                <a:gd name="T4" fmla="*/ 174 w 175"/>
                <a:gd name="T5" fmla="*/ 1635 h 1636"/>
                <a:gd name="T6" fmla="*/ 174 w 175"/>
                <a:gd name="T7" fmla="*/ 0 h 1636"/>
                <a:gd name="T8" fmla="*/ 174 w 175"/>
                <a:gd name="T9" fmla="*/ 0 h 1636"/>
                <a:gd name="T10" fmla="*/ 168 w 175"/>
                <a:gd name="T11" fmla="*/ 43 h 1636"/>
                <a:gd name="T12" fmla="*/ 163 w 175"/>
                <a:gd name="T13" fmla="*/ 87 h 1636"/>
                <a:gd name="T14" fmla="*/ 147 w 175"/>
                <a:gd name="T15" fmla="*/ 125 h 1636"/>
                <a:gd name="T16" fmla="*/ 124 w 175"/>
                <a:gd name="T17" fmla="*/ 163 h 1636"/>
                <a:gd name="T18" fmla="*/ 97 w 175"/>
                <a:gd name="T19" fmla="*/ 195 h 1636"/>
                <a:gd name="T20" fmla="*/ 70 w 175"/>
                <a:gd name="T21" fmla="*/ 228 h 1636"/>
                <a:gd name="T22" fmla="*/ 38 w 175"/>
                <a:gd name="T23" fmla="*/ 250 h 1636"/>
                <a:gd name="T24" fmla="*/ 0 w 175"/>
                <a:gd name="T25" fmla="*/ 27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1636">
                  <a:moveTo>
                    <a:pt x="0" y="272"/>
                  </a:moveTo>
                  <a:lnTo>
                    <a:pt x="0" y="1635"/>
                  </a:lnTo>
                  <a:lnTo>
                    <a:pt x="174" y="1635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8" y="43"/>
                  </a:lnTo>
                  <a:lnTo>
                    <a:pt x="163" y="87"/>
                  </a:lnTo>
                  <a:lnTo>
                    <a:pt x="147" y="125"/>
                  </a:lnTo>
                  <a:lnTo>
                    <a:pt x="124" y="163"/>
                  </a:lnTo>
                  <a:lnTo>
                    <a:pt x="97" y="195"/>
                  </a:lnTo>
                  <a:lnTo>
                    <a:pt x="70" y="228"/>
                  </a:lnTo>
                  <a:lnTo>
                    <a:pt x="38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 190"/>
            <p:cNvSpPr>
              <a:spLocks noChangeArrowheads="1"/>
            </p:cNvSpPr>
            <p:nvPr/>
          </p:nvSpPr>
          <p:spPr bwMode="auto">
            <a:xfrm>
              <a:off x="11372850" y="6167438"/>
              <a:ext cx="92075" cy="217487"/>
            </a:xfrm>
            <a:custGeom>
              <a:avLst/>
              <a:gdLst>
                <a:gd name="T0" fmla="*/ 131 w 262"/>
                <a:gd name="T1" fmla="*/ 435 h 609"/>
                <a:gd name="T2" fmla="*/ 131 w 262"/>
                <a:gd name="T3" fmla="*/ 435 h 609"/>
                <a:gd name="T4" fmla="*/ 104 w 262"/>
                <a:gd name="T5" fmla="*/ 429 h 609"/>
                <a:gd name="T6" fmla="*/ 81 w 262"/>
                <a:gd name="T7" fmla="*/ 424 h 609"/>
                <a:gd name="T8" fmla="*/ 60 w 262"/>
                <a:gd name="T9" fmla="*/ 413 h 609"/>
                <a:gd name="T10" fmla="*/ 38 w 262"/>
                <a:gd name="T11" fmla="*/ 396 h 609"/>
                <a:gd name="T12" fmla="*/ 22 w 262"/>
                <a:gd name="T13" fmla="*/ 375 h 609"/>
                <a:gd name="T14" fmla="*/ 11 w 262"/>
                <a:gd name="T15" fmla="*/ 353 h 609"/>
                <a:gd name="T16" fmla="*/ 6 w 262"/>
                <a:gd name="T17" fmla="*/ 331 h 609"/>
                <a:gd name="T18" fmla="*/ 0 w 262"/>
                <a:gd name="T19" fmla="*/ 304 h 609"/>
                <a:gd name="T20" fmla="*/ 0 w 262"/>
                <a:gd name="T21" fmla="*/ 304 h 609"/>
                <a:gd name="T22" fmla="*/ 6 w 262"/>
                <a:gd name="T23" fmla="*/ 277 h 609"/>
                <a:gd name="T24" fmla="*/ 11 w 262"/>
                <a:gd name="T25" fmla="*/ 255 h 609"/>
                <a:gd name="T26" fmla="*/ 22 w 262"/>
                <a:gd name="T27" fmla="*/ 228 h 609"/>
                <a:gd name="T28" fmla="*/ 38 w 262"/>
                <a:gd name="T29" fmla="*/ 212 h 609"/>
                <a:gd name="T30" fmla="*/ 60 w 262"/>
                <a:gd name="T31" fmla="*/ 195 h 609"/>
                <a:gd name="T32" fmla="*/ 81 w 262"/>
                <a:gd name="T33" fmla="*/ 185 h 609"/>
                <a:gd name="T34" fmla="*/ 104 w 262"/>
                <a:gd name="T35" fmla="*/ 174 h 609"/>
                <a:gd name="T36" fmla="*/ 131 w 262"/>
                <a:gd name="T37" fmla="*/ 174 h 609"/>
                <a:gd name="T38" fmla="*/ 131 w 262"/>
                <a:gd name="T39" fmla="*/ 174 h 609"/>
                <a:gd name="T40" fmla="*/ 158 w 262"/>
                <a:gd name="T41" fmla="*/ 174 h 609"/>
                <a:gd name="T42" fmla="*/ 179 w 262"/>
                <a:gd name="T43" fmla="*/ 185 h 609"/>
                <a:gd name="T44" fmla="*/ 201 w 262"/>
                <a:gd name="T45" fmla="*/ 195 h 609"/>
                <a:gd name="T46" fmla="*/ 223 w 262"/>
                <a:gd name="T47" fmla="*/ 212 h 609"/>
                <a:gd name="T48" fmla="*/ 239 w 262"/>
                <a:gd name="T49" fmla="*/ 228 h 609"/>
                <a:gd name="T50" fmla="*/ 250 w 262"/>
                <a:gd name="T51" fmla="*/ 255 h 609"/>
                <a:gd name="T52" fmla="*/ 256 w 262"/>
                <a:gd name="T53" fmla="*/ 277 h 609"/>
                <a:gd name="T54" fmla="*/ 261 w 262"/>
                <a:gd name="T55" fmla="*/ 304 h 609"/>
                <a:gd name="T56" fmla="*/ 261 w 262"/>
                <a:gd name="T57" fmla="*/ 27 h 609"/>
                <a:gd name="T58" fmla="*/ 261 w 262"/>
                <a:gd name="T59" fmla="*/ 27 h 609"/>
                <a:gd name="T60" fmla="*/ 228 w 262"/>
                <a:gd name="T61" fmla="*/ 16 h 609"/>
                <a:gd name="T62" fmla="*/ 196 w 262"/>
                <a:gd name="T63" fmla="*/ 6 h 609"/>
                <a:gd name="T64" fmla="*/ 163 w 262"/>
                <a:gd name="T65" fmla="*/ 0 h 609"/>
                <a:gd name="T66" fmla="*/ 131 w 262"/>
                <a:gd name="T67" fmla="*/ 0 h 609"/>
                <a:gd name="T68" fmla="*/ 131 w 262"/>
                <a:gd name="T69" fmla="*/ 0 h 609"/>
                <a:gd name="T70" fmla="*/ 98 w 262"/>
                <a:gd name="T71" fmla="*/ 0 h 609"/>
                <a:gd name="T72" fmla="*/ 65 w 262"/>
                <a:gd name="T73" fmla="*/ 6 h 609"/>
                <a:gd name="T74" fmla="*/ 33 w 262"/>
                <a:gd name="T75" fmla="*/ 16 h 609"/>
                <a:gd name="T76" fmla="*/ 0 w 262"/>
                <a:gd name="T77" fmla="*/ 27 h 609"/>
                <a:gd name="T78" fmla="*/ 0 w 262"/>
                <a:gd name="T79" fmla="*/ 576 h 609"/>
                <a:gd name="T80" fmla="*/ 0 w 262"/>
                <a:gd name="T81" fmla="*/ 576 h 609"/>
                <a:gd name="T82" fmla="*/ 33 w 262"/>
                <a:gd name="T83" fmla="*/ 592 h 609"/>
                <a:gd name="T84" fmla="*/ 65 w 262"/>
                <a:gd name="T85" fmla="*/ 597 h 609"/>
                <a:gd name="T86" fmla="*/ 98 w 262"/>
                <a:gd name="T87" fmla="*/ 603 h 609"/>
                <a:gd name="T88" fmla="*/ 131 w 262"/>
                <a:gd name="T89" fmla="*/ 608 h 609"/>
                <a:gd name="T90" fmla="*/ 131 w 262"/>
                <a:gd name="T91" fmla="*/ 608 h 609"/>
                <a:gd name="T92" fmla="*/ 163 w 262"/>
                <a:gd name="T93" fmla="*/ 603 h 609"/>
                <a:gd name="T94" fmla="*/ 196 w 262"/>
                <a:gd name="T95" fmla="*/ 597 h 609"/>
                <a:gd name="T96" fmla="*/ 228 w 262"/>
                <a:gd name="T97" fmla="*/ 592 h 609"/>
                <a:gd name="T98" fmla="*/ 261 w 262"/>
                <a:gd name="T99" fmla="*/ 576 h 609"/>
                <a:gd name="T100" fmla="*/ 261 w 262"/>
                <a:gd name="T101" fmla="*/ 304 h 609"/>
                <a:gd name="T102" fmla="*/ 261 w 262"/>
                <a:gd name="T103" fmla="*/ 304 h 609"/>
                <a:gd name="T104" fmla="*/ 256 w 262"/>
                <a:gd name="T105" fmla="*/ 331 h 609"/>
                <a:gd name="T106" fmla="*/ 250 w 262"/>
                <a:gd name="T107" fmla="*/ 353 h 609"/>
                <a:gd name="T108" fmla="*/ 239 w 262"/>
                <a:gd name="T109" fmla="*/ 375 h 609"/>
                <a:gd name="T110" fmla="*/ 223 w 262"/>
                <a:gd name="T111" fmla="*/ 396 h 609"/>
                <a:gd name="T112" fmla="*/ 201 w 262"/>
                <a:gd name="T113" fmla="*/ 413 h 609"/>
                <a:gd name="T114" fmla="*/ 179 w 262"/>
                <a:gd name="T115" fmla="*/ 424 h 609"/>
                <a:gd name="T116" fmla="*/ 158 w 262"/>
                <a:gd name="T117" fmla="*/ 429 h 609"/>
                <a:gd name="T118" fmla="*/ 131 w 262"/>
                <a:gd name="T119" fmla="*/ 435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609">
                  <a:moveTo>
                    <a:pt x="131" y="435"/>
                  </a:moveTo>
                  <a:lnTo>
                    <a:pt x="131" y="435"/>
                  </a:lnTo>
                  <a:lnTo>
                    <a:pt x="104" y="429"/>
                  </a:lnTo>
                  <a:lnTo>
                    <a:pt x="81" y="424"/>
                  </a:lnTo>
                  <a:lnTo>
                    <a:pt x="60" y="413"/>
                  </a:lnTo>
                  <a:lnTo>
                    <a:pt x="38" y="396"/>
                  </a:lnTo>
                  <a:lnTo>
                    <a:pt x="22" y="375"/>
                  </a:lnTo>
                  <a:lnTo>
                    <a:pt x="11" y="353"/>
                  </a:lnTo>
                  <a:lnTo>
                    <a:pt x="6" y="331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277"/>
                  </a:lnTo>
                  <a:lnTo>
                    <a:pt x="11" y="255"/>
                  </a:lnTo>
                  <a:lnTo>
                    <a:pt x="22" y="228"/>
                  </a:lnTo>
                  <a:lnTo>
                    <a:pt x="38" y="212"/>
                  </a:lnTo>
                  <a:lnTo>
                    <a:pt x="60" y="195"/>
                  </a:lnTo>
                  <a:lnTo>
                    <a:pt x="81" y="185"/>
                  </a:lnTo>
                  <a:lnTo>
                    <a:pt x="104" y="174"/>
                  </a:lnTo>
                  <a:lnTo>
                    <a:pt x="131" y="174"/>
                  </a:lnTo>
                  <a:lnTo>
                    <a:pt x="131" y="174"/>
                  </a:lnTo>
                  <a:lnTo>
                    <a:pt x="158" y="174"/>
                  </a:lnTo>
                  <a:lnTo>
                    <a:pt x="179" y="185"/>
                  </a:lnTo>
                  <a:lnTo>
                    <a:pt x="201" y="195"/>
                  </a:lnTo>
                  <a:lnTo>
                    <a:pt x="223" y="212"/>
                  </a:lnTo>
                  <a:lnTo>
                    <a:pt x="239" y="228"/>
                  </a:lnTo>
                  <a:lnTo>
                    <a:pt x="250" y="255"/>
                  </a:lnTo>
                  <a:lnTo>
                    <a:pt x="256" y="277"/>
                  </a:lnTo>
                  <a:lnTo>
                    <a:pt x="261" y="304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28" y="16"/>
                  </a:lnTo>
                  <a:lnTo>
                    <a:pt x="196" y="6"/>
                  </a:lnTo>
                  <a:lnTo>
                    <a:pt x="163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98" y="0"/>
                  </a:lnTo>
                  <a:lnTo>
                    <a:pt x="65" y="6"/>
                  </a:lnTo>
                  <a:lnTo>
                    <a:pt x="33" y="16"/>
                  </a:lnTo>
                  <a:lnTo>
                    <a:pt x="0" y="27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33" y="592"/>
                  </a:lnTo>
                  <a:lnTo>
                    <a:pt x="65" y="597"/>
                  </a:lnTo>
                  <a:lnTo>
                    <a:pt x="98" y="603"/>
                  </a:lnTo>
                  <a:lnTo>
                    <a:pt x="131" y="608"/>
                  </a:lnTo>
                  <a:lnTo>
                    <a:pt x="131" y="608"/>
                  </a:lnTo>
                  <a:lnTo>
                    <a:pt x="163" y="603"/>
                  </a:lnTo>
                  <a:lnTo>
                    <a:pt x="196" y="597"/>
                  </a:lnTo>
                  <a:lnTo>
                    <a:pt x="228" y="592"/>
                  </a:lnTo>
                  <a:lnTo>
                    <a:pt x="261" y="576"/>
                  </a:lnTo>
                  <a:lnTo>
                    <a:pt x="261" y="304"/>
                  </a:lnTo>
                  <a:lnTo>
                    <a:pt x="261" y="304"/>
                  </a:lnTo>
                  <a:lnTo>
                    <a:pt x="256" y="331"/>
                  </a:lnTo>
                  <a:lnTo>
                    <a:pt x="250" y="353"/>
                  </a:lnTo>
                  <a:lnTo>
                    <a:pt x="239" y="375"/>
                  </a:lnTo>
                  <a:lnTo>
                    <a:pt x="223" y="396"/>
                  </a:lnTo>
                  <a:lnTo>
                    <a:pt x="201" y="413"/>
                  </a:lnTo>
                  <a:lnTo>
                    <a:pt x="179" y="424"/>
                  </a:lnTo>
                  <a:lnTo>
                    <a:pt x="158" y="429"/>
                  </a:lnTo>
                  <a:lnTo>
                    <a:pt x="131" y="4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 191"/>
            <p:cNvSpPr>
              <a:spLocks noChangeArrowheads="1"/>
            </p:cNvSpPr>
            <p:nvPr/>
          </p:nvSpPr>
          <p:spPr bwMode="auto">
            <a:xfrm>
              <a:off x="11310938" y="6176963"/>
              <a:ext cx="60325" cy="196850"/>
            </a:xfrm>
            <a:custGeom>
              <a:avLst/>
              <a:gdLst>
                <a:gd name="T0" fmla="*/ 0 w 174"/>
                <a:gd name="T1" fmla="*/ 277 h 550"/>
                <a:gd name="T2" fmla="*/ 0 w 174"/>
                <a:gd name="T3" fmla="*/ 277 h 550"/>
                <a:gd name="T4" fmla="*/ 5 w 174"/>
                <a:gd name="T5" fmla="*/ 320 h 550"/>
                <a:gd name="T6" fmla="*/ 16 w 174"/>
                <a:gd name="T7" fmla="*/ 364 h 550"/>
                <a:gd name="T8" fmla="*/ 27 w 174"/>
                <a:gd name="T9" fmla="*/ 402 h 550"/>
                <a:gd name="T10" fmla="*/ 48 w 174"/>
                <a:gd name="T11" fmla="*/ 440 h 550"/>
                <a:gd name="T12" fmla="*/ 75 w 174"/>
                <a:gd name="T13" fmla="*/ 472 h 550"/>
                <a:gd name="T14" fmla="*/ 102 w 174"/>
                <a:gd name="T15" fmla="*/ 505 h 550"/>
                <a:gd name="T16" fmla="*/ 135 w 174"/>
                <a:gd name="T17" fmla="*/ 527 h 550"/>
                <a:gd name="T18" fmla="*/ 173 w 174"/>
                <a:gd name="T19" fmla="*/ 549 h 550"/>
                <a:gd name="T20" fmla="*/ 173 w 174"/>
                <a:gd name="T21" fmla="*/ 0 h 550"/>
                <a:gd name="T22" fmla="*/ 173 w 174"/>
                <a:gd name="T23" fmla="*/ 0 h 550"/>
                <a:gd name="T24" fmla="*/ 135 w 174"/>
                <a:gd name="T25" fmla="*/ 22 h 550"/>
                <a:gd name="T26" fmla="*/ 102 w 174"/>
                <a:gd name="T27" fmla="*/ 49 h 550"/>
                <a:gd name="T28" fmla="*/ 75 w 174"/>
                <a:gd name="T29" fmla="*/ 76 h 550"/>
                <a:gd name="T30" fmla="*/ 48 w 174"/>
                <a:gd name="T31" fmla="*/ 114 h 550"/>
                <a:gd name="T32" fmla="*/ 27 w 174"/>
                <a:gd name="T33" fmla="*/ 147 h 550"/>
                <a:gd name="T34" fmla="*/ 16 w 174"/>
                <a:gd name="T35" fmla="*/ 190 h 550"/>
                <a:gd name="T36" fmla="*/ 5 w 174"/>
                <a:gd name="T37" fmla="*/ 233 h 550"/>
                <a:gd name="T38" fmla="*/ 0 w 174"/>
                <a:gd name="T39" fmla="*/ 277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550">
                  <a:moveTo>
                    <a:pt x="0" y="277"/>
                  </a:moveTo>
                  <a:lnTo>
                    <a:pt x="0" y="277"/>
                  </a:lnTo>
                  <a:lnTo>
                    <a:pt x="5" y="320"/>
                  </a:lnTo>
                  <a:lnTo>
                    <a:pt x="16" y="364"/>
                  </a:lnTo>
                  <a:lnTo>
                    <a:pt x="27" y="402"/>
                  </a:lnTo>
                  <a:lnTo>
                    <a:pt x="48" y="440"/>
                  </a:lnTo>
                  <a:lnTo>
                    <a:pt x="75" y="472"/>
                  </a:lnTo>
                  <a:lnTo>
                    <a:pt x="102" y="505"/>
                  </a:lnTo>
                  <a:lnTo>
                    <a:pt x="135" y="527"/>
                  </a:lnTo>
                  <a:lnTo>
                    <a:pt x="173" y="549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35" y="22"/>
                  </a:lnTo>
                  <a:lnTo>
                    <a:pt x="102" y="49"/>
                  </a:lnTo>
                  <a:lnTo>
                    <a:pt x="75" y="76"/>
                  </a:lnTo>
                  <a:lnTo>
                    <a:pt x="48" y="114"/>
                  </a:lnTo>
                  <a:lnTo>
                    <a:pt x="27" y="147"/>
                  </a:lnTo>
                  <a:lnTo>
                    <a:pt x="16" y="190"/>
                  </a:lnTo>
                  <a:lnTo>
                    <a:pt x="5" y="233"/>
                  </a:lnTo>
                  <a:lnTo>
                    <a:pt x="0" y="2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 192"/>
            <p:cNvSpPr>
              <a:spLocks noChangeArrowheads="1"/>
            </p:cNvSpPr>
            <p:nvPr/>
          </p:nvSpPr>
          <p:spPr bwMode="auto">
            <a:xfrm>
              <a:off x="11466513" y="6176963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0 w 175"/>
                <a:gd name="T11" fmla="*/ 505 h 550"/>
                <a:gd name="T12" fmla="*/ 97 w 175"/>
                <a:gd name="T13" fmla="*/ 472 h 550"/>
                <a:gd name="T14" fmla="*/ 124 w 175"/>
                <a:gd name="T15" fmla="*/ 440 h 550"/>
                <a:gd name="T16" fmla="*/ 147 w 175"/>
                <a:gd name="T17" fmla="*/ 402 h 550"/>
                <a:gd name="T18" fmla="*/ 163 w 175"/>
                <a:gd name="T19" fmla="*/ 364 h 550"/>
                <a:gd name="T20" fmla="*/ 168 w 175"/>
                <a:gd name="T21" fmla="*/ 320 h 550"/>
                <a:gd name="T22" fmla="*/ 174 w 175"/>
                <a:gd name="T23" fmla="*/ 277 h 550"/>
                <a:gd name="T24" fmla="*/ 174 w 175"/>
                <a:gd name="T25" fmla="*/ 277 h 550"/>
                <a:gd name="T26" fmla="*/ 168 w 175"/>
                <a:gd name="T27" fmla="*/ 233 h 550"/>
                <a:gd name="T28" fmla="*/ 163 w 175"/>
                <a:gd name="T29" fmla="*/ 190 h 550"/>
                <a:gd name="T30" fmla="*/ 147 w 175"/>
                <a:gd name="T31" fmla="*/ 147 h 550"/>
                <a:gd name="T32" fmla="*/ 124 w 175"/>
                <a:gd name="T33" fmla="*/ 114 h 550"/>
                <a:gd name="T34" fmla="*/ 97 w 175"/>
                <a:gd name="T35" fmla="*/ 76 h 550"/>
                <a:gd name="T36" fmla="*/ 70 w 175"/>
                <a:gd name="T37" fmla="*/ 49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0" y="505"/>
                  </a:lnTo>
                  <a:lnTo>
                    <a:pt x="97" y="472"/>
                  </a:lnTo>
                  <a:lnTo>
                    <a:pt x="124" y="440"/>
                  </a:lnTo>
                  <a:lnTo>
                    <a:pt x="147" y="402"/>
                  </a:lnTo>
                  <a:lnTo>
                    <a:pt x="163" y="364"/>
                  </a:lnTo>
                  <a:lnTo>
                    <a:pt x="168" y="320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8" y="233"/>
                  </a:lnTo>
                  <a:lnTo>
                    <a:pt x="163" y="190"/>
                  </a:lnTo>
                  <a:lnTo>
                    <a:pt x="147" y="147"/>
                  </a:lnTo>
                  <a:lnTo>
                    <a:pt x="124" y="114"/>
                  </a:lnTo>
                  <a:lnTo>
                    <a:pt x="97" y="76"/>
                  </a:lnTo>
                  <a:lnTo>
                    <a:pt x="70" y="49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193"/>
            <p:cNvSpPr>
              <a:spLocks noChangeArrowheads="1"/>
            </p:cNvSpPr>
            <p:nvPr/>
          </p:nvSpPr>
          <p:spPr bwMode="auto">
            <a:xfrm>
              <a:off x="10999788" y="5994400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1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1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4 h 604"/>
                <a:gd name="T36" fmla="*/ 212 w 609"/>
                <a:gd name="T37" fmla="*/ 211 h 604"/>
                <a:gd name="T38" fmla="*/ 185 w 609"/>
                <a:gd name="T39" fmla="*/ 250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50 h 604"/>
                <a:gd name="T60" fmla="*/ 397 w 609"/>
                <a:gd name="T61" fmla="*/ 211 h 604"/>
                <a:gd name="T62" fmla="*/ 353 w 609"/>
                <a:gd name="T63" fmla="*/ 184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1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1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4"/>
                  </a:lnTo>
                  <a:lnTo>
                    <a:pt x="229" y="195"/>
                  </a:lnTo>
                  <a:lnTo>
                    <a:pt x="212" y="211"/>
                  </a:lnTo>
                  <a:lnTo>
                    <a:pt x="196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26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5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08" y="228"/>
                  </a:lnTo>
                  <a:lnTo>
                    <a:pt x="397" y="211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194"/>
            <p:cNvSpPr>
              <a:spLocks noChangeArrowheads="1"/>
            </p:cNvSpPr>
            <p:nvPr/>
          </p:nvSpPr>
          <p:spPr bwMode="auto">
            <a:xfrm>
              <a:off x="10220325" y="543560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5 w 609"/>
                <a:gd name="T5" fmla="*/ 473 h 609"/>
                <a:gd name="T6" fmla="*/ 11 w 609"/>
                <a:gd name="T7" fmla="*/ 364 h 609"/>
                <a:gd name="T8" fmla="*/ 11 w 609"/>
                <a:gd name="T9" fmla="*/ 244 h 609"/>
                <a:gd name="T10" fmla="*/ 55 w 609"/>
                <a:gd name="T11" fmla="*/ 136 h 609"/>
                <a:gd name="T12" fmla="*/ 136 w 609"/>
                <a:gd name="T13" fmla="*/ 54 h 609"/>
                <a:gd name="T14" fmla="*/ 244 w 609"/>
                <a:gd name="T15" fmla="*/ 6 h 609"/>
                <a:gd name="T16" fmla="*/ 364 w 609"/>
                <a:gd name="T17" fmla="*/ 6 h 609"/>
                <a:gd name="T18" fmla="*/ 473 w 609"/>
                <a:gd name="T19" fmla="*/ 54 h 609"/>
                <a:gd name="T20" fmla="*/ 559 w 609"/>
                <a:gd name="T21" fmla="*/ 136 h 609"/>
                <a:gd name="T22" fmla="*/ 603 w 609"/>
                <a:gd name="T23" fmla="*/ 244 h 609"/>
                <a:gd name="T24" fmla="*/ 603 w 609"/>
                <a:gd name="T25" fmla="*/ 364 h 609"/>
                <a:gd name="T26" fmla="*/ 559 w 609"/>
                <a:gd name="T27" fmla="*/ 473 h 609"/>
                <a:gd name="T28" fmla="*/ 473 w 609"/>
                <a:gd name="T29" fmla="*/ 554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6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6 h 609"/>
                <a:gd name="T60" fmla="*/ 396 w 609"/>
                <a:gd name="T61" fmla="*/ 212 h 609"/>
                <a:gd name="T62" fmla="*/ 359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90" y="581"/>
                  </a:lnTo>
                  <a:lnTo>
                    <a:pt x="136" y="554"/>
                  </a:lnTo>
                  <a:lnTo>
                    <a:pt x="92" y="516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85"/>
                  </a:lnTo>
                  <a:lnTo>
                    <a:pt x="55" y="136"/>
                  </a:lnTo>
                  <a:lnTo>
                    <a:pt x="92" y="87"/>
                  </a:lnTo>
                  <a:lnTo>
                    <a:pt x="136" y="54"/>
                  </a:lnTo>
                  <a:lnTo>
                    <a:pt x="190" y="22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3" y="54"/>
                  </a:lnTo>
                  <a:lnTo>
                    <a:pt x="521" y="87"/>
                  </a:lnTo>
                  <a:lnTo>
                    <a:pt x="559" y="136"/>
                  </a:lnTo>
                  <a:lnTo>
                    <a:pt x="587" y="185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59" y="473"/>
                  </a:lnTo>
                  <a:lnTo>
                    <a:pt x="521" y="516"/>
                  </a:lnTo>
                  <a:lnTo>
                    <a:pt x="473" y="554"/>
                  </a:lnTo>
                  <a:lnTo>
                    <a:pt x="423" y="581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6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80" y="413"/>
                  </a:lnTo>
                  <a:lnTo>
                    <a:pt x="396" y="397"/>
                  </a:lnTo>
                  <a:lnTo>
                    <a:pt x="413" y="375"/>
                  </a:lnTo>
                  <a:lnTo>
                    <a:pt x="423" y="353"/>
                  </a:lnTo>
                  <a:lnTo>
                    <a:pt x="434" y="331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80" y="196"/>
                  </a:lnTo>
                  <a:lnTo>
                    <a:pt x="359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 195"/>
            <p:cNvSpPr>
              <a:spLocks noChangeArrowheads="1"/>
            </p:cNvSpPr>
            <p:nvPr/>
          </p:nvSpPr>
          <p:spPr bwMode="auto">
            <a:xfrm>
              <a:off x="11623675" y="4951413"/>
              <a:ext cx="215900" cy="215900"/>
            </a:xfrm>
            <a:custGeom>
              <a:avLst/>
              <a:gdLst>
                <a:gd name="T0" fmla="*/ 239 w 604"/>
                <a:gd name="T1" fmla="*/ 598 h 604"/>
                <a:gd name="T2" fmla="*/ 130 w 604"/>
                <a:gd name="T3" fmla="*/ 554 h 604"/>
                <a:gd name="T4" fmla="*/ 49 w 604"/>
                <a:gd name="T5" fmla="*/ 473 h 604"/>
                <a:gd name="T6" fmla="*/ 6 w 604"/>
                <a:gd name="T7" fmla="*/ 364 h 604"/>
                <a:gd name="T8" fmla="*/ 6 w 604"/>
                <a:gd name="T9" fmla="*/ 239 h 604"/>
                <a:gd name="T10" fmla="*/ 49 w 604"/>
                <a:gd name="T11" fmla="*/ 130 h 604"/>
                <a:gd name="T12" fmla="*/ 130 w 604"/>
                <a:gd name="T13" fmla="*/ 49 h 604"/>
                <a:gd name="T14" fmla="*/ 239 w 604"/>
                <a:gd name="T15" fmla="*/ 5 h 604"/>
                <a:gd name="T16" fmla="*/ 358 w 604"/>
                <a:gd name="T17" fmla="*/ 5 h 604"/>
                <a:gd name="T18" fmla="*/ 467 w 604"/>
                <a:gd name="T19" fmla="*/ 49 h 604"/>
                <a:gd name="T20" fmla="*/ 554 w 604"/>
                <a:gd name="T21" fmla="*/ 136 h 604"/>
                <a:gd name="T22" fmla="*/ 597 w 604"/>
                <a:gd name="T23" fmla="*/ 244 h 604"/>
                <a:gd name="T24" fmla="*/ 597 w 604"/>
                <a:gd name="T25" fmla="*/ 364 h 604"/>
                <a:gd name="T26" fmla="*/ 554 w 604"/>
                <a:gd name="T27" fmla="*/ 473 h 604"/>
                <a:gd name="T28" fmla="*/ 467 w 604"/>
                <a:gd name="T29" fmla="*/ 554 h 604"/>
                <a:gd name="T30" fmla="*/ 358 w 604"/>
                <a:gd name="T31" fmla="*/ 598 h 604"/>
                <a:gd name="T32" fmla="*/ 299 w 604"/>
                <a:gd name="T33" fmla="*/ 174 h 604"/>
                <a:gd name="T34" fmla="*/ 250 w 604"/>
                <a:gd name="T35" fmla="*/ 185 h 604"/>
                <a:gd name="T36" fmla="*/ 212 w 604"/>
                <a:gd name="T37" fmla="*/ 212 h 604"/>
                <a:gd name="T38" fmla="*/ 179 w 604"/>
                <a:gd name="T39" fmla="*/ 250 h 604"/>
                <a:gd name="T40" fmla="*/ 174 w 604"/>
                <a:gd name="T41" fmla="*/ 304 h 604"/>
                <a:gd name="T42" fmla="*/ 179 w 604"/>
                <a:gd name="T43" fmla="*/ 353 h 604"/>
                <a:gd name="T44" fmla="*/ 212 w 604"/>
                <a:gd name="T45" fmla="*/ 391 h 604"/>
                <a:gd name="T46" fmla="*/ 250 w 604"/>
                <a:gd name="T47" fmla="*/ 423 h 604"/>
                <a:gd name="T48" fmla="*/ 299 w 604"/>
                <a:gd name="T49" fmla="*/ 429 h 604"/>
                <a:gd name="T50" fmla="*/ 353 w 604"/>
                <a:gd name="T51" fmla="*/ 423 h 604"/>
                <a:gd name="T52" fmla="*/ 391 w 604"/>
                <a:gd name="T53" fmla="*/ 391 h 604"/>
                <a:gd name="T54" fmla="*/ 418 w 604"/>
                <a:gd name="T55" fmla="*/ 353 h 604"/>
                <a:gd name="T56" fmla="*/ 429 w 604"/>
                <a:gd name="T57" fmla="*/ 304 h 604"/>
                <a:gd name="T58" fmla="*/ 418 w 604"/>
                <a:gd name="T59" fmla="*/ 250 h 604"/>
                <a:gd name="T60" fmla="*/ 391 w 604"/>
                <a:gd name="T61" fmla="*/ 212 h 604"/>
                <a:gd name="T62" fmla="*/ 353 w 604"/>
                <a:gd name="T63" fmla="*/ 185 h 604"/>
                <a:gd name="T64" fmla="*/ 299 w 604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4" h="604">
                  <a:moveTo>
                    <a:pt x="299" y="603"/>
                  </a:moveTo>
                  <a:lnTo>
                    <a:pt x="239" y="598"/>
                  </a:lnTo>
                  <a:lnTo>
                    <a:pt x="185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299" y="0"/>
                  </a:lnTo>
                  <a:lnTo>
                    <a:pt x="358" y="5"/>
                  </a:lnTo>
                  <a:lnTo>
                    <a:pt x="418" y="22"/>
                  </a:lnTo>
                  <a:lnTo>
                    <a:pt x="467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3" y="304"/>
                  </a:lnTo>
                  <a:lnTo>
                    <a:pt x="597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67" y="554"/>
                  </a:lnTo>
                  <a:lnTo>
                    <a:pt x="418" y="581"/>
                  </a:lnTo>
                  <a:lnTo>
                    <a:pt x="358" y="598"/>
                  </a:lnTo>
                  <a:lnTo>
                    <a:pt x="299" y="603"/>
                  </a:lnTo>
                  <a:close/>
                  <a:moveTo>
                    <a:pt x="299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79" y="250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79" y="353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28" y="407"/>
                  </a:lnTo>
                  <a:lnTo>
                    <a:pt x="250" y="423"/>
                  </a:lnTo>
                  <a:lnTo>
                    <a:pt x="277" y="429"/>
                  </a:lnTo>
                  <a:lnTo>
                    <a:pt x="299" y="429"/>
                  </a:lnTo>
                  <a:lnTo>
                    <a:pt x="326" y="429"/>
                  </a:lnTo>
                  <a:lnTo>
                    <a:pt x="353" y="423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6"/>
                  </a:lnTo>
                  <a:lnTo>
                    <a:pt x="429" y="304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299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 196"/>
            <p:cNvSpPr>
              <a:spLocks noChangeArrowheads="1"/>
            </p:cNvSpPr>
            <p:nvPr/>
          </p:nvSpPr>
          <p:spPr bwMode="auto">
            <a:xfrm>
              <a:off x="9285288" y="6180138"/>
              <a:ext cx="217488" cy="217487"/>
            </a:xfrm>
            <a:custGeom>
              <a:avLst/>
              <a:gdLst>
                <a:gd name="T0" fmla="*/ 245 w 609"/>
                <a:gd name="T1" fmla="*/ 603 h 609"/>
                <a:gd name="T2" fmla="*/ 136 w 609"/>
                <a:gd name="T3" fmla="*/ 559 h 609"/>
                <a:gd name="T4" fmla="*/ 55 w 609"/>
                <a:gd name="T5" fmla="*/ 472 h 609"/>
                <a:gd name="T6" fmla="*/ 6 w 609"/>
                <a:gd name="T7" fmla="*/ 364 h 609"/>
                <a:gd name="T8" fmla="*/ 6 w 609"/>
                <a:gd name="T9" fmla="*/ 245 h 609"/>
                <a:gd name="T10" fmla="*/ 55 w 609"/>
                <a:gd name="T11" fmla="*/ 136 h 609"/>
                <a:gd name="T12" fmla="*/ 136 w 609"/>
                <a:gd name="T13" fmla="*/ 54 h 609"/>
                <a:gd name="T14" fmla="*/ 245 w 609"/>
                <a:gd name="T15" fmla="*/ 11 h 609"/>
                <a:gd name="T16" fmla="*/ 364 w 609"/>
                <a:gd name="T17" fmla="*/ 11 h 609"/>
                <a:gd name="T18" fmla="*/ 472 w 609"/>
                <a:gd name="T19" fmla="*/ 54 h 609"/>
                <a:gd name="T20" fmla="*/ 554 w 609"/>
                <a:gd name="T21" fmla="*/ 136 h 609"/>
                <a:gd name="T22" fmla="*/ 603 w 609"/>
                <a:gd name="T23" fmla="*/ 245 h 609"/>
                <a:gd name="T24" fmla="*/ 603 w 609"/>
                <a:gd name="T25" fmla="*/ 364 h 609"/>
                <a:gd name="T26" fmla="*/ 554 w 609"/>
                <a:gd name="T27" fmla="*/ 472 h 609"/>
                <a:gd name="T28" fmla="*/ 472 w 609"/>
                <a:gd name="T29" fmla="*/ 559 h 609"/>
                <a:gd name="T30" fmla="*/ 364 w 609"/>
                <a:gd name="T31" fmla="*/ 603 h 609"/>
                <a:gd name="T32" fmla="*/ 304 w 609"/>
                <a:gd name="T33" fmla="*/ 174 h 609"/>
                <a:gd name="T34" fmla="*/ 255 w 609"/>
                <a:gd name="T35" fmla="*/ 184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8 h 609"/>
                <a:gd name="T44" fmla="*/ 212 w 609"/>
                <a:gd name="T45" fmla="*/ 397 h 609"/>
                <a:gd name="T46" fmla="*/ 255 w 609"/>
                <a:gd name="T47" fmla="*/ 424 h 609"/>
                <a:gd name="T48" fmla="*/ 304 w 609"/>
                <a:gd name="T49" fmla="*/ 434 h 609"/>
                <a:gd name="T50" fmla="*/ 353 w 609"/>
                <a:gd name="T51" fmla="*/ 424 h 609"/>
                <a:gd name="T52" fmla="*/ 397 w 609"/>
                <a:gd name="T53" fmla="*/ 397 h 609"/>
                <a:gd name="T54" fmla="*/ 424 w 609"/>
                <a:gd name="T55" fmla="*/ 358 h 609"/>
                <a:gd name="T56" fmla="*/ 434 w 609"/>
                <a:gd name="T57" fmla="*/ 304 h 609"/>
                <a:gd name="T58" fmla="*/ 424 w 609"/>
                <a:gd name="T59" fmla="*/ 255 h 609"/>
                <a:gd name="T60" fmla="*/ 397 w 609"/>
                <a:gd name="T61" fmla="*/ 212 h 609"/>
                <a:gd name="T62" fmla="*/ 353 w 609"/>
                <a:gd name="T63" fmla="*/ 184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5" y="603"/>
                  </a:lnTo>
                  <a:lnTo>
                    <a:pt x="185" y="586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5" y="472"/>
                  </a:lnTo>
                  <a:lnTo>
                    <a:pt x="28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8" y="190"/>
                  </a:lnTo>
                  <a:lnTo>
                    <a:pt x="55" y="136"/>
                  </a:lnTo>
                  <a:lnTo>
                    <a:pt x="93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5" y="11"/>
                  </a:lnTo>
                  <a:lnTo>
                    <a:pt x="304" y="0"/>
                  </a:lnTo>
                  <a:lnTo>
                    <a:pt x="364" y="11"/>
                  </a:lnTo>
                  <a:lnTo>
                    <a:pt x="424" y="27"/>
                  </a:lnTo>
                  <a:lnTo>
                    <a:pt x="472" y="54"/>
                  </a:lnTo>
                  <a:lnTo>
                    <a:pt x="522" y="93"/>
                  </a:lnTo>
                  <a:lnTo>
                    <a:pt x="554" y="136"/>
                  </a:lnTo>
                  <a:lnTo>
                    <a:pt x="586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6" y="424"/>
                  </a:lnTo>
                  <a:lnTo>
                    <a:pt x="554" y="472"/>
                  </a:lnTo>
                  <a:lnTo>
                    <a:pt x="522" y="521"/>
                  </a:lnTo>
                  <a:lnTo>
                    <a:pt x="472" y="559"/>
                  </a:lnTo>
                  <a:lnTo>
                    <a:pt x="424" y="586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4"/>
                  </a:lnTo>
                  <a:lnTo>
                    <a:pt x="234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80" y="277"/>
                  </a:lnTo>
                  <a:lnTo>
                    <a:pt x="174" y="304"/>
                  </a:lnTo>
                  <a:lnTo>
                    <a:pt x="180" y="331"/>
                  </a:lnTo>
                  <a:lnTo>
                    <a:pt x="185" y="358"/>
                  </a:lnTo>
                  <a:lnTo>
                    <a:pt x="196" y="380"/>
                  </a:lnTo>
                  <a:lnTo>
                    <a:pt x="212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2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7" y="397"/>
                  </a:lnTo>
                  <a:lnTo>
                    <a:pt x="413" y="380"/>
                  </a:lnTo>
                  <a:lnTo>
                    <a:pt x="424" y="358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4"/>
                  </a:lnTo>
                  <a:lnTo>
                    <a:pt x="332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 197"/>
            <p:cNvSpPr>
              <a:spLocks noChangeArrowheads="1"/>
            </p:cNvSpPr>
            <p:nvPr/>
          </p:nvSpPr>
          <p:spPr bwMode="auto">
            <a:xfrm>
              <a:off x="9598025" y="6053138"/>
              <a:ext cx="215900" cy="215900"/>
            </a:xfrm>
            <a:custGeom>
              <a:avLst/>
              <a:gdLst>
                <a:gd name="T0" fmla="*/ 239 w 603"/>
                <a:gd name="T1" fmla="*/ 598 h 604"/>
                <a:gd name="T2" fmla="*/ 130 w 603"/>
                <a:gd name="T3" fmla="*/ 554 h 604"/>
                <a:gd name="T4" fmla="*/ 49 w 603"/>
                <a:gd name="T5" fmla="*/ 473 h 604"/>
                <a:gd name="T6" fmla="*/ 5 w 603"/>
                <a:gd name="T7" fmla="*/ 364 h 604"/>
                <a:gd name="T8" fmla="*/ 5 w 603"/>
                <a:gd name="T9" fmla="*/ 239 h 604"/>
                <a:gd name="T10" fmla="*/ 49 w 603"/>
                <a:gd name="T11" fmla="*/ 130 h 604"/>
                <a:gd name="T12" fmla="*/ 130 w 603"/>
                <a:gd name="T13" fmla="*/ 48 h 604"/>
                <a:gd name="T14" fmla="*/ 239 w 603"/>
                <a:gd name="T15" fmla="*/ 5 h 604"/>
                <a:gd name="T16" fmla="*/ 363 w 603"/>
                <a:gd name="T17" fmla="*/ 5 h 604"/>
                <a:gd name="T18" fmla="*/ 472 w 603"/>
                <a:gd name="T19" fmla="*/ 48 h 604"/>
                <a:gd name="T20" fmla="*/ 554 w 603"/>
                <a:gd name="T21" fmla="*/ 130 h 604"/>
                <a:gd name="T22" fmla="*/ 597 w 603"/>
                <a:gd name="T23" fmla="*/ 239 h 604"/>
                <a:gd name="T24" fmla="*/ 597 w 603"/>
                <a:gd name="T25" fmla="*/ 364 h 604"/>
                <a:gd name="T26" fmla="*/ 554 w 603"/>
                <a:gd name="T27" fmla="*/ 473 h 604"/>
                <a:gd name="T28" fmla="*/ 472 w 603"/>
                <a:gd name="T29" fmla="*/ 554 h 604"/>
                <a:gd name="T30" fmla="*/ 363 w 603"/>
                <a:gd name="T31" fmla="*/ 598 h 604"/>
                <a:gd name="T32" fmla="*/ 298 w 603"/>
                <a:gd name="T33" fmla="*/ 173 h 604"/>
                <a:gd name="T34" fmla="*/ 250 w 603"/>
                <a:gd name="T35" fmla="*/ 184 h 604"/>
                <a:gd name="T36" fmla="*/ 211 w 603"/>
                <a:gd name="T37" fmla="*/ 212 h 604"/>
                <a:gd name="T38" fmla="*/ 184 w 603"/>
                <a:gd name="T39" fmla="*/ 250 h 604"/>
                <a:gd name="T40" fmla="*/ 173 w 603"/>
                <a:gd name="T41" fmla="*/ 298 h 604"/>
                <a:gd name="T42" fmla="*/ 184 w 603"/>
                <a:gd name="T43" fmla="*/ 353 h 604"/>
                <a:gd name="T44" fmla="*/ 211 w 603"/>
                <a:gd name="T45" fmla="*/ 391 h 604"/>
                <a:gd name="T46" fmla="*/ 250 w 603"/>
                <a:gd name="T47" fmla="*/ 418 h 604"/>
                <a:gd name="T48" fmla="*/ 298 w 603"/>
                <a:gd name="T49" fmla="*/ 429 h 604"/>
                <a:gd name="T50" fmla="*/ 353 w 603"/>
                <a:gd name="T51" fmla="*/ 418 h 604"/>
                <a:gd name="T52" fmla="*/ 391 w 603"/>
                <a:gd name="T53" fmla="*/ 391 h 604"/>
                <a:gd name="T54" fmla="*/ 418 w 603"/>
                <a:gd name="T55" fmla="*/ 353 h 604"/>
                <a:gd name="T56" fmla="*/ 429 w 603"/>
                <a:gd name="T57" fmla="*/ 298 h 604"/>
                <a:gd name="T58" fmla="*/ 418 w 603"/>
                <a:gd name="T59" fmla="*/ 250 h 604"/>
                <a:gd name="T60" fmla="*/ 391 w 603"/>
                <a:gd name="T61" fmla="*/ 212 h 604"/>
                <a:gd name="T62" fmla="*/ 353 w 603"/>
                <a:gd name="T63" fmla="*/ 184 h 604"/>
                <a:gd name="T64" fmla="*/ 298 w 603"/>
                <a:gd name="T65" fmla="*/ 17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04">
                  <a:moveTo>
                    <a:pt x="298" y="603"/>
                  </a:moveTo>
                  <a:lnTo>
                    <a:pt x="239" y="598"/>
                  </a:lnTo>
                  <a:lnTo>
                    <a:pt x="184" y="581"/>
                  </a:lnTo>
                  <a:lnTo>
                    <a:pt x="130" y="554"/>
                  </a:lnTo>
                  <a:lnTo>
                    <a:pt x="87" y="516"/>
                  </a:lnTo>
                  <a:lnTo>
                    <a:pt x="49" y="473"/>
                  </a:lnTo>
                  <a:lnTo>
                    <a:pt x="21" y="418"/>
                  </a:lnTo>
                  <a:lnTo>
                    <a:pt x="5" y="364"/>
                  </a:lnTo>
                  <a:lnTo>
                    <a:pt x="0" y="298"/>
                  </a:lnTo>
                  <a:lnTo>
                    <a:pt x="5" y="239"/>
                  </a:lnTo>
                  <a:lnTo>
                    <a:pt x="21" y="184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0" y="48"/>
                  </a:lnTo>
                  <a:lnTo>
                    <a:pt x="184" y="21"/>
                  </a:lnTo>
                  <a:lnTo>
                    <a:pt x="239" y="5"/>
                  </a:lnTo>
                  <a:lnTo>
                    <a:pt x="298" y="0"/>
                  </a:lnTo>
                  <a:lnTo>
                    <a:pt x="363" y="5"/>
                  </a:lnTo>
                  <a:lnTo>
                    <a:pt x="418" y="21"/>
                  </a:lnTo>
                  <a:lnTo>
                    <a:pt x="472" y="48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4"/>
                  </a:lnTo>
                  <a:lnTo>
                    <a:pt x="597" y="239"/>
                  </a:lnTo>
                  <a:lnTo>
                    <a:pt x="602" y="298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3" y="598"/>
                  </a:lnTo>
                  <a:lnTo>
                    <a:pt x="298" y="603"/>
                  </a:lnTo>
                  <a:close/>
                  <a:moveTo>
                    <a:pt x="298" y="173"/>
                  </a:moveTo>
                  <a:lnTo>
                    <a:pt x="277" y="173"/>
                  </a:lnTo>
                  <a:lnTo>
                    <a:pt x="250" y="184"/>
                  </a:lnTo>
                  <a:lnTo>
                    <a:pt x="228" y="196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50"/>
                  </a:lnTo>
                  <a:lnTo>
                    <a:pt x="173" y="277"/>
                  </a:lnTo>
                  <a:lnTo>
                    <a:pt x="173" y="298"/>
                  </a:lnTo>
                  <a:lnTo>
                    <a:pt x="173" y="325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1"/>
                  </a:lnTo>
                  <a:lnTo>
                    <a:pt x="228" y="407"/>
                  </a:lnTo>
                  <a:lnTo>
                    <a:pt x="250" y="418"/>
                  </a:lnTo>
                  <a:lnTo>
                    <a:pt x="277" y="429"/>
                  </a:lnTo>
                  <a:lnTo>
                    <a:pt x="298" y="429"/>
                  </a:lnTo>
                  <a:lnTo>
                    <a:pt x="325" y="429"/>
                  </a:lnTo>
                  <a:lnTo>
                    <a:pt x="353" y="418"/>
                  </a:lnTo>
                  <a:lnTo>
                    <a:pt x="375" y="407"/>
                  </a:lnTo>
                  <a:lnTo>
                    <a:pt x="391" y="391"/>
                  </a:lnTo>
                  <a:lnTo>
                    <a:pt x="407" y="375"/>
                  </a:lnTo>
                  <a:lnTo>
                    <a:pt x="418" y="353"/>
                  </a:lnTo>
                  <a:lnTo>
                    <a:pt x="429" y="325"/>
                  </a:lnTo>
                  <a:lnTo>
                    <a:pt x="429" y="298"/>
                  </a:lnTo>
                  <a:lnTo>
                    <a:pt x="429" y="277"/>
                  </a:lnTo>
                  <a:lnTo>
                    <a:pt x="418" y="250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5" y="196"/>
                  </a:lnTo>
                  <a:lnTo>
                    <a:pt x="353" y="184"/>
                  </a:lnTo>
                  <a:lnTo>
                    <a:pt x="325" y="173"/>
                  </a:lnTo>
                  <a:lnTo>
                    <a:pt x="298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 198"/>
            <p:cNvSpPr>
              <a:spLocks noChangeArrowheads="1"/>
            </p:cNvSpPr>
            <p:nvPr/>
          </p:nvSpPr>
          <p:spPr bwMode="auto">
            <a:xfrm>
              <a:off x="10220325" y="6178550"/>
              <a:ext cx="0" cy="1587"/>
            </a:xfrm>
            <a:custGeom>
              <a:avLst/>
              <a:gdLst>
                <a:gd name="T0" fmla="*/ 0 w 1"/>
                <a:gd name="T1" fmla="*/ 5 h 11"/>
                <a:gd name="T2" fmla="*/ 0 w 1"/>
                <a:gd name="T3" fmla="*/ 5 h 11"/>
                <a:gd name="T4" fmla="*/ 0 w 1"/>
                <a:gd name="T5" fmla="*/ 0 h 11"/>
                <a:gd name="T6" fmla="*/ 0 w 1"/>
                <a:gd name="T7" fmla="*/ 10 h 11"/>
                <a:gd name="T8" fmla="*/ 0 w 1"/>
                <a:gd name="T9" fmla="*/ 10 h 11"/>
                <a:gd name="T10" fmla="*/ 0 w 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1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 199"/>
            <p:cNvSpPr>
              <a:spLocks noChangeArrowheads="1"/>
            </p:cNvSpPr>
            <p:nvPr/>
          </p:nvSpPr>
          <p:spPr bwMode="auto">
            <a:xfrm>
              <a:off x="10220325" y="6083300"/>
              <a:ext cx="61913" cy="195262"/>
            </a:xfrm>
            <a:custGeom>
              <a:avLst/>
              <a:gdLst>
                <a:gd name="T0" fmla="*/ 174 w 175"/>
                <a:gd name="T1" fmla="*/ 272 h 545"/>
                <a:gd name="T2" fmla="*/ 174 w 175"/>
                <a:gd name="T3" fmla="*/ 272 h 545"/>
                <a:gd name="T4" fmla="*/ 174 w 175"/>
                <a:gd name="T5" fmla="*/ 228 h 545"/>
                <a:gd name="T6" fmla="*/ 163 w 175"/>
                <a:gd name="T7" fmla="*/ 185 h 545"/>
                <a:gd name="T8" fmla="*/ 147 w 175"/>
                <a:gd name="T9" fmla="*/ 147 h 545"/>
                <a:gd name="T10" fmla="*/ 125 w 175"/>
                <a:gd name="T11" fmla="*/ 109 h 545"/>
                <a:gd name="T12" fmla="*/ 103 w 175"/>
                <a:gd name="T13" fmla="*/ 76 h 545"/>
                <a:gd name="T14" fmla="*/ 71 w 175"/>
                <a:gd name="T15" fmla="*/ 44 h 545"/>
                <a:gd name="T16" fmla="*/ 38 w 175"/>
                <a:gd name="T17" fmla="*/ 17 h 545"/>
                <a:gd name="T18" fmla="*/ 0 w 175"/>
                <a:gd name="T19" fmla="*/ 0 h 545"/>
                <a:gd name="T20" fmla="*/ 0 w 175"/>
                <a:gd name="T21" fmla="*/ 267 h 545"/>
                <a:gd name="T22" fmla="*/ 0 w 175"/>
                <a:gd name="T23" fmla="*/ 267 h 545"/>
                <a:gd name="T24" fmla="*/ 0 w 175"/>
                <a:gd name="T25" fmla="*/ 272 h 545"/>
                <a:gd name="T26" fmla="*/ 0 w 175"/>
                <a:gd name="T27" fmla="*/ 272 h 545"/>
                <a:gd name="T28" fmla="*/ 0 w 175"/>
                <a:gd name="T29" fmla="*/ 277 h 545"/>
                <a:gd name="T30" fmla="*/ 0 w 175"/>
                <a:gd name="T31" fmla="*/ 544 h 545"/>
                <a:gd name="T32" fmla="*/ 0 w 175"/>
                <a:gd name="T33" fmla="*/ 544 h 545"/>
                <a:gd name="T34" fmla="*/ 38 w 175"/>
                <a:gd name="T35" fmla="*/ 527 h 545"/>
                <a:gd name="T36" fmla="*/ 71 w 175"/>
                <a:gd name="T37" fmla="*/ 500 h 545"/>
                <a:gd name="T38" fmla="*/ 103 w 175"/>
                <a:gd name="T39" fmla="*/ 467 h 545"/>
                <a:gd name="T40" fmla="*/ 125 w 175"/>
                <a:gd name="T41" fmla="*/ 435 h 545"/>
                <a:gd name="T42" fmla="*/ 147 w 175"/>
                <a:gd name="T43" fmla="*/ 397 h 545"/>
                <a:gd name="T44" fmla="*/ 163 w 175"/>
                <a:gd name="T45" fmla="*/ 359 h 545"/>
                <a:gd name="T46" fmla="*/ 174 w 175"/>
                <a:gd name="T47" fmla="*/ 315 h 545"/>
                <a:gd name="T48" fmla="*/ 174 w 175"/>
                <a:gd name="T4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5" h="545">
                  <a:moveTo>
                    <a:pt x="174" y="272"/>
                  </a:moveTo>
                  <a:lnTo>
                    <a:pt x="174" y="272"/>
                  </a:lnTo>
                  <a:lnTo>
                    <a:pt x="174" y="228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103" y="76"/>
                  </a:lnTo>
                  <a:lnTo>
                    <a:pt x="71" y="4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0" y="267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0" y="277"/>
                  </a:lnTo>
                  <a:lnTo>
                    <a:pt x="0" y="544"/>
                  </a:lnTo>
                  <a:lnTo>
                    <a:pt x="0" y="544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103" y="467"/>
                  </a:lnTo>
                  <a:lnTo>
                    <a:pt x="125" y="435"/>
                  </a:lnTo>
                  <a:lnTo>
                    <a:pt x="147" y="397"/>
                  </a:lnTo>
                  <a:lnTo>
                    <a:pt x="163" y="359"/>
                  </a:lnTo>
                  <a:lnTo>
                    <a:pt x="174" y="315"/>
                  </a:lnTo>
                  <a:lnTo>
                    <a:pt x="174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 200"/>
            <p:cNvSpPr>
              <a:spLocks noChangeArrowheads="1"/>
            </p:cNvSpPr>
            <p:nvPr/>
          </p:nvSpPr>
          <p:spPr bwMode="auto">
            <a:xfrm>
              <a:off x="10687050" y="6180138"/>
              <a:ext cx="60325" cy="682625"/>
            </a:xfrm>
            <a:custGeom>
              <a:avLst/>
              <a:gdLst>
                <a:gd name="T0" fmla="*/ 173 w 174"/>
                <a:gd name="T1" fmla="*/ 1901 h 1902"/>
                <a:gd name="T2" fmla="*/ 0 w 174"/>
                <a:gd name="T3" fmla="*/ 1901 h 1902"/>
                <a:gd name="T4" fmla="*/ 0 w 174"/>
                <a:gd name="T5" fmla="*/ 0 h 1902"/>
                <a:gd name="T6" fmla="*/ 173 w 174"/>
                <a:gd name="T7" fmla="*/ 0 h 1902"/>
                <a:gd name="T8" fmla="*/ 173 w 174"/>
                <a:gd name="T9" fmla="*/ 190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902">
                  <a:moveTo>
                    <a:pt x="173" y="1901"/>
                  </a:moveTo>
                  <a:lnTo>
                    <a:pt x="0" y="1901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173" y="19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 204"/>
            <p:cNvSpPr>
              <a:spLocks noChangeArrowheads="1"/>
            </p:cNvSpPr>
            <p:nvPr/>
          </p:nvSpPr>
          <p:spPr bwMode="auto">
            <a:xfrm>
              <a:off x="9442450" y="5026025"/>
              <a:ext cx="674688" cy="682625"/>
            </a:xfrm>
            <a:custGeom>
              <a:avLst/>
              <a:gdLst>
                <a:gd name="T0" fmla="*/ 951 w 1880"/>
                <a:gd name="T1" fmla="*/ 1900 h 1901"/>
                <a:gd name="T2" fmla="*/ 951 w 1880"/>
                <a:gd name="T3" fmla="*/ 1900 h 1901"/>
                <a:gd name="T4" fmla="*/ 918 w 1880"/>
                <a:gd name="T5" fmla="*/ 1896 h 1901"/>
                <a:gd name="T6" fmla="*/ 907 w 1880"/>
                <a:gd name="T7" fmla="*/ 1890 h 1901"/>
                <a:gd name="T8" fmla="*/ 891 w 1880"/>
                <a:gd name="T9" fmla="*/ 1879 h 1901"/>
                <a:gd name="T10" fmla="*/ 28 w 1880"/>
                <a:gd name="T11" fmla="*/ 1010 h 1901"/>
                <a:gd name="T12" fmla="*/ 28 w 1880"/>
                <a:gd name="T13" fmla="*/ 1010 h 1901"/>
                <a:gd name="T14" fmla="*/ 17 w 1880"/>
                <a:gd name="T15" fmla="*/ 999 h 1901"/>
                <a:gd name="T16" fmla="*/ 6 w 1880"/>
                <a:gd name="T17" fmla="*/ 982 h 1901"/>
                <a:gd name="T18" fmla="*/ 0 w 1880"/>
                <a:gd name="T19" fmla="*/ 966 h 1901"/>
                <a:gd name="T20" fmla="*/ 0 w 1880"/>
                <a:gd name="T21" fmla="*/ 950 h 1901"/>
                <a:gd name="T22" fmla="*/ 0 w 1880"/>
                <a:gd name="T23" fmla="*/ 950 h 1901"/>
                <a:gd name="T24" fmla="*/ 0 w 1880"/>
                <a:gd name="T25" fmla="*/ 934 h 1901"/>
                <a:gd name="T26" fmla="*/ 6 w 1880"/>
                <a:gd name="T27" fmla="*/ 917 h 1901"/>
                <a:gd name="T28" fmla="*/ 17 w 1880"/>
                <a:gd name="T29" fmla="*/ 901 h 1901"/>
                <a:gd name="T30" fmla="*/ 28 w 1880"/>
                <a:gd name="T31" fmla="*/ 890 h 1901"/>
                <a:gd name="T32" fmla="*/ 891 w 1880"/>
                <a:gd name="T33" fmla="*/ 21 h 1901"/>
                <a:gd name="T34" fmla="*/ 891 w 1880"/>
                <a:gd name="T35" fmla="*/ 21 h 1901"/>
                <a:gd name="T36" fmla="*/ 902 w 1880"/>
                <a:gd name="T37" fmla="*/ 10 h 1901"/>
                <a:gd name="T38" fmla="*/ 918 w 1880"/>
                <a:gd name="T39" fmla="*/ 5 h 1901"/>
                <a:gd name="T40" fmla="*/ 935 w 1880"/>
                <a:gd name="T41" fmla="*/ 0 h 1901"/>
                <a:gd name="T42" fmla="*/ 951 w 1880"/>
                <a:gd name="T43" fmla="*/ 0 h 1901"/>
                <a:gd name="T44" fmla="*/ 951 w 1880"/>
                <a:gd name="T45" fmla="*/ 0 h 1901"/>
                <a:gd name="T46" fmla="*/ 951 w 1880"/>
                <a:gd name="T47" fmla="*/ 0 h 1901"/>
                <a:gd name="T48" fmla="*/ 967 w 1880"/>
                <a:gd name="T49" fmla="*/ 0 h 1901"/>
                <a:gd name="T50" fmla="*/ 983 w 1880"/>
                <a:gd name="T51" fmla="*/ 5 h 1901"/>
                <a:gd name="T52" fmla="*/ 1000 w 1880"/>
                <a:gd name="T53" fmla="*/ 10 h 1901"/>
                <a:gd name="T54" fmla="*/ 1016 w 1880"/>
                <a:gd name="T55" fmla="*/ 21 h 1901"/>
                <a:gd name="T56" fmla="*/ 1879 w 1880"/>
                <a:gd name="T57" fmla="*/ 890 h 1901"/>
                <a:gd name="T58" fmla="*/ 1754 w 1880"/>
                <a:gd name="T59" fmla="*/ 1010 h 1901"/>
                <a:gd name="T60" fmla="*/ 951 w 1880"/>
                <a:gd name="T61" fmla="*/ 206 h 1901"/>
                <a:gd name="T62" fmla="*/ 212 w 1880"/>
                <a:gd name="T63" fmla="*/ 950 h 1901"/>
                <a:gd name="T64" fmla="*/ 951 w 1880"/>
                <a:gd name="T65" fmla="*/ 1694 h 1901"/>
                <a:gd name="T66" fmla="*/ 1320 w 1880"/>
                <a:gd name="T67" fmla="*/ 1325 h 1901"/>
                <a:gd name="T68" fmla="*/ 1445 w 1880"/>
                <a:gd name="T69" fmla="*/ 1444 h 1901"/>
                <a:gd name="T70" fmla="*/ 1016 w 1880"/>
                <a:gd name="T71" fmla="*/ 1879 h 1901"/>
                <a:gd name="T72" fmla="*/ 1016 w 1880"/>
                <a:gd name="T73" fmla="*/ 1879 h 1901"/>
                <a:gd name="T74" fmla="*/ 1000 w 1880"/>
                <a:gd name="T75" fmla="*/ 1890 h 1901"/>
                <a:gd name="T76" fmla="*/ 983 w 1880"/>
                <a:gd name="T77" fmla="*/ 1896 h 1901"/>
                <a:gd name="T78" fmla="*/ 951 w 1880"/>
                <a:gd name="T79" fmla="*/ 1900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0" h="1901">
                  <a:moveTo>
                    <a:pt x="951" y="1900"/>
                  </a:moveTo>
                  <a:lnTo>
                    <a:pt x="951" y="1900"/>
                  </a:lnTo>
                  <a:lnTo>
                    <a:pt x="918" y="1896"/>
                  </a:lnTo>
                  <a:lnTo>
                    <a:pt x="907" y="1890"/>
                  </a:lnTo>
                  <a:lnTo>
                    <a:pt x="891" y="1879"/>
                  </a:lnTo>
                  <a:lnTo>
                    <a:pt x="28" y="1010"/>
                  </a:lnTo>
                  <a:lnTo>
                    <a:pt x="28" y="1010"/>
                  </a:lnTo>
                  <a:lnTo>
                    <a:pt x="17" y="999"/>
                  </a:lnTo>
                  <a:lnTo>
                    <a:pt x="6" y="982"/>
                  </a:lnTo>
                  <a:lnTo>
                    <a:pt x="0" y="966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0" y="934"/>
                  </a:lnTo>
                  <a:lnTo>
                    <a:pt x="6" y="917"/>
                  </a:lnTo>
                  <a:lnTo>
                    <a:pt x="17" y="901"/>
                  </a:lnTo>
                  <a:lnTo>
                    <a:pt x="28" y="890"/>
                  </a:lnTo>
                  <a:lnTo>
                    <a:pt x="891" y="21"/>
                  </a:lnTo>
                  <a:lnTo>
                    <a:pt x="891" y="21"/>
                  </a:lnTo>
                  <a:lnTo>
                    <a:pt x="902" y="10"/>
                  </a:lnTo>
                  <a:lnTo>
                    <a:pt x="918" y="5"/>
                  </a:lnTo>
                  <a:lnTo>
                    <a:pt x="935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67" y="0"/>
                  </a:lnTo>
                  <a:lnTo>
                    <a:pt x="983" y="5"/>
                  </a:lnTo>
                  <a:lnTo>
                    <a:pt x="1000" y="10"/>
                  </a:lnTo>
                  <a:lnTo>
                    <a:pt x="1016" y="21"/>
                  </a:lnTo>
                  <a:lnTo>
                    <a:pt x="1879" y="890"/>
                  </a:lnTo>
                  <a:lnTo>
                    <a:pt x="1754" y="1010"/>
                  </a:lnTo>
                  <a:lnTo>
                    <a:pt x="951" y="206"/>
                  </a:lnTo>
                  <a:lnTo>
                    <a:pt x="212" y="950"/>
                  </a:lnTo>
                  <a:lnTo>
                    <a:pt x="951" y="1694"/>
                  </a:lnTo>
                  <a:lnTo>
                    <a:pt x="1320" y="1325"/>
                  </a:lnTo>
                  <a:lnTo>
                    <a:pt x="1445" y="1444"/>
                  </a:lnTo>
                  <a:lnTo>
                    <a:pt x="1016" y="1879"/>
                  </a:lnTo>
                  <a:lnTo>
                    <a:pt x="1016" y="1879"/>
                  </a:lnTo>
                  <a:lnTo>
                    <a:pt x="1000" y="1890"/>
                  </a:lnTo>
                  <a:lnTo>
                    <a:pt x="983" y="1896"/>
                  </a:lnTo>
                  <a:lnTo>
                    <a:pt x="951" y="19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 205"/>
            <p:cNvSpPr>
              <a:spLocks noChangeArrowheads="1"/>
            </p:cNvSpPr>
            <p:nvPr/>
          </p:nvSpPr>
          <p:spPr bwMode="auto">
            <a:xfrm>
              <a:off x="10844213" y="5289550"/>
              <a:ext cx="374650" cy="374650"/>
            </a:xfrm>
            <a:custGeom>
              <a:avLst/>
              <a:gdLst>
                <a:gd name="T0" fmla="*/ 521 w 1043"/>
                <a:gd name="T1" fmla="*/ 1042 h 1043"/>
                <a:gd name="T2" fmla="*/ 488 w 1043"/>
                <a:gd name="T3" fmla="*/ 1038 h 1043"/>
                <a:gd name="T4" fmla="*/ 472 w 1043"/>
                <a:gd name="T5" fmla="*/ 1026 h 1043"/>
                <a:gd name="T6" fmla="*/ 456 w 1043"/>
                <a:gd name="T7" fmla="*/ 1015 h 1043"/>
                <a:gd name="T8" fmla="*/ 27 w 1043"/>
                <a:gd name="T9" fmla="*/ 586 h 1043"/>
                <a:gd name="T10" fmla="*/ 16 w 1043"/>
                <a:gd name="T11" fmla="*/ 570 h 1043"/>
                <a:gd name="T12" fmla="*/ 5 w 1043"/>
                <a:gd name="T13" fmla="*/ 554 h 1043"/>
                <a:gd name="T14" fmla="*/ 0 w 1043"/>
                <a:gd name="T15" fmla="*/ 538 h 1043"/>
                <a:gd name="T16" fmla="*/ 0 w 1043"/>
                <a:gd name="T17" fmla="*/ 521 h 1043"/>
                <a:gd name="T18" fmla="*/ 0 w 1043"/>
                <a:gd name="T19" fmla="*/ 505 h 1043"/>
                <a:gd name="T20" fmla="*/ 5 w 1043"/>
                <a:gd name="T21" fmla="*/ 489 h 1043"/>
                <a:gd name="T22" fmla="*/ 16 w 1043"/>
                <a:gd name="T23" fmla="*/ 472 h 1043"/>
                <a:gd name="T24" fmla="*/ 27 w 1043"/>
                <a:gd name="T25" fmla="*/ 461 h 1043"/>
                <a:gd name="T26" fmla="*/ 456 w 1043"/>
                <a:gd name="T27" fmla="*/ 27 h 1043"/>
                <a:gd name="T28" fmla="*/ 472 w 1043"/>
                <a:gd name="T29" fmla="*/ 16 h 1043"/>
                <a:gd name="T30" fmla="*/ 488 w 1043"/>
                <a:gd name="T31" fmla="*/ 11 h 1043"/>
                <a:gd name="T32" fmla="*/ 505 w 1043"/>
                <a:gd name="T33" fmla="*/ 5 h 1043"/>
                <a:gd name="T34" fmla="*/ 521 w 1043"/>
                <a:gd name="T35" fmla="*/ 0 h 1043"/>
                <a:gd name="T36" fmla="*/ 538 w 1043"/>
                <a:gd name="T37" fmla="*/ 5 h 1043"/>
                <a:gd name="T38" fmla="*/ 554 w 1043"/>
                <a:gd name="T39" fmla="*/ 11 h 1043"/>
                <a:gd name="T40" fmla="*/ 570 w 1043"/>
                <a:gd name="T41" fmla="*/ 16 h 1043"/>
                <a:gd name="T42" fmla="*/ 581 w 1043"/>
                <a:gd name="T43" fmla="*/ 27 h 1043"/>
                <a:gd name="T44" fmla="*/ 1015 w 1043"/>
                <a:gd name="T45" fmla="*/ 461 h 1043"/>
                <a:gd name="T46" fmla="*/ 1026 w 1043"/>
                <a:gd name="T47" fmla="*/ 472 h 1043"/>
                <a:gd name="T48" fmla="*/ 1031 w 1043"/>
                <a:gd name="T49" fmla="*/ 489 h 1043"/>
                <a:gd name="T50" fmla="*/ 1037 w 1043"/>
                <a:gd name="T51" fmla="*/ 505 h 1043"/>
                <a:gd name="T52" fmla="*/ 1042 w 1043"/>
                <a:gd name="T53" fmla="*/ 521 h 1043"/>
                <a:gd name="T54" fmla="*/ 1037 w 1043"/>
                <a:gd name="T55" fmla="*/ 538 h 1043"/>
                <a:gd name="T56" fmla="*/ 1031 w 1043"/>
                <a:gd name="T57" fmla="*/ 554 h 1043"/>
                <a:gd name="T58" fmla="*/ 1026 w 1043"/>
                <a:gd name="T59" fmla="*/ 570 h 1043"/>
                <a:gd name="T60" fmla="*/ 1015 w 1043"/>
                <a:gd name="T61" fmla="*/ 586 h 1043"/>
                <a:gd name="T62" fmla="*/ 581 w 1043"/>
                <a:gd name="T63" fmla="*/ 1015 h 1043"/>
                <a:gd name="T64" fmla="*/ 570 w 1043"/>
                <a:gd name="T65" fmla="*/ 1026 h 1043"/>
                <a:gd name="T66" fmla="*/ 554 w 1043"/>
                <a:gd name="T67" fmla="*/ 1038 h 1043"/>
                <a:gd name="T68" fmla="*/ 521 w 1043"/>
                <a:gd name="T69" fmla="*/ 1042 h 1043"/>
                <a:gd name="T70" fmla="*/ 211 w 1043"/>
                <a:gd name="T71" fmla="*/ 521 h 1043"/>
                <a:gd name="T72" fmla="*/ 521 w 1043"/>
                <a:gd name="T73" fmla="*/ 831 h 1043"/>
                <a:gd name="T74" fmla="*/ 831 w 1043"/>
                <a:gd name="T75" fmla="*/ 521 h 1043"/>
                <a:gd name="T76" fmla="*/ 521 w 1043"/>
                <a:gd name="T77" fmla="*/ 212 h 1043"/>
                <a:gd name="T78" fmla="*/ 211 w 1043"/>
                <a:gd name="T79" fmla="*/ 52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3">
                  <a:moveTo>
                    <a:pt x="521" y="1042"/>
                  </a:moveTo>
                  <a:lnTo>
                    <a:pt x="488" y="1038"/>
                  </a:lnTo>
                  <a:lnTo>
                    <a:pt x="472" y="1026"/>
                  </a:lnTo>
                  <a:lnTo>
                    <a:pt x="456" y="1015"/>
                  </a:lnTo>
                  <a:lnTo>
                    <a:pt x="27" y="586"/>
                  </a:lnTo>
                  <a:lnTo>
                    <a:pt x="16" y="570"/>
                  </a:lnTo>
                  <a:lnTo>
                    <a:pt x="5" y="554"/>
                  </a:lnTo>
                  <a:lnTo>
                    <a:pt x="0" y="538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2"/>
                  </a:lnTo>
                  <a:lnTo>
                    <a:pt x="27" y="461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11"/>
                  </a:lnTo>
                  <a:lnTo>
                    <a:pt x="505" y="5"/>
                  </a:lnTo>
                  <a:lnTo>
                    <a:pt x="521" y="0"/>
                  </a:lnTo>
                  <a:lnTo>
                    <a:pt x="538" y="5"/>
                  </a:lnTo>
                  <a:lnTo>
                    <a:pt x="554" y="11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61"/>
                  </a:lnTo>
                  <a:lnTo>
                    <a:pt x="1026" y="472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1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6" y="570"/>
                  </a:lnTo>
                  <a:lnTo>
                    <a:pt x="1015" y="586"/>
                  </a:lnTo>
                  <a:lnTo>
                    <a:pt x="581" y="1015"/>
                  </a:lnTo>
                  <a:lnTo>
                    <a:pt x="570" y="1026"/>
                  </a:lnTo>
                  <a:lnTo>
                    <a:pt x="554" y="1038"/>
                  </a:lnTo>
                  <a:lnTo>
                    <a:pt x="521" y="1042"/>
                  </a:lnTo>
                  <a:close/>
                  <a:moveTo>
                    <a:pt x="211" y="521"/>
                  </a:moveTo>
                  <a:lnTo>
                    <a:pt x="521" y="831"/>
                  </a:lnTo>
                  <a:lnTo>
                    <a:pt x="831" y="521"/>
                  </a:lnTo>
                  <a:lnTo>
                    <a:pt x="521" y="212"/>
                  </a:lnTo>
                  <a:lnTo>
                    <a:pt x="211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 206"/>
            <p:cNvSpPr>
              <a:spLocks noChangeArrowheads="1"/>
            </p:cNvSpPr>
            <p:nvPr/>
          </p:nvSpPr>
          <p:spPr bwMode="auto">
            <a:xfrm>
              <a:off x="10066338" y="4735513"/>
              <a:ext cx="371475" cy="371475"/>
            </a:xfrm>
            <a:custGeom>
              <a:avLst/>
              <a:gdLst>
                <a:gd name="T0" fmla="*/ 207 w 1038"/>
                <a:gd name="T1" fmla="*/ 516 h 1038"/>
                <a:gd name="T2" fmla="*/ 516 w 1038"/>
                <a:gd name="T3" fmla="*/ 825 h 1038"/>
                <a:gd name="T4" fmla="*/ 825 w 1038"/>
                <a:gd name="T5" fmla="*/ 516 h 1038"/>
                <a:gd name="T6" fmla="*/ 516 w 1038"/>
                <a:gd name="T7" fmla="*/ 206 h 1038"/>
                <a:gd name="T8" fmla="*/ 207 w 1038"/>
                <a:gd name="T9" fmla="*/ 516 h 1038"/>
                <a:gd name="T10" fmla="*/ 516 w 1038"/>
                <a:gd name="T11" fmla="*/ 1037 h 1038"/>
                <a:gd name="T12" fmla="*/ 484 w 1038"/>
                <a:gd name="T13" fmla="*/ 1032 h 1038"/>
                <a:gd name="T14" fmla="*/ 473 w 1038"/>
                <a:gd name="T15" fmla="*/ 1020 h 1038"/>
                <a:gd name="T16" fmla="*/ 456 w 1038"/>
                <a:gd name="T17" fmla="*/ 1010 h 1038"/>
                <a:gd name="T18" fmla="*/ 22 w 1038"/>
                <a:gd name="T19" fmla="*/ 581 h 1038"/>
                <a:gd name="T20" fmla="*/ 11 w 1038"/>
                <a:gd name="T21" fmla="*/ 564 h 1038"/>
                <a:gd name="T22" fmla="*/ 6 w 1038"/>
                <a:gd name="T23" fmla="*/ 554 h 1038"/>
                <a:gd name="T24" fmla="*/ 0 w 1038"/>
                <a:gd name="T25" fmla="*/ 537 h 1038"/>
                <a:gd name="T26" fmla="*/ 0 w 1038"/>
                <a:gd name="T27" fmla="*/ 516 h 1038"/>
                <a:gd name="T28" fmla="*/ 0 w 1038"/>
                <a:gd name="T29" fmla="*/ 499 h 1038"/>
                <a:gd name="T30" fmla="*/ 6 w 1038"/>
                <a:gd name="T31" fmla="*/ 483 h 1038"/>
                <a:gd name="T32" fmla="*/ 11 w 1038"/>
                <a:gd name="T33" fmla="*/ 467 h 1038"/>
                <a:gd name="T34" fmla="*/ 22 w 1038"/>
                <a:gd name="T35" fmla="*/ 456 h 1038"/>
                <a:gd name="T36" fmla="*/ 456 w 1038"/>
                <a:gd name="T37" fmla="*/ 21 h 1038"/>
                <a:gd name="T38" fmla="*/ 473 w 1038"/>
                <a:gd name="T39" fmla="*/ 10 h 1038"/>
                <a:gd name="T40" fmla="*/ 484 w 1038"/>
                <a:gd name="T41" fmla="*/ 5 h 1038"/>
                <a:gd name="T42" fmla="*/ 500 w 1038"/>
                <a:gd name="T43" fmla="*/ 0 h 1038"/>
                <a:gd name="T44" fmla="*/ 516 w 1038"/>
                <a:gd name="T45" fmla="*/ 0 h 1038"/>
                <a:gd name="T46" fmla="*/ 538 w 1038"/>
                <a:gd name="T47" fmla="*/ 0 h 1038"/>
                <a:gd name="T48" fmla="*/ 554 w 1038"/>
                <a:gd name="T49" fmla="*/ 5 h 1038"/>
                <a:gd name="T50" fmla="*/ 565 w 1038"/>
                <a:gd name="T51" fmla="*/ 10 h 1038"/>
                <a:gd name="T52" fmla="*/ 581 w 1038"/>
                <a:gd name="T53" fmla="*/ 21 h 1038"/>
                <a:gd name="T54" fmla="*/ 1010 w 1038"/>
                <a:gd name="T55" fmla="*/ 456 h 1038"/>
                <a:gd name="T56" fmla="*/ 1021 w 1038"/>
                <a:gd name="T57" fmla="*/ 472 h 1038"/>
                <a:gd name="T58" fmla="*/ 1032 w 1038"/>
                <a:gd name="T59" fmla="*/ 483 h 1038"/>
                <a:gd name="T60" fmla="*/ 1037 w 1038"/>
                <a:gd name="T61" fmla="*/ 516 h 1038"/>
                <a:gd name="T62" fmla="*/ 1032 w 1038"/>
                <a:gd name="T63" fmla="*/ 548 h 1038"/>
                <a:gd name="T64" fmla="*/ 1021 w 1038"/>
                <a:gd name="T65" fmla="*/ 564 h 1038"/>
                <a:gd name="T66" fmla="*/ 1010 w 1038"/>
                <a:gd name="T67" fmla="*/ 581 h 1038"/>
                <a:gd name="T68" fmla="*/ 581 w 1038"/>
                <a:gd name="T69" fmla="*/ 1010 h 1038"/>
                <a:gd name="T70" fmla="*/ 565 w 1038"/>
                <a:gd name="T71" fmla="*/ 1020 h 1038"/>
                <a:gd name="T72" fmla="*/ 548 w 1038"/>
                <a:gd name="T73" fmla="*/ 1032 h 1038"/>
                <a:gd name="T74" fmla="*/ 516 w 1038"/>
                <a:gd name="T75" fmla="*/ 103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38">
                  <a:moveTo>
                    <a:pt x="207" y="516"/>
                  </a:moveTo>
                  <a:lnTo>
                    <a:pt x="516" y="825"/>
                  </a:lnTo>
                  <a:lnTo>
                    <a:pt x="825" y="516"/>
                  </a:lnTo>
                  <a:lnTo>
                    <a:pt x="516" y="206"/>
                  </a:lnTo>
                  <a:lnTo>
                    <a:pt x="207" y="516"/>
                  </a:lnTo>
                  <a:close/>
                  <a:moveTo>
                    <a:pt x="516" y="1037"/>
                  </a:moveTo>
                  <a:lnTo>
                    <a:pt x="484" y="1032"/>
                  </a:lnTo>
                  <a:lnTo>
                    <a:pt x="473" y="1020"/>
                  </a:lnTo>
                  <a:lnTo>
                    <a:pt x="456" y="1010"/>
                  </a:lnTo>
                  <a:lnTo>
                    <a:pt x="22" y="581"/>
                  </a:lnTo>
                  <a:lnTo>
                    <a:pt x="11" y="564"/>
                  </a:lnTo>
                  <a:lnTo>
                    <a:pt x="6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499"/>
                  </a:lnTo>
                  <a:lnTo>
                    <a:pt x="6" y="483"/>
                  </a:lnTo>
                  <a:lnTo>
                    <a:pt x="11" y="467"/>
                  </a:lnTo>
                  <a:lnTo>
                    <a:pt x="22" y="456"/>
                  </a:lnTo>
                  <a:lnTo>
                    <a:pt x="456" y="21"/>
                  </a:lnTo>
                  <a:lnTo>
                    <a:pt x="473" y="10"/>
                  </a:lnTo>
                  <a:lnTo>
                    <a:pt x="484" y="5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8" y="0"/>
                  </a:lnTo>
                  <a:lnTo>
                    <a:pt x="554" y="5"/>
                  </a:lnTo>
                  <a:lnTo>
                    <a:pt x="565" y="10"/>
                  </a:lnTo>
                  <a:lnTo>
                    <a:pt x="581" y="21"/>
                  </a:lnTo>
                  <a:lnTo>
                    <a:pt x="1010" y="456"/>
                  </a:lnTo>
                  <a:lnTo>
                    <a:pt x="1021" y="472"/>
                  </a:lnTo>
                  <a:lnTo>
                    <a:pt x="1032" y="483"/>
                  </a:lnTo>
                  <a:lnTo>
                    <a:pt x="1037" y="516"/>
                  </a:lnTo>
                  <a:lnTo>
                    <a:pt x="1032" y="548"/>
                  </a:lnTo>
                  <a:lnTo>
                    <a:pt x="1021" y="564"/>
                  </a:lnTo>
                  <a:lnTo>
                    <a:pt x="1010" y="581"/>
                  </a:lnTo>
                  <a:lnTo>
                    <a:pt x="581" y="1010"/>
                  </a:lnTo>
                  <a:lnTo>
                    <a:pt x="565" y="1020"/>
                  </a:lnTo>
                  <a:lnTo>
                    <a:pt x="548" y="1032"/>
                  </a:lnTo>
                  <a:lnTo>
                    <a:pt x="516" y="103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 207"/>
            <p:cNvSpPr>
              <a:spLocks noChangeArrowheads="1"/>
            </p:cNvSpPr>
            <p:nvPr/>
          </p:nvSpPr>
          <p:spPr bwMode="auto">
            <a:xfrm>
              <a:off x="11310938" y="5470525"/>
              <a:ext cx="374650" cy="371475"/>
            </a:xfrm>
            <a:custGeom>
              <a:avLst/>
              <a:gdLst>
                <a:gd name="T0" fmla="*/ 521 w 1043"/>
                <a:gd name="T1" fmla="*/ 1037 h 1038"/>
                <a:gd name="T2" fmla="*/ 488 w 1043"/>
                <a:gd name="T3" fmla="*/ 1032 h 1038"/>
                <a:gd name="T4" fmla="*/ 472 w 1043"/>
                <a:gd name="T5" fmla="*/ 1021 h 1038"/>
                <a:gd name="T6" fmla="*/ 461 w 1043"/>
                <a:gd name="T7" fmla="*/ 1010 h 1038"/>
                <a:gd name="T8" fmla="*/ 27 w 1043"/>
                <a:gd name="T9" fmla="*/ 581 h 1038"/>
                <a:gd name="T10" fmla="*/ 16 w 1043"/>
                <a:gd name="T11" fmla="*/ 565 h 1038"/>
                <a:gd name="T12" fmla="*/ 5 w 1043"/>
                <a:gd name="T13" fmla="*/ 554 h 1038"/>
                <a:gd name="T14" fmla="*/ 0 w 1043"/>
                <a:gd name="T15" fmla="*/ 537 h 1038"/>
                <a:gd name="T16" fmla="*/ 0 w 1043"/>
                <a:gd name="T17" fmla="*/ 516 h 1038"/>
                <a:gd name="T18" fmla="*/ 0 w 1043"/>
                <a:gd name="T19" fmla="*/ 500 h 1038"/>
                <a:gd name="T20" fmla="*/ 5 w 1043"/>
                <a:gd name="T21" fmla="*/ 483 h 1038"/>
                <a:gd name="T22" fmla="*/ 16 w 1043"/>
                <a:gd name="T23" fmla="*/ 473 h 1038"/>
                <a:gd name="T24" fmla="*/ 27 w 1043"/>
                <a:gd name="T25" fmla="*/ 456 h 1038"/>
                <a:gd name="T26" fmla="*/ 461 w 1043"/>
                <a:gd name="T27" fmla="*/ 21 h 1038"/>
                <a:gd name="T28" fmla="*/ 472 w 1043"/>
                <a:gd name="T29" fmla="*/ 11 h 1038"/>
                <a:gd name="T30" fmla="*/ 488 w 1043"/>
                <a:gd name="T31" fmla="*/ 5 h 1038"/>
                <a:gd name="T32" fmla="*/ 504 w 1043"/>
                <a:gd name="T33" fmla="*/ 0 h 1038"/>
                <a:gd name="T34" fmla="*/ 521 w 1043"/>
                <a:gd name="T35" fmla="*/ 0 h 1038"/>
                <a:gd name="T36" fmla="*/ 537 w 1043"/>
                <a:gd name="T37" fmla="*/ 0 h 1038"/>
                <a:gd name="T38" fmla="*/ 553 w 1043"/>
                <a:gd name="T39" fmla="*/ 5 h 1038"/>
                <a:gd name="T40" fmla="*/ 570 w 1043"/>
                <a:gd name="T41" fmla="*/ 11 h 1038"/>
                <a:gd name="T42" fmla="*/ 581 w 1043"/>
                <a:gd name="T43" fmla="*/ 21 h 1038"/>
                <a:gd name="T44" fmla="*/ 1014 w 1043"/>
                <a:gd name="T45" fmla="*/ 456 h 1038"/>
                <a:gd name="T46" fmla="*/ 1026 w 1043"/>
                <a:gd name="T47" fmla="*/ 473 h 1038"/>
                <a:gd name="T48" fmla="*/ 1031 w 1043"/>
                <a:gd name="T49" fmla="*/ 483 h 1038"/>
                <a:gd name="T50" fmla="*/ 1037 w 1043"/>
                <a:gd name="T51" fmla="*/ 500 h 1038"/>
                <a:gd name="T52" fmla="*/ 1042 w 1043"/>
                <a:gd name="T53" fmla="*/ 516 h 1038"/>
                <a:gd name="T54" fmla="*/ 1037 w 1043"/>
                <a:gd name="T55" fmla="*/ 537 h 1038"/>
                <a:gd name="T56" fmla="*/ 1031 w 1043"/>
                <a:gd name="T57" fmla="*/ 554 h 1038"/>
                <a:gd name="T58" fmla="*/ 1026 w 1043"/>
                <a:gd name="T59" fmla="*/ 565 h 1038"/>
                <a:gd name="T60" fmla="*/ 1014 w 1043"/>
                <a:gd name="T61" fmla="*/ 581 h 1038"/>
                <a:gd name="T62" fmla="*/ 581 w 1043"/>
                <a:gd name="T63" fmla="*/ 1010 h 1038"/>
                <a:gd name="T64" fmla="*/ 570 w 1043"/>
                <a:gd name="T65" fmla="*/ 1021 h 1038"/>
                <a:gd name="T66" fmla="*/ 553 w 1043"/>
                <a:gd name="T67" fmla="*/ 1032 h 1038"/>
                <a:gd name="T68" fmla="*/ 521 w 1043"/>
                <a:gd name="T69" fmla="*/ 1037 h 1038"/>
                <a:gd name="T70" fmla="*/ 211 w 1043"/>
                <a:gd name="T71" fmla="*/ 516 h 1038"/>
                <a:gd name="T72" fmla="*/ 521 w 1043"/>
                <a:gd name="T73" fmla="*/ 826 h 1038"/>
                <a:gd name="T74" fmla="*/ 830 w 1043"/>
                <a:gd name="T75" fmla="*/ 516 h 1038"/>
                <a:gd name="T76" fmla="*/ 521 w 1043"/>
                <a:gd name="T77" fmla="*/ 206 h 1038"/>
                <a:gd name="T78" fmla="*/ 211 w 1043"/>
                <a:gd name="T79" fmla="*/ 51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38">
                  <a:moveTo>
                    <a:pt x="521" y="1037"/>
                  </a:moveTo>
                  <a:lnTo>
                    <a:pt x="488" y="1032"/>
                  </a:lnTo>
                  <a:lnTo>
                    <a:pt x="472" y="1021"/>
                  </a:lnTo>
                  <a:lnTo>
                    <a:pt x="461" y="1010"/>
                  </a:lnTo>
                  <a:lnTo>
                    <a:pt x="27" y="581"/>
                  </a:lnTo>
                  <a:lnTo>
                    <a:pt x="16" y="565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3"/>
                  </a:lnTo>
                  <a:lnTo>
                    <a:pt x="16" y="473"/>
                  </a:lnTo>
                  <a:lnTo>
                    <a:pt x="27" y="456"/>
                  </a:lnTo>
                  <a:lnTo>
                    <a:pt x="461" y="21"/>
                  </a:lnTo>
                  <a:lnTo>
                    <a:pt x="472" y="11"/>
                  </a:lnTo>
                  <a:lnTo>
                    <a:pt x="488" y="5"/>
                  </a:lnTo>
                  <a:lnTo>
                    <a:pt x="504" y="0"/>
                  </a:lnTo>
                  <a:lnTo>
                    <a:pt x="521" y="0"/>
                  </a:lnTo>
                  <a:lnTo>
                    <a:pt x="537" y="0"/>
                  </a:lnTo>
                  <a:lnTo>
                    <a:pt x="553" y="5"/>
                  </a:lnTo>
                  <a:lnTo>
                    <a:pt x="570" y="11"/>
                  </a:lnTo>
                  <a:lnTo>
                    <a:pt x="581" y="21"/>
                  </a:lnTo>
                  <a:lnTo>
                    <a:pt x="1014" y="456"/>
                  </a:lnTo>
                  <a:lnTo>
                    <a:pt x="1026" y="473"/>
                  </a:lnTo>
                  <a:lnTo>
                    <a:pt x="1031" y="483"/>
                  </a:lnTo>
                  <a:lnTo>
                    <a:pt x="1037" y="500"/>
                  </a:lnTo>
                  <a:lnTo>
                    <a:pt x="1042" y="516"/>
                  </a:lnTo>
                  <a:lnTo>
                    <a:pt x="1037" y="537"/>
                  </a:lnTo>
                  <a:lnTo>
                    <a:pt x="1031" y="554"/>
                  </a:lnTo>
                  <a:lnTo>
                    <a:pt x="1026" y="565"/>
                  </a:lnTo>
                  <a:lnTo>
                    <a:pt x="1014" y="581"/>
                  </a:lnTo>
                  <a:lnTo>
                    <a:pt x="581" y="1010"/>
                  </a:lnTo>
                  <a:lnTo>
                    <a:pt x="570" y="1021"/>
                  </a:lnTo>
                  <a:lnTo>
                    <a:pt x="553" y="1032"/>
                  </a:lnTo>
                  <a:lnTo>
                    <a:pt x="521" y="1037"/>
                  </a:lnTo>
                  <a:close/>
                  <a:moveTo>
                    <a:pt x="211" y="516"/>
                  </a:moveTo>
                  <a:lnTo>
                    <a:pt x="521" y="826"/>
                  </a:lnTo>
                  <a:lnTo>
                    <a:pt x="830" y="516"/>
                  </a:lnTo>
                  <a:lnTo>
                    <a:pt x="521" y="206"/>
                  </a:lnTo>
                  <a:lnTo>
                    <a:pt x="211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 208"/>
            <p:cNvSpPr>
              <a:spLocks noChangeArrowheads="1"/>
            </p:cNvSpPr>
            <p:nvPr/>
          </p:nvSpPr>
          <p:spPr bwMode="auto">
            <a:xfrm>
              <a:off x="10533063" y="3957638"/>
              <a:ext cx="61913" cy="303212"/>
            </a:xfrm>
            <a:custGeom>
              <a:avLst/>
              <a:gdLst>
                <a:gd name="T0" fmla="*/ 174 w 175"/>
                <a:gd name="T1" fmla="*/ 847 h 848"/>
                <a:gd name="T2" fmla="*/ 174 w 175"/>
                <a:gd name="T3" fmla="*/ 0 h 848"/>
                <a:gd name="T4" fmla="*/ 0 w 175"/>
                <a:gd name="T5" fmla="*/ 0 h 848"/>
                <a:gd name="T6" fmla="*/ 0 w 175"/>
                <a:gd name="T7" fmla="*/ 641 h 848"/>
                <a:gd name="T8" fmla="*/ 146 w 175"/>
                <a:gd name="T9" fmla="*/ 787 h 848"/>
                <a:gd name="T10" fmla="*/ 146 w 175"/>
                <a:gd name="T11" fmla="*/ 787 h 848"/>
                <a:gd name="T12" fmla="*/ 162 w 175"/>
                <a:gd name="T13" fmla="*/ 814 h 848"/>
                <a:gd name="T14" fmla="*/ 174 w 175"/>
                <a:gd name="T15" fmla="*/ 847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" h="848">
                  <a:moveTo>
                    <a:pt x="174" y="847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641"/>
                  </a:lnTo>
                  <a:lnTo>
                    <a:pt x="146" y="787"/>
                  </a:lnTo>
                  <a:lnTo>
                    <a:pt x="146" y="787"/>
                  </a:lnTo>
                  <a:lnTo>
                    <a:pt x="162" y="814"/>
                  </a:lnTo>
                  <a:lnTo>
                    <a:pt x="174" y="84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 209"/>
            <p:cNvSpPr>
              <a:spLocks noChangeArrowheads="1"/>
            </p:cNvSpPr>
            <p:nvPr/>
          </p:nvSpPr>
          <p:spPr bwMode="auto">
            <a:xfrm>
              <a:off x="10220325" y="4076700"/>
              <a:ext cx="311150" cy="371475"/>
            </a:xfrm>
            <a:custGeom>
              <a:avLst/>
              <a:gdLst>
                <a:gd name="T0" fmla="*/ 581 w 870"/>
                <a:gd name="T1" fmla="*/ 22 h 1038"/>
                <a:gd name="T2" fmla="*/ 571 w 870"/>
                <a:gd name="T3" fmla="*/ 10 h 1038"/>
                <a:gd name="T4" fmla="*/ 554 w 870"/>
                <a:gd name="T5" fmla="*/ 5 h 1038"/>
                <a:gd name="T6" fmla="*/ 538 w 870"/>
                <a:gd name="T7" fmla="*/ 0 h 1038"/>
                <a:gd name="T8" fmla="*/ 521 w 870"/>
                <a:gd name="T9" fmla="*/ 0 h 1038"/>
                <a:gd name="T10" fmla="*/ 505 w 870"/>
                <a:gd name="T11" fmla="*/ 0 h 1038"/>
                <a:gd name="T12" fmla="*/ 489 w 870"/>
                <a:gd name="T13" fmla="*/ 5 h 1038"/>
                <a:gd name="T14" fmla="*/ 473 w 870"/>
                <a:gd name="T15" fmla="*/ 10 h 1038"/>
                <a:gd name="T16" fmla="*/ 462 w 870"/>
                <a:gd name="T17" fmla="*/ 22 h 1038"/>
                <a:gd name="T18" fmla="*/ 27 w 870"/>
                <a:gd name="T19" fmla="*/ 456 h 1038"/>
                <a:gd name="T20" fmla="*/ 17 w 870"/>
                <a:gd name="T21" fmla="*/ 467 h 1038"/>
                <a:gd name="T22" fmla="*/ 11 w 870"/>
                <a:gd name="T23" fmla="*/ 483 h 1038"/>
                <a:gd name="T24" fmla="*/ 6 w 870"/>
                <a:gd name="T25" fmla="*/ 499 h 1038"/>
                <a:gd name="T26" fmla="*/ 0 w 870"/>
                <a:gd name="T27" fmla="*/ 516 h 1038"/>
                <a:gd name="T28" fmla="*/ 6 w 870"/>
                <a:gd name="T29" fmla="*/ 538 h 1038"/>
                <a:gd name="T30" fmla="*/ 11 w 870"/>
                <a:gd name="T31" fmla="*/ 554 h 1038"/>
                <a:gd name="T32" fmla="*/ 17 w 870"/>
                <a:gd name="T33" fmla="*/ 565 h 1038"/>
                <a:gd name="T34" fmla="*/ 27 w 870"/>
                <a:gd name="T35" fmla="*/ 581 h 1038"/>
                <a:gd name="T36" fmla="*/ 462 w 870"/>
                <a:gd name="T37" fmla="*/ 1010 h 1038"/>
                <a:gd name="T38" fmla="*/ 473 w 870"/>
                <a:gd name="T39" fmla="*/ 1021 h 1038"/>
                <a:gd name="T40" fmla="*/ 489 w 870"/>
                <a:gd name="T41" fmla="*/ 1032 h 1038"/>
                <a:gd name="T42" fmla="*/ 521 w 870"/>
                <a:gd name="T43" fmla="*/ 1037 h 1038"/>
                <a:gd name="T44" fmla="*/ 554 w 870"/>
                <a:gd name="T45" fmla="*/ 1032 h 1038"/>
                <a:gd name="T46" fmla="*/ 571 w 870"/>
                <a:gd name="T47" fmla="*/ 1021 h 1038"/>
                <a:gd name="T48" fmla="*/ 581 w 870"/>
                <a:gd name="T49" fmla="*/ 1010 h 1038"/>
                <a:gd name="T50" fmla="*/ 869 w 870"/>
                <a:gd name="T51" fmla="*/ 728 h 1038"/>
                <a:gd name="T52" fmla="*/ 869 w 870"/>
                <a:gd name="T53" fmla="*/ 310 h 1038"/>
                <a:gd name="T54" fmla="*/ 581 w 870"/>
                <a:gd name="T55" fmla="*/ 22 h 1038"/>
                <a:gd name="T56" fmla="*/ 521 w 870"/>
                <a:gd name="T57" fmla="*/ 826 h 1038"/>
                <a:gd name="T58" fmla="*/ 212 w 870"/>
                <a:gd name="T59" fmla="*/ 516 h 1038"/>
                <a:gd name="T60" fmla="*/ 521 w 870"/>
                <a:gd name="T61" fmla="*/ 206 h 1038"/>
                <a:gd name="T62" fmla="*/ 831 w 870"/>
                <a:gd name="T63" fmla="*/ 516 h 1038"/>
                <a:gd name="T64" fmla="*/ 521 w 870"/>
                <a:gd name="T65" fmla="*/ 826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0" h="1038">
                  <a:moveTo>
                    <a:pt x="581" y="22"/>
                  </a:moveTo>
                  <a:lnTo>
                    <a:pt x="571" y="10"/>
                  </a:lnTo>
                  <a:lnTo>
                    <a:pt x="554" y="5"/>
                  </a:lnTo>
                  <a:lnTo>
                    <a:pt x="538" y="0"/>
                  </a:lnTo>
                  <a:lnTo>
                    <a:pt x="521" y="0"/>
                  </a:lnTo>
                  <a:lnTo>
                    <a:pt x="505" y="0"/>
                  </a:lnTo>
                  <a:lnTo>
                    <a:pt x="489" y="5"/>
                  </a:lnTo>
                  <a:lnTo>
                    <a:pt x="473" y="10"/>
                  </a:lnTo>
                  <a:lnTo>
                    <a:pt x="462" y="22"/>
                  </a:lnTo>
                  <a:lnTo>
                    <a:pt x="27" y="456"/>
                  </a:lnTo>
                  <a:lnTo>
                    <a:pt x="17" y="467"/>
                  </a:lnTo>
                  <a:lnTo>
                    <a:pt x="11" y="483"/>
                  </a:lnTo>
                  <a:lnTo>
                    <a:pt x="6" y="499"/>
                  </a:lnTo>
                  <a:lnTo>
                    <a:pt x="0" y="516"/>
                  </a:lnTo>
                  <a:lnTo>
                    <a:pt x="6" y="538"/>
                  </a:lnTo>
                  <a:lnTo>
                    <a:pt x="11" y="554"/>
                  </a:lnTo>
                  <a:lnTo>
                    <a:pt x="17" y="565"/>
                  </a:lnTo>
                  <a:lnTo>
                    <a:pt x="27" y="581"/>
                  </a:lnTo>
                  <a:lnTo>
                    <a:pt x="462" y="1010"/>
                  </a:lnTo>
                  <a:lnTo>
                    <a:pt x="473" y="1021"/>
                  </a:lnTo>
                  <a:lnTo>
                    <a:pt x="489" y="1032"/>
                  </a:lnTo>
                  <a:lnTo>
                    <a:pt x="521" y="1037"/>
                  </a:lnTo>
                  <a:lnTo>
                    <a:pt x="554" y="1032"/>
                  </a:lnTo>
                  <a:lnTo>
                    <a:pt x="571" y="1021"/>
                  </a:lnTo>
                  <a:lnTo>
                    <a:pt x="581" y="1010"/>
                  </a:lnTo>
                  <a:lnTo>
                    <a:pt x="869" y="728"/>
                  </a:lnTo>
                  <a:lnTo>
                    <a:pt x="869" y="310"/>
                  </a:lnTo>
                  <a:lnTo>
                    <a:pt x="581" y="22"/>
                  </a:lnTo>
                  <a:close/>
                  <a:moveTo>
                    <a:pt x="521" y="826"/>
                  </a:moveTo>
                  <a:lnTo>
                    <a:pt x="212" y="516"/>
                  </a:lnTo>
                  <a:lnTo>
                    <a:pt x="521" y="206"/>
                  </a:lnTo>
                  <a:lnTo>
                    <a:pt x="831" y="516"/>
                  </a:lnTo>
                  <a:lnTo>
                    <a:pt x="521" y="8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 210"/>
            <p:cNvSpPr>
              <a:spLocks noChangeArrowheads="1"/>
            </p:cNvSpPr>
            <p:nvPr/>
          </p:nvSpPr>
          <p:spPr bwMode="auto">
            <a:xfrm>
              <a:off x="10594975" y="4262438"/>
              <a:ext cx="0" cy="0"/>
            </a:xfrm>
            <a:custGeom>
              <a:avLst/>
              <a:gdLst>
                <a:gd name="T0" fmla="*/ 0 w 1"/>
                <a:gd name="T1" fmla="*/ 0 h 6"/>
                <a:gd name="T2" fmla="*/ 0 w 1"/>
                <a:gd name="T3" fmla="*/ 0 h 6"/>
                <a:gd name="T4" fmla="*/ 0 w 1"/>
                <a:gd name="T5" fmla="*/ 0 h 6"/>
                <a:gd name="T6" fmla="*/ 0 w 1"/>
                <a:gd name="T7" fmla="*/ 5 h 6"/>
                <a:gd name="T8" fmla="*/ 0 w 1"/>
                <a:gd name="T9" fmla="*/ 5 h 6"/>
                <a:gd name="T10" fmla="*/ 0 w 1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 211"/>
            <p:cNvSpPr>
              <a:spLocks noChangeArrowheads="1"/>
            </p:cNvSpPr>
            <p:nvPr/>
          </p:nvSpPr>
          <p:spPr bwMode="auto">
            <a:xfrm>
              <a:off x="10533063" y="4187825"/>
              <a:ext cx="61913" cy="149225"/>
            </a:xfrm>
            <a:custGeom>
              <a:avLst/>
              <a:gdLst>
                <a:gd name="T0" fmla="*/ 174 w 175"/>
                <a:gd name="T1" fmla="*/ 211 h 419"/>
                <a:gd name="T2" fmla="*/ 174 w 175"/>
                <a:gd name="T3" fmla="*/ 206 h 419"/>
                <a:gd name="T4" fmla="*/ 174 w 175"/>
                <a:gd name="T5" fmla="*/ 206 h 419"/>
                <a:gd name="T6" fmla="*/ 162 w 175"/>
                <a:gd name="T7" fmla="*/ 173 h 419"/>
                <a:gd name="T8" fmla="*/ 146 w 175"/>
                <a:gd name="T9" fmla="*/ 146 h 419"/>
                <a:gd name="T10" fmla="*/ 0 w 175"/>
                <a:gd name="T11" fmla="*/ 0 h 419"/>
                <a:gd name="T12" fmla="*/ 0 w 175"/>
                <a:gd name="T13" fmla="*/ 418 h 419"/>
                <a:gd name="T14" fmla="*/ 146 w 175"/>
                <a:gd name="T15" fmla="*/ 271 h 419"/>
                <a:gd name="T16" fmla="*/ 146 w 175"/>
                <a:gd name="T17" fmla="*/ 271 h 419"/>
                <a:gd name="T18" fmla="*/ 162 w 175"/>
                <a:gd name="T19" fmla="*/ 244 h 419"/>
                <a:gd name="T20" fmla="*/ 174 w 175"/>
                <a:gd name="T21" fmla="*/ 211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9">
                  <a:moveTo>
                    <a:pt x="174" y="211"/>
                  </a:moveTo>
                  <a:lnTo>
                    <a:pt x="174" y="206"/>
                  </a:lnTo>
                  <a:lnTo>
                    <a:pt x="174" y="206"/>
                  </a:lnTo>
                  <a:lnTo>
                    <a:pt x="162" y="173"/>
                  </a:lnTo>
                  <a:lnTo>
                    <a:pt x="146" y="146"/>
                  </a:lnTo>
                  <a:lnTo>
                    <a:pt x="0" y="0"/>
                  </a:lnTo>
                  <a:lnTo>
                    <a:pt x="0" y="418"/>
                  </a:lnTo>
                  <a:lnTo>
                    <a:pt x="146" y="271"/>
                  </a:lnTo>
                  <a:lnTo>
                    <a:pt x="146" y="271"/>
                  </a:lnTo>
                  <a:lnTo>
                    <a:pt x="162" y="244"/>
                  </a:lnTo>
                  <a:lnTo>
                    <a:pt x="174" y="2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 212"/>
            <p:cNvSpPr>
              <a:spLocks noChangeArrowheads="1"/>
            </p:cNvSpPr>
            <p:nvPr/>
          </p:nvSpPr>
          <p:spPr bwMode="auto">
            <a:xfrm>
              <a:off x="10844213" y="3833813"/>
              <a:ext cx="374650" cy="374650"/>
            </a:xfrm>
            <a:custGeom>
              <a:avLst/>
              <a:gdLst>
                <a:gd name="T0" fmla="*/ 521 w 1043"/>
                <a:gd name="T1" fmla="*/ 1043 h 1044"/>
                <a:gd name="T2" fmla="*/ 488 w 1043"/>
                <a:gd name="T3" fmla="*/ 1032 h 1044"/>
                <a:gd name="T4" fmla="*/ 472 w 1043"/>
                <a:gd name="T5" fmla="*/ 1027 h 1044"/>
                <a:gd name="T6" fmla="*/ 456 w 1043"/>
                <a:gd name="T7" fmla="*/ 1016 h 1044"/>
                <a:gd name="T8" fmla="*/ 27 w 1043"/>
                <a:gd name="T9" fmla="*/ 582 h 1044"/>
                <a:gd name="T10" fmla="*/ 16 w 1043"/>
                <a:gd name="T11" fmla="*/ 571 h 1044"/>
                <a:gd name="T12" fmla="*/ 5 w 1043"/>
                <a:gd name="T13" fmla="*/ 555 h 1044"/>
                <a:gd name="T14" fmla="*/ 0 w 1043"/>
                <a:gd name="T15" fmla="*/ 538 h 1044"/>
                <a:gd name="T16" fmla="*/ 0 w 1043"/>
                <a:gd name="T17" fmla="*/ 522 h 1044"/>
                <a:gd name="T18" fmla="*/ 0 w 1043"/>
                <a:gd name="T19" fmla="*/ 505 h 1044"/>
                <a:gd name="T20" fmla="*/ 5 w 1043"/>
                <a:gd name="T21" fmla="*/ 489 h 1044"/>
                <a:gd name="T22" fmla="*/ 16 w 1043"/>
                <a:gd name="T23" fmla="*/ 473 h 1044"/>
                <a:gd name="T24" fmla="*/ 27 w 1043"/>
                <a:gd name="T25" fmla="*/ 457 h 1044"/>
                <a:gd name="T26" fmla="*/ 456 w 1043"/>
                <a:gd name="T27" fmla="*/ 27 h 1044"/>
                <a:gd name="T28" fmla="*/ 472 w 1043"/>
                <a:gd name="T29" fmla="*/ 16 h 1044"/>
                <a:gd name="T30" fmla="*/ 488 w 1043"/>
                <a:gd name="T31" fmla="*/ 6 h 1044"/>
                <a:gd name="T32" fmla="*/ 505 w 1043"/>
                <a:gd name="T33" fmla="*/ 0 h 1044"/>
                <a:gd name="T34" fmla="*/ 521 w 1043"/>
                <a:gd name="T35" fmla="*/ 0 h 1044"/>
                <a:gd name="T36" fmla="*/ 538 w 1043"/>
                <a:gd name="T37" fmla="*/ 0 h 1044"/>
                <a:gd name="T38" fmla="*/ 554 w 1043"/>
                <a:gd name="T39" fmla="*/ 6 h 1044"/>
                <a:gd name="T40" fmla="*/ 570 w 1043"/>
                <a:gd name="T41" fmla="*/ 16 h 1044"/>
                <a:gd name="T42" fmla="*/ 581 w 1043"/>
                <a:gd name="T43" fmla="*/ 27 h 1044"/>
                <a:gd name="T44" fmla="*/ 1015 w 1043"/>
                <a:gd name="T45" fmla="*/ 457 h 1044"/>
                <a:gd name="T46" fmla="*/ 1026 w 1043"/>
                <a:gd name="T47" fmla="*/ 473 h 1044"/>
                <a:gd name="T48" fmla="*/ 1031 w 1043"/>
                <a:gd name="T49" fmla="*/ 489 h 1044"/>
                <a:gd name="T50" fmla="*/ 1037 w 1043"/>
                <a:gd name="T51" fmla="*/ 505 h 1044"/>
                <a:gd name="T52" fmla="*/ 1042 w 1043"/>
                <a:gd name="T53" fmla="*/ 522 h 1044"/>
                <a:gd name="T54" fmla="*/ 1037 w 1043"/>
                <a:gd name="T55" fmla="*/ 538 h 1044"/>
                <a:gd name="T56" fmla="*/ 1031 w 1043"/>
                <a:gd name="T57" fmla="*/ 555 h 1044"/>
                <a:gd name="T58" fmla="*/ 1026 w 1043"/>
                <a:gd name="T59" fmla="*/ 571 h 1044"/>
                <a:gd name="T60" fmla="*/ 1015 w 1043"/>
                <a:gd name="T61" fmla="*/ 582 h 1044"/>
                <a:gd name="T62" fmla="*/ 581 w 1043"/>
                <a:gd name="T63" fmla="*/ 1016 h 1044"/>
                <a:gd name="T64" fmla="*/ 570 w 1043"/>
                <a:gd name="T65" fmla="*/ 1027 h 1044"/>
                <a:gd name="T66" fmla="*/ 554 w 1043"/>
                <a:gd name="T67" fmla="*/ 1032 h 1044"/>
                <a:gd name="T68" fmla="*/ 521 w 1043"/>
                <a:gd name="T69" fmla="*/ 1043 h 1044"/>
                <a:gd name="T70" fmla="*/ 211 w 1043"/>
                <a:gd name="T71" fmla="*/ 522 h 1044"/>
                <a:gd name="T72" fmla="*/ 521 w 1043"/>
                <a:gd name="T73" fmla="*/ 832 h 1044"/>
                <a:gd name="T74" fmla="*/ 831 w 1043"/>
                <a:gd name="T75" fmla="*/ 522 h 1044"/>
                <a:gd name="T76" fmla="*/ 521 w 1043"/>
                <a:gd name="T77" fmla="*/ 212 h 1044"/>
                <a:gd name="T78" fmla="*/ 211 w 1043"/>
                <a:gd name="T79" fmla="*/ 522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488" y="1032"/>
                  </a:lnTo>
                  <a:lnTo>
                    <a:pt x="472" y="1027"/>
                  </a:lnTo>
                  <a:lnTo>
                    <a:pt x="456" y="1016"/>
                  </a:lnTo>
                  <a:lnTo>
                    <a:pt x="27" y="582"/>
                  </a:lnTo>
                  <a:lnTo>
                    <a:pt x="16" y="571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6" y="473"/>
                  </a:lnTo>
                  <a:lnTo>
                    <a:pt x="27" y="457"/>
                  </a:lnTo>
                  <a:lnTo>
                    <a:pt x="456" y="27"/>
                  </a:lnTo>
                  <a:lnTo>
                    <a:pt x="472" y="16"/>
                  </a:lnTo>
                  <a:lnTo>
                    <a:pt x="488" y="6"/>
                  </a:lnTo>
                  <a:lnTo>
                    <a:pt x="505" y="0"/>
                  </a:lnTo>
                  <a:lnTo>
                    <a:pt x="521" y="0"/>
                  </a:lnTo>
                  <a:lnTo>
                    <a:pt x="538" y="0"/>
                  </a:lnTo>
                  <a:lnTo>
                    <a:pt x="554" y="6"/>
                  </a:lnTo>
                  <a:lnTo>
                    <a:pt x="570" y="16"/>
                  </a:lnTo>
                  <a:lnTo>
                    <a:pt x="581" y="27"/>
                  </a:lnTo>
                  <a:lnTo>
                    <a:pt x="1015" y="457"/>
                  </a:lnTo>
                  <a:lnTo>
                    <a:pt x="1026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42" y="522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6" y="571"/>
                  </a:lnTo>
                  <a:lnTo>
                    <a:pt x="1015" y="582"/>
                  </a:lnTo>
                  <a:lnTo>
                    <a:pt x="581" y="1016"/>
                  </a:lnTo>
                  <a:lnTo>
                    <a:pt x="570" y="1027"/>
                  </a:lnTo>
                  <a:lnTo>
                    <a:pt x="554" y="1032"/>
                  </a:lnTo>
                  <a:lnTo>
                    <a:pt x="521" y="1043"/>
                  </a:lnTo>
                  <a:close/>
                  <a:moveTo>
                    <a:pt x="211" y="522"/>
                  </a:moveTo>
                  <a:lnTo>
                    <a:pt x="521" y="832"/>
                  </a:lnTo>
                  <a:lnTo>
                    <a:pt x="831" y="522"/>
                  </a:lnTo>
                  <a:lnTo>
                    <a:pt x="521" y="212"/>
                  </a:lnTo>
                  <a:lnTo>
                    <a:pt x="211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 213"/>
            <p:cNvSpPr>
              <a:spLocks noChangeArrowheads="1"/>
            </p:cNvSpPr>
            <p:nvPr/>
          </p:nvSpPr>
          <p:spPr bwMode="auto">
            <a:xfrm>
              <a:off x="11156950" y="1773238"/>
              <a:ext cx="371475" cy="374650"/>
            </a:xfrm>
            <a:custGeom>
              <a:avLst/>
              <a:gdLst>
                <a:gd name="T0" fmla="*/ 515 w 1038"/>
                <a:gd name="T1" fmla="*/ 1043 h 1044"/>
                <a:gd name="T2" fmla="*/ 483 w 1038"/>
                <a:gd name="T3" fmla="*/ 1037 h 1044"/>
                <a:gd name="T4" fmla="*/ 466 w 1038"/>
                <a:gd name="T5" fmla="*/ 1026 h 1044"/>
                <a:gd name="T6" fmla="*/ 456 w 1038"/>
                <a:gd name="T7" fmla="*/ 1016 h 1044"/>
                <a:gd name="T8" fmla="*/ 21 w 1038"/>
                <a:gd name="T9" fmla="*/ 586 h 1044"/>
                <a:gd name="T10" fmla="*/ 10 w 1038"/>
                <a:gd name="T11" fmla="*/ 570 h 1044"/>
                <a:gd name="T12" fmla="*/ 5 w 1038"/>
                <a:gd name="T13" fmla="*/ 554 h 1044"/>
                <a:gd name="T14" fmla="*/ 0 w 1038"/>
                <a:gd name="T15" fmla="*/ 537 h 1044"/>
                <a:gd name="T16" fmla="*/ 0 w 1038"/>
                <a:gd name="T17" fmla="*/ 521 h 1044"/>
                <a:gd name="T18" fmla="*/ 0 w 1038"/>
                <a:gd name="T19" fmla="*/ 505 h 1044"/>
                <a:gd name="T20" fmla="*/ 5 w 1038"/>
                <a:gd name="T21" fmla="*/ 489 h 1044"/>
                <a:gd name="T22" fmla="*/ 10 w 1038"/>
                <a:gd name="T23" fmla="*/ 472 h 1044"/>
                <a:gd name="T24" fmla="*/ 21 w 1038"/>
                <a:gd name="T25" fmla="*/ 461 h 1044"/>
                <a:gd name="T26" fmla="*/ 456 w 1038"/>
                <a:gd name="T27" fmla="*/ 27 h 1044"/>
                <a:gd name="T28" fmla="*/ 466 w 1038"/>
                <a:gd name="T29" fmla="*/ 16 h 1044"/>
                <a:gd name="T30" fmla="*/ 483 w 1038"/>
                <a:gd name="T31" fmla="*/ 11 h 1044"/>
                <a:gd name="T32" fmla="*/ 499 w 1038"/>
                <a:gd name="T33" fmla="*/ 5 h 1044"/>
                <a:gd name="T34" fmla="*/ 515 w 1038"/>
                <a:gd name="T35" fmla="*/ 0 h 1044"/>
                <a:gd name="T36" fmla="*/ 531 w 1038"/>
                <a:gd name="T37" fmla="*/ 5 h 1044"/>
                <a:gd name="T38" fmla="*/ 548 w 1038"/>
                <a:gd name="T39" fmla="*/ 11 h 1044"/>
                <a:gd name="T40" fmla="*/ 564 w 1038"/>
                <a:gd name="T41" fmla="*/ 16 h 1044"/>
                <a:gd name="T42" fmla="*/ 581 w 1038"/>
                <a:gd name="T43" fmla="*/ 27 h 1044"/>
                <a:gd name="T44" fmla="*/ 1010 w 1038"/>
                <a:gd name="T45" fmla="*/ 461 h 1044"/>
                <a:gd name="T46" fmla="*/ 1020 w 1038"/>
                <a:gd name="T47" fmla="*/ 472 h 1044"/>
                <a:gd name="T48" fmla="*/ 1031 w 1038"/>
                <a:gd name="T49" fmla="*/ 489 h 1044"/>
                <a:gd name="T50" fmla="*/ 1037 w 1038"/>
                <a:gd name="T51" fmla="*/ 521 h 1044"/>
                <a:gd name="T52" fmla="*/ 1031 w 1038"/>
                <a:gd name="T53" fmla="*/ 554 h 1044"/>
                <a:gd name="T54" fmla="*/ 1020 w 1038"/>
                <a:gd name="T55" fmla="*/ 570 h 1044"/>
                <a:gd name="T56" fmla="*/ 1010 w 1038"/>
                <a:gd name="T57" fmla="*/ 586 h 1044"/>
                <a:gd name="T58" fmla="*/ 581 w 1038"/>
                <a:gd name="T59" fmla="*/ 1016 h 1044"/>
                <a:gd name="T60" fmla="*/ 564 w 1038"/>
                <a:gd name="T61" fmla="*/ 1026 h 1044"/>
                <a:gd name="T62" fmla="*/ 548 w 1038"/>
                <a:gd name="T63" fmla="*/ 1037 h 1044"/>
                <a:gd name="T64" fmla="*/ 515 w 1038"/>
                <a:gd name="T65" fmla="*/ 1043 h 1044"/>
                <a:gd name="T66" fmla="*/ 206 w 1038"/>
                <a:gd name="T67" fmla="*/ 521 h 1044"/>
                <a:gd name="T68" fmla="*/ 515 w 1038"/>
                <a:gd name="T69" fmla="*/ 831 h 1044"/>
                <a:gd name="T70" fmla="*/ 825 w 1038"/>
                <a:gd name="T71" fmla="*/ 521 h 1044"/>
                <a:gd name="T72" fmla="*/ 515 w 1038"/>
                <a:gd name="T73" fmla="*/ 211 h 1044"/>
                <a:gd name="T74" fmla="*/ 206 w 1038"/>
                <a:gd name="T75" fmla="*/ 52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8" h="1044">
                  <a:moveTo>
                    <a:pt x="515" y="1043"/>
                  </a:moveTo>
                  <a:lnTo>
                    <a:pt x="483" y="1037"/>
                  </a:lnTo>
                  <a:lnTo>
                    <a:pt x="466" y="1026"/>
                  </a:lnTo>
                  <a:lnTo>
                    <a:pt x="456" y="1016"/>
                  </a:lnTo>
                  <a:lnTo>
                    <a:pt x="21" y="586"/>
                  </a:lnTo>
                  <a:lnTo>
                    <a:pt x="10" y="570"/>
                  </a:lnTo>
                  <a:lnTo>
                    <a:pt x="5" y="554"/>
                  </a:lnTo>
                  <a:lnTo>
                    <a:pt x="0" y="537"/>
                  </a:lnTo>
                  <a:lnTo>
                    <a:pt x="0" y="521"/>
                  </a:lnTo>
                  <a:lnTo>
                    <a:pt x="0" y="505"/>
                  </a:lnTo>
                  <a:lnTo>
                    <a:pt x="5" y="489"/>
                  </a:lnTo>
                  <a:lnTo>
                    <a:pt x="10" y="472"/>
                  </a:lnTo>
                  <a:lnTo>
                    <a:pt x="21" y="461"/>
                  </a:lnTo>
                  <a:lnTo>
                    <a:pt x="456" y="27"/>
                  </a:lnTo>
                  <a:lnTo>
                    <a:pt x="466" y="16"/>
                  </a:lnTo>
                  <a:lnTo>
                    <a:pt x="483" y="11"/>
                  </a:lnTo>
                  <a:lnTo>
                    <a:pt x="499" y="5"/>
                  </a:lnTo>
                  <a:lnTo>
                    <a:pt x="515" y="0"/>
                  </a:lnTo>
                  <a:lnTo>
                    <a:pt x="531" y="5"/>
                  </a:lnTo>
                  <a:lnTo>
                    <a:pt x="548" y="11"/>
                  </a:lnTo>
                  <a:lnTo>
                    <a:pt x="564" y="16"/>
                  </a:lnTo>
                  <a:lnTo>
                    <a:pt x="581" y="27"/>
                  </a:lnTo>
                  <a:lnTo>
                    <a:pt x="1010" y="461"/>
                  </a:lnTo>
                  <a:lnTo>
                    <a:pt x="1020" y="472"/>
                  </a:lnTo>
                  <a:lnTo>
                    <a:pt x="1031" y="489"/>
                  </a:lnTo>
                  <a:lnTo>
                    <a:pt x="1037" y="521"/>
                  </a:lnTo>
                  <a:lnTo>
                    <a:pt x="1031" y="554"/>
                  </a:lnTo>
                  <a:lnTo>
                    <a:pt x="1020" y="570"/>
                  </a:lnTo>
                  <a:lnTo>
                    <a:pt x="1010" y="586"/>
                  </a:lnTo>
                  <a:lnTo>
                    <a:pt x="581" y="1016"/>
                  </a:lnTo>
                  <a:lnTo>
                    <a:pt x="564" y="1026"/>
                  </a:lnTo>
                  <a:lnTo>
                    <a:pt x="548" y="1037"/>
                  </a:lnTo>
                  <a:lnTo>
                    <a:pt x="515" y="1043"/>
                  </a:lnTo>
                  <a:close/>
                  <a:moveTo>
                    <a:pt x="206" y="521"/>
                  </a:moveTo>
                  <a:lnTo>
                    <a:pt x="515" y="831"/>
                  </a:lnTo>
                  <a:lnTo>
                    <a:pt x="825" y="521"/>
                  </a:lnTo>
                  <a:lnTo>
                    <a:pt x="515" y="211"/>
                  </a:lnTo>
                  <a:lnTo>
                    <a:pt x="206" y="5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 214"/>
            <p:cNvSpPr>
              <a:spLocks noChangeArrowheads="1"/>
            </p:cNvSpPr>
            <p:nvPr/>
          </p:nvSpPr>
          <p:spPr bwMode="auto">
            <a:xfrm>
              <a:off x="11623675" y="693738"/>
              <a:ext cx="371475" cy="373062"/>
            </a:xfrm>
            <a:custGeom>
              <a:avLst/>
              <a:gdLst>
                <a:gd name="T0" fmla="*/ 516 w 1038"/>
                <a:gd name="T1" fmla="*/ 1038 h 1039"/>
                <a:gd name="T2" fmla="*/ 483 w 1038"/>
                <a:gd name="T3" fmla="*/ 1032 h 1039"/>
                <a:gd name="T4" fmla="*/ 473 w 1038"/>
                <a:gd name="T5" fmla="*/ 1026 h 1039"/>
                <a:gd name="T6" fmla="*/ 456 w 1038"/>
                <a:gd name="T7" fmla="*/ 1016 h 1039"/>
                <a:gd name="T8" fmla="*/ 22 w 1038"/>
                <a:gd name="T9" fmla="*/ 581 h 1039"/>
                <a:gd name="T10" fmla="*/ 11 w 1038"/>
                <a:gd name="T11" fmla="*/ 570 h 1039"/>
                <a:gd name="T12" fmla="*/ 6 w 1038"/>
                <a:gd name="T13" fmla="*/ 554 h 1039"/>
                <a:gd name="T14" fmla="*/ 0 w 1038"/>
                <a:gd name="T15" fmla="*/ 538 h 1039"/>
                <a:gd name="T16" fmla="*/ 0 w 1038"/>
                <a:gd name="T17" fmla="*/ 522 h 1039"/>
                <a:gd name="T18" fmla="*/ 0 w 1038"/>
                <a:gd name="T19" fmla="*/ 505 h 1039"/>
                <a:gd name="T20" fmla="*/ 6 w 1038"/>
                <a:gd name="T21" fmla="*/ 489 h 1039"/>
                <a:gd name="T22" fmla="*/ 11 w 1038"/>
                <a:gd name="T23" fmla="*/ 473 h 1039"/>
                <a:gd name="T24" fmla="*/ 22 w 1038"/>
                <a:gd name="T25" fmla="*/ 456 h 1039"/>
                <a:gd name="T26" fmla="*/ 456 w 1038"/>
                <a:gd name="T27" fmla="*/ 27 h 1039"/>
                <a:gd name="T28" fmla="*/ 467 w 1038"/>
                <a:gd name="T29" fmla="*/ 16 h 1039"/>
                <a:gd name="T30" fmla="*/ 483 w 1038"/>
                <a:gd name="T31" fmla="*/ 6 h 1039"/>
                <a:gd name="T32" fmla="*/ 500 w 1038"/>
                <a:gd name="T33" fmla="*/ 0 h 1039"/>
                <a:gd name="T34" fmla="*/ 516 w 1038"/>
                <a:gd name="T35" fmla="*/ 0 h 1039"/>
                <a:gd name="T36" fmla="*/ 532 w 1038"/>
                <a:gd name="T37" fmla="*/ 0 h 1039"/>
                <a:gd name="T38" fmla="*/ 548 w 1038"/>
                <a:gd name="T39" fmla="*/ 6 h 1039"/>
                <a:gd name="T40" fmla="*/ 565 w 1038"/>
                <a:gd name="T41" fmla="*/ 16 h 1039"/>
                <a:gd name="T42" fmla="*/ 581 w 1038"/>
                <a:gd name="T43" fmla="*/ 27 h 1039"/>
                <a:gd name="T44" fmla="*/ 1010 w 1038"/>
                <a:gd name="T45" fmla="*/ 456 h 1039"/>
                <a:gd name="T46" fmla="*/ 1021 w 1038"/>
                <a:gd name="T47" fmla="*/ 473 h 1039"/>
                <a:gd name="T48" fmla="*/ 1031 w 1038"/>
                <a:gd name="T49" fmla="*/ 489 h 1039"/>
                <a:gd name="T50" fmla="*/ 1037 w 1038"/>
                <a:gd name="T51" fmla="*/ 505 h 1039"/>
                <a:gd name="T52" fmla="*/ 1037 w 1038"/>
                <a:gd name="T53" fmla="*/ 522 h 1039"/>
                <a:gd name="T54" fmla="*/ 1037 w 1038"/>
                <a:gd name="T55" fmla="*/ 538 h 1039"/>
                <a:gd name="T56" fmla="*/ 1031 w 1038"/>
                <a:gd name="T57" fmla="*/ 554 h 1039"/>
                <a:gd name="T58" fmla="*/ 1021 w 1038"/>
                <a:gd name="T59" fmla="*/ 570 h 1039"/>
                <a:gd name="T60" fmla="*/ 1010 w 1038"/>
                <a:gd name="T61" fmla="*/ 581 h 1039"/>
                <a:gd name="T62" fmla="*/ 581 w 1038"/>
                <a:gd name="T63" fmla="*/ 1016 h 1039"/>
                <a:gd name="T64" fmla="*/ 565 w 1038"/>
                <a:gd name="T65" fmla="*/ 1026 h 1039"/>
                <a:gd name="T66" fmla="*/ 548 w 1038"/>
                <a:gd name="T67" fmla="*/ 1032 h 1039"/>
                <a:gd name="T68" fmla="*/ 516 w 1038"/>
                <a:gd name="T69" fmla="*/ 1038 h 1039"/>
                <a:gd name="T70" fmla="*/ 206 w 1038"/>
                <a:gd name="T71" fmla="*/ 522 h 1039"/>
                <a:gd name="T72" fmla="*/ 516 w 1038"/>
                <a:gd name="T73" fmla="*/ 831 h 1039"/>
                <a:gd name="T74" fmla="*/ 825 w 1038"/>
                <a:gd name="T75" fmla="*/ 522 h 1039"/>
                <a:gd name="T76" fmla="*/ 516 w 1038"/>
                <a:gd name="T77" fmla="*/ 212 h 1039"/>
                <a:gd name="T78" fmla="*/ 206 w 1038"/>
                <a:gd name="T79" fmla="*/ 522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6" y="1038"/>
                  </a:moveTo>
                  <a:lnTo>
                    <a:pt x="483" y="1032"/>
                  </a:lnTo>
                  <a:lnTo>
                    <a:pt x="473" y="1026"/>
                  </a:lnTo>
                  <a:lnTo>
                    <a:pt x="456" y="1016"/>
                  </a:lnTo>
                  <a:lnTo>
                    <a:pt x="22" y="581"/>
                  </a:lnTo>
                  <a:lnTo>
                    <a:pt x="11" y="570"/>
                  </a:lnTo>
                  <a:lnTo>
                    <a:pt x="6" y="554"/>
                  </a:lnTo>
                  <a:lnTo>
                    <a:pt x="0" y="538"/>
                  </a:lnTo>
                  <a:lnTo>
                    <a:pt x="0" y="522"/>
                  </a:lnTo>
                  <a:lnTo>
                    <a:pt x="0" y="505"/>
                  </a:lnTo>
                  <a:lnTo>
                    <a:pt x="6" y="489"/>
                  </a:lnTo>
                  <a:lnTo>
                    <a:pt x="11" y="473"/>
                  </a:lnTo>
                  <a:lnTo>
                    <a:pt x="22" y="456"/>
                  </a:lnTo>
                  <a:lnTo>
                    <a:pt x="456" y="27"/>
                  </a:lnTo>
                  <a:lnTo>
                    <a:pt x="467" y="16"/>
                  </a:lnTo>
                  <a:lnTo>
                    <a:pt x="483" y="6"/>
                  </a:lnTo>
                  <a:lnTo>
                    <a:pt x="500" y="0"/>
                  </a:lnTo>
                  <a:lnTo>
                    <a:pt x="516" y="0"/>
                  </a:lnTo>
                  <a:lnTo>
                    <a:pt x="532" y="0"/>
                  </a:lnTo>
                  <a:lnTo>
                    <a:pt x="548" y="6"/>
                  </a:lnTo>
                  <a:lnTo>
                    <a:pt x="565" y="16"/>
                  </a:lnTo>
                  <a:lnTo>
                    <a:pt x="581" y="27"/>
                  </a:lnTo>
                  <a:lnTo>
                    <a:pt x="1010" y="456"/>
                  </a:lnTo>
                  <a:lnTo>
                    <a:pt x="1021" y="473"/>
                  </a:lnTo>
                  <a:lnTo>
                    <a:pt x="1031" y="489"/>
                  </a:lnTo>
                  <a:lnTo>
                    <a:pt x="1037" y="505"/>
                  </a:lnTo>
                  <a:lnTo>
                    <a:pt x="1037" y="522"/>
                  </a:lnTo>
                  <a:lnTo>
                    <a:pt x="1037" y="538"/>
                  </a:lnTo>
                  <a:lnTo>
                    <a:pt x="1031" y="554"/>
                  </a:lnTo>
                  <a:lnTo>
                    <a:pt x="1021" y="570"/>
                  </a:lnTo>
                  <a:lnTo>
                    <a:pt x="1010" y="581"/>
                  </a:lnTo>
                  <a:lnTo>
                    <a:pt x="581" y="1016"/>
                  </a:lnTo>
                  <a:lnTo>
                    <a:pt x="565" y="1026"/>
                  </a:lnTo>
                  <a:lnTo>
                    <a:pt x="548" y="1032"/>
                  </a:lnTo>
                  <a:lnTo>
                    <a:pt x="516" y="1038"/>
                  </a:lnTo>
                  <a:close/>
                  <a:moveTo>
                    <a:pt x="206" y="522"/>
                  </a:moveTo>
                  <a:lnTo>
                    <a:pt x="516" y="831"/>
                  </a:lnTo>
                  <a:lnTo>
                    <a:pt x="825" y="522"/>
                  </a:lnTo>
                  <a:lnTo>
                    <a:pt x="516" y="212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 215"/>
            <p:cNvSpPr>
              <a:spLocks noChangeArrowheads="1"/>
            </p:cNvSpPr>
            <p:nvPr/>
          </p:nvSpPr>
          <p:spPr bwMode="auto">
            <a:xfrm>
              <a:off x="10999788" y="4176713"/>
              <a:ext cx="61913" cy="1144587"/>
            </a:xfrm>
            <a:custGeom>
              <a:avLst/>
              <a:gdLst>
                <a:gd name="T0" fmla="*/ 174 w 175"/>
                <a:gd name="T1" fmla="*/ 3183 h 3184"/>
                <a:gd name="T2" fmla="*/ 0 w 175"/>
                <a:gd name="T3" fmla="*/ 3183 h 3184"/>
                <a:gd name="T4" fmla="*/ 0 w 175"/>
                <a:gd name="T5" fmla="*/ 0 h 3184"/>
                <a:gd name="T6" fmla="*/ 174 w 175"/>
                <a:gd name="T7" fmla="*/ 0 h 3184"/>
                <a:gd name="T8" fmla="*/ 174 w 175"/>
                <a:gd name="T9" fmla="*/ 3183 h 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184">
                  <a:moveTo>
                    <a:pt x="174" y="3183"/>
                  </a:moveTo>
                  <a:lnTo>
                    <a:pt x="0" y="3183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318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 216"/>
            <p:cNvSpPr>
              <a:spLocks noChangeArrowheads="1"/>
            </p:cNvSpPr>
            <p:nvPr/>
          </p:nvSpPr>
          <p:spPr bwMode="auto">
            <a:xfrm>
              <a:off x="11777663" y="2163763"/>
              <a:ext cx="61913" cy="282575"/>
            </a:xfrm>
            <a:custGeom>
              <a:avLst/>
              <a:gdLst>
                <a:gd name="T0" fmla="*/ 174 w 175"/>
                <a:gd name="T1" fmla="*/ 788 h 789"/>
                <a:gd name="T2" fmla="*/ 0 w 175"/>
                <a:gd name="T3" fmla="*/ 788 h 789"/>
                <a:gd name="T4" fmla="*/ 0 w 175"/>
                <a:gd name="T5" fmla="*/ 0 h 789"/>
                <a:gd name="T6" fmla="*/ 174 w 175"/>
                <a:gd name="T7" fmla="*/ 0 h 789"/>
                <a:gd name="T8" fmla="*/ 174 w 175"/>
                <a:gd name="T9" fmla="*/ 788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789">
                  <a:moveTo>
                    <a:pt x="174" y="788"/>
                  </a:moveTo>
                  <a:lnTo>
                    <a:pt x="0" y="788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78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 217"/>
            <p:cNvSpPr>
              <a:spLocks noChangeArrowheads="1"/>
            </p:cNvSpPr>
            <p:nvPr/>
          </p:nvSpPr>
          <p:spPr bwMode="auto">
            <a:xfrm>
              <a:off x="11156950" y="3522663"/>
              <a:ext cx="371475" cy="373062"/>
            </a:xfrm>
            <a:custGeom>
              <a:avLst/>
              <a:gdLst>
                <a:gd name="T0" fmla="*/ 515 w 1038"/>
                <a:gd name="T1" fmla="*/ 1038 h 1039"/>
                <a:gd name="T2" fmla="*/ 483 w 1038"/>
                <a:gd name="T3" fmla="*/ 1032 h 1039"/>
                <a:gd name="T4" fmla="*/ 466 w 1038"/>
                <a:gd name="T5" fmla="*/ 1027 h 1039"/>
                <a:gd name="T6" fmla="*/ 456 w 1038"/>
                <a:gd name="T7" fmla="*/ 1011 h 1039"/>
                <a:gd name="T8" fmla="*/ 21 w 1038"/>
                <a:gd name="T9" fmla="*/ 582 h 1039"/>
                <a:gd name="T10" fmla="*/ 10 w 1038"/>
                <a:gd name="T11" fmla="*/ 565 h 1039"/>
                <a:gd name="T12" fmla="*/ 5 w 1038"/>
                <a:gd name="T13" fmla="*/ 555 h 1039"/>
                <a:gd name="T14" fmla="*/ 0 w 1038"/>
                <a:gd name="T15" fmla="*/ 538 h 1039"/>
                <a:gd name="T16" fmla="*/ 0 w 1038"/>
                <a:gd name="T17" fmla="*/ 516 h 1039"/>
                <a:gd name="T18" fmla="*/ 0 w 1038"/>
                <a:gd name="T19" fmla="*/ 500 h 1039"/>
                <a:gd name="T20" fmla="*/ 5 w 1038"/>
                <a:gd name="T21" fmla="*/ 484 h 1039"/>
                <a:gd name="T22" fmla="*/ 10 w 1038"/>
                <a:gd name="T23" fmla="*/ 473 h 1039"/>
                <a:gd name="T24" fmla="*/ 21 w 1038"/>
                <a:gd name="T25" fmla="*/ 457 h 1039"/>
                <a:gd name="T26" fmla="*/ 456 w 1038"/>
                <a:gd name="T27" fmla="*/ 22 h 1039"/>
                <a:gd name="T28" fmla="*/ 466 w 1038"/>
                <a:gd name="T29" fmla="*/ 12 h 1039"/>
                <a:gd name="T30" fmla="*/ 483 w 1038"/>
                <a:gd name="T31" fmla="*/ 6 h 1039"/>
                <a:gd name="T32" fmla="*/ 499 w 1038"/>
                <a:gd name="T33" fmla="*/ 0 h 1039"/>
                <a:gd name="T34" fmla="*/ 515 w 1038"/>
                <a:gd name="T35" fmla="*/ 0 h 1039"/>
                <a:gd name="T36" fmla="*/ 531 w 1038"/>
                <a:gd name="T37" fmla="*/ 0 h 1039"/>
                <a:gd name="T38" fmla="*/ 548 w 1038"/>
                <a:gd name="T39" fmla="*/ 6 h 1039"/>
                <a:gd name="T40" fmla="*/ 564 w 1038"/>
                <a:gd name="T41" fmla="*/ 12 h 1039"/>
                <a:gd name="T42" fmla="*/ 581 w 1038"/>
                <a:gd name="T43" fmla="*/ 22 h 1039"/>
                <a:gd name="T44" fmla="*/ 1010 w 1038"/>
                <a:gd name="T45" fmla="*/ 457 h 1039"/>
                <a:gd name="T46" fmla="*/ 1020 w 1038"/>
                <a:gd name="T47" fmla="*/ 473 h 1039"/>
                <a:gd name="T48" fmla="*/ 1031 w 1038"/>
                <a:gd name="T49" fmla="*/ 484 h 1039"/>
                <a:gd name="T50" fmla="*/ 1037 w 1038"/>
                <a:gd name="T51" fmla="*/ 500 h 1039"/>
                <a:gd name="T52" fmla="*/ 1037 w 1038"/>
                <a:gd name="T53" fmla="*/ 516 h 1039"/>
                <a:gd name="T54" fmla="*/ 1037 w 1038"/>
                <a:gd name="T55" fmla="*/ 538 h 1039"/>
                <a:gd name="T56" fmla="*/ 1031 w 1038"/>
                <a:gd name="T57" fmla="*/ 555 h 1039"/>
                <a:gd name="T58" fmla="*/ 1020 w 1038"/>
                <a:gd name="T59" fmla="*/ 565 h 1039"/>
                <a:gd name="T60" fmla="*/ 1010 w 1038"/>
                <a:gd name="T61" fmla="*/ 582 h 1039"/>
                <a:gd name="T62" fmla="*/ 581 w 1038"/>
                <a:gd name="T63" fmla="*/ 1011 h 1039"/>
                <a:gd name="T64" fmla="*/ 564 w 1038"/>
                <a:gd name="T65" fmla="*/ 1027 h 1039"/>
                <a:gd name="T66" fmla="*/ 548 w 1038"/>
                <a:gd name="T67" fmla="*/ 1032 h 1039"/>
                <a:gd name="T68" fmla="*/ 515 w 1038"/>
                <a:gd name="T69" fmla="*/ 1038 h 1039"/>
                <a:gd name="T70" fmla="*/ 206 w 1038"/>
                <a:gd name="T71" fmla="*/ 516 h 1039"/>
                <a:gd name="T72" fmla="*/ 515 w 1038"/>
                <a:gd name="T73" fmla="*/ 832 h 1039"/>
                <a:gd name="T74" fmla="*/ 825 w 1038"/>
                <a:gd name="T75" fmla="*/ 516 h 1039"/>
                <a:gd name="T76" fmla="*/ 515 w 1038"/>
                <a:gd name="T77" fmla="*/ 207 h 1039"/>
                <a:gd name="T78" fmla="*/ 206 w 1038"/>
                <a:gd name="T79" fmla="*/ 516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39">
                  <a:moveTo>
                    <a:pt x="515" y="1038"/>
                  </a:moveTo>
                  <a:lnTo>
                    <a:pt x="483" y="1032"/>
                  </a:lnTo>
                  <a:lnTo>
                    <a:pt x="466" y="1027"/>
                  </a:lnTo>
                  <a:lnTo>
                    <a:pt x="456" y="1011"/>
                  </a:lnTo>
                  <a:lnTo>
                    <a:pt x="21" y="582"/>
                  </a:lnTo>
                  <a:lnTo>
                    <a:pt x="10" y="565"/>
                  </a:lnTo>
                  <a:lnTo>
                    <a:pt x="5" y="555"/>
                  </a:lnTo>
                  <a:lnTo>
                    <a:pt x="0" y="538"/>
                  </a:lnTo>
                  <a:lnTo>
                    <a:pt x="0" y="516"/>
                  </a:lnTo>
                  <a:lnTo>
                    <a:pt x="0" y="500"/>
                  </a:lnTo>
                  <a:lnTo>
                    <a:pt x="5" y="484"/>
                  </a:lnTo>
                  <a:lnTo>
                    <a:pt x="10" y="473"/>
                  </a:lnTo>
                  <a:lnTo>
                    <a:pt x="21" y="457"/>
                  </a:lnTo>
                  <a:lnTo>
                    <a:pt x="456" y="22"/>
                  </a:lnTo>
                  <a:lnTo>
                    <a:pt x="466" y="12"/>
                  </a:lnTo>
                  <a:lnTo>
                    <a:pt x="483" y="6"/>
                  </a:lnTo>
                  <a:lnTo>
                    <a:pt x="499" y="0"/>
                  </a:lnTo>
                  <a:lnTo>
                    <a:pt x="515" y="0"/>
                  </a:lnTo>
                  <a:lnTo>
                    <a:pt x="531" y="0"/>
                  </a:lnTo>
                  <a:lnTo>
                    <a:pt x="548" y="6"/>
                  </a:lnTo>
                  <a:lnTo>
                    <a:pt x="564" y="12"/>
                  </a:lnTo>
                  <a:lnTo>
                    <a:pt x="581" y="22"/>
                  </a:lnTo>
                  <a:lnTo>
                    <a:pt x="1010" y="457"/>
                  </a:lnTo>
                  <a:lnTo>
                    <a:pt x="1020" y="473"/>
                  </a:lnTo>
                  <a:lnTo>
                    <a:pt x="1031" y="484"/>
                  </a:lnTo>
                  <a:lnTo>
                    <a:pt x="1037" y="500"/>
                  </a:lnTo>
                  <a:lnTo>
                    <a:pt x="1037" y="516"/>
                  </a:lnTo>
                  <a:lnTo>
                    <a:pt x="1037" y="538"/>
                  </a:lnTo>
                  <a:lnTo>
                    <a:pt x="1031" y="555"/>
                  </a:lnTo>
                  <a:lnTo>
                    <a:pt x="1020" y="565"/>
                  </a:lnTo>
                  <a:lnTo>
                    <a:pt x="1010" y="582"/>
                  </a:lnTo>
                  <a:lnTo>
                    <a:pt x="581" y="1011"/>
                  </a:lnTo>
                  <a:lnTo>
                    <a:pt x="564" y="1027"/>
                  </a:lnTo>
                  <a:lnTo>
                    <a:pt x="548" y="1032"/>
                  </a:lnTo>
                  <a:lnTo>
                    <a:pt x="515" y="1038"/>
                  </a:lnTo>
                  <a:close/>
                  <a:moveTo>
                    <a:pt x="206" y="516"/>
                  </a:moveTo>
                  <a:lnTo>
                    <a:pt x="515" y="832"/>
                  </a:lnTo>
                  <a:lnTo>
                    <a:pt x="825" y="516"/>
                  </a:lnTo>
                  <a:lnTo>
                    <a:pt x="515" y="207"/>
                  </a:lnTo>
                  <a:lnTo>
                    <a:pt x="206" y="51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 218"/>
            <p:cNvSpPr>
              <a:spLocks noChangeArrowheads="1"/>
            </p:cNvSpPr>
            <p:nvPr/>
          </p:nvSpPr>
          <p:spPr bwMode="auto">
            <a:xfrm>
              <a:off x="11623675" y="1619250"/>
              <a:ext cx="61913" cy="984250"/>
            </a:xfrm>
            <a:custGeom>
              <a:avLst/>
              <a:gdLst>
                <a:gd name="T0" fmla="*/ 0 w 175"/>
                <a:gd name="T1" fmla="*/ 272 h 2739"/>
                <a:gd name="T2" fmla="*/ 0 w 175"/>
                <a:gd name="T3" fmla="*/ 2738 h 2739"/>
                <a:gd name="T4" fmla="*/ 174 w 175"/>
                <a:gd name="T5" fmla="*/ 2738 h 2739"/>
                <a:gd name="T6" fmla="*/ 174 w 175"/>
                <a:gd name="T7" fmla="*/ 0 h 2739"/>
                <a:gd name="T8" fmla="*/ 174 w 175"/>
                <a:gd name="T9" fmla="*/ 0 h 2739"/>
                <a:gd name="T10" fmla="*/ 169 w 175"/>
                <a:gd name="T11" fmla="*/ 44 h 2739"/>
                <a:gd name="T12" fmla="*/ 158 w 175"/>
                <a:gd name="T13" fmla="*/ 87 h 2739"/>
                <a:gd name="T14" fmla="*/ 141 w 175"/>
                <a:gd name="T15" fmla="*/ 125 h 2739"/>
                <a:gd name="T16" fmla="*/ 125 w 175"/>
                <a:gd name="T17" fmla="*/ 164 h 2739"/>
                <a:gd name="T18" fmla="*/ 98 w 175"/>
                <a:gd name="T19" fmla="*/ 196 h 2739"/>
                <a:gd name="T20" fmla="*/ 71 w 175"/>
                <a:gd name="T21" fmla="*/ 223 h 2739"/>
                <a:gd name="T22" fmla="*/ 33 w 175"/>
                <a:gd name="T23" fmla="*/ 250 h 2739"/>
                <a:gd name="T24" fmla="*/ 0 w 175"/>
                <a:gd name="T25" fmla="*/ 272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739">
                  <a:moveTo>
                    <a:pt x="0" y="272"/>
                  </a:moveTo>
                  <a:lnTo>
                    <a:pt x="0" y="2738"/>
                  </a:lnTo>
                  <a:lnTo>
                    <a:pt x="174" y="273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69" y="44"/>
                  </a:lnTo>
                  <a:lnTo>
                    <a:pt x="158" y="87"/>
                  </a:lnTo>
                  <a:lnTo>
                    <a:pt x="141" y="125"/>
                  </a:lnTo>
                  <a:lnTo>
                    <a:pt x="125" y="164"/>
                  </a:lnTo>
                  <a:lnTo>
                    <a:pt x="98" y="196"/>
                  </a:lnTo>
                  <a:lnTo>
                    <a:pt x="71" y="223"/>
                  </a:lnTo>
                  <a:lnTo>
                    <a:pt x="33" y="250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 219"/>
            <p:cNvSpPr>
              <a:spLocks noChangeArrowheads="1"/>
            </p:cNvSpPr>
            <p:nvPr/>
          </p:nvSpPr>
          <p:spPr bwMode="auto">
            <a:xfrm>
              <a:off x="11530013" y="1509713"/>
              <a:ext cx="92075" cy="107950"/>
            </a:xfrm>
            <a:custGeom>
              <a:avLst/>
              <a:gdLst>
                <a:gd name="T0" fmla="*/ 130 w 261"/>
                <a:gd name="T1" fmla="*/ 174 h 305"/>
                <a:gd name="T2" fmla="*/ 130 w 261"/>
                <a:gd name="T3" fmla="*/ 174 h 305"/>
                <a:gd name="T4" fmla="*/ 157 w 261"/>
                <a:gd name="T5" fmla="*/ 174 h 305"/>
                <a:gd name="T6" fmla="*/ 179 w 261"/>
                <a:gd name="T7" fmla="*/ 185 h 305"/>
                <a:gd name="T8" fmla="*/ 200 w 261"/>
                <a:gd name="T9" fmla="*/ 196 h 305"/>
                <a:gd name="T10" fmla="*/ 222 w 261"/>
                <a:gd name="T11" fmla="*/ 212 h 305"/>
                <a:gd name="T12" fmla="*/ 238 w 261"/>
                <a:gd name="T13" fmla="*/ 228 h 305"/>
                <a:gd name="T14" fmla="*/ 249 w 261"/>
                <a:gd name="T15" fmla="*/ 250 h 305"/>
                <a:gd name="T16" fmla="*/ 254 w 261"/>
                <a:gd name="T17" fmla="*/ 277 h 305"/>
                <a:gd name="T18" fmla="*/ 260 w 261"/>
                <a:gd name="T19" fmla="*/ 304 h 305"/>
                <a:gd name="T20" fmla="*/ 260 w 261"/>
                <a:gd name="T21" fmla="*/ 27 h 305"/>
                <a:gd name="T22" fmla="*/ 260 w 261"/>
                <a:gd name="T23" fmla="*/ 27 h 305"/>
                <a:gd name="T24" fmla="*/ 227 w 261"/>
                <a:gd name="T25" fmla="*/ 16 h 305"/>
                <a:gd name="T26" fmla="*/ 195 w 261"/>
                <a:gd name="T27" fmla="*/ 6 h 305"/>
                <a:gd name="T28" fmla="*/ 162 w 261"/>
                <a:gd name="T29" fmla="*/ 0 h 305"/>
                <a:gd name="T30" fmla="*/ 130 w 261"/>
                <a:gd name="T31" fmla="*/ 0 h 305"/>
                <a:gd name="T32" fmla="*/ 130 w 261"/>
                <a:gd name="T33" fmla="*/ 0 h 305"/>
                <a:gd name="T34" fmla="*/ 92 w 261"/>
                <a:gd name="T35" fmla="*/ 0 h 305"/>
                <a:gd name="T36" fmla="*/ 59 w 261"/>
                <a:gd name="T37" fmla="*/ 6 h 305"/>
                <a:gd name="T38" fmla="*/ 32 w 261"/>
                <a:gd name="T39" fmla="*/ 16 h 305"/>
                <a:gd name="T40" fmla="*/ 0 w 261"/>
                <a:gd name="T41" fmla="*/ 27 h 305"/>
                <a:gd name="T42" fmla="*/ 0 w 261"/>
                <a:gd name="T43" fmla="*/ 304 h 305"/>
                <a:gd name="T44" fmla="*/ 0 w 261"/>
                <a:gd name="T45" fmla="*/ 304 h 305"/>
                <a:gd name="T46" fmla="*/ 0 w 261"/>
                <a:gd name="T47" fmla="*/ 277 h 305"/>
                <a:gd name="T48" fmla="*/ 10 w 261"/>
                <a:gd name="T49" fmla="*/ 250 h 305"/>
                <a:gd name="T50" fmla="*/ 21 w 261"/>
                <a:gd name="T51" fmla="*/ 228 h 305"/>
                <a:gd name="T52" fmla="*/ 37 w 261"/>
                <a:gd name="T53" fmla="*/ 212 h 305"/>
                <a:gd name="T54" fmla="*/ 54 w 261"/>
                <a:gd name="T55" fmla="*/ 196 h 305"/>
                <a:gd name="T56" fmla="*/ 81 w 261"/>
                <a:gd name="T57" fmla="*/ 185 h 305"/>
                <a:gd name="T58" fmla="*/ 102 w 261"/>
                <a:gd name="T59" fmla="*/ 174 h 305"/>
                <a:gd name="T60" fmla="*/ 130 w 261"/>
                <a:gd name="T61" fmla="*/ 17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85"/>
                  </a:lnTo>
                  <a:lnTo>
                    <a:pt x="200" y="196"/>
                  </a:lnTo>
                  <a:lnTo>
                    <a:pt x="222" y="212"/>
                  </a:lnTo>
                  <a:lnTo>
                    <a:pt x="238" y="228"/>
                  </a:lnTo>
                  <a:lnTo>
                    <a:pt x="249" y="250"/>
                  </a:lnTo>
                  <a:lnTo>
                    <a:pt x="254" y="277"/>
                  </a:lnTo>
                  <a:lnTo>
                    <a:pt x="260" y="304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7" y="16"/>
                  </a:lnTo>
                  <a:lnTo>
                    <a:pt x="195" y="6"/>
                  </a:lnTo>
                  <a:lnTo>
                    <a:pt x="162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2" y="0"/>
                  </a:lnTo>
                  <a:lnTo>
                    <a:pt x="59" y="6"/>
                  </a:lnTo>
                  <a:lnTo>
                    <a:pt x="32" y="16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0" y="250"/>
                  </a:lnTo>
                  <a:lnTo>
                    <a:pt x="21" y="228"/>
                  </a:lnTo>
                  <a:lnTo>
                    <a:pt x="37" y="212"/>
                  </a:lnTo>
                  <a:lnTo>
                    <a:pt x="54" y="196"/>
                  </a:lnTo>
                  <a:lnTo>
                    <a:pt x="81" y="185"/>
                  </a:lnTo>
                  <a:lnTo>
                    <a:pt x="102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 220"/>
            <p:cNvSpPr>
              <a:spLocks noChangeArrowheads="1"/>
            </p:cNvSpPr>
            <p:nvPr/>
          </p:nvSpPr>
          <p:spPr bwMode="auto">
            <a:xfrm>
              <a:off x="11530013" y="1619250"/>
              <a:ext cx="92075" cy="106362"/>
            </a:xfrm>
            <a:custGeom>
              <a:avLst/>
              <a:gdLst>
                <a:gd name="T0" fmla="*/ 130 w 261"/>
                <a:gd name="T1" fmla="*/ 125 h 300"/>
                <a:gd name="T2" fmla="*/ 130 w 261"/>
                <a:gd name="T3" fmla="*/ 125 h 300"/>
                <a:gd name="T4" fmla="*/ 102 w 261"/>
                <a:gd name="T5" fmla="*/ 125 h 300"/>
                <a:gd name="T6" fmla="*/ 81 w 261"/>
                <a:gd name="T7" fmla="*/ 120 h 300"/>
                <a:gd name="T8" fmla="*/ 54 w 261"/>
                <a:gd name="T9" fmla="*/ 104 h 300"/>
                <a:gd name="T10" fmla="*/ 37 w 261"/>
                <a:gd name="T11" fmla="*/ 87 h 300"/>
                <a:gd name="T12" fmla="*/ 21 w 261"/>
                <a:gd name="T13" fmla="*/ 71 h 300"/>
                <a:gd name="T14" fmla="*/ 10 w 261"/>
                <a:gd name="T15" fmla="*/ 49 h 300"/>
                <a:gd name="T16" fmla="*/ 0 w 261"/>
                <a:gd name="T17" fmla="*/ 22 h 300"/>
                <a:gd name="T18" fmla="*/ 0 w 261"/>
                <a:gd name="T19" fmla="*/ 0 h 300"/>
                <a:gd name="T20" fmla="*/ 0 w 261"/>
                <a:gd name="T21" fmla="*/ 272 h 300"/>
                <a:gd name="T22" fmla="*/ 0 w 261"/>
                <a:gd name="T23" fmla="*/ 272 h 300"/>
                <a:gd name="T24" fmla="*/ 32 w 261"/>
                <a:gd name="T25" fmla="*/ 283 h 300"/>
                <a:gd name="T26" fmla="*/ 59 w 261"/>
                <a:gd name="T27" fmla="*/ 294 h 300"/>
                <a:gd name="T28" fmla="*/ 92 w 261"/>
                <a:gd name="T29" fmla="*/ 299 h 300"/>
                <a:gd name="T30" fmla="*/ 130 w 261"/>
                <a:gd name="T31" fmla="*/ 299 h 300"/>
                <a:gd name="T32" fmla="*/ 130 w 261"/>
                <a:gd name="T33" fmla="*/ 299 h 300"/>
                <a:gd name="T34" fmla="*/ 162 w 261"/>
                <a:gd name="T35" fmla="*/ 299 h 300"/>
                <a:gd name="T36" fmla="*/ 195 w 261"/>
                <a:gd name="T37" fmla="*/ 294 h 300"/>
                <a:gd name="T38" fmla="*/ 227 w 261"/>
                <a:gd name="T39" fmla="*/ 283 h 300"/>
                <a:gd name="T40" fmla="*/ 260 w 261"/>
                <a:gd name="T41" fmla="*/ 272 h 300"/>
                <a:gd name="T42" fmla="*/ 260 w 261"/>
                <a:gd name="T43" fmla="*/ 0 h 300"/>
                <a:gd name="T44" fmla="*/ 260 w 261"/>
                <a:gd name="T45" fmla="*/ 0 h 300"/>
                <a:gd name="T46" fmla="*/ 254 w 261"/>
                <a:gd name="T47" fmla="*/ 22 h 300"/>
                <a:gd name="T48" fmla="*/ 249 w 261"/>
                <a:gd name="T49" fmla="*/ 49 h 300"/>
                <a:gd name="T50" fmla="*/ 238 w 261"/>
                <a:gd name="T51" fmla="*/ 71 h 300"/>
                <a:gd name="T52" fmla="*/ 222 w 261"/>
                <a:gd name="T53" fmla="*/ 87 h 300"/>
                <a:gd name="T54" fmla="*/ 200 w 261"/>
                <a:gd name="T55" fmla="*/ 104 h 300"/>
                <a:gd name="T56" fmla="*/ 179 w 261"/>
                <a:gd name="T57" fmla="*/ 120 h 300"/>
                <a:gd name="T58" fmla="*/ 157 w 261"/>
                <a:gd name="T59" fmla="*/ 125 h 300"/>
                <a:gd name="T60" fmla="*/ 130 w 261"/>
                <a:gd name="T61" fmla="*/ 1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25"/>
                  </a:moveTo>
                  <a:lnTo>
                    <a:pt x="130" y="125"/>
                  </a:lnTo>
                  <a:lnTo>
                    <a:pt x="102" y="125"/>
                  </a:lnTo>
                  <a:lnTo>
                    <a:pt x="81" y="120"/>
                  </a:lnTo>
                  <a:lnTo>
                    <a:pt x="54" y="104"/>
                  </a:lnTo>
                  <a:lnTo>
                    <a:pt x="37" y="87"/>
                  </a:lnTo>
                  <a:lnTo>
                    <a:pt x="21" y="71"/>
                  </a:lnTo>
                  <a:lnTo>
                    <a:pt x="10" y="49"/>
                  </a:lnTo>
                  <a:lnTo>
                    <a:pt x="0" y="22"/>
                  </a:ln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32" y="283"/>
                  </a:lnTo>
                  <a:lnTo>
                    <a:pt x="59" y="294"/>
                  </a:lnTo>
                  <a:lnTo>
                    <a:pt x="92" y="299"/>
                  </a:lnTo>
                  <a:lnTo>
                    <a:pt x="130" y="299"/>
                  </a:lnTo>
                  <a:lnTo>
                    <a:pt x="130" y="299"/>
                  </a:lnTo>
                  <a:lnTo>
                    <a:pt x="162" y="299"/>
                  </a:lnTo>
                  <a:lnTo>
                    <a:pt x="195" y="294"/>
                  </a:lnTo>
                  <a:lnTo>
                    <a:pt x="227" y="283"/>
                  </a:lnTo>
                  <a:lnTo>
                    <a:pt x="260" y="27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4" y="22"/>
                  </a:lnTo>
                  <a:lnTo>
                    <a:pt x="249" y="49"/>
                  </a:lnTo>
                  <a:lnTo>
                    <a:pt x="238" y="71"/>
                  </a:lnTo>
                  <a:lnTo>
                    <a:pt x="222" y="87"/>
                  </a:lnTo>
                  <a:lnTo>
                    <a:pt x="200" y="104"/>
                  </a:lnTo>
                  <a:lnTo>
                    <a:pt x="179" y="120"/>
                  </a:lnTo>
                  <a:lnTo>
                    <a:pt x="157" y="125"/>
                  </a:lnTo>
                  <a:lnTo>
                    <a:pt x="130" y="12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 221"/>
            <p:cNvSpPr>
              <a:spLocks noChangeArrowheads="1"/>
            </p:cNvSpPr>
            <p:nvPr/>
          </p:nvSpPr>
          <p:spPr bwMode="auto">
            <a:xfrm>
              <a:off x="11466513" y="1519238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9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1 w 175"/>
                <a:gd name="T15" fmla="*/ 191 h 550"/>
                <a:gd name="T16" fmla="*/ 5 w 175"/>
                <a:gd name="T17" fmla="*/ 229 h 550"/>
                <a:gd name="T18" fmla="*/ 0 w 175"/>
                <a:gd name="T19" fmla="*/ 277 h 550"/>
                <a:gd name="T20" fmla="*/ 0 w 175"/>
                <a:gd name="T21" fmla="*/ 277 h 550"/>
                <a:gd name="T22" fmla="*/ 5 w 175"/>
                <a:gd name="T23" fmla="*/ 321 h 550"/>
                <a:gd name="T24" fmla="*/ 11 w 175"/>
                <a:gd name="T25" fmla="*/ 364 h 550"/>
                <a:gd name="T26" fmla="*/ 27 w 175"/>
                <a:gd name="T27" fmla="*/ 402 h 550"/>
                <a:gd name="T28" fmla="*/ 49 w 175"/>
                <a:gd name="T29" fmla="*/ 441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7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9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1" y="191"/>
                  </a:lnTo>
                  <a:lnTo>
                    <a:pt x="5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5" y="321"/>
                  </a:lnTo>
                  <a:lnTo>
                    <a:pt x="11" y="364"/>
                  </a:lnTo>
                  <a:lnTo>
                    <a:pt x="27" y="402"/>
                  </a:lnTo>
                  <a:lnTo>
                    <a:pt x="49" y="441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 222"/>
            <p:cNvSpPr>
              <a:spLocks noChangeArrowheads="1"/>
            </p:cNvSpPr>
            <p:nvPr/>
          </p:nvSpPr>
          <p:spPr bwMode="auto">
            <a:xfrm>
              <a:off x="11623675" y="15192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7 h 550"/>
                <a:gd name="T4" fmla="*/ 0 w 175"/>
                <a:gd name="T5" fmla="*/ 549 h 550"/>
                <a:gd name="T6" fmla="*/ 0 w 175"/>
                <a:gd name="T7" fmla="*/ 549 h 550"/>
                <a:gd name="T8" fmla="*/ 33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1 h 550"/>
                <a:gd name="T16" fmla="*/ 141 w 175"/>
                <a:gd name="T17" fmla="*/ 402 h 550"/>
                <a:gd name="T18" fmla="*/ 158 w 175"/>
                <a:gd name="T19" fmla="*/ 364 h 550"/>
                <a:gd name="T20" fmla="*/ 169 w 175"/>
                <a:gd name="T21" fmla="*/ 321 h 550"/>
                <a:gd name="T22" fmla="*/ 174 w 175"/>
                <a:gd name="T23" fmla="*/ 277 h 550"/>
                <a:gd name="T24" fmla="*/ 174 w 175"/>
                <a:gd name="T25" fmla="*/ 277 h 550"/>
                <a:gd name="T26" fmla="*/ 169 w 175"/>
                <a:gd name="T27" fmla="*/ 229 h 550"/>
                <a:gd name="T28" fmla="*/ 158 w 175"/>
                <a:gd name="T29" fmla="*/ 191 h 550"/>
                <a:gd name="T30" fmla="*/ 141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9 h 550"/>
                <a:gd name="T38" fmla="*/ 33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7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3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1"/>
                  </a:lnTo>
                  <a:lnTo>
                    <a:pt x="141" y="402"/>
                  </a:lnTo>
                  <a:lnTo>
                    <a:pt x="158" y="364"/>
                  </a:lnTo>
                  <a:lnTo>
                    <a:pt x="169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69" y="229"/>
                  </a:lnTo>
                  <a:lnTo>
                    <a:pt x="158" y="191"/>
                  </a:lnTo>
                  <a:lnTo>
                    <a:pt x="141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9"/>
                  </a:lnTo>
                  <a:lnTo>
                    <a:pt x="33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 223"/>
            <p:cNvSpPr>
              <a:spLocks noChangeArrowheads="1"/>
            </p:cNvSpPr>
            <p:nvPr/>
          </p:nvSpPr>
          <p:spPr bwMode="auto">
            <a:xfrm>
              <a:off x="11623675" y="2416175"/>
              <a:ext cx="371475" cy="374650"/>
            </a:xfrm>
            <a:custGeom>
              <a:avLst/>
              <a:gdLst>
                <a:gd name="T0" fmla="*/ 516 w 1038"/>
                <a:gd name="T1" fmla="*/ 1044 h 1045"/>
                <a:gd name="T2" fmla="*/ 483 w 1038"/>
                <a:gd name="T3" fmla="*/ 1039 h 1045"/>
                <a:gd name="T4" fmla="*/ 467 w 1038"/>
                <a:gd name="T5" fmla="*/ 1028 h 1045"/>
                <a:gd name="T6" fmla="*/ 456 w 1038"/>
                <a:gd name="T7" fmla="*/ 1016 h 1045"/>
                <a:gd name="T8" fmla="*/ 22 w 1038"/>
                <a:gd name="T9" fmla="*/ 587 h 1045"/>
                <a:gd name="T10" fmla="*/ 11 w 1038"/>
                <a:gd name="T11" fmla="*/ 571 h 1045"/>
                <a:gd name="T12" fmla="*/ 6 w 1038"/>
                <a:gd name="T13" fmla="*/ 555 h 1045"/>
                <a:gd name="T14" fmla="*/ 0 w 1038"/>
                <a:gd name="T15" fmla="*/ 539 h 1045"/>
                <a:gd name="T16" fmla="*/ 0 w 1038"/>
                <a:gd name="T17" fmla="*/ 522 h 1045"/>
                <a:gd name="T18" fmla="*/ 0 w 1038"/>
                <a:gd name="T19" fmla="*/ 506 h 1045"/>
                <a:gd name="T20" fmla="*/ 6 w 1038"/>
                <a:gd name="T21" fmla="*/ 490 h 1045"/>
                <a:gd name="T22" fmla="*/ 11 w 1038"/>
                <a:gd name="T23" fmla="*/ 473 h 1045"/>
                <a:gd name="T24" fmla="*/ 22 w 1038"/>
                <a:gd name="T25" fmla="*/ 462 h 1045"/>
                <a:gd name="T26" fmla="*/ 456 w 1038"/>
                <a:gd name="T27" fmla="*/ 28 h 1045"/>
                <a:gd name="T28" fmla="*/ 467 w 1038"/>
                <a:gd name="T29" fmla="*/ 17 h 1045"/>
                <a:gd name="T30" fmla="*/ 483 w 1038"/>
                <a:gd name="T31" fmla="*/ 12 h 1045"/>
                <a:gd name="T32" fmla="*/ 500 w 1038"/>
                <a:gd name="T33" fmla="*/ 6 h 1045"/>
                <a:gd name="T34" fmla="*/ 516 w 1038"/>
                <a:gd name="T35" fmla="*/ 0 h 1045"/>
                <a:gd name="T36" fmla="*/ 532 w 1038"/>
                <a:gd name="T37" fmla="*/ 6 h 1045"/>
                <a:gd name="T38" fmla="*/ 548 w 1038"/>
                <a:gd name="T39" fmla="*/ 12 h 1045"/>
                <a:gd name="T40" fmla="*/ 565 w 1038"/>
                <a:gd name="T41" fmla="*/ 17 h 1045"/>
                <a:gd name="T42" fmla="*/ 581 w 1038"/>
                <a:gd name="T43" fmla="*/ 28 h 1045"/>
                <a:gd name="T44" fmla="*/ 1010 w 1038"/>
                <a:gd name="T45" fmla="*/ 462 h 1045"/>
                <a:gd name="T46" fmla="*/ 1021 w 1038"/>
                <a:gd name="T47" fmla="*/ 473 h 1045"/>
                <a:gd name="T48" fmla="*/ 1031 w 1038"/>
                <a:gd name="T49" fmla="*/ 490 h 1045"/>
                <a:gd name="T50" fmla="*/ 1037 w 1038"/>
                <a:gd name="T51" fmla="*/ 506 h 1045"/>
                <a:gd name="T52" fmla="*/ 1037 w 1038"/>
                <a:gd name="T53" fmla="*/ 522 h 1045"/>
                <a:gd name="T54" fmla="*/ 1037 w 1038"/>
                <a:gd name="T55" fmla="*/ 539 h 1045"/>
                <a:gd name="T56" fmla="*/ 1031 w 1038"/>
                <a:gd name="T57" fmla="*/ 555 h 1045"/>
                <a:gd name="T58" fmla="*/ 1021 w 1038"/>
                <a:gd name="T59" fmla="*/ 571 h 1045"/>
                <a:gd name="T60" fmla="*/ 1010 w 1038"/>
                <a:gd name="T61" fmla="*/ 587 h 1045"/>
                <a:gd name="T62" fmla="*/ 581 w 1038"/>
                <a:gd name="T63" fmla="*/ 1016 h 1045"/>
                <a:gd name="T64" fmla="*/ 565 w 1038"/>
                <a:gd name="T65" fmla="*/ 1028 h 1045"/>
                <a:gd name="T66" fmla="*/ 548 w 1038"/>
                <a:gd name="T67" fmla="*/ 1039 h 1045"/>
                <a:gd name="T68" fmla="*/ 516 w 1038"/>
                <a:gd name="T69" fmla="*/ 1044 h 1045"/>
                <a:gd name="T70" fmla="*/ 206 w 1038"/>
                <a:gd name="T71" fmla="*/ 522 h 1045"/>
                <a:gd name="T72" fmla="*/ 516 w 1038"/>
                <a:gd name="T73" fmla="*/ 832 h 1045"/>
                <a:gd name="T74" fmla="*/ 825 w 1038"/>
                <a:gd name="T75" fmla="*/ 522 h 1045"/>
                <a:gd name="T76" fmla="*/ 516 w 1038"/>
                <a:gd name="T77" fmla="*/ 213 h 1045"/>
                <a:gd name="T78" fmla="*/ 206 w 1038"/>
                <a:gd name="T79" fmla="*/ 522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38" h="1045">
                  <a:moveTo>
                    <a:pt x="516" y="1044"/>
                  </a:moveTo>
                  <a:lnTo>
                    <a:pt x="483" y="1039"/>
                  </a:lnTo>
                  <a:lnTo>
                    <a:pt x="467" y="1028"/>
                  </a:lnTo>
                  <a:lnTo>
                    <a:pt x="456" y="1016"/>
                  </a:lnTo>
                  <a:lnTo>
                    <a:pt x="22" y="587"/>
                  </a:lnTo>
                  <a:lnTo>
                    <a:pt x="11" y="571"/>
                  </a:lnTo>
                  <a:lnTo>
                    <a:pt x="6" y="555"/>
                  </a:lnTo>
                  <a:lnTo>
                    <a:pt x="0" y="539"/>
                  </a:lnTo>
                  <a:lnTo>
                    <a:pt x="0" y="522"/>
                  </a:lnTo>
                  <a:lnTo>
                    <a:pt x="0" y="506"/>
                  </a:lnTo>
                  <a:lnTo>
                    <a:pt x="6" y="490"/>
                  </a:lnTo>
                  <a:lnTo>
                    <a:pt x="11" y="473"/>
                  </a:lnTo>
                  <a:lnTo>
                    <a:pt x="22" y="462"/>
                  </a:lnTo>
                  <a:lnTo>
                    <a:pt x="456" y="28"/>
                  </a:lnTo>
                  <a:lnTo>
                    <a:pt x="467" y="17"/>
                  </a:lnTo>
                  <a:lnTo>
                    <a:pt x="483" y="12"/>
                  </a:lnTo>
                  <a:lnTo>
                    <a:pt x="500" y="6"/>
                  </a:lnTo>
                  <a:lnTo>
                    <a:pt x="516" y="0"/>
                  </a:lnTo>
                  <a:lnTo>
                    <a:pt x="532" y="6"/>
                  </a:lnTo>
                  <a:lnTo>
                    <a:pt x="548" y="12"/>
                  </a:lnTo>
                  <a:lnTo>
                    <a:pt x="565" y="17"/>
                  </a:lnTo>
                  <a:lnTo>
                    <a:pt x="581" y="28"/>
                  </a:lnTo>
                  <a:lnTo>
                    <a:pt x="1010" y="462"/>
                  </a:lnTo>
                  <a:lnTo>
                    <a:pt x="1021" y="473"/>
                  </a:lnTo>
                  <a:lnTo>
                    <a:pt x="1031" y="490"/>
                  </a:lnTo>
                  <a:lnTo>
                    <a:pt x="1037" y="506"/>
                  </a:lnTo>
                  <a:lnTo>
                    <a:pt x="1037" y="522"/>
                  </a:lnTo>
                  <a:lnTo>
                    <a:pt x="1037" y="539"/>
                  </a:lnTo>
                  <a:lnTo>
                    <a:pt x="1031" y="555"/>
                  </a:lnTo>
                  <a:lnTo>
                    <a:pt x="1021" y="571"/>
                  </a:lnTo>
                  <a:lnTo>
                    <a:pt x="1010" y="587"/>
                  </a:lnTo>
                  <a:lnTo>
                    <a:pt x="581" y="1016"/>
                  </a:lnTo>
                  <a:lnTo>
                    <a:pt x="565" y="1028"/>
                  </a:lnTo>
                  <a:lnTo>
                    <a:pt x="548" y="1039"/>
                  </a:lnTo>
                  <a:lnTo>
                    <a:pt x="516" y="1044"/>
                  </a:lnTo>
                  <a:close/>
                  <a:moveTo>
                    <a:pt x="206" y="522"/>
                  </a:moveTo>
                  <a:lnTo>
                    <a:pt x="516" y="832"/>
                  </a:lnTo>
                  <a:lnTo>
                    <a:pt x="825" y="522"/>
                  </a:lnTo>
                  <a:lnTo>
                    <a:pt x="516" y="213"/>
                  </a:lnTo>
                  <a:lnTo>
                    <a:pt x="206" y="5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 224"/>
            <p:cNvSpPr>
              <a:spLocks noChangeArrowheads="1"/>
            </p:cNvSpPr>
            <p:nvPr/>
          </p:nvSpPr>
          <p:spPr bwMode="auto">
            <a:xfrm>
              <a:off x="11466513" y="3302000"/>
              <a:ext cx="217488" cy="217487"/>
            </a:xfrm>
            <a:custGeom>
              <a:avLst/>
              <a:gdLst>
                <a:gd name="T0" fmla="*/ 244 w 609"/>
                <a:gd name="T1" fmla="*/ 602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3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3 w 609"/>
                <a:gd name="T17" fmla="*/ 5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3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2 h 609"/>
                <a:gd name="T32" fmla="*/ 304 w 609"/>
                <a:gd name="T33" fmla="*/ 173 h 609"/>
                <a:gd name="T34" fmla="*/ 255 w 609"/>
                <a:gd name="T35" fmla="*/ 184 h 609"/>
                <a:gd name="T36" fmla="*/ 211 w 609"/>
                <a:gd name="T37" fmla="*/ 211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2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4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2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1 h 609"/>
                <a:gd name="T62" fmla="*/ 353 w 609"/>
                <a:gd name="T63" fmla="*/ 184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2"/>
                  </a:lnTo>
                  <a:lnTo>
                    <a:pt x="184" y="586"/>
                  </a:lnTo>
                  <a:lnTo>
                    <a:pt x="136" y="554"/>
                  </a:lnTo>
                  <a:lnTo>
                    <a:pt x="87" y="521"/>
                  </a:lnTo>
                  <a:lnTo>
                    <a:pt x="49" y="472"/>
                  </a:lnTo>
                  <a:lnTo>
                    <a:pt x="22" y="423"/>
                  </a:lnTo>
                  <a:lnTo>
                    <a:pt x="5" y="363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4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84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3"/>
                  </a:lnTo>
                  <a:lnTo>
                    <a:pt x="580" y="423"/>
                  </a:lnTo>
                  <a:lnTo>
                    <a:pt x="553" y="472"/>
                  </a:lnTo>
                  <a:lnTo>
                    <a:pt x="515" y="521"/>
                  </a:lnTo>
                  <a:lnTo>
                    <a:pt x="472" y="554"/>
                  </a:lnTo>
                  <a:lnTo>
                    <a:pt x="418" y="586"/>
                  </a:lnTo>
                  <a:lnTo>
                    <a:pt x="363" y="602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4"/>
                  </a:lnTo>
                  <a:lnTo>
                    <a:pt x="228" y="195"/>
                  </a:lnTo>
                  <a:lnTo>
                    <a:pt x="211" y="211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2"/>
                  </a:lnTo>
                  <a:lnTo>
                    <a:pt x="195" y="375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29"/>
                  </a:lnTo>
                  <a:lnTo>
                    <a:pt x="304" y="434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2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1"/>
                  </a:lnTo>
                  <a:lnTo>
                    <a:pt x="374" y="195"/>
                  </a:lnTo>
                  <a:lnTo>
                    <a:pt x="353" y="184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 225"/>
            <p:cNvSpPr>
              <a:spLocks noChangeArrowheads="1"/>
            </p:cNvSpPr>
            <p:nvPr/>
          </p:nvSpPr>
          <p:spPr bwMode="auto">
            <a:xfrm>
              <a:off x="10375900" y="3619500"/>
              <a:ext cx="217488" cy="215900"/>
            </a:xfrm>
            <a:custGeom>
              <a:avLst/>
              <a:gdLst>
                <a:gd name="T0" fmla="*/ 245 w 610"/>
                <a:gd name="T1" fmla="*/ 598 h 605"/>
                <a:gd name="T2" fmla="*/ 137 w 610"/>
                <a:gd name="T3" fmla="*/ 555 h 605"/>
                <a:gd name="T4" fmla="*/ 49 w 610"/>
                <a:gd name="T5" fmla="*/ 468 h 605"/>
                <a:gd name="T6" fmla="*/ 6 w 610"/>
                <a:gd name="T7" fmla="*/ 364 h 605"/>
                <a:gd name="T8" fmla="*/ 6 w 610"/>
                <a:gd name="T9" fmla="*/ 239 h 605"/>
                <a:gd name="T10" fmla="*/ 55 w 610"/>
                <a:gd name="T11" fmla="*/ 131 h 605"/>
                <a:gd name="T12" fmla="*/ 137 w 610"/>
                <a:gd name="T13" fmla="*/ 50 h 605"/>
                <a:gd name="T14" fmla="*/ 245 w 610"/>
                <a:gd name="T15" fmla="*/ 6 h 605"/>
                <a:gd name="T16" fmla="*/ 364 w 610"/>
                <a:gd name="T17" fmla="*/ 6 h 605"/>
                <a:gd name="T18" fmla="*/ 473 w 610"/>
                <a:gd name="T19" fmla="*/ 50 h 605"/>
                <a:gd name="T20" fmla="*/ 554 w 610"/>
                <a:gd name="T21" fmla="*/ 131 h 605"/>
                <a:gd name="T22" fmla="*/ 603 w 610"/>
                <a:gd name="T23" fmla="*/ 239 h 605"/>
                <a:gd name="T24" fmla="*/ 603 w 610"/>
                <a:gd name="T25" fmla="*/ 364 h 605"/>
                <a:gd name="T26" fmla="*/ 554 w 610"/>
                <a:gd name="T27" fmla="*/ 473 h 605"/>
                <a:gd name="T28" fmla="*/ 473 w 610"/>
                <a:gd name="T29" fmla="*/ 555 h 605"/>
                <a:gd name="T30" fmla="*/ 364 w 610"/>
                <a:gd name="T31" fmla="*/ 598 h 605"/>
                <a:gd name="T32" fmla="*/ 305 w 610"/>
                <a:gd name="T33" fmla="*/ 175 h 605"/>
                <a:gd name="T34" fmla="*/ 256 w 610"/>
                <a:gd name="T35" fmla="*/ 185 h 605"/>
                <a:gd name="T36" fmla="*/ 212 w 610"/>
                <a:gd name="T37" fmla="*/ 212 h 605"/>
                <a:gd name="T38" fmla="*/ 185 w 610"/>
                <a:gd name="T39" fmla="*/ 250 h 605"/>
                <a:gd name="T40" fmla="*/ 174 w 610"/>
                <a:gd name="T41" fmla="*/ 305 h 605"/>
                <a:gd name="T42" fmla="*/ 185 w 610"/>
                <a:gd name="T43" fmla="*/ 354 h 605"/>
                <a:gd name="T44" fmla="*/ 212 w 610"/>
                <a:gd name="T45" fmla="*/ 391 h 605"/>
                <a:gd name="T46" fmla="*/ 256 w 610"/>
                <a:gd name="T47" fmla="*/ 424 h 605"/>
                <a:gd name="T48" fmla="*/ 305 w 610"/>
                <a:gd name="T49" fmla="*/ 430 h 605"/>
                <a:gd name="T50" fmla="*/ 353 w 610"/>
                <a:gd name="T51" fmla="*/ 419 h 605"/>
                <a:gd name="T52" fmla="*/ 397 w 610"/>
                <a:gd name="T53" fmla="*/ 391 h 605"/>
                <a:gd name="T54" fmla="*/ 424 w 610"/>
                <a:gd name="T55" fmla="*/ 354 h 605"/>
                <a:gd name="T56" fmla="*/ 435 w 610"/>
                <a:gd name="T57" fmla="*/ 305 h 605"/>
                <a:gd name="T58" fmla="*/ 424 w 610"/>
                <a:gd name="T59" fmla="*/ 250 h 605"/>
                <a:gd name="T60" fmla="*/ 397 w 610"/>
                <a:gd name="T61" fmla="*/ 212 h 605"/>
                <a:gd name="T62" fmla="*/ 353 w 610"/>
                <a:gd name="T63" fmla="*/ 185 h 605"/>
                <a:gd name="T64" fmla="*/ 305 w 610"/>
                <a:gd name="T65" fmla="*/ 17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0" h="605">
                  <a:moveTo>
                    <a:pt x="305" y="604"/>
                  </a:moveTo>
                  <a:lnTo>
                    <a:pt x="245" y="598"/>
                  </a:lnTo>
                  <a:lnTo>
                    <a:pt x="185" y="582"/>
                  </a:lnTo>
                  <a:lnTo>
                    <a:pt x="137" y="555"/>
                  </a:lnTo>
                  <a:lnTo>
                    <a:pt x="87" y="516"/>
                  </a:lnTo>
                  <a:lnTo>
                    <a:pt x="49" y="468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5" y="131"/>
                  </a:lnTo>
                  <a:lnTo>
                    <a:pt x="87" y="87"/>
                  </a:lnTo>
                  <a:lnTo>
                    <a:pt x="137" y="50"/>
                  </a:lnTo>
                  <a:lnTo>
                    <a:pt x="185" y="23"/>
                  </a:lnTo>
                  <a:lnTo>
                    <a:pt x="245" y="6"/>
                  </a:lnTo>
                  <a:lnTo>
                    <a:pt x="305" y="0"/>
                  </a:lnTo>
                  <a:lnTo>
                    <a:pt x="364" y="6"/>
                  </a:lnTo>
                  <a:lnTo>
                    <a:pt x="424" y="23"/>
                  </a:lnTo>
                  <a:lnTo>
                    <a:pt x="473" y="50"/>
                  </a:lnTo>
                  <a:lnTo>
                    <a:pt x="516" y="87"/>
                  </a:lnTo>
                  <a:lnTo>
                    <a:pt x="554" y="131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9" y="305"/>
                  </a:lnTo>
                  <a:lnTo>
                    <a:pt x="603" y="364"/>
                  </a:lnTo>
                  <a:lnTo>
                    <a:pt x="581" y="419"/>
                  </a:lnTo>
                  <a:lnTo>
                    <a:pt x="554" y="473"/>
                  </a:lnTo>
                  <a:lnTo>
                    <a:pt x="516" y="516"/>
                  </a:lnTo>
                  <a:lnTo>
                    <a:pt x="473" y="555"/>
                  </a:lnTo>
                  <a:lnTo>
                    <a:pt x="424" y="582"/>
                  </a:lnTo>
                  <a:lnTo>
                    <a:pt x="364" y="598"/>
                  </a:lnTo>
                  <a:lnTo>
                    <a:pt x="305" y="604"/>
                  </a:lnTo>
                  <a:close/>
                  <a:moveTo>
                    <a:pt x="305" y="175"/>
                  </a:moveTo>
                  <a:lnTo>
                    <a:pt x="277" y="175"/>
                  </a:lnTo>
                  <a:lnTo>
                    <a:pt x="256" y="185"/>
                  </a:lnTo>
                  <a:lnTo>
                    <a:pt x="234" y="196"/>
                  </a:lnTo>
                  <a:lnTo>
                    <a:pt x="212" y="212"/>
                  </a:lnTo>
                  <a:lnTo>
                    <a:pt x="196" y="229"/>
                  </a:lnTo>
                  <a:lnTo>
                    <a:pt x="185" y="250"/>
                  </a:lnTo>
                  <a:lnTo>
                    <a:pt x="180" y="278"/>
                  </a:lnTo>
                  <a:lnTo>
                    <a:pt x="174" y="305"/>
                  </a:lnTo>
                  <a:lnTo>
                    <a:pt x="180" y="327"/>
                  </a:lnTo>
                  <a:lnTo>
                    <a:pt x="185" y="354"/>
                  </a:lnTo>
                  <a:lnTo>
                    <a:pt x="196" y="375"/>
                  </a:lnTo>
                  <a:lnTo>
                    <a:pt x="212" y="391"/>
                  </a:lnTo>
                  <a:lnTo>
                    <a:pt x="234" y="408"/>
                  </a:lnTo>
                  <a:lnTo>
                    <a:pt x="256" y="424"/>
                  </a:lnTo>
                  <a:lnTo>
                    <a:pt x="277" y="430"/>
                  </a:lnTo>
                  <a:lnTo>
                    <a:pt x="305" y="430"/>
                  </a:lnTo>
                  <a:lnTo>
                    <a:pt x="332" y="430"/>
                  </a:lnTo>
                  <a:lnTo>
                    <a:pt x="353" y="419"/>
                  </a:lnTo>
                  <a:lnTo>
                    <a:pt x="375" y="408"/>
                  </a:lnTo>
                  <a:lnTo>
                    <a:pt x="397" y="391"/>
                  </a:lnTo>
                  <a:lnTo>
                    <a:pt x="413" y="375"/>
                  </a:lnTo>
                  <a:lnTo>
                    <a:pt x="424" y="354"/>
                  </a:lnTo>
                  <a:lnTo>
                    <a:pt x="429" y="327"/>
                  </a:lnTo>
                  <a:lnTo>
                    <a:pt x="435" y="305"/>
                  </a:lnTo>
                  <a:lnTo>
                    <a:pt x="429" y="278"/>
                  </a:lnTo>
                  <a:lnTo>
                    <a:pt x="424" y="250"/>
                  </a:lnTo>
                  <a:lnTo>
                    <a:pt x="413" y="229"/>
                  </a:lnTo>
                  <a:lnTo>
                    <a:pt x="397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2" y="175"/>
                  </a:lnTo>
                  <a:lnTo>
                    <a:pt x="305" y="17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 226"/>
            <p:cNvSpPr>
              <a:spLocks noChangeArrowheads="1"/>
            </p:cNvSpPr>
            <p:nvPr/>
          </p:nvSpPr>
          <p:spPr bwMode="auto">
            <a:xfrm>
              <a:off x="10844213" y="3273425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6 h 610"/>
                <a:gd name="T12" fmla="*/ 136 w 609"/>
                <a:gd name="T13" fmla="*/ 54 h 610"/>
                <a:gd name="T14" fmla="*/ 244 w 609"/>
                <a:gd name="T15" fmla="*/ 11 h 610"/>
                <a:gd name="T16" fmla="*/ 363 w 609"/>
                <a:gd name="T17" fmla="*/ 11 h 610"/>
                <a:gd name="T18" fmla="*/ 472 w 609"/>
                <a:gd name="T19" fmla="*/ 54 h 610"/>
                <a:gd name="T20" fmla="*/ 554 w 609"/>
                <a:gd name="T21" fmla="*/ 136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54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5 h 610"/>
                <a:gd name="T40" fmla="*/ 174 w 609"/>
                <a:gd name="T41" fmla="*/ 304 h 610"/>
                <a:gd name="T42" fmla="*/ 184 w 609"/>
                <a:gd name="T43" fmla="*/ 353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4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5" y="473"/>
                  </a:lnTo>
                  <a:lnTo>
                    <a:pt x="27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5"/>
                  </a:lnTo>
                  <a:lnTo>
                    <a:pt x="27" y="190"/>
                  </a:lnTo>
                  <a:lnTo>
                    <a:pt x="55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15" y="93"/>
                  </a:lnTo>
                  <a:lnTo>
                    <a:pt x="554" y="136"/>
                  </a:lnTo>
                  <a:lnTo>
                    <a:pt x="581" y="190"/>
                  </a:lnTo>
                  <a:lnTo>
                    <a:pt x="603" y="245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4" y="353"/>
                  </a:lnTo>
                  <a:lnTo>
                    <a:pt x="195" y="380"/>
                  </a:lnTo>
                  <a:lnTo>
                    <a:pt x="211" y="397"/>
                  </a:lnTo>
                  <a:lnTo>
                    <a:pt x="234" y="413"/>
                  </a:lnTo>
                  <a:lnTo>
                    <a:pt x="255" y="424"/>
                  </a:lnTo>
                  <a:lnTo>
                    <a:pt x="277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3" y="380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 227"/>
            <p:cNvSpPr>
              <a:spLocks noChangeArrowheads="1"/>
            </p:cNvSpPr>
            <p:nvPr/>
          </p:nvSpPr>
          <p:spPr bwMode="auto">
            <a:xfrm>
              <a:off x="10844213" y="4859338"/>
              <a:ext cx="217488" cy="215900"/>
            </a:xfrm>
            <a:custGeom>
              <a:avLst/>
              <a:gdLst>
                <a:gd name="T0" fmla="*/ 244 w 609"/>
                <a:gd name="T1" fmla="*/ 597 h 604"/>
                <a:gd name="T2" fmla="*/ 136 w 609"/>
                <a:gd name="T3" fmla="*/ 553 h 604"/>
                <a:gd name="T4" fmla="*/ 55 w 609"/>
                <a:gd name="T5" fmla="*/ 472 h 604"/>
                <a:gd name="T6" fmla="*/ 5 w 609"/>
                <a:gd name="T7" fmla="*/ 364 h 604"/>
                <a:gd name="T8" fmla="*/ 5 w 609"/>
                <a:gd name="T9" fmla="*/ 239 h 604"/>
                <a:gd name="T10" fmla="*/ 55 w 609"/>
                <a:gd name="T11" fmla="*/ 130 h 604"/>
                <a:gd name="T12" fmla="*/ 136 w 609"/>
                <a:gd name="T13" fmla="*/ 49 h 604"/>
                <a:gd name="T14" fmla="*/ 244 w 609"/>
                <a:gd name="T15" fmla="*/ 5 h 604"/>
                <a:gd name="T16" fmla="*/ 363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3 h 604"/>
                <a:gd name="T30" fmla="*/ 363 w 609"/>
                <a:gd name="T31" fmla="*/ 597 h 604"/>
                <a:gd name="T32" fmla="*/ 304 w 609"/>
                <a:gd name="T33" fmla="*/ 174 h 604"/>
                <a:gd name="T34" fmla="*/ 255 w 609"/>
                <a:gd name="T35" fmla="*/ 185 h 604"/>
                <a:gd name="T36" fmla="*/ 211 w 609"/>
                <a:gd name="T37" fmla="*/ 212 h 604"/>
                <a:gd name="T38" fmla="*/ 184 w 609"/>
                <a:gd name="T39" fmla="*/ 249 h 604"/>
                <a:gd name="T40" fmla="*/ 174 w 609"/>
                <a:gd name="T41" fmla="*/ 304 h 604"/>
                <a:gd name="T42" fmla="*/ 184 w 609"/>
                <a:gd name="T43" fmla="*/ 353 h 604"/>
                <a:gd name="T44" fmla="*/ 211 w 609"/>
                <a:gd name="T45" fmla="*/ 391 h 604"/>
                <a:gd name="T46" fmla="*/ 255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6 w 609"/>
                <a:gd name="T53" fmla="*/ 391 h 604"/>
                <a:gd name="T54" fmla="*/ 423 w 609"/>
                <a:gd name="T55" fmla="*/ 353 h 604"/>
                <a:gd name="T56" fmla="*/ 434 w 609"/>
                <a:gd name="T57" fmla="*/ 304 h 604"/>
                <a:gd name="T58" fmla="*/ 423 w 609"/>
                <a:gd name="T59" fmla="*/ 249 h 604"/>
                <a:gd name="T60" fmla="*/ 396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4" y="597"/>
                  </a:lnTo>
                  <a:lnTo>
                    <a:pt x="184" y="581"/>
                  </a:lnTo>
                  <a:lnTo>
                    <a:pt x="136" y="553"/>
                  </a:lnTo>
                  <a:lnTo>
                    <a:pt x="87" y="516"/>
                  </a:lnTo>
                  <a:lnTo>
                    <a:pt x="55" y="472"/>
                  </a:lnTo>
                  <a:lnTo>
                    <a:pt x="22" y="418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39"/>
                  </a:lnTo>
                  <a:lnTo>
                    <a:pt x="22" y="185"/>
                  </a:lnTo>
                  <a:lnTo>
                    <a:pt x="55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4" y="21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3" y="5"/>
                  </a:lnTo>
                  <a:lnTo>
                    <a:pt x="423" y="21"/>
                  </a:lnTo>
                  <a:lnTo>
                    <a:pt x="472" y="49"/>
                  </a:lnTo>
                  <a:lnTo>
                    <a:pt x="515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5" y="516"/>
                  </a:lnTo>
                  <a:lnTo>
                    <a:pt x="472" y="553"/>
                  </a:lnTo>
                  <a:lnTo>
                    <a:pt x="423" y="581"/>
                  </a:lnTo>
                  <a:lnTo>
                    <a:pt x="363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85"/>
                  </a:lnTo>
                  <a:lnTo>
                    <a:pt x="234" y="195"/>
                  </a:lnTo>
                  <a:lnTo>
                    <a:pt x="211" y="212"/>
                  </a:lnTo>
                  <a:lnTo>
                    <a:pt x="195" y="228"/>
                  </a:lnTo>
                  <a:lnTo>
                    <a:pt x="184" y="249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26"/>
                  </a:lnTo>
                  <a:lnTo>
                    <a:pt x="184" y="353"/>
                  </a:lnTo>
                  <a:lnTo>
                    <a:pt x="195" y="374"/>
                  </a:lnTo>
                  <a:lnTo>
                    <a:pt x="211" y="391"/>
                  </a:lnTo>
                  <a:lnTo>
                    <a:pt x="234" y="407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6" y="391"/>
                  </a:lnTo>
                  <a:lnTo>
                    <a:pt x="413" y="374"/>
                  </a:lnTo>
                  <a:lnTo>
                    <a:pt x="423" y="353"/>
                  </a:lnTo>
                  <a:lnTo>
                    <a:pt x="429" y="326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49"/>
                  </a:lnTo>
                  <a:lnTo>
                    <a:pt x="413" y="228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 228"/>
            <p:cNvSpPr>
              <a:spLocks noChangeArrowheads="1"/>
            </p:cNvSpPr>
            <p:nvPr/>
          </p:nvSpPr>
          <p:spPr bwMode="auto">
            <a:xfrm>
              <a:off x="10533063" y="3848100"/>
              <a:ext cx="215900" cy="217487"/>
            </a:xfrm>
            <a:custGeom>
              <a:avLst/>
              <a:gdLst>
                <a:gd name="T0" fmla="*/ 244 w 603"/>
                <a:gd name="T1" fmla="*/ 603 h 610"/>
                <a:gd name="T2" fmla="*/ 135 w 603"/>
                <a:gd name="T3" fmla="*/ 554 h 610"/>
                <a:gd name="T4" fmla="*/ 49 w 603"/>
                <a:gd name="T5" fmla="*/ 473 h 610"/>
                <a:gd name="T6" fmla="*/ 6 w 603"/>
                <a:gd name="T7" fmla="*/ 364 h 610"/>
                <a:gd name="T8" fmla="*/ 6 w 603"/>
                <a:gd name="T9" fmla="*/ 244 h 610"/>
                <a:gd name="T10" fmla="*/ 49 w 603"/>
                <a:gd name="T11" fmla="*/ 136 h 610"/>
                <a:gd name="T12" fmla="*/ 130 w 603"/>
                <a:gd name="T13" fmla="*/ 55 h 610"/>
                <a:gd name="T14" fmla="*/ 239 w 603"/>
                <a:gd name="T15" fmla="*/ 5 h 610"/>
                <a:gd name="T16" fmla="*/ 364 w 603"/>
                <a:gd name="T17" fmla="*/ 5 h 610"/>
                <a:gd name="T18" fmla="*/ 472 w 603"/>
                <a:gd name="T19" fmla="*/ 55 h 610"/>
                <a:gd name="T20" fmla="*/ 554 w 603"/>
                <a:gd name="T21" fmla="*/ 136 h 610"/>
                <a:gd name="T22" fmla="*/ 597 w 603"/>
                <a:gd name="T23" fmla="*/ 244 h 610"/>
                <a:gd name="T24" fmla="*/ 597 w 603"/>
                <a:gd name="T25" fmla="*/ 364 h 610"/>
                <a:gd name="T26" fmla="*/ 554 w 603"/>
                <a:gd name="T27" fmla="*/ 473 h 610"/>
                <a:gd name="T28" fmla="*/ 472 w 603"/>
                <a:gd name="T29" fmla="*/ 554 h 610"/>
                <a:gd name="T30" fmla="*/ 364 w 603"/>
                <a:gd name="T31" fmla="*/ 598 h 610"/>
                <a:gd name="T32" fmla="*/ 304 w 603"/>
                <a:gd name="T33" fmla="*/ 174 h 610"/>
                <a:gd name="T34" fmla="*/ 250 w 603"/>
                <a:gd name="T35" fmla="*/ 185 h 610"/>
                <a:gd name="T36" fmla="*/ 212 w 603"/>
                <a:gd name="T37" fmla="*/ 212 h 610"/>
                <a:gd name="T38" fmla="*/ 185 w 603"/>
                <a:gd name="T39" fmla="*/ 255 h 610"/>
                <a:gd name="T40" fmla="*/ 174 w 603"/>
                <a:gd name="T41" fmla="*/ 305 h 610"/>
                <a:gd name="T42" fmla="*/ 185 w 603"/>
                <a:gd name="T43" fmla="*/ 353 h 610"/>
                <a:gd name="T44" fmla="*/ 212 w 603"/>
                <a:gd name="T45" fmla="*/ 396 h 610"/>
                <a:gd name="T46" fmla="*/ 250 w 603"/>
                <a:gd name="T47" fmla="*/ 424 h 610"/>
                <a:gd name="T48" fmla="*/ 304 w 603"/>
                <a:gd name="T49" fmla="*/ 435 h 610"/>
                <a:gd name="T50" fmla="*/ 353 w 603"/>
                <a:gd name="T51" fmla="*/ 424 h 610"/>
                <a:gd name="T52" fmla="*/ 396 w 603"/>
                <a:gd name="T53" fmla="*/ 396 h 610"/>
                <a:gd name="T54" fmla="*/ 423 w 603"/>
                <a:gd name="T55" fmla="*/ 353 h 610"/>
                <a:gd name="T56" fmla="*/ 429 w 603"/>
                <a:gd name="T57" fmla="*/ 305 h 610"/>
                <a:gd name="T58" fmla="*/ 423 w 603"/>
                <a:gd name="T59" fmla="*/ 255 h 610"/>
                <a:gd name="T60" fmla="*/ 391 w 603"/>
                <a:gd name="T61" fmla="*/ 212 h 610"/>
                <a:gd name="T62" fmla="*/ 353 w 603"/>
                <a:gd name="T63" fmla="*/ 185 h 610"/>
                <a:gd name="T64" fmla="*/ 304 w 603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3" h="610">
                  <a:moveTo>
                    <a:pt x="304" y="609"/>
                  </a:moveTo>
                  <a:lnTo>
                    <a:pt x="244" y="603"/>
                  </a:lnTo>
                  <a:lnTo>
                    <a:pt x="185" y="581"/>
                  </a:lnTo>
                  <a:lnTo>
                    <a:pt x="135" y="554"/>
                  </a:lnTo>
                  <a:lnTo>
                    <a:pt x="87" y="517"/>
                  </a:lnTo>
                  <a:lnTo>
                    <a:pt x="49" y="473"/>
                  </a:lnTo>
                  <a:lnTo>
                    <a:pt x="22" y="419"/>
                  </a:lnTo>
                  <a:lnTo>
                    <a:pt x="6" y="364"/>
                  </a:lnTo>
                  <a:lnTo>
                    <a:pt x="0" y="305"/>
                  </a:lnTo>
                  <a:lnTo>
                    <a:pt x="6" y="244"/>
                  </a:lnTo>
                  <a:lnTo>
                    <a:pt x="22" y="185"/>
                  </a:lnTo>
                  <a:lnTo>
                    <a:pt x="49" y="136"/>
                  </a:lnTo>
                  <a:lnTo>
                    <a:pt x="87" y="87"/>
                  </a:lnTo>
                  <a:lnTo>
                    <a:pt x="130" y="55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2" y="55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1" y="185"/>
                  </a:lnTo>
                  <a:lnTo>
                    <a:pt x="597" y="244"/>
                  </a:lnTo>
                  <a:lnTo>
                    <a:pt x="602" y="305"/>
                  </a:lnTo>
                  <a:lnTo>
                    <a:pt x="597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6" y="517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8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5"/>
                  </a:lnTo>
                  <a:lnTo>
                    <a:pt x="174" y="277"/>
                  </a:lnTo>
                  <a:lnTo>
                    <a:pt x="174" y="305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6"/>
                  </a:lnTo>
                  <a:lnTo>
                    <a:pt x="228" y="413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07" y="375"/>
                  </a:lnTo>
                  <a:lnTo>
                    <a:pt x="423" y="353"/>
                  </a:lnTo>
                  <a:lnTo>
                    <a:pt x="429" y="332"/>
                  </a:lnTo>
                  <a:lnTo>
                    <a:pt x="429" y="305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07" y="228"/>
                  </a:lnTo>
                  <a:lnTo>
                    <a:pt x="391" y="212"/>
                  </a:lnTo>
                  <a:lnTo>
                    <a:pt x="374" y="196"/>
                  </a:lnTo>
                  <a:lnTo>
                    <a:pt x="353" y="185"/>
                  </a:lnTo>
                  <a:lnTo>
                    <a:pt x="326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 229"/>
            <p:cNvSpPr>
              <a:spLocks noChangeArrowheads="1"/>
            </p:cNvSpPr>
            <p:nvPr/>
          </p:nvSpPr>
          <p:spPr bwMode="auto">
            <a:xfrm>
              <a:off x="11777663" y="3735388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54 h 610"/>
                <a:gd name="T4" fmla="*/ 54 w 609"/>
                <a:gd name="T5" fmla="*/ 473 h 610"/>
                <a:gd name="T6" fmla="*/ 6 w 609"/>
                <a:gd name="T7" fmla="*/ 364 h 610"/>
                <a:gd name="T8" fmla="*/ 6 w 609"/>
                <a:gd name="T9" fmla="*/ 245 h 610"/>
                <a:gd name="T10" fmla="*/ 54 w 609"/>
                <a:gd name="T11" fmla="*/ 136 h 610"/>
                <a:gd name="T12" fmla="*/ 136 w 609"/>
                <a:gd name="T13" fmla="*/ 54 h 610"/>
                <a:gd name="T14" fmla="*/ 244 w 609"/>
                <a:gd name="T15" fmla="*/ 6 h 610"/>
                <a:gd name="T16" fmla="*/ 364 w 609"/>
                <a:gd name="T17" fmla="*/ 6 h 610"/>
                <a:gd name="T18" fmla="*/ 472 w 609"/>
                <a:gd name="T19" fmla="*/ 54 h 610"/>
                <a:gd name="T20" fmla="*/ 559 w 609"/>
                <a:gd name="T21" fmla="*/ 136 h 610"/>
                <a:gd name="T22" fmla="*/ 602 w 609"/>
                <a:gd name="T23" fmla="*/ 245 h 610"/>
                <a:gd name="T24" fmla="*/ 602 w 609"/>
                <a:gd name="T25" fmla="*/ 364 h 610"/>
                <a:gd name="T26" fmla="*/ 559 w 609"/>
                <a:gd name="T27" fmla="*/ 473 h 610"/>
                <a:gd name="T28" fmla="*/ 472 w 609"/>
                <a:gd name="T29" fmla="*/ 559 h 610"/>
                <a:gd name="T30" fmla="*/ 364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3 h 610"/>
                <a:gd name="T56" fmla="*/ 434 w 609"/>
                <a:gd name="T57" fmla="*/ 304 h 610"/>
                <a:gd name="T58" fmla="*/ 423 w 609"/>
                <a:gd name="T59" fmla="*/ 255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2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5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3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23" y="22"/>
                  </a:lnTo>
                  <a:lnTo>
                    <a:pt x="472" y="54"/>
                  </a:lnTo>
                  <a:lnTo>
                    <a:pt x="521" y="93"/>
                  </a:lnTo>
                  <a:lnTo>
                    <a:pt x="559" y="136"/>
                  </a:lnTo>
                  <a:lnTo>
                    <a:pt x="586" y="191"/>
                  </a:lnTo>
                  <a:lnTo>
                    <a:pt x="602" y="245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18"/>
                  </a:lnTo>
                  <a:lnTo>
                    <a:pt x="559" y="473"/>
                  </a:lnTo>
                  <a:lnTo>
                    <a:pt x="521" y="522"/>
                  </a:lnTo>
                  <a:lnTo>
                    <a:pt x="472" y="559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7"/>
                  </a:lnTo>
                  <a:lnTo>
                    <a:pt x="233" y="413"/>
                  </a:lnTo>
                  <a:lnTo>
                    <a:pt x="255" y="424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34" y="332"/>
                  </a:lnTo>
                  <a:lnTo>
                    <a:pt x="434" y="304"/>
                  </a:lnTo>
                  <a:lnTo>
                    <a:pt x="434" y="277"/>
                  </a:lnTo>
                  <a:lnTo>
                    <a:pt x="423" y="255"/>
                  </a:lnTo>
                  <a:lnTo>
                    <a:pt x="412" y="234"/>
                  </a:lnTo>
                  <a:lnTo>
                    <a:pt x="396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 230"/>
            <p:cNvSpPr>
              <a:spLocks noChangeArrowheads="1"/>
            </p:cNvSpPr>
            <p:nvPr/>
          </p:nvSpPr>
          <p:spPr bwMode="auto">
            <a:xfrm>
              <a:off x="9909175" y="4813300"/>
              <a:ext cx="217488" cy="215900"/>
            </a:xfrm>
            <a:custGeom>
              <a:avLst/>
              <a:gdLst>
                <a:gd name="T0" fmla="*/ 245 w 609"/>
                <a:gd name="T1" fmla="*/ 597 h 604"/>
                <a:gd name="T2" fmla="*/ 136 w 609"/>
                <a:gd name="T3" fmla="*/ 554 h 604"/>
                <a:gd name="T4" fmla="*/ 54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54 w 609"/>
                <a:gd name="T11" fmla="*/ 130 h 604"/>
                <a:gd name="T12" fmla="*/ 136 w 609"/>
                <a:gd name="T13" fmla="*/ 49 h 604"/>
                <a:gd name="T14" fmla="*/ 245 w 609"/>
                <a:gd name="T15" fmla="*/ 5 h 604"/>
                <a:gd name="T16" fmla="*/ 364 w 609"/>
                <a:gd name="T17" fmla="*/ 5 h 604"/>
                <a:gd name="T18" fmla="*/ 472 w 609"/>
                <a:gd name="T19" fmla="*/ 49 h 604"/>
                <a:gd name="T20" fmla="*/ 554 w 609"/>
                <a:gd name="T21" fmla="*/ 130 h 604"/>
                <a:gd name="T22" fmla="*/ 603 w 609"/>
                <a:gd name="T23" fmla="*/ 239 h 604"/>
                <a:gd name="T24" fmla="*/ 603 w 609"/>
                <a:gd name="T25" fmla="*/ 364 h 604"/>
                <a:gd name="T26" fmla="*/ 554 w 609"/>
                <a:gd name="T27" fmla="*/ 472 h 604"/>
                <a:gd name="T28" fmla="*/ 472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1 h 604"/>
                <a:gd name="T46" fmla="*/ 255 w 609"/>
                <a:gd name="T47" fmla="*/ 418 h 604"/>
                <a:gd name="T48" fmla="*/ 304 w 609"/>
                <a:gd name="T49" fmla="*/ 429 h 604"/>
                <a:gd name="T50" fmla="*/ 353 w 609"/>
                <a:gd name="T51" fmla="*/ 418 h 604"/>
                <a:gd name="T52" fmla="*/ 397 w 609"/>
                <a:gd name="T53" fmla="*/ 391 h 604"/>
                <a:gd name="T54" fmla="*/ 424 w 609"/>
                <a:gd name="T55" fmla="*/ 353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54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54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1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4" y="21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603" y="239"/>
                  </a:lnTo>
                  <a:lnTo>
                    <a:pt x="608" y="299"/>
                  </a:lnTo>
                  <a:lnTo>
                    <a:pt x="603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24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5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4"/>
                  </a:lnTo>
                  <a:lnTo>
                    <a:pt x="212" y="391"/>
                  </a:lnTo>
                  <a:lnTo>
                    <a:pt x="233" y="407"/>
                  </a:lnTo>
                  <a:lnTo>
                    <a:pt x="255" y="418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8"/>
                  </a:lnTo>
                  <a:lnTo>
                    <a:pt x="374" y="407"/>
                  </a:lnTo>
                  <a:lnTo>
                    <a:pt x="397" y="391"/>
                  </a:lnTo>
                  <a:lnTo>
                    <a:pt x="413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5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 231"/>
            <p:cNvSpPr>
              <a:spLocks noChangeArrowheads="1"/>
            </p:cNvSpPr>
            <p:nvPr/>
          </p:nvSpPr>
          <p:spPr bwMode="auto">
            <a:xfrm>
              <a:off x="9909175" y="5291138"/>
              <a:ext cx="217488" cy="215900"/>
            </a:xfrm>
            <a:custGeom>
              <a:avLst/>
              <a:gdLst>
                <a:gd name="T0" fmla="*/ 245 w 609"/>
                <a:gd name="T1" fmla="*/ 598 h 604"/>
                <a:gd name="T2" fmla="*/ 136 w 609"/>
                <a:gd name="T3" fmla="*/ 554 h 604"/>
                <a:gd name="T4" fmla="*/ 49 w 609"/>
                <a:gd name="T5" fmla="*/ 467 h 604"/>
                <a:gd name="T6" fmla="*/ 6 w 609"/>
                <a:gd name="T7" fmla="*/ 359 h 604"/>
                <a:gd name="T8" fmla="*/ 6 w 609"/>
                <a:gd name="T9" fmla="*/ 239 h 604"/>
                <a:gd name="T10" fmla="*/ 49 w 609"/>
                <a:gd name="T11" fmla="*/ 131 h 604"/>
                <a:gd name="T12" fmla="*/ 136 w 609"/>
                <a:gd name="T13" fmla="*/ 49 h 604"/>
                <a:gd name="T14" fmla="*/ 245 w 609"/>
                <a:gd name="T15" fmla="*/ 6 h 604"/>
                <a:gd name="T16" fmla="*/ 364 w 609"/>
                <a:gd name="T17" fmla="*/ 6 h 604"/>
                <a:gd name="T18" fmla="*/ 472 w 609"/>
                <a:gd name="T19" fmla="*/ 49 h 604"/>
                <a:gd name="T20" fmla="*/ 554 w 609"/>
                <a:gd name="T21" fmla="*/ 136 h 604"/>
                <a:gd name="T22" fmla="*/ 603 w 609"/>
                <a:gd name="T23" fmla="*/ 244 h 604"/>
                <a:gd name="T24" fmla="*/ 603 w 609"/>
                <a:gd name="T25" fmla="*/ 359 h 604"/>
                <a:gd name="T26" fmla="*/ 559 w 609"/>
                <a:gd name="T27" fmla="*/ 467 h 604"/>
                <a:gd name="T28" fmla="*/ 472 w 609"/>
                <a:gd name="T29" fmla="*/ 554 h 604"/>
                <a:gd name="T30" fmla="*/ 364 w 609"/>
                <a:gd name="T31" fmla="*/ 598 h 604"/>
                <a:gd name="T32" fmla="*/ 304 w 609"/>
                <a:gd name="T33" fmla="*/ 174 h 604"/>
                <a:gd name="T34" fmla="*/ 255 w 609"/>
                <a:gd name="T35" fmla="*/ 179 h 604"/>
                <a:gd name="T36" fmla="*/ 212 w 609"/>
                <a:gd name="T37" fmla="*/ 212 h 604"/>
                <a:gd name="T38" fmla="*/ 185 w 609"/>
                <a:gd name="T39" fmla="*/ 250 h 604"/>
                <a:gd name="T40" fmla="*/ 174 w 609"/>
                <a:gd name="T41" fmla="*/ 299 h 604"/>
                <a:gd name="T42" fmla="*/ 185 w 609"/>
                <a:gd name="T43" fmla="*/ 353 h 604"/>
                <a:gd name="T44" fmla="*/ 212 w 609"/>
                <a:gd name="T45" fmla="*/ 392 h 604"/>
                <a:gd name="T46" fmla="*/ 255 w 609"/>
                <a:gd name="T47" fmla="*/ 419 h 604"/>
                <a:gd name="T48" fmla="*/ 304 w 609"/>
                <a:gd name="T49" fmla="*/ 429 h 604"/>
                <a:gd name="T50" fmla="*/ 353 w 609"/>
                <a:gd name="T51" fmla="*/ 419 h 604"/>
                <a:gd name="T52" fmla="*/ 397 w 609"/>
                <a:gd name="T53" fmla="*/ 392 h 604"/>
                <a:gd name="T54" fmla="*/ 424 w 609"/>
                <a:gd name="T55" fmla="*/ 348 h 604"/>
                <a:gd name="T56" fmla="*/ 434 w 609"/>
                <a:gd name="T57" fmla="*/ 299 h 604"/>
                <a:gd name="T58" fmla="*/ 424 w 609"/>
                <a:gd name="T59" fmla="*/ 250 h 604"/>
                <a:gd name="T60" fmla="*/ 397 w 609"/>
                <a:gd name="T61" fmla="*/ 212 h 604"/>
                <a:gd name="T62" fmla="*/ 353 w 609"/>
                <a:gd name="T63" fmla="*/ 179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45" y="598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67"/>
                  </a:lnTo>
                  <a:lnTo>
                    <a:pt x="22" y="419"/>
                  </a:lnTo>
                  <a:lnTo>
                    <a:pt x="6" y="359"/>
                  </a:lnTo>
                  <a:lnTo>
                    <a:pt x="0" y="299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1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45" y="6"/>
                  </a:lnTo>
                  <a:lnTo>
                    <a:pt x="304" y="0"/>
                  </a:lnTo>
                  <a:lnTo>
                    <a:pt x="364" y="6"/>
                  </a:lnTo>
                  <a:lnTo>
                    <a:pt x="418" y="22"/>
                  </a:lnTo>
                  <a:lnTo>
                    <a:pt x="472" y="49"/>
                  </a:lnTo>
                  <a:lnTo>
                    <a:pt x="516" y="87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3" y="244"/>
                  </a:lnTo>
                  <a:lnTo>
                    <a:pt x="608" y="299"/>
                  </a:lnTo>
                  <a:lnTo>
                    <a:pt x="603" y="359"/>
                  </a:lnTo>
                  <a:lnTo>
                    <a:pt x="586" y="413"/>
                  </a:lnTo>
                  <a:lnTo>
                    <a:pt x="559" y="467"/>
                  </a:lnTo>
                  <a:lnTo>
                    <a:pt x="516" y="516"/>
                  </a:lnTo>
                  <a:lnTo>
                    <a:pt x="472" y="554"/>
                  </a:lnTo>
                  <a:lnTo>
                    <a:pt x="418" y="581"/>
                  </a:lnTo>
                  <a:lnTo>
                    <a:pt x="364" y="598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5" y="179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5" y="228"/>
                  </a:lnTo>
                  <a:lnTo>
                    <a:pt x="185" y="250"/>
                  </a:lnTo>
                  <a:lnTo>
                    <a:pt x="174" y="277"/>
                  </a:lnTo>
                  <a:lnTo>
                    <a:pt x="174" y="299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5" y="375"/>
                  </a:lnTo>
                  <a:lnTo>
                    <a:pt x="212" y="392"/>
                  </a:lnTo>
                  <a:lnTo>
                    <a:pt x="233" y="408"/>
                  </a:lnTo>
                  <a:lnTo>
                    <a:pt x="255" y="419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19"/>
                  </a:lnTo>
                  <a:lnTo>
                    <a:pt x="374" y="408"/>
                  </a:lnTo>
                  <a:lnTo>
                    <a:pt x="397" y="392"/>
                  </a:lnTo>
                  <a:lnTo>
                    <a:pt x="413" y="375"/>
                  </a:lnTo>
                  <a:lnTo>
                    <a:pt x="424" y="348"/>
                  </a:lnTo>
                  <a:lnTo>
                    <a:pt x="429" y="326"/>
                  </a:lnTo>
                  <a:lnTo>
                    <a:pt x="434" y="299"/>
                  </a:lnTo>
                  <a:lnTo>
                    <a:pt x="429" y="277"/>
                  </a:lnTo>
                  <a:lnTo>
                    <a:pt x="424" y="250"/>
                  </a:lnTo>
                  <a:lnTo>
                    <a:pt x="413" y="228"/>
                  </a:lnTo>
                  <a:lnTo>
                    <a:pt x="397" y="212"/>
                  </a:lnTo>
                  <a:lnTo>
                    <a:pt x="374" y="196"/>
                  </a:lnTo>
                  <a:lnTo>
                    <a:pt x="353" y="179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 232"/>
            <p:cNvSpPr>
              <a:spLocks noChangeArrowheads="1"/>
            </p:cNvSpPr>
            <p:nvPr/>
          </p:nvSpPr>
          <p:spPr bwMode="auto">
            <a:xfrm>
              <a:off x="9909175" y="5399088"/>
              <a:ext cx="61913" cy="1465262"/>
            </a:xfrm>
            <a:custGeom>
              <a:avLst/>
              <a:gdLst>
                <a:gd name="T0" fmla="*/ 174 w 175"/>
                <a:gd name="T1" fmla="*/ 4074 h 4075"/>
                <a:gd name="T2" fmla="*/ 0 w 175"/>
                <a:gd name="T3" fmla="*/ 4074 h 4075"/>
                <a:gd name="T4" fmla="*/ 0 w 175"/>
                <a:gd name="T5" fmla="*/ 0 h 4075"/>
                <a:gd name="T6" fmla="*/ 174 w 175"/>
                <a:gd name="T7" fmla="*/ 0 h 4075"/>
                <a:gd name="T8" fmla="*/ 174 w 175"/>
                <a:gd name="T9" fmla="*/ 4074 h 4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075">
                  <a:moveTo>
                    <a:pt x="174" y="4074"/>
                  </a:moveTo>
                  <a:lnTo>
                    <a:pt x="0" y="4074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40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 233"/>
            <p:cNvSpPr>
              <a:spLocks noChangeArrowheads="1"/>
            </p:cNvSpPr>
            <p:nvPr/>
          </p:nvSpPr>
          <p:spPr bwMode="auto">
            <a:xfrm>
              <a:off x="10220325" y="4262438"/>
              <a:ext cx="61913" cy="333375"/>
            </a:xfrm>
            <a:custGeom>
              <a:avLst/>
              <a:gdLst>
                <a:gd name="T0" fmla="*/ 0 w 175"/>
                <a:gd name="T1" fmla="*/ 0 h 929"/>
                <a:gd name="T2" fmla="*/ 0 w 175"/>
                <a:gd name="T3" fmla="*/ 651 h 929"/>
                <a:gd name="T4" fmla="*/ 0 w 175"/>
                <a:gd name="T5" fmla="*/ 651 h 929"/>
                <a:gd name="T6" fmla="*/ 38 w 175"/>
                <a:gd name="T7" fmla="*/ 674 h 929"/>
                <a:gd name="T8" fmla="*/ 71 w 175"/>
                <a:gd name="T9" fmla="*/ 701 h 929"/>
                <a:gd name="T10" fmla="*/ 103 w 175"/>
                <a:gd name="T11" fmla="*/ 728 h 929"/>
                <a:gd name="T12" fmla="*/ 125 w 175"/>
                <a:gd name="T13" fmla="*/ 760 h 929"/>
                <a:gd name="T14" fmla="*/ 147 w 175"/>
                <a:gd name="T15" fmla="*/ 799 h 929"/>
                <a:gd name="T16" fmla="*/ 163 w 175"/>
                <a:gd name="T17" fmla="*/ 842 h 929"/>
                <a:gd name="T18" fmla="*/ 174 w 175"/>
                <a:gd name="T19" fmla="*/ 880 h 929"/>
                <a:gd name="T20" fmla="*/ 174 w 175"/>
                <a:gd name="T21" fmla="*/ 928 h 929"/>
                <a:gd name="T22" fmla="*/ 174 w 175"/>
                <a:gd name="T23" fmla="*/ 0 h 929"/>
                <a:gd name="T24" fmla="*/ 0 w 175"/>
                <a:gd name="T2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929">
                  <a:moveTo>
                    <a:pt x="0" y="0"/>
                  </a:moveTo>
                  <a:lnTo>
                    <a:pt x="0" y="651"/>
                  </a:lnTo>
                  <a:lnTo>
                    <a:pt x="0" y="651"/>
                  </a:lnTo>
                  <a:lnTo>
                    <a:pt x="38" y="674"/>
                  </a:lnTo>
                  <a:lnTo>
                    <a:pt x="71" y="701"/>
                  </a:lnTo>
                  <a:lnTo>
                    <a:pt x="103" y="728"/>
                  </a:lnTo>
                  <a:lnTo>
                    <a:pt x="125" y="760"/>
                  </a:lnTo>
                  <a:lnTo>
                    <a:pt x="147" y="799"/>
                  </a:lnTo>
                  <a:lnTo>
                    <a:pt x="163" y="842"/>
                  </a:lnTo>
                  <a:lnTo>
                    <a:pt x="174" y="880"/>
                  </a:lnTo>
                  <a:lnTo>
                    <a:pt x="174" y="928"/>
                  </a:lnTo>
                  <a:lnTo>
                    <a:pt x="174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 234"/>
            <p:cNvSpPr>
              <a:spLocks noChangeArrowheads="1"/>
            </p:cNvSpPr>
            <p:nvPr/>
          </p:nvSpPr>
          <p:spPr bwMode="auto">
            <a:xfrm>
              <a:off x="10220325" y="4497388"/>
              <a:ext cx="61913" cy="196850"/>
            </a:xfrm>
            <a:custGeom>
              <a:avLst/>
              <a:gdLst>
                <a:gd name="T0" fmla="*/ 0 w 175"/>
                <a:gd name="T1" fmla="*/ 0 h 551"/>
                <a:gd name="T2" fmla="*/ 0 w 175"/>
                <a:gd name="T3" fmla="*/ 277 h 551"/>
                <a:gd name="T4" fmla="*/ 0 w 175"/>
                <a:gd name="T5" fmla="*/ 550 h 551"/>
                <a:gd name="T6" fmla="*/ 0 w 175"/>
                <a:gd name="T7" fmla="*/ 550 h 551"/>
                <a:gd name="T8" fmla="*/ 38 w 175"/>
                <a:gd name="T9" fmla="*/ 527 h 551"/>
                <a:gd name="T10" fmla="*/ 71 w 175"/>
                <a:gd name="T11" fmla="*/ 506 h 551"/>
                <a:gd name="T12" fmla="*/ 103 w 175"/>
                <a:gd name="T13" fmla="*/ 473 h 551"/>
                <a:gd name="T14" fmla="*/ 125 w 175"/>
                <a:gd name="T15" fmla="*/ 441 h 551"/>
                <a:gd name="T16" fmla="*/ 147 w 175"/>
                <a:gd name="T17" fmla="*/ 402 h 551"/>
                <a:gd name="T18" fmla="*/ 163 w 175"/>
                <a:gd name="T19" fmla="*/ 365 h 551"/>
                <a:gd name="T20" fmla="*/ 174 w 175"/>
                <a:gd name="T21" fmla="*/ 321 h 551"/>
                <a:gd name="T22" fmla="*/ 174 w 175"/>
                <a:gd name="T23" fmla="*/ 277 h 551"/>
                <a:gd name="T24" fmla="*/ 174 w 175"/>
                <a:gd name="T25" fmla="*/ 277 h 551"/>
                <a:gd name="T26" fmla="*/ 174 w 175"/>
                <a:gd name="T27" fmla="*/ 229 h 551"/>
                <a:gd name="T28" fmla="*/ 163 w 175"/>
                <a:gd name="T29" fmla="*/ 191 h 551"/>
                <a:gd name="T30" fmla="*/ 147 w 175"/>
                <a:gd name="T31" fmla="*/ 148 h 551"/>
                <a:gd name="T32" fmla="*/ 125 w 175"/>
                <a:gd name="T33" fmla="*/ 109 h 551"/>
                <a:gd name="T34" fmla="*/ 103 w 175"/>
                <a:gd name="T35" fmla="*/ 77 h 551"/>
                <a:gd name="T36" fmla="*/ 71 w 175"/>
                <a:gd name="T37" fmla="*/ 50 h 551"/>
                <a:gd name="T38" fmla="*/ 38 w 175"/>
                <a:gd name="T39" fmla="*/ 23 h 551"/>
                <a:gd name="T40" fmla="*/ 0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0" y="0"/>
                  </a:moveTo>
                  <a:lnTo>
                    <a:pt x="0" y="277"/>
                  </a:lnTo>
                  <a:lnTo>
                    <a:pt x="0" y="550"/>
                  </a:lnTo>
                  <a:lnTo>
                    <a:pt x="0" y="550"/>
                  </a:lnTo>
                  <a:lnTo>
                    <a:pt x="38" y="527"/>
                  </a:lnTo>
                  <a:lnTo>
                    <a:pt x="71" y="506"/>
                  </a:lnTo>
                  <a:lnTo>
                    <a:pt x="103" y="473"/>
                  </a:lnTo>
                  <a:lnTo>
                    <a:pt x="125" y="441"/>
                  </a:lnTo>
                  <a:lnTo>
                    <a:pt x="147" y="402"/>
                  </a:lnTo>
                  <a:lnTo>
                    <a:pt x="163" y="365"/>
                  </a:lnTo>
                  <a:lnTo>
                    <a:pt x="174" y="321"/>
                  </a:lnTo>
                  <a:lnTo>
                    <a:pt x="174" y="277"/>
                  </a:lnTo>
                  <a:lnTo>
                    <a:pt x="174" y="277"/>
                  </a:lnTo>
                  <a:lnTo>
                    <a:pt x="174" y="229"/>
                  </a:lnTo>
                  <a:lnTo>
                    <a:pt x="163" y="191"/>
                  </a:lnTo>
                  <a:lnTo>
                    <a:pt x="147" y="148"/>
                  </a:lnTo>
                  <a:lnTo>
                    <a:pt x="125" y="109"/>
                  </a:lnTo>
                  <a:lnTo>
                    <a:pt x="103" y="77"/>
                  </a:lnTo>
                  <a:lnTo>
                    <a:pt x="71" y="50"/>
                  </a:lnTo>
                  <a:lnTo>
                    <a:pt x="38" y="23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 235"/>
            <p:cNvSpPr>
              <a:spLocks noChangeArrowheads="1"/>
            </p:cNvSpPr>
            <p:nvPr/>
          </p:nvSpPr>
          <p:spPr bwMode="auto">
            <a:xfrm>
              <a:off x="10128250" y="6070600"/>
              <a:ext cx="90488" cy="217487"/>
            </a:xfrm>
            <a:custGeom>
              <a:avLst/>
              <a:gdLst>
                <a:gd name="T0" fmla="*/ 130 w 256"/>
                <a:gd name="T1" fmla="*/ 175 h 610"/>
                <a:gd name="T2" fmla="*/ 130 w 256"/>
                <a:gd name="T3" fmla="*/ 175 h 610"/>
                <a:gd name="T4" fmla="*/ 152 w 256"/>
                <a:gd name="T5" fmla="*/ 180 h 610"/>
                <a:gd name="T6" fmla="*/ 179 w 256"/>
                <a:gd name="T7" fmla="*/ 185 h 610"/>
                <a:gd name="T8" fmla="*/ 195 w 256"/>
                <a:gd name="T9" fmla="*/ 196 h 610"/>
                <a:gd name="T10" fmla="*/ 217 w 256"/>
                <a:gd name="T11" fmla="*/ 213 h 610"/>
                <a:gd name="T12" fmla="*/ 233 w 256"/>
                <a:gd name="T13" fmla="*/ 229 h 610"/>
                <a:gd name="T14" fmla="*/ 245 w 256"/>
                <a:gd name="T15" fmla="*/ 250 h 610"/>
                <a:gd name="T16" fmla="*/ 255 w 256"/>
                <a:gd name="T17" fmla="*/ 273 h 610"/>
                <a:gd name="T18" fmla="*/ 255 w 256"/>
                <a:gd name="T19" fmla="*/ 300 h 610"/>
                <a:gd name="T20" fmla="*/ 255 w 256"/>
                <a:gd name="T21" fmla="*/ 33 h 610"/>
                <a:gd name="T22" fmla="*/ 255 w 256"/>
                <a:gd name="T23" fmla="*/ 33 h 610"/>
                <a:gd name="T24" fmla="*/ 228 w 256"/>
                <a:gd name="T25" fmla="*/ 17 h 610"/>
                <a:gd name="T26" fmla="*/ 195 w 256"/>
                <a:gd name="T27" fmla="*/ 11 h 610"/>
                <a:gd name="T28" fmla="*/ 163 w 256"/>
                <a:gd name="T29" fmla="*/ 6 h 610"/>
                <a:gd name="T30" fmla="*/ 130 w 256"/>
                <a:gd name="T31" fmla="*/ 0 h 610"/>
                <a:gd name="T32" fmla="*/ 130 w 256"/>
                <a:gd name="T33" fmla="*/ 0 h 610"/>
                <a:gd name="T34" fmla="*/ 93 w 256"/>
                <a:gd name="T35" fmla="*/ 6 h 610"/>
                <a:gd name="T36" fmla="*/ 60 w 256"/>
                <a:gd name="T37" fmla="*/ 11 h 610"/>
                <a:gd name="T38" fmla="*/ 27 w 256"/>
                <a:gd name="T39" fmla="*/ 17 h 610"/>
                <a:gd name="T40" fmla="*/ 0 w 256"/>
                <a:gd name="T41" fmla="*/ 33 h 610"/>
                <a:gd name="T42" fmla="*/ 0 w 256"/>
                <a:gd name="T43" fmla="*/ 577 h 610"/>
                <a:gd name="T44" fmla="*/ 0 w 256"/>
                <a:gd name="T45" fmla="*/ 577 h 610"/>
                <a:gd name="T46" fmla="*/ 27 w 256"/>
                <a:gd name="T47" fmla="*/ 593 h 610"/>
                <a:gd name="T48" fmla="*/ 60 w 256"/>
                <a:gd name="T49" fmla="*/ 598 h 610"/>
                <a:gd name="T50" fmla="*/ 93 w 256"/>
                <a:gd name="T51" fmla="*/ 609 h 610"/>
                <a:gd name="T52" fmla="*/ 130 w 256"/>
                <a:gd name="T53" fmla="*/ 609 h 610"/>
                <a:gd name="T54" fmla="*/ 130 w 256"/>
                <a:gd name="T55" fmla="*/ 609 h 610"/>
                <a:gd name="T56" fmla="*/ 163 w 256"/>
                <a:gd name="T57" fmla="*/ 609 h 610"/>
                <a:gd name="T58" fmla="*/ 195 w 256"/>
                <a:gd name="T59" fmla="*/ 598 h 610"/>
                <a:gd name="T60" fmla="*/ 228 w 256"/>
                <a:gd name="T61" fmla="*/ 593 h 610"/>
                <a:gd name="T62" fmla="*/ 255 w 256"/>
                <a:gd name="T63" fmla="*/ 577 h 610"/>
                <a:gd name="T64" fmla="*/ 255 w 256"/>
                <a:gd name="T65" fmla="*/ 310 h 610"/>
                <a:gd name="T66" fmla="*/ 255 w 256"/>
                <a:gd name="T67" fmla="*/ 310 h 610"/>
                <a:gd name="T68" fmla="*/ 255 w 256"/>
                <a:gd name="T69" fmla="*/ 337 h 610"/>
                <a:gd name="T70" fmla="*/ 245 w 256"/>
                <a:gd name="T71" fmla="*/ 359 h 610"/>
                <a:gd name="T72" fmla="*/ 233 w 256"/>
                <a:gd name="T73" fmla="*/ 381 h 610"/>
                <a:gd name="T74" fmla="*/ 217 w 256"/>
                <a:gd name="T75" fmla="*/ 398 h 610"/>
                <a:gd name="T76" fmla="*/ 195 w 256"/>
                <a:gd name="T77" fmla="*/ 414 h 610"/>
                <a:gd name="T78" fmla="*/ 179 w 256"/>
                <a:gd name="T79" fmla="*/ 425 h 610"/>
                <a:gd name="T80" fmla="*/ 152 w 256"/>
                <a:gd name="T81" fmla="*/ 430 h 610"/>
                <a:gd name="T82" fmla="*/ 130 w 256"/>
                <a:gd name="T83" fmla="*/ 435 h 610"/>
                <a:gd name="T84" fmla="*/ 130 w 256"/>
                <a:gd name="T85" fmla="*/ 435 h 610"/>
                <a:gd name="T86" fmla="*/ 103 w 256"/>
                <a:gd name="T87" fmla="*/ 430 h 610"/>
                <a:gd name="T88" fmla="*/ 76 w 256"/>
                <a:gd name="T89" fmla="*/ 425 h 610"/>
                <a:gd name="T90" fmla="*/ 54 w 256"/>
                <a:gd name="T91" fmla="*/ 414 h 610"/>
                <a:gd name="T92" fmla="*/ 38 w 256"/>
                <a:gd name="T93" fmla="*/ 398 h 610"/>
                <a:gd name="T94" fmla="*/ 22 w 256"/>
                <a:gd name="T95" fmla="*/ 375 h 610"/>
                <a:gd name="T96" fmla="*/ 11 w 256"/>
                <a:gd name="T97" fmla="*/ 354 h 610"/>
                <a:gd name="T98" fmla="*/ 0 w 256"/>
                <a:gd name="T99" fmla="*/ 332 h 610"/>
                <a:gd name="T100" fmla="*/ 0 w 256"/>
                <a:gd name="T101" fmla="*/ 305 h 610"/>
                <a:gd name="T102" fmla="*/ 0 w 256"/>
                <a:gd name="T103" fmla="*/ 305 h 610"/>
                <a:gd name="T104" fmla="*/ 0 w 256"/>
                <a:gd name="T105" fmla="*/ 277 h 610"/>
                <a:gd name="T106" fmla="*/ 11 w 256"/>
                <a:gd name="T107" fmla="*/ 256 h 610"/>
                <a:gd name="T108" fmla="*/ 22 w 256"/>
                <a:gd name="T109" fmla="*/ 234 h 610"/>
                <a:gd name="T110" fmla="*/ 38 w 256"/>
                <a:gd name="T111" fmla="*/ 213 h 610"/>
                <a:gd name="T112" fmla="*/ 54 w 256"/>
                <a:gd name="T113" fmla="*/ 196 h 610"/>
                <a:gd name="T114" fmla="*/ 76 w 256"/>
                <a:gd name="T115" fmla="*/ 185 h 610"/>
                <a:gd name="T116" fmla="*/ 103 w 256"/>
                <a:gd name="T117" fmla="*/ 180 h 610"/>
                <a:gd name="T118" fmla="*/ 130 w 256"/>
                <a:gd name="T119" fmla="*/ 17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6" h="610">
                  <a:moveTo>
                    <a:pt x="130" y="175"/>
                  </a:moveTo>
                  <a:lnTo>
                    <a:pt x="130" y="175"/>
                  </a:lnTo>
                  <a:lnTo>
                    <a:pt x="152" y="180"/>
                  </a:lnTo>
                  <a:lnTo>
                    <a:pt x="179" y="185"/>
                  </a:lnTo>
                  <a:lnTo>
                    <a:pt x="195" y="196"/>
                  </a:lnTo>
                  <a:lnTo>
                    <a:pt x="217" y="213"/>
                  </a:lnTo>
                  <a:lnTo>
                    <a:pt x="233" y="229"/>
                  </a:lnTo>
                  <a:lnTo>
                    <a:pt x="245" y="250"/>
                  </a:lnTo>
                  <a:lnTo>
                    <a:pt x="255" y="273"/>
                  </a:lnTo>
                  <a:lnTo>
                    <a:pt x="255" y="300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28" y="17"/>
                  </a:lnTo>
                  <a:lnTo>
                    <a:pt x="195" y="11"/>
                  </a:lnTo>
                  <a:lnTo>
                    <a:pt x="163" y="6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3" y="6"/>
                  </a:lnTo>
                  <a:lnTo>
                    <a:pt x="60" y="11"/>
                  </a:lnTo>
                  <a:lnTo>
                    <a:pt x="27" y="17"/>
                  </a:lnTo>
                  <a:lnTo>
                    <a:pt x="0" y="33"/>
                  </a:lnTo>
                  <a:lnTo>
                    <a:pt x="0" y="577"/>
                  </a:lnTo>
                  <a:lnTo>
                    <a:pt x="0" y="577"/>
                  </a:lnTo>
                  <a:lnTo>
                    <a:pt x="27" y="593"/>
                  </a:lnTo>
                  <a:lnTo>
                    <a:pt x="60" y="598"/>
                  </a:lnTo>
                  <a:lnTo>
                    <a:pt x="93" y="609"/>
                  </a:lnTo>
                  <a:lnTo>
                    <a:pt x="130" y="609"/>
                  </a:lnTo>
                  <a:lnTo>
                    <a:pt x="130" y="609"/>
                  </a:lnTo>
                  <a:lnTo>
                    <a:pt x="163" y="609"/>
                  </a:lnTo>
                  <a:lnTo>
                    <a:pt x="195" y="598"/>
                  </a:lnTo>
                  <a:lnTo>
                    <a:pt x="228" y="593"/>
                  </a:lnTo>
                  <a:lnTo>
                    <a:pt x="255" y="577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5" y="337"/>
                  </a:lnTo>
                  <a:lnTo>
                    <a:pt x="245" y="359"/>
                  </a:lnTo>
                  <a:lnTo>
                    <a:pt x="233" y="381"/>
                  </a:lnTo>
                  <a:lnTo>
                    <a:pt x="217" y="398"/>
                  </a:lnTo>
                  <a:lnTo>
                    <a:pt x="195" y="414"/>
                  </a:lnTo>
                  <a:lnTo>
                    <a:pt x="179" y="425"/>
                  </a:lnTo>
                  <a:lnTo>
                    <a:pt x="152" y="430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03" y="430"/>
                  </a:lnTo>
                  <a:lnTo>
                    <a:pt x="76" y="425"/>
                  </a:lnTo>
                  <a:lnTo>
                    <a:pt x="54" y="414"/>
                  </a:lnTo>
                  <a:lnTo>
                    <a:pt x="38" y="398"/>
                  </a:lnTo>
                  <a:lnTo>
                    <a:pt x="22" y="375"/>
                  </a:lnTo>
                  <a:lnTo>
                    <a:pt x="11" y="354"/>
                  </a:lnTo>
                  <a:lnTo>
                    <a:pt x="0" y="332"/>
                  </a:lnTo>
                  <a:lnTo>
                    <a:pt x="0" y="305"/>
                  </a:lnTo>
                  <a:lnTo>
                    <a:pt x="0" y="305"/>
                  </a:lnTo>
                  <a:lnTo>
                    <a:pt x="0" y="277"/>
                  </a:lnTo>
                  <a:lnTo>
                    <a:pt x="11" y="256"/>
                  </a:lnTo>
                  <a:lnTo>
                    <a:pt x="22" y="234"/>
                  </a:lnTo>
                  <a:lnTo>
                    <a:pt x="38" y="213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80"/>
                  </a:lnTo>
                  <a:lnTo>
                    <a:pt x="130" y="1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 236"/>
            <p:cNvSpPr>
              <a:spLocks noChangeArrowheads="1"/>
            </p:cNvSpPr>
            <p:nvPr/>
          </p:nvSpPr>
          <p:spPr bwMode="auto">
            <a:xfrm>
              <a:off x="10128250" y="4487863"/>
              <a:ext cx="90488" cy="107950"/>
            </a:xfrm>
            <a:custGeom>
              <a:avLst/>
              <a:gdLst>
                <a:gd name="T0" fmla="*/ 130 w 256"/>
                <a:gd name="T1" fmla="*/ 0 h 305"/>
                <a:gd name="T2" fmla="*/ 130 w 256"/>
                <a:gd name="T3" fmla="*/ 0 h 305"/>
                <a:gd name="T4" fmla="*/ 93 w 256"/>
                <a:gd name="T5" fmla="*/ 0 h 305"/>
                <a:gd name="T6" fmla="*/ 60 w 256"/>
                <a:gd name="T7" fmla="*/ 6 h 305"/>
                <a:gd name="T8" fmla="*/ 27 w 256"/>
                <a:gd name="T9" fmla="*/ 17 h 305"/>
                <a:gd name="T10" fmla="*/ 0 w 256"/>
                <a:gd name="T11" fmla="*/ 27 h 305"/>
                <a:gd name="T12" fmla="*/ 0 w 256"/>
                <a:gd name="T13" fmla="*/ 304 h 305"/>
                <a:gd name="T14" fmla="*/ 0 w 256"/>
                <a:gd name="T15" fmla="*/ 304 h 305"/>
                <a:gd name="T16" fmla="*/ 0 w 256"/>
                <a:gd name="T17" fmla="*/ 277 h 305"/>
                <a:gd name="T18" fmla="*/ 11 w 256"/>
                <a:gd name="T19" fmla="*/ 250 h 305"/>
                <a:gd name="T20" fmla="*/ 22 w 256"/>
                <a:gd name="T21" fmla="*/ 229 h 305"/>
                <a:gd name="T22" fmla="*/ 38 w 256"/>
                <a:gd name="T23" fmla="*/ 212 h 305"/>
                <a:gd name="T24" fmla="*/ 54 w 256"/>
                <a:gd name="T25" fmla="*/ 196 h 305"/>
                <a:gd name="T26" fmla="*/ 76 w 256"/>
                <a:gd name="T27" fmla="*/ 185 h 305"/>
                <a:gd name="T28" fmla="*/ 103 w 256"/>
                <a:gd name="T29" fmla="*/ 175 h 305"/>
                <a:gd name="T30" fmla="*/ 130 w 256"/>
                <a:gd name="T31" fmla="*/ 175 h 305"/>
                <a:gd name="T32" fmla="*/ 130 w 256"/>
                <a:gd name="T33" fmla="*/ 175 h 305"/>
                <a:gd name="T34" fmla="*/ 152 w 256"/>
                <a:gd name="T35" fmla="*/ 175 h 305"/>
                <a:gd name="T36" fmla="*/ 179 w 256"/>
                <a:gd name="T37" fmla="*/ 185 h 305"/>
                <a:gd name="T38" fmla="*/ 201 w 256"/>
                <a:gd name="T39" fmla="*/ 196 h 305"/>
                <a:gd name="T40" fmla="*/ 217 w 256"/>
                <a:gd name="T41" fmla="*/ 212 h 305"/>
                <a:gd name="T42" fmla="*/ 233 w 256"/>
                <a:gd name="T43" fmla="*/ 229 h 305"/>
                <a:gd name="T44" fmla="*/ 250 w 256"/>
                <a:gd name="T45" fmla="*/ 250 h 305"/>
                <a:gd name="T46" fmla="*/ 255 w 256"/>
                <a:gd name="T47" fmla="*/ 277 h 305"/>
                <a:gd name="T48" fmla="*/ 255 w 256"/>
                <a:gd name="T49" fmla="*/ 304 h 305"/>
                <a:gd name="T50" fmla="*/ 255 w 256"/>
                <a:gd name="T51" fmla="*/ 27 h 305"/>
                <a:gd name="T52" fmla="*/ 255 w 256"/>
                <a:gd name="T53" fmla="*/ 27 h 305"/>
                <a:gd name="T54" fmla="*/ 228 w 256"/>
                <a:gd name="T55" fmla="*/ 17 h 305"/>
                <a:gd name="T56" fmla="*/ 195 w 256"/>
                <a:gd name="T57" fmla="*/ 6 h 305"/>
                <a:gd name="T58" fmla="*/ 163 w 256"/>
                <a:gd name="T59" fmla="*/ 0 h 305"/>
                <a:gd name="T60" fmla="*/ 130 w 256"/>
                <a:gd name="T6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5">
                  <a:moveTo>
                    <a:pt x="130" y="0"/>
                  </a:moveTo>
                  <a:lnTo>
                    <a:pt x="130" y="0"/>
                  </a:lnTo>
                  <a:lnTo>
                    <a:pt x="93" y="0"/>
                  </a:lnTo>
                  <a:lnTo>
                    <a:pt x="60" y="6"/>
                  </a:lnTo>
                  <a:lnTo>
                    <a:pt x="27" y="17"/>
                  </a:lnTo>
                  <a:lnTo>
                    <a:pt x="0" y="27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0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4" y="196"/>
                  </a:lnTo>
                  <a:lnTo>
                    <a:pt x="76" y="185"/>
                  </a:lnTo>
                  <a:lnTo>
                    <a:pt x="103" y="175"/>
                  </a:lnTo>
                  <a:lnTo>
                    <a:pt x="130" y="175"/>
                  </a:lnTo>
                  <a:lnTo>
                    <a:pt x="130" y="175"/>
                  </a:lnTo>
                  <a:lnTo>
                    <a:pt x="152" y="175"/>
                  </a:lnTo>
                  <a:lnTo>
                    <a:pt x="179" y="185"/>
                  </a:lnTo>
                  <a:lnTo>
                    <a:pt x="201" y="196"/>
                  </a:lnTo>
                  <a:lnTo>
                    <a:pt x="217" y="212"/>
                  </a:lnTo>
                  <a:lnTo>
                    <a:pt x="233" y="229"/>
                  </a:lnTo>
                  <a:lnTo>
                    <a:pt x="250" y="250"/>
                  </a:lnTo>
                  <a:lnTo>
                    <a:pt x="255" y="277"/>
                  </a:lnTo>
                  <a:lnTo>
                    <a:pt x="255" y="304"/>
                  </a:lnTo>
                  <a:lnTo>
                    <a:pt x="255" y="27"/>
                  </a:lnTo>
                  <a:lnTo>
                    <a:pt x="255" y="27"/>
                  </a:lnTo>
                  <a:lnTo>
                    <a:pt x="228" y="17"/>
                  </a:lnTo>
                  <a:lnTo>
                    <a:pt x="195" y="6"/>
                  </a:lnTo>
                  <a:lnTo>
                    <a:pt x="163" y="0"/>
                  </a:lnTo>
                  <a:lnTo>
                    <a:pt x="13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Freeform 237"/>
            <p:cNvSpPr>
              <a:spLocks noChangeArrowheads="1"/>
            </p:cNvSpPr>
            <p:nvPr/>
          </p:nvSpPr>
          <p:spPr bwMode="auto">
            <a:xfrm>
              <a:off x="10128250" y="4595813"/>
              <a:ext cx="90488" cy="107950"/>
            </a:xfrm>
            <a:custGeom>
              <a:avLst/>
              <a:gdLst>
                <a:gd name="T0" fmla="*/ 130 w 256"/>
                <a:gd name="T1" fmla="*/ 131 h 306"/>
                <a:gd name="T2" fmla="*/ 130 w 256"/>
                <a:gd name="T3" fmla="*/ 131 h 306"/>
                <a:gd name="T4" fmla="*/ 103 w 256"/>
                <a:gd name="T5" fmla="*/ 125 h 306"/>
                <a:gd name="T6" fmla="*/ 76 w 256"/>
                <a:gd name="T7" fmla="*/ 121 h 306"/>
                <a:gd name="T8" fmla="*/ 54 w 256"/>
                <a:gd name="T9" fmla="*/ 104 h 306"/>
                <a:gd name="T10" fmla="*/ 38 w 256"/>
                <a:gd name="T11" fmla="*/ 93 h 306"/>
                <a:gd name="T12" fmla="*/ 22 w 256"/>
                <a:gd name="T13" fmla="*/ 71 h 306"/>
                <a:gd name="T14" fmla="*/ 11 w 256"/>
                <a:gd name="T15" fmla="*/ 50 h 306"/>
                <a:gd name="T16" fmla="*/ 0 w 256"/>
                <a:gd name="T17" fmla="*/ 23 h 306"/>
                <a:gd name="T18" fmla="*/ 0 w 256"/>
                <a:gd name="T19" fmla="*/ 0 h 306"/>
                <a:gd name="T20" fmla="*/ 0 w 256"/>
                <a:gd name="T21" fmla="*/ 273 h 306"/>
                <a:gd name="T22" fmla="*/ 0 w 256"/>
                <a:gd name="T23" fmla="*/ 273 h 306"/>
                <a:gd name="T24" fmla="*/ 27 w 256"/>
                <a:gd name="T25" fmla="*/ 283 h 306"/>
                <a:gd name="T26" fmla="*/ 60 w 256"/>
                <a:gd name="T27" fmla="*/ 294 h 306"/>
                <a:gd name="T28" fmla="*/ 93 w 256"/>
                <a:gd name="T29" fmla="*/ 300 h 306"/>
                <a:gd name="T30" fmla="*/ 130 w 256"/>
                <a:gd name="T31" fmla="*/ 305 h 306"/>
                <a:gd name="T32" fmla="*/ 130 w 256"/>
                <a:gd name="T33" fmla="*/ 305 h 306"/>
                <a:gd name="T34" fmla="*/ 163 w 256"/>
                <a:gd name="T35" fmla="*/ 300 h 306"/>
                <a:gd name="T36" fmla="*/ 195 w 256"/>
                <a:gd name="T37" fmla="*/ 294 h 306"/>
                <a:gd name="T38" fmla="*/ 228 w 256"/>
                <a:gd name="T39" fmla="*/ 283 h 306"/>
                <a:gd name="T40" fmla="*/ 255 w 256"/>
                <a:gd name="T41" fmla="*/ 273 h 306"/>
                <a:gd name="T42" fmla="*/ 255 w 256"/>
                <a:gd name="T43" fmla="*/ 0 h 306"/>
                <a:gd name="T44" fmla="*/ 255 w 256"/>
                <a:gd name="T45" fmla="*/ 0 h 306"/>
                <a:gd name="T46" fmla="*/ 255 w 256"/>
                <a:gd name="T47" fmla="*/ 23 h 306"/>
                <a:gd name="T48" fmla="*/ 250 w 256"/>
                <a:gd name="T49" fmla="*/ 50 h 306"/>
                <a:gd name="T50" fmla="*/ 233 w 256"/>
                <a:gd name="T51" fmla="*/ 71 h 306"/>
                <a:gd name="T52" fmla="*/ 217 w 256"/>
                <a:gd name="T53" fmla="*/ 93 h 306"/>
                <a:gd name="T54" fmla="*/ 201 w 256"/>
                <a:gd name="T55" fmla="*/ 104 h 306"/>
                <a:gd name="T56" fmla="*/ 179 w 256"/>
                <a:gd name="T57" fmla="*/ 121 h 306"/>
                <a:gd name="T58" fmla="*/ 152 w 256"/>
                <a:gd name="T59" fmla="*/ 125 h 306"/>
                <a:gd name="T60" fmla="*/ 130 w 256"/>
                <a:gd name="T61" fmla="*/ 13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306">
                  <a:moveTo>
                    <a:pt x="130" y="131"/>
                  </a:moveTo>
                  <a:lnTo>
                    <a:pt x="130" y="131"/>
                  </a:lnTo>
                  <a:lnTo>
                    <a:pt x="103" y="125"/>
                  </a:lnTo>
                  <a:lnTo>
                    <a:pt x="76" y="121"/>
                  </a:lnTo>
                  <a:lnTo>
                    <a:pt x="54" y="104"/>
                  </a:lnTo>
                  <a:lnTo>
                    <a:pt x="38" y="93"/>
                  </a:lnTo>
                  <a:lnTo>
                    <a:pt x="22" y="71"/>
                  </a:lnTo>
                  <a:lnTo>
                    <a:pt x="11" y="50"/>
                  </a:lnTo>
                  <a:lnTo>
                    <a:pt x="0" y="23"/>
                  </a:lnTo>
                  <a:lnTo>
                    <a:pt x="0" y="0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27" y="283"/>
                  </a:lnTo>
                  <a:lnTo>
                    <a:pt x="60" y="294"/>
                  </a:lnTo>
                  <a:lnTo>
                    <a:pt x="93" y="300"/>
                  </a:lnTo>
                  <a:lnTo>
                    <a:pt x="130" y="305"/>
                  </a:lnTo>
                  <a:lnTo>
                    <a:pt x="130" y="305"/>
                  </a:lnTo>
                  <a:lnTo>
                    <a:pt x="163" y="300"/>
                  </a:lnTo>
                  <a:lnTo>
                    <a:pt x="195" y="294"/>
                  </a:lnTo>
                  <a:lnTo>
                    <a:pt x="228" y="283"/>
                  </a:lnTo>
                  <a:lnTo>
                    <a:pt x="255" y="273"/>
                  </a:lnTo>
                  <a:lnTo>
                    <a:pt x="255" y="0"/>
                  </a:lnTo>
                  <a:lnTo>
                    <a:pt x="255" y="0"/>
                  </a:lnTo>
                  <a:lnTo>
                    <a:pt x="255" y="23"/>
                  </a:lnTo>
                  <a:lnTo>
                    <a:pt x="250" y="50"/>
                  </a:lnTo>
                  <a:lnTo>
                    <a:pt x="233" y="71"/>
                  </a:lnTo>
                  <a:lnTo>
                    <a:pt x="217" y="93"/>
                  </a:lnTo>
                  <a:lnTo>
                    <a:pt x="201" y="104"/>
                  </a:lnTo>
                  <a:lnTo>
                    <a:pt x="179" y="121"/>
                  </a:lnTo>
                  <a:lnTo>
                    <a:pt x="152" y="125"/>
                  </a:lnTo>
                  <a:lnTo>
                    <a:pt x="130" y="1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Freeform 238"/>
            <p:cNvSpPr>
              <a:spLocks noChangeArrowheads="1"/>
            </p:cNvSpPr>
            <p:nvPr/>
          </p:nvSpPr>
          <p:spPr bwMode="auto">
            <a:xfrm>
              <a:off x="10066338" y="4595813"/>
              <a:ext cx="61913" cy="2271712"/>
            </a:xfrm>
            <a:custGeom>
              <a:avLst/>
              <a:gdLst>
                <a:gd name="T0" fmla="*/ 0 w 175"/>
                <a:gd name="T1" fmla="*/ 0 h 6314"/>
                <a:gd name="T2" fmla="*/ 0 w 175"/>
                <a:gd name="T3" fmla="*/ 6313 h 6314"/>
                <a:gd name="T4" fmla="*/ 174 w 175"/>
                <a:gd name="T5" fmla="*/ 6313 h 6314"/>
                <a:gd name="T6" fmla="*/ 174 w 175"/>
                <a:gd name="T7" fmla="*/ 4673 h 6314"/>
                <a:gd name="T8" fmla="*/ 174 w 175"/>
                <a:gd name="T9" fmla="*/ 4673 h 6314"/>
                <a:gd name="T10" fmla="*/ 136 w 175"/>
                <a:gd name="T11" fmla="*/ 4656 h 6314"/>
                <a:gd name="T12" fmla="*/ 103 w 175"/>
                <a:gd name="T13" fmla="*/ 4629 h 6314"/>
                <a:gd name="T14" fmla="*/ 71 w 175"/>
                <a:gd name="T15" fmla="*/ 4596 h 6314"/>
                <a:gd name="T16" fmla="*/ 49 w 175"/>
                <a:gd name="T17" fmla="*/ 4564 h 6314"/>
                <a:gd name="T18" fmla="*/ 28 w 175"/>
                <a:gd name="T19" fmla="*/ 4526 h 6314"/>
                <a:gd name="T20" fmla="*/ 11 w 175"/>
                <a:gd name="T21" fmla="*/ 4488 h 6314"/>
                <a:gd name="T22" fmla="*/ 0 w 175"/>
                <a:gd name="T23" fmla="*/ 4444 h 6314"/>
                <a:gd name="T24" fmla="*/ 0 w 175"/>
                <a:gd name="T25" fmla="*/ 4401 h 6314"/>
                <a:gd name="T26" fmla="*/ 0 w 175"/>
                <a:gd name="T27" fmla="*/ 4401 h 6314"/>
                <a:gd name="T28" fmla="*/ 0 w 175"/>
                <a:gd name="T29" fmla="*/ 4357 h 6314"/>
                <a:gd name="T30" fmla="*/ 11 w 175"/>
                <a:gd name="T31" fmla="*/ 4314 h 6314"/>
                <a:gd name="T32" fmla="*/ 28 w 175"/>
                <a:gd name="T33" fmla="*/ 4276 h 6314"/>
                <a:gd name="T34" fmla="*/ 49 w 175"/>
                <a:gd name="T35" fmla="*/ 4238 h 6314"/>
                <a:gd name="T36" fmla="*/ 71 w 175"/>
                <a:gd name="T37" fmla="*/ 4205 h 6314"/>
                <a:gd name="T38" fmla="*/ 103 w 175"/>
                <a:gd name="T39" fmla="*/ 4173 h 6314"/>
                <a:gd name="T40" fmla="*/ 136 w 175"/>
                <a:gd name="T41" fmla="*/ 4146 h 6314"/>
                <a:gd name="T42" fmla="*/ 174 w 175"/>
                <a:gd name="T43" fmla="*/ 4129 h 6314"/>
                <a:gd name="T44" fmla="*/ 174 w 175"/>
                <a:gd name="T45" fmla="*/ 273 h 6314"/>
                <a:gd name="T46" fmla="*/ 174 w 175"/>
                <a:gd name="T47" fmla="*/ 273 h 6314"/>
                <a:gd name="T48" fmla="*/ 136 w 175"/>
                <a:gd name="T49" fmla="*/ 250 h 6314"/>
                <a:gd name="T50" fmla="*/ 103 w 175"/>
                <a:gd name="T51" fmla="*/ 229 h 6314"/>
                <a:gd name="T52" fmla="*/ 71 w 175"/>
                <a:gd name="T53" fmla="*/ 196 h 6314"/>
                <a:gd name="T54" fmla="*/ 49 w 175"/>
                <a:gd name="T55" fmla="*/ 164 h 6314"/>
                <a:gd name="T56" fmla="*/ 28 w 175"/>
                <a:gd name="T57" fmla="*/ 125 h 6314"/>
                <a:gd name="T58" fmla="*/ 11 w 175"/>
                <a:gd name="T59" fmla="*/ 88 h 6314"/>
                <a:gd name="T60" fmla="*/ 0 w 175"/>
                <a:gd name="T61" fmla="*/ 44 h 6314"/>
                <a:gd name="T62" fmla="*/ 0 w 175"/>
                <a:gd name="T63" fmla="*/ 0 h 6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5" h="6314">
                  <a:moveTo>
                    <a:pt x="0" y="0"/>
                  </a:moveTo>
                  <a:lnTo>
                    <a:pt x="0" y="6313"/>
                  </a:lnTo>
                  <a:lnTo>
                    <a:pt x="174" y="6313"/>
                  </a:lnTo>
                  <a:lnTo>
                    <a:pt x="174" y="4673"/>
                  </a:lnTo>
                  <a:lnTo>
                    <a:pt x="174" y="4673"/>
                  </a:lnTo>
                  <a:lnTo>
                    <a:pt x="136" y="4656"/>
                  </a:lnTo>
                  <a:lnTo>
                    <a:pt x="103" y="4629"/>
                  </a:lnTo>
                  <a:lnTo>
                    <a:pt x="71" y="4596"/>
                  </a:lnTo>
                  <a:lnTo>
                    <a:pt x="49" y="4564"/>
                  </a:lnTo>
                  <a:lnTo>
                    <a:pt x="28" y="4526"/>
                  </a:lnTo>
                  <a:lnTo>
                    <a:pt x="11" y="4488"/>
                  </a:lnTo>
                  <a:lnTo>
                    <a:pt x="0" y="4444"/>
                  </a:lnTo>
                  <a:lnTo>
                    <a:pt x="0" y="4401"/>
                  </a:lnTo>
                  <a:lnTo>
                    <a:pt x="0" y="4401"/>
                  </a:lnTo>
                  <a:lnTo>
                    <a:pt x="0" y="4357"/>
                  </a:lnTo>
                  <a:lnTo>
                    <a:pt x="11" y="4314"/>
                  </a:lnTo>
                  <a:lnTo>
                    <a:pt x="28" y="4276"/>
                  </a:lnTo>
                  <a:lnTo>
                    <a:pt x="49" y="4238"/>
                  </a:lnTo>
                  <a:lnTo>
                    <a:pt x="71" y="4205"/>
                  </a:lnTo>
                  <a:lnTo>
                    <a:pt x="103" y="4173"/>
                  </a:lnTo>
                  <a:lnTo>
                    <a:pt x="136" y="4146"/>
                  </a:lnTo>
                  <a:lnTo>
                    <a:pt x="174" y="4129"/>
                  </a:lnTo>
                  <a:lnTo>
                    <a:pt x="174" y="273"/>
                  </a:lnTo>
                  <a:lnTo>
                    <a:pt x="174" y="273"/>
                  </a:lnTo>
                  <a:lnTo>
                    <a:pt x="136" y="250"/>
                  </a:lnTo>
                  <a:lnTo>
                    <a:pt x="103" y="229"/>
                  </a:lnTo>
                  <a:lnTo>
                    <a:pt x="71" y="196"/>
                  </a:lnTo>
                  <a:lnTo>
                    <a:pt x="49" y="164"/>
                  </a:lnTo>
                  <a:lnTo>
                    <a:pt x="28" y="125"/>
                  </a:lnTo>
                  <a:lnTo>
                    <a:pt x="11" y="88"/>
                  </a:lnTo>
                  <a:lnTo>
                    <a:pt x="0" y="4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Freeform 239"/>
            <p:cNvSpPr>
              <a:spLocks noChangeArrowheads="1"/>
            </p:cNvSpPr>
            <p:nvPr/>
          </p:nvSpPr>
          <p:spPr bwMode="auto">
            <a:xfrm>
              <a:off x="10066338" y="4497388"/>
              <a:ext cx="61913" cy="196850"/>
            </a:xfrm>
            <a:custGeom>
              <a:avLst/>
              <a:gdLst>
                <a:gd name="T0" fmla="*/ 174 w 175"/>
                <a:gd name="T1" fmla="*/ 0 h 551"/>
                <a:gd name="T2" fmla="*/ 174 w 175"/>
                <a:gd name="T3" fmla="*/ 0 h 551"/>
                <a:gd name="T4" fmla="*/ 136 w 175"/>
                <a:gd name="T5" fmla="*/ 23 h 551"/>
                <a:gd name="T6" fmla="*/ 103 w 175"/>
                <a:gd name="T7" fmla="*/ 50 h 551"/>
                <a:gd name="T8" fmla="*/ 71 w 175"/>
                <a:gd name="T9" fmla="*/ 77 h 551"/>
                <a:gd name="T10" fmla="*/ 49 w 175"/>
                <a:gd name="T11" fmla="*/ 109 h 551"/>
                <a:gd name="T12" fmla="*/ 28 w 175"/>
                <a:gd name="T13" fmla="*/ 148 h 551"/>
                <a:gd name="T14" fmla="*/ 11 w 175"/>
                <a:gd name="T15" fmla="*/ 191 h 551"/>
                <a:gd name="T16" fmla="*/ 0 w 175"/>
                <a:gd name="T17" fmla="*/ 229 h 551"/>
                <a:gd name="T18" fmla="*/ 0 w 175"/>
                <a:gd name="T19" fmla="*/ 277 h 551"/>
                <a:gd name="T20" fmla="*/ 0 w 175"/>
                <a:gd name="T21" fmla="*/ 277 h 551"/>
                <a:gd name="T22" fmla="*/ 0 w 175"/>
                <a:gd name="T23" fmla="*/ 321 h 551"/>
                <a:gd name="T24" fmla="*/ 11 w 175"/>
                <a:gd name="T25" fmla="*/ 365 h 551"/>
                <a:gd name="T26" fmla="*/ 28 w 175"/>
                <a:gd name="T27" fmla="*/ 402 h 551"/>
                <a:gd name="T28" fmla="*/ 49 w 175"/>
                <a:gd name="T29" fmla="*/ 441 h 551"/>
                <a:gd name="T30" fmla="*/ 71 w 175"/>
                <a:gd name="T31" fmla="*/ 473 h 551"/>
                <a:gd name="T32" fmla="*/ 103 w 175"/>
                <a:gd name="T33" fmla="*/ 506 h 551"/>
                <a:gd name="T34" fmla="*/ 136 w 175"/>
                <a:gd name="T35" fmla="*/ 527 h 551"/>
                <a:gd name="T36" fmla="*/ 174 w 175"/>
                <a:gd name="T37" fmla="*/ 550 h 551"/>
                <a:gd name="T38" fmla="*/ 174 w 175"/>
                <a:gd name="T39" fmla="*/ 277 h 551"/>
                <a:gd name="T40" fmla="*/ 174 w 175"/>
                <a:gd name="T4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1">
                  <a:moveTo>
                    <a:pt x="174" y="0"/>
                  </a:moveTo>
                  <a:lnTo>
                    <a:pt x="174" y="0"/>
                  </a:lnTo>
                  <a:lnTo>
                    <a:pt x="136" y="23"/>
                  </a:lnTo>
                  <a:lnTo>
                    <a:pt x="103" y="50"/>
                  </a:lnTo>
                  <a:lnTo>
                    <a:pt x="71" y="77"/>
                  </a:lnTo>
                  <a:lnTo>
                    <a:pt x="49" y="109"/>
                  </a:lnTo>
                  <a:lnTo>
                    <a:pt x="28" y="148"/>
                  </a:lnTo>
                  <a:lnTo>
                    <a:pt x="11" y="191"/>
                  </a:lnTo>
                  <a:lnTo>
                    <a:pt x="0" y="229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0" y="321"/>
                  </a:lnTo>
                  <a:lnTo>
                    <a:pt x="11" y="365"/>
                  </a:lnTo>
                  <a:lnTo>
                    <a:pt x="28" y="402"/>
                  </a:lnTo>
                  <a:lnTo>
                    <a:pt x="49" y="441"/>
                  </a:lnTo>
                  <a:lnTo>
                    <a:pt x="71" y="473"/>
                  </a:lnTo>
                  <a:lnTo>
                    <a:pt x="103" y="506"/>
                  </a:lnTo>
                  <a:lnTo>
                    <a:pt x="136" y="527"/>
                  </a:lnTo>
                  <a:lnTo>
                    <a:pt x="174" y="550"/>
                  </a:lnTo>
                  <a:lnTo>
                    <a:pt x="174" y="277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Freeform 240"/>
            <p:cNvSpPr>
              <a:spLocks noChangeArrowheads="1"/>
            </p:cNvSpPr>
            <p:nvPr/>
          </p:nvSpPr>
          <p:spPr bwMode="auto">
            <a:xfrm>
              <a:off x="10066338" y="6083300"/>
              <a:ext cx="61913" cy="195262"/>
            </a:xfrm>
            <a:custGeom>
              <a:avLst/>
              <a:gdLst>
                <a:gd name="T0" fmla="*/ 0 w 175"/>
                <a:gd name="T1" fmla="*/ 272 h 545"/>
                <a:gd name="T2" fmla="*/ 0 w 175"/>
                <a:gd name="T3" fmla="*/ 272 h 545"/>
                <a:gd name="T4" fmla="*/ 0 w 175"/>
                <a:gd name="T5" fmla="*/ 315 h 545"/>
                <a:gd name="T6" fmla="*/ 11 w 175"/>
                <a:gd name="T7" fmla="*/ 359 h 545"/>
                <a:gd name="T8" fmla="*/ 28 w 175"/>
                <a:gd name="T9" fmla="*/ 397 h 545"/>
                <a:gd name="T10" fmla="*/ 49 w 175"/>
                <a:gd name="T11" fmla="*/ 435 h 545"/>
                <a:gd name="T12" fmla="*/ 71 w 175"/>
                <a:gd name="T13" fmla="*/ 467 h 545"/>
                <a:gd name="T14" fmla="*/ 103 w 175"/>
                <a:gd name="T15" fmla="*/ 500 h 545"/>
                <a:gd name="T16" fmla="*/ 136 w 175"/>
                <a:gd name="T17" fmla="*/ 527 h 545"/>
                <a:gd name="T18" fmla="*/ 174 w 175"/>
                <a:gd name="T19" fmla="*/ 544 h 545"/>
                <a:gd name="T20" fmla="*/ 174 w 175"/>
                <a:gd name="T21" fmla="*/ 0 h 545"/>
                <a:gd name="T22" fmla="*/ 174 w 175"/>
                <a:gd name="T23" fmla="*/ 0 h 545"/>
                <a:gd name="T24" fmla="*/ 136 w 175"/>
                <a:gd name="T25" fmla="*/ 17 h 545"/>
                <a:gd name="T26" fmla="*/ 103 w 175"/>
                <a:gd name="T27" fmla="*/ 44 h 545"/>
                <a:gd name="T28" fmla="*/ 71 w 175"/>
                <a:gd name="T29" fmla="*/ 76 h 545"/>
                <a:gd name="T30" fmla="*/ 49 w 175"/>
                <a:gd name="T31" fmla="*/ 109 h 545"/>
                <a:gd name="T32" fmla="*/ 28 w 175"/>
                <a:gd name="T33" fmla="*/ 147 h 545"/>
                <a:gd name="T34" fmla="*/ 11 w 175"/>
                <a:gd name="T35" fmla="*/ 185 h 545"/>
                <a:gd name="T36" fmla="*/ 0 w 175"/>
                <a:gd name="T37" fmla="*/ 228 h 545"/>
                <a:gd name="T38" fmla="*/ 0 w 175"/>
                <a:gd name="T39" fmla="*/ 27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5" h="545">
                  <a:moveTo>
                    <a:pt x="0" y="272"/>
                  </a:moveTo>
                  <a:lnTo>
                    <a:pt x="0" y="272"/>
                  </a:lnTo>
                  <a:lnTo>
                    <a:pt x="0" y="315"/>
                  </a:lnTo>
                  <a:lnTo>
                    <a:pt x="11" y="359"/>
                  </a:lnTo>
                  <a:lnTo>
                    <a:pt x="28" y="397"/>
                  </a:lnTo>
                  <a:lnTo>
                    <a:pt x="49" y="435"/>
                  </a:lnTo>
                  <a:lnTo>
                    <a:pt x="71" y="467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4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36" y="17"/>
                  </a:lnTo>
                  <a:lnTo>
                    <a:pt x="103" y="44"/>
                  </a:lnTo>
                  <a:lnTo>
                    <a:pt x="71" y="76"/>
                  </a:lnTo>
                  <a:lnTo>
                    <a:pt x="49" y="109"/>
                  </a:lnTo>
                  <a:lnTo>
                    <a:pt x="28" y="147"/>
                  </a:lnTo>
                  <a:lnTo>
                    <a:pt x="11" y="185"/>
                  </a:lnTo>
                  <a:lnTo>
                    <a:pt x="0" y="228"/>
                  </a:lnTo>
                  <a:lnTo>
                    <a:pt x="0" y="2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Freeform 241"/>
            <p:cNvSpPr>
              <a:spLocks noChangeArrowheads="1"/>
            </p:cNvSpPr>
            <p:nvPr/>
          </p:nvSpPr>
          <p:spPr bwMode="auto">
            <a:xfrm>
              <a:off x="10844213" y="6024563"/>
              <a:ext cx="61913" cy="839787"/>
            </a:xfrm>
            <a:custGeom>
              <a:avLst/>
              <a:gdLst>
                <a:gd name="T0" fmla="*/ 174 w 175"/>
                <a:gd name="T1" fmla="*/ 2336 h 2337"/>
                <a:gd name="T2" fmla="*/ 0 w 175"/>
                <a:gd name="T3" fmla="*/ 2336 h 2337"/>
                <a:gd name="T4" fmla="*/ 0 w 175"/>
                <a:gd name="T5" fmla="*/ 0 h 2337"/>
                <a:gd name="T6" fmla="*/ 174 w 175"/>
                <a:gd name="T7" fmla="*/ 0 h 2337"/>
                <a:gd name="T8" fmla="*/ 174 w 175"/>
                <a:gd name="T9" fmla="*/ 2336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337">
                  <a:moveTo>
                    <a:pt x="174" y="2336"/>
                  </a:moveTo>
                  <a:lnTo>
                    <a:pt x="0" y="2336"/>
                  </a:lnTo>
                  <a:lnTo>
                    <a:pt x="0" y="0"/>
                  </a:lnTo>
                  <a:lnTo>
                    <a:pt x="174" y="0"/>
                  </a:lnTo>
                  <a:lnTo>
                    <a:pt x="174" y="233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Freeform 242"/>
            <p:cNvSpPr>
              <a:spLocks noChangeArrowheads="1"/>
            </p:cNvSpPr>
            <p:nvPr/>
          </p:nvSpPr>
          <p:spPr bwMode="auto">
            <a:xfrm>
              <a:off x="10999788" y="2271713"/>
              <a:ext cx="217488" cy="215900"/>
            </a:xfrm>
            <a:custGeom>
              <a:avLst/>
              <a:gdLst>
                <a:gd name="T0" fmla="*/ 239 w 609"/>
                <a:gd name="T1" fmla="*/ 597 h 604"/>
                <a:gd name="T2" fmla="*/ 136 w 609"/>
                <a:gd name="T3" fmla="*/ 554 h 604"/>
                <a:gd name="T4" fmla="*/ 49 w 609"/>
                <a:gd name="T5" fmla="*/ 472 h 604"/>
                <a:gd name="T6" fmla="*/ 6 w 609"/>
                <a:gd name="T7" fmla="*/ 364 h 604"/>
                <a:gd name="T8" fmla="*/ 6 w 609"/>
                <a:gd name="T9" fmla="*/ 239 h 604"/>
                <a:gd name="T10" fmla="*/ 49 w 609"/>
                <a:gd name="T11" fmla="*/ 130 h 604"/>
                <a:gd name="T12" fmla="*/ 136 w 609"/>
                <a:gd name="T13" fmla="*/ 49 h 604"/>
                <a:gd name="T14" fmla="*/ 239 w 609"/>
                <a:gd name="T15" fmla="*/ 5 h 604"/>
                <a:gd name="T16" fmla="*/ 364 w 609"/>
                <a:gd name="T17" fmla="*/ 5 h 604"/>
                <a:gd name="T18" fmla="*/ 473 w 609"/>
                <a:gd name="T19" fmla="*/ 49 h 604"/>
                <a:gd name="T20" fmla="*/ 554 w 609"/>
                <a:gd name="T21" fmla="*/ 130 h 604"/>
                <a:gd name="T22" fmla="*/ 597 w 609"/>
                <a:gd name="T23" fmla="*/ 239 h 604"/>
                <a:gd name="T24" fmla="*/ 597 w 609"/>
                <a:gd name="T25" fmla="*/ 364 h 604"/>
                <a:gd name="T26" fmla="*/ 554 w 609"/>
                <a:gd name="T27" fmla="*/ 472 h 604"/>
                <a:gd name="T28" fmla="*/ 473 w 609"/>
                <a:gd name="T29" fmla="*/ 554 h 604"/>
                <a:gd name="T30" fmla="*/ 364 w 609"/>
                <a:gd name="T31" fmla="*/ 597 h 604"/>
                <a:gd name="T32" fmla="*/ 304 w 609"/>
                <a:gd name="T33" fmla="*/ 174 h 604"/>
                <a:gd name="T34" fmla="*/ 250 w 609"/>
                <a:gd name="T35" fmla="*/ 185 h 604"/>
                <a:gd name="T36" fmla="*/ 212 w 609"/>
                <a:gd name="T37" fmla="*/ 212 h 604"/>
                <a:gd name="T38" fmla="*/ 185 w 609"/>
                <a:gd name="T39" fmla="*/ 249 h 604"/>
                <a:gd name="T40" fmla="*/ 174 w 609"/>
                <a:gd name="T41" fmla="*/ 304 h 604"/>
                <a:gd name="T42" fmla="*/ 185 w 609"/>
                <a:gd name="T43" fmla="*/ 353 h 604"/>
                <a:gd name="T44" fmla="*/ 212 w 609"/>
                <a:gd name="T45" fmla="*/ 391 h 604"/>
                <a:gd name="T46" fmla="*/ 250 w 609"/>
                <a:gd name="T47" fmla="*/ 424 h 604"/>
                <a:gd name="T48" fmla="*/ 304 w 609"/>
                <a:gd name="T49" fmla="*/ 429 h 604"/>
                <a:gd name="T50" fmla="*/ 353 w 609"/>
                <a:gd name="T51" fmla="*/ 424 h 604"/>
                <a:gd name="T52" fmla="*/ 397 w 609"/>
                <a:gd name="T53" fmla="*/ 391 h 604"/>
                <a:gd name="T54" fmla="*/ 424 w 609"/>
                <a:gd name="T55" fmla="*/ 353 h 604"/>
                <a:gd name="T56" fmla="*/ 435 w 609"/>
                <a:gd name="T57" fmla="*/ 304 h 604"/>
                <a:gd name="T58" fmla="*/ 424 w 609"/>
                <a:gd name="T59" fmla="*/ 249 h 604"/>
                <a:gd name="T60" fmla="*/ 397 w 609"/>
                <a:gd name="T61" fmla="*/ 212 h 604"/>
                <a:gd name="T62" fmla="*/ 353 w 609"/>
                <a:gd name="T63" fmla="*/ 185 h 604"/>
                <a:gd name="T64" fmla="*/ 304 w 609"/>
                <a:gd name="T65" fmla="*/ 17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4">
                  <a:moveTo>
                    <a:pt x="304" y="603"/>
                  </a:moveTo>
                  <a:lnTo>
                    <a:pt x="239" y="597"/>
                  </a:lnTo>
                  <a:lnTo>
                    <a:pt x="185" y="581"/>
                  </a:lnTo>
                  <a:lnTo>
                    <a:pt x="136" y="554"/>
                  </a:lnTo>
                  <a:lnTo>
                    <a:pt x="87" y="516"/>
                  </a:lnTo>
                  <a:lnTo>
                    <a:pt x="49" y="472"/>
                  </a:lnTo>
                  <a:lnTo>
                    <a:pt x="22" y="418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39"/>
                  </a:lnTo>
                  <a:lnTo>
                    <a:pt x="22" y="185"/>
                  </a:lnTo>
                  <a:lnTo>
                    <a:pt x="49" y="130"/>
                  </a:lnTo>
                  <a:lnTo>
                    <a:pt x="87" y="87"/>
                  </a:lnTo>
                  <a:lnTo>
                    <a:pt x="136" y="49"/>
                  </a:lnTo>
                  <a:lnTo>
                    <a:pt x="185" y="22"/>
                  </a:lnTo>
                  <a:lnTo>
                    <a:pt x="239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18" y="22"/>
                  </a:lnTo>
                  <a:lnTo>
                    <a:pt x="473" y="49"/>
                  </a:lnTo>
                  <a:lnTo>
                    <a:pt x="516" y="87"/>
                  </a:lnTo>
                  <a:lnTo>
                    <a:pt x="554" y="130"/>
                  </a:lnTo>
                  <a:lnTo>
                    <a:pt x="581" y="185"/>
                  </a:lnTo>
                  <a:lnTo>
                    <a:pt x="597" y="239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1" y="418"/>
                  </a:lnTo>
                  <a:lnTo>
                    <a:pt x="554" y="472"/>
                  </a:lnTo>
                  <a:lnTo>
                    <a:pt x="516" y="516"/>
                  </a:lnTo>
                  <a:lnTo>
                    <a:pt x="473" y="554"/>
                  </a:lnTo>
                  <a:lnTo>
                    <a:pt x="418" y="581"/>
                  </a:lnTo>
                  <a:lnTo>
                    <a:pt x="364" y="597"/>
                  </a:lnTo>
                  <a:lnTo>
                    <a:pt x="304" y="603"/>
                  </a:lnTo>
                  <a:close/>
                  <a:moveTo>
                    <a:pt x="304" y="174"/>
                  </a:moveTo>
                  <a:lnTo>
                    <a:pt x="277" y="174"/>
                  </a:lnTo>
                  <a:lnTo>
                    <a:pt x="250" y="185"/>
                  </a:lnTo>
                  <a:lnTo>
                    <a:pt x="229" y="195"/>
                  </a:lnTo>
                  <a:lnTo>
                    <a:pt x="212" y="212"/>
                  </a:lnTo>
                  <a:lnTo>
                    <a:pt x="196" y="228"/>
                  </a:lnTo>
                  <a:lnTo>
                    <a:pt x="185" y="249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26"/>
                  </a:lnTo>
                  <a:lnTo>
                    <a:pt x="185" y="353"/>
                  </a:lnTo>
                  <a:lnTo>
                    <a:pt x="196" y="374"/>
                  </a:lnTo>
                  <a:lnTo>
                    <a:pt x="212" y="391"/>
                  </a:lnTo>
                  <a:lnTo>
                    <a:pt x="229" y="407"/>
                  </a:lnTo>
                  <a:lnTo>
                    <a:pt x="250" y="424"/>
                  </a:lnTo>
                  <a:lnTo>
                    <a:pt x="277" y="429"/>
                  </a:lnTo>
                  <a:lnTo>
                    <a:pt x="304" y="429"/>
                  </a:lnTo>
                  <a:lnTo>
                    <a:pt x="331" y="429"/>
                  </a:lnTo>
                  <a:lnTo>
                    <a:pt x="353" y="424"/>
                  </a:lnTo>
                  <a:lnTo>
                    <a:pt x="375" y="407"/>
                  </a:lnTo>
                  <a:lnTo>
                    <a:pt x="397" y="391"/>
                  </a:lnTo>
                  <a:lnTo>
                    <a:pt x="408" y="374"/>
                  </a:lnTo>
                  <a:lnTo>
                    <a:pt x="424" y="353"/>
                  </a:lnTo>
                  <a:lnTo>
                    <a:pt x="429" y="326"/>
                  </a:lnTo>
                  <a:lnTo>
                    <a:pt x="435" y="304"/>
                  </a:lnTo>
                  <a:lnTo>
                    <a:pt x="429" y="277"/>
                  </a:lnTo>
                  <a:lnTo>
                    <a:pt x="424" y="249"/>
                  </a:lnTo>
                  <a:lnTo>
                    <a:pt x="408" y="228"/>
                  </a:lnTo>
                  <a:lnTo>
                    <a:pt x="397" y="212"/>
                  </a:lnTo>
                  <a:lnTo>
                    <a:pt x="375" y="195"/>
                  </a:lnTo>
                  <a:lnTo>
                    <a:pt x="353" y="185"/>
                  </a:lnTo>
                  <a:lnTo>
                    <a:pt x="331" y="174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Freeform 243"/>
            <p:cNvSpPr>
              <a:spLocks noChangeArrowheads="1"/>
            </p:cNvSpPr>
            <p:nvPr/>
          </p:nvSpPr>
          <p:spPr bwMode="auto">
            <a:xfrm>
              <a:off x="11466513" y="18510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49 w 609"/>
                <a:gd name="T5" fmla="*/ 472 h 609"/>
                <a:gd name="T6" fmla="*/ 5 w 609"/>
                <a:gd name="T7" fmla="*/ 364 h 609"/>
                <a:gd name="T8" fmla="*/ 5 w 609"/>
                <a:gd name="T9" fmla="*/ 244 h 609"/>
                <a:gd name="T10" fmla="*/ 49 w 609"/>
                <a:gd name="T11" fmla="*/ 135 h 609"/>
                <a:gd name="T12" fmla="*/ 136 w 609"/>
                <a:gd name="T13" fmla="*/ 54 h 609"/>
                <a:gd name="T14" fmla="*/ 244 w 609"/>
                <a:gd name="T15" fmla="*/ 6 h 609"/>
                <a:gd name="T16" fmla="*/ 363 w 609"/>
                <a:gd name="T17" fmla="*/ 6 h 609"/>
                <a:gd name="T18" fmla="*/ 472 w 609"/>
                <a:gd name="T19" fmla="*/ 54 h 609"/>
                <a:gd name="T20" fmla="*/ 553 w 609"/>
                <a:gd name="T21" fmla="*/ 135 h 609"/>
                <a:gd name="T22" fmla="*/ 597 w 609"/>
                <a:gd name="T23" fmla="*/ 244 h 609"/>
                <a:gd name="T24" fmla="*/ 597 w 609"/>
                <a:gd name="T25" fmla="*/ 364 h 609"/>
                <a:gd name="T26" fmla="*/ 553 w 609"/>
                <a:gd name="T27" fmla="*/ 472 h 609"/>
                <a:gd name="T28" fmla="*/ 472 w 609"/>
                <a:gd name="T29" fmla="*/ 554 h 609"/>
                <a:gd name="T30" fmla="*/ 363 w 609"/>
                <a:gd name="T31" fmla="*/ 603 h 609"/>
                <a:gd name="T32" fmla="*/ 304 w 609"/>
                <a:gd name="T33" fmla="*/ 174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3 h 609"/>
                <a:gd name="T44" fmla="*/ 211 w 609"/>
                <a:gd name="T45" fmla="*/ 397 h 609"/>
                <a:gd name="T46" fmla="*/ 255 w 609"/>
                <a:gd name="T47" fmla="*/ 424 h 609"/>
                <a:gd name="T48" fmla="*/ 304 w 609"/>
                <a:gd name="T49" fmla="*/ 435 h 609"/>
                <a:gd name="T50" fmla="*/ 353 w 609"/>
                <a:gd name="T51" fmla="*/ 424 h 609"/>
                <a:gd name="T52" fmla="*/ 396 w 609"/>
                <a:gd name="T53" fmla="*/ 397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54"/>
                  </a:lnTo>
                  <a:lnTo>
                    <a:pt x="87" y="522"/>
                  </a:lnTo>
                  <a:lnTo>
                    <a:pt x="49" y="472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85"/>
                  </a:lnTo>
                  <a:lnTo>
                    <a:pt x="49" y="135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6"/>
                  </a:lnTo>
                  <a:lnTo>
                    <a:pt x="304" y="0"/>
                  </a:lnTo>
                  <a:lnTo>
                    <a:pt x="363" y="6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5"/>
                  </a:lnTo>
                  <a:lnTo>
                    <a:pt x="580" y="185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4"/>
                  </a:lnTo>
                  <a:lnTo>
                    <a:pt x="580" y="424"/>
                  </a:lnTo>
                  <a:lnTo>
                    <a:pt x="553" y="472"/>
                  </a:lnTo>
                  <a:lnTo>
                    <a:pt x="515" y="522"/>
                  </a:lnTo>
                  <a:lnTo>
                    <a:pt x="472" y="554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4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195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3"/>
                  </a:lnTo>
                  <a:lnTo>
                    <a:pt x="195" y="375"/>
                  </a:lnTo>
                  <a:lnTo>
                    <a:pt x="211" y="397"/>
                  </a:lnTo>
                  <a:lnTo>
                    <a:pt x="228" y="413"/>
                  </a:lnTo>
                  <a:lnTo>
                    <a:pt x="255" y="424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4" y="413"/>
                  </a:lnTo>
                  <a:lnTo>
                    <a:pt x="396" y="397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195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Freeform 244"/>
            <p:cNvSpPr>
              <a:spLocks noChangeArrowheads="1"/>
            </p:cNvSpPr>
            <p:nvPr/>
          </p:nvSpPr>
          <p:spPr bwMode="auto">
            <a:xfrm>
              <a:off x="10844213" y="4545013"/>
              <a:ext cx="217488" cy="217487"/>
            </a:xfrm>
            <a:custGeom>
              <a:avLst/>
              <a:gdLst>
                <a:gd name="T0" fmla="*/ 244 w 609"/>
                <a:gd name="T1" fmla="*/ 603 h 610"/>
                <a:gd name="T2" fmla="*/ 136 w 609"/>
                <a:gd name="T3" fmla="*/ 560 h 610"/>
                <a:gd name="T4" fmla="*/ 55 w 609"/>
                <a:gd name="T5" fmla="*/ 473 h 610"/>
                <a:gd name="T6" fmla="*/ 5 w 609"/>
                <a:gd name="T7" fmla="*/ 364 h 610"/>
                <a:gd name="T8" fmla="*/ 5 w 609"/>
                <a:gd name="T9" fmla="*/ 245 h 610"/>
                <a:gd name="T10" fmla="*/ 55 w 609"/>
                <a:gd name="T11" fmla="*/ 137 h 610"/>
                <a:gd name="T12" fmla="*/ 136 w 609"/>
                <a:gd name="T13" fmla="*/ 55 h 610"/>
                <a:gd name="T14" fmla="*/ 244 w 609"/>
                <a:gd name="T15" fmla="*/ 12 h 610"/>
                <a:gd name="T16" fmla="*/ 363 w 609"/>
                <a:gd name="T17" fmla="*/ 12 h 610"/>
                <a:gd name="T18" fmla="*/ 472 w 609"/>
                <a:gd name="T19" fmla="*/ 55 h 610"/>
                <a:gd name="T20" fmla="*/ 554 w 609"/>
                <a:gd name="T21" fmla="*/ 137 h 610"/>
                <a:gd name="T22" fmla="*/ 603 w 609"/>
                <a:gd name="T23" fmla="*/ 245 h 610"/>
                <a:gd name="T24" fmla="*/ 603 w 609"/>
                <a:gd name="T25" fmla="*/ 364 h 610"/>
                <a:gd name="T26" fmla="*/ 554 w 609"/>
                <a:gd name="T27" fmla="*/ 473 h 610"/>
                <a:gd name="T28" fmla="*/ 472 w 609"/>
                <a:gd name="T29" fmla="*/ 560 h 610"/>
                <a:gd name="T30" fmla="*/ 363 w 609"/>
                <a:gd name="T31" fmla="*/ 603 h 610"/>
                <a:gd name="T32" fmla="*/ 304 w 609"/>
                <a:gd name="T33" fmla="*/ 174 h 610"/>
                <a:gd name="T34" fmla="*/ 255 w 609"/>
                <a:gd name="T35" fmla="*/ 185 h 610"/>
                <a:gd name="T36" fmla="*/ 211 w 609"/>
                <a:gd name="T37" fmla="*/ 212 h 610"/>
                <a:gd name="T38" fmla="*/ 184 w 609"/>
                <a:gd name="T39" fmla="*/ 256 h 610"/>
                <a:gd name="T40" fmla="*/ 174 w 609"/>
                <a:gd name="T41" fmla="*/ 305 h 610"/>
                <a:gd name="T42" fmla="*/ 184 w 609"/>
                <a:gd name="T43" fmla="*/ 359 h 610"/>
                <a:gd name="T44" fmla="*/ 211 w 609"/>
                <a:gd name="T45" fmla="*/ 397 h 610"/>
                <a:gd name="T46" fmla="*/ 255 w 609"/>
                <a:gd name="T47" fmla="*/ 424 h 610"/>
                <a:gd name="T48" fmla="*/ 304 w 609"/>
                <a:gd name="T49" fmla="*/ 435 h 610"/>
                <a:gd name="T50" fmla="*/ 353 w 609"/>
                <a:gd name="T51" fmla="*/ 424 h 610"/>
                <a:gd name="T52" fmla="*/ 396 w 609"/>
                <a:gd name="T53" fmla="*/ 397 h 610"/>
                <a:gd name="T54" fmla="*/ 423 w 609"/>
                <a:gd name="T55" fmla="*/ 359 h 610"/>
                <a:gd name="T56" fmla="*/ 434 w 609"/>
                <a:gd name="T57" fmla="*/ 305 h 610"/>
                <a:gd name="T58" fmla="*/ 423 w 609"/>
                <a:gd name="T59" fmla="*/ 256 h 610"/>
                <a:gd name="T60" fmla="*/ 396 w 609"/>
                <a:gd name="T61" fmla="*/ 212 h 610"/>
                <a:gd name="T62" fmla="*/ 353 w 609"/>
                <a:gd name="T63" fmla="*/ 185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2"/>
                  </a:lnTo>
                  <a:lnTo>
                    <a:pt x="55" y="473"/>
                  </a:lnTo>
                  <a:lnTo>
                    <a:pt x="22" y="424"/>
                  </a:lnTo>
                  <a:lnTo>
                    <a:pt x="5" y="364"/>
                  </a:lnTo>
                  <a:lnTo>
                    <a:pt x="0" y="305"/>
                  </a:lnTo>
                  <a:lnTo>
                    <a:pt x="5" y="245"/>
                  </a:lnTo>
                  <a:lnTo>
                    <a:pt x="22" y="191"/>
                  </a:lnTo>
                  <a:lnTo>
                    <a:pt x="55" y="137"/>
                  </a:lnTo>
                  <a:lnTo>
                    <a:pt x="87" y="93"/>
                  </a:lnTo>
                  <a:lnTo>
                    <a:pt x="136" y="55"/>
                  </a:lnTo>
                  <a:lnTo>
                    <a:pt x="184" y="28"/>
                  </a:lnTo>
                  <a:lnTo>
                    <a:pt x="244" y="12"/>
                  </a:lnTo>
                  <a:lnTo>
                    <a:pt x="304" y="0"/>
                  </a:lnTo>
                  <a:lnTo>
                    <a:pt x="363" y="12"/>
                  </a:lnTo>
                  <a:lnTo>
                    <a:pt x="423" y="28"/>
                  </a:lnTo>
                  <a:lnTo>
                    <a:pt x="472" y="55"/>
                  </a:lnTo>
                  <a:lnTo>
                    <a:pt x="515" y="93"/>
                  </a:lnTo>
                  <a:lnTo>
                    <a:pt x="554" y="137"/>
                  </a:lnTo>
                  <a:lnTo>
                    <a:pt x="581" y="191"/>
                  </a:lnTo>
                  <a:lnTo>
                    <a:pt x="603" y="245"/>
                  </a:lnTo>
                  <a:lnTo>
                    <a:pt x="608" y="305"/>
                  </a:lnTo>
                  <a:lnTo>
                    <a:pt x="603" y="364"/>
                  </a:lnTo>
                  <a:lnTo>
                    <a:pt x="581" y="424"/>
                  </a:lnTo>
                  <a:lnTo>
                    <a:pt x="554" y="473"/>
                  </a:lnTo>
                  <a:lnTo>
                    <a:pt x="515" y="522"/>
                  </a:lnTo>
                  <a:lnTo>
                    <a:pt x="472" y="560"/>
                  </a:lnTo>
                  <a:lnTo>
                    <a:pt x="423" y="587"/>
                  </a:lnTo>
                  <a:lnTo>
                    <a:pt x="363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77" y="180"/>
                  </a:lnTo>
                  <a:lnTo>
                    <a:pt x="255" y="185"/>
                  </a:lnTo>
                  <a:lnTo>
                    <a:pt x="234" y="196"/>
                  </a:lnTo>
                  <a:lnTo>
                    <a:pt x="211" y="212"/>
                  </a:lnTo>
                  <a:lnTo>
                    <a:pt x="195" y="234"/>
                  </a:lnTo>
                  <a:lnTo>
                    <a:pt x="184" y="256"/>
                  </a:lnTo>
                  <a:lnTo>
                    <a:pt x="179" y="278"/>
                  </a:lnTo>
                  <a:lnTo>
                    <a:pt x="174" y="305"/>
                  </a:lnTo>
                  <a:lnTo>
                    <a:pt x="179" y="332"/>
                  </a:lnTo>
                  <a:lnTo>
                    <a:pt x="184" y="359"/>
                  </a:lnTo>
                  <a:lnTo>
                    <a:pt x="195" y="381"/>
                  </a:lnTo>
                  <a:lnTo>
                    <a:pt x="211" y="397"/>
                  </a:lnTo>
                  <a:lnTo>
                    <a:pt x="234" y="414"/>
                  </a:lnTo>
                  <a:lnTo>
                    <a:pt x="255" y="424"/>
                  </a:lnTo>
                  <a:lnTo>
                    <a:pt x="277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4"/>
                  </a:lnTo>
                  <a:lnTo>
                    <a:pt x="375" y="414"/>
                  </a:lnTo>
                  <a:lnTo>
                    <a:pt x="396" y="397"/>
                  </a:lnTo>
                  <a:lnTo>
                    <a:pt x="413" y="381"/>
                  </a:lnTo>
                  <a:lnTo>
                    <a:pt x="423" y="359"/>
                  </a:lnTo>
                  <a:lnTo>
                    <a:pt x="429" y="332"/>
                  </a:lnTo>
                  <a:lnTo>
                    <a:pt x="434" y="305"/>
                  </a:lnTo>
                  <a:lnTo>
                    <a:pt x="429" y="278"/>
                  </a:lnTo>
                  <a:lnTo>
                    <a:pt x="423" y="256"/>
                  </a:lnTo>
                  <a:lnTo>
                    <a:pt x="413" y="234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Freeform 245"/>
            <p:cNvSpPr>
              <a:spLocks noChangeArrowheads="1"/>
            </p:cNvSpPr>
            <p:nvPr/>
          </p:nvSpPr>
          <p:spPr bwMode="auto">
            <a:xfrm>
              <a:off x="11153775" y="5367338"/>
              <a:ext cx="217488" cy="217487"/>
            </a:xfrm>
            <a:custGeom>
              <a:avLst/>
              <a:gdLst>
                <a:gd name="T0" fmla="*/ 245 w 609"/>
                <a:gd name="T1" fmla="*/ 603 h 610"/>
                <a:gd name="T2" fmla="*/ 136 w 609"/>
                <a:gd name="T3" fmla="*/ 559 h 610"/>
                <a:gd name="T4" fmla="*/ 54 w 609"/>
                <a:gd name="T5" fmla="*/ 473 h 610"/>
                <a:gd name="T6" fmla="*/ 11 w 609"/>
                <a:gd name="T7" fmla="*/ 364 h 610"/>
                <a:gd name="T8" fmla="*/ 11 w 609"/>
                <a:gd name="T9" fmla="*/ 244 h 610"/>
                <a:gd name="T10" fmla="*/ 54 w 609"/>
                <a:gd name="T11" fmla="*/ 136 h 610"/>
                <a:gd name="T12" fmla="*/ 136 w 609"/>
                <a:gd name="T13" fmla="*/ 55 h 610"/>
                <a:gd name="T14" fmla="*/ 245 w 609"/>
                <a:gd name="T15" fmla="*/ 5 h 610"/>
                <a:gd name="T16" fmla="*/ 369 w 609"/>
                <a:gd name="T17" fmla="*/ 11 h 610"/>
                <a:gd name="T18" fmla="*/ 472 w 609"/>
                <a:gd name="T19" fmla="*/ 55 h 610"/>
                <a:gd name="T20" fmla="*/ 560 w 609"/>
                <a:gd name="T21" fmla="*/ 136 h 610"/>
                <a:gd name="T22" fmla="*/ 603 w 609"/>
                <a:gd name="T23" fmla="*/ 244 h 610"/>
                <a:gd name="T24" fmla="*/ 603 w 609"/>
                <a:gd name="T25" fmla="*/ 364 h 610"/>
                <a:gd name="T26" fmla="*/ 560 w 609"/>
                <a:gd name="T27" fmla="*/ 473 h 610"/>
                <a:gd name="T28" fmla="*/ 472 w 609"/>
                <a:gd name="T29" fmla="*/ 559 h 610"/>
                <a:gd name="T30" fmla="*/ 369 w 609"/>
                <a:gd name="T31" fmla="*/ 603 h 610"/>
                <a:gd name="T32" fmla="*/ 304 w 609"/>
                <a:gd name="T33" fmla="*/ 174 h 610"/>
                <a:gd name="T34" fmla="*/ 256 w 609"/>
                <a:gd name="T35" fmla="*/ 184 h 610"/>
                <a:gd name="T36" fmla="*/ 212 w 609"/>
                <a:gd name="T37" fmla="*/ 212 h 610"/>
                <a:gd name="T38" fmla="*/ 185 w 609"/>
                <a:gd name="T39" fmla="*/ 255 h 610"/>
                <a:gd name="T40" fmla="*/ 174 w 609"/>
                <a:gd name="T41" fmla="*/ 304 h 610"/>
                <a:gd name="T42" fmla="*/ 185 w 609"/>
                <a:gd name="T43" fmla="*/ 353 h 610"/>
                <a:gd name="T44" fmla="*/ 212 w 609"/>
                <a:gd name="T45" fmla="*/ 396 h 610"/>
                <a:gd name="T46" fmla="*/ 256 w 609"/>
                <a:gd name="T47" fmla="*/ 424 h 610"/>
                <a:gd name="T48" fmla="*/ 304 w 609"/>
                <a:gd name="T49" fmla="*/ 434 h 610"/>
                <a:gd name="T50" fmla="*/ 358 w 609"/>
                <a:gd name="T51" fmla="*/ 424 h 610"/>
                <a:gd name="T52" fmla="*/ 397 w 609"/>
                <a:gd name="T53" fmla="*/ 396 h 610"/>
                <a:gd name="T54" fmla="*/ 424 w 609"/>
                <a:gd name="T55" fmla="*/ 359 h 610"/>
                <a:gd name="T56" fmla="*/ 435 w 609"/>
                <a:gd name="T57" fmla="*/ 304 h 610"/>
                <a:gd name="T58" fmla="*/ 424 w 609"/>
                <a:gd name="T59" fmla="*/ 255 h 610"/>
                <a:gd name="T60" fmla="*/ 397 w 609"/>
                <a:gd name="T61" fmla="*/ 212 h 610"/>
                <a:gd name="T62" fmla="*/ 358 w 609"/>
                <a:gd name="T63" fmla="*/ 184 h 610"/>
                <a:gd name="T64" fmla="*/ 304 w 609"/>
                <a:gd name="T65" fmla="*/ 174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10">
                  <a:moveTo>
                    <a:pt x="304" y="609"/>
                  </a:moveTo>
                  <a:lnTo>
                    <a:pt x="245" y="603"/>
                  </a:lnTo>
                  <a:lnTo>
                    <a:pt x="190" y="587"/>
                  </a:lnTo>
                  <a:lnTo>
                    <a:pt x="136" y="559"/>
                  </a:lnTo>
                  <a:lnTo>
                    <a:pt x="93" y="521"/>
                  </a:lnTo>
                  <a:lnTo>
                    <a:pt x="54" y="473"/>
                  </a:lnTo>
                  <a:lnTo>
                    <a:pt x="27" y="424"/>
                  </a:lnTo>
                  <a:lnTo>
                    <a:pt x="11" y="364"/>
                  </a:lnTo>
                  <a:lnTo>
                    <a:pt x="0" y="304"/>
                  </a:lnTo>
                  <a:lnTo>
                    <a:pt x="11" y="244"/>
                  </a:lnTo>
                  <a:lnTo>
                    <a:pt x="27" y="190"/>
                  </a:lnTo>
                  <a:lnTo>
                    <a:pt x="54" y="136"/>
                  </a:lnTo>
                  <a:lnTo>
                    <a:pt x="93" y="92"/>
                  </a:lnTo>
                  <a:lnTo>
                    <a:pt x="136" y="55"/>
                  </a:lnTo>
                  <a:lnTo>
                    <a:pt x="190" y="27"/>
                  </a:lnTo>
                  <a:lnTo>
                    <a:pt x="245" y="5"/>
                  </a:lnTo>
                  <a:lnTo>
                    <a:pt x="304" y="0"/>
                  </a:lnTo>
                  <a:lnTo>
                    <a:pt x="369" y="11"/>
                  </a:lnTo>
                  <a:lnTo>
                    <a:pt x="424" y="27"/>
                  </a:lnTo>
                  <a:lnTo>
                    <a:pt x="472" y="55"/>
                  </a:lnTo>
                  <a:lnTo>
                    <a:pt x="521" y="92"/>
                  </a:lnTo>
                  <a:lnTo>
                    <a:pt x="560" y="136"/>
                  </a:lnTo>
                  <a:lnTo>
                    <a:pt x="587" y="190"/>
                  </a:lnTo>
                  <a:lnTo>
                    <a:pt x="603" y="244"/>
                  </a:lnTo>
                  <a:lnTo>
                    <a:pt x="608" y="304"/>
                  </a:lnTo>
                  <a:lnTo>
                    <a:pt x="603" y="364"/>
                  </a:lnTo>
                  <a:lnTo>
                    <a:pt x="587" y="424"/>
                  </a:lnTo>
                  <a:lnTo>
                    <a:pt x="560" y="473"/>
                  </a:lnTo>
                  <a:lnTo>
                    <a:pt x="521" y="521"/>
                  </a:lnTo>
                  <a:lnTo>
                    <a:pt x="472" y="559"/>
                  </a:lnTo>
                  <a:lnTo>
                    <a:pt x="424" y="587"/>
                  </a:lnTo>
                  <a:lnTo>
                    <a:pt x="369" y="603"/>
                  </a:lnTo>
                  <a:lnTo>
                    <a:pt x="304" y="609"/>
                  </a:lnTo>
                  <a:close/>
                  <a:moveTo>
                    <a:pt x="304" y="174"/>
                  </a:moveTo>
                  <a:lnTo>
                    <a:pt x="283" y="180"/>
                  </a:lnTo>
                  <a:lnTo>
                    <a:pt x="256" y="184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4"/>
                  </a:lnTo>
                  <a:lnTo>
                    <a:pt x="185" y="255"/>
                  </a:lnTo>
                  <a:lnTo>
                    <a:pt x="179" y="282"/>
                  </a:lnTo>
                  <a:lnTo>
                    <a:pt x="174" y="304"/>
                  </a:lnTo>
                  <a:lnTo>
                    <a:pt x="179" y="332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3"/>
                  </a:lnTo>
                  <a:lnTo>
                    <a:pt x="256" y="424"/>
                  </a:lnTo>
                  <a:lnTo>
                    <a:pt x="283" y="434"/>
                  </a:lnTo>
                  <a:lnTo>
                    <a:pt x="304" y="434"/>
                  </a:lnTo>
                  <a:lnTo>
                    <a:pt x="331" y="434"/>
                  </a:lnTo>
                  <a:lnTo>
                    <a:pt x="358" y="424"/>
                  </a:lnTo>
                  <a:lnTo>
                    <a:pt x="380" y="413"/>
                  </a:lnTo>
                  <a:lnTo>
                    <a:pt x="397" y="396"/>
                  </a:lnTo>
                  <a:lnTo>
                    <a:pt x="413" y="380"/>
                  </a:lnTo>
                  <a:lnTo>
                    <a:pt x="424" y="359"/>
                  </a:lnTo>
                  <a:lnTo>
                    <a:pt x="435" y="332"/>
                  </a:lnTo>
                  <a:lnTo>
                    <a:pt x="435" y="304"/>
                  </a:lnTo>
                  <a:lnTo>
                    <a:pt x="435" y="277"/>
                  </a:lnTo>
                  <a:lnTo>
                    <a:pt x="424" y="255"/>
                  </a:lnTo>
                  <a:lnTo>
                    <a:pt x="413" y="234"/>
                  </a:lnTo>
                  <a:lnTo>
                    <a:pt x="397" y="212"/>
                  </a:lnTo>
                  <a:lnTo>
                    <a:pt x="380" y="196"/>
                  </a:lnTo>
                  <a:lnTo>
                    <a:pt x="358" y="184"/>
                  </a:lnTo>
                  <a:lnTo>
                    <a:pt x="331" y="180"/>
                  </a:lnTo>
                  <a:lnTo>
                    <a:pt x="304" y="1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Freeform 246"/>
            <p:cNvSpPr>
              <a:spLocks noChangeArrowheads="1"/>
            </p:cNvSpPr>
            <p:nvPr/>
          </p:nvSpPr>
          <p:spPr bwMode="auto">
            <a:xfrm>
              <a:off x="11466513" y="2905125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60 h 609"/>
                <a:gd name="T4" fmla="*/ 49 w 609"/>
                <a:gd name="T5" fmla="*/ 473 h 609"/>
                <a:gd name="T6" fmla="*/ 5 w 609"/>
                <a:gd name="T7" fmla="*/ 369 h 609"/>
                <a:gd name="T8" fmla="*/ 5 w 609"/>
                <a:gd name="T9" fmla="*/ 244 h 609"/>
                <a:gd name="T10" fmla="*/ 49 w 609"/>
                <a:gd name="T11" fmla="*/ 136 h 609"/>
                <a:gd name="T12" fmla="*/ 136 w 609"/>
                <a:gd name="T13" fmla="*/ 54 h 609"/>
                <a:gd name="T14" fmla="*/ 244 w 609"/>
                <a:gd name="T15" fmla="*/ 11 h 609"/>
                <a:gd name="T16" fmla="*/ 363 w 609"/>
                <a:gd name="T17" fmla="*/ 11 h 609"/>
                <a:gd name="T18" fmla="*/ 472 w 609"/>
                <a:gd name="T19" fmla="*/ 54 h 609"/>
                <a:gd name="T20" fmla="*/ 553 w 609"/>
                <a:gd name="T21" fmla="*/ 136 h 609"/>
                <a:gd name="T22" fmla="*/ 597 w 609"/>
                <a:gd name="T23" fmla="*/ 244 h 609"/>
                <a:gd name="T24" fmla="*/ 597 w 609"/>
                <a:gd name="T25" fmla="*/ 369 h 609"/>
                <a:gd name="T26" fmla="*/ 553 w 609"/>
                <a:gd name="T27" fmla="*/ 473 h 609"/>
                <a:gd name="T28" fmla="*/ 472 w 609"/>
                <a:gd name="T29" fmla="*/ 560 h 609"/>
                <a:gd name="T30" fmla="*/ 363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1 w 609"/>
                <a:gd name="T37" fmla="*/ 212 h 609"/>
                <a:gd name="T38" fmla="*/ 184 w 609"/>
                <a:gd name="T39" fmla="*/ 255 h 609"/>
                <a:gd name="T40" fmla="*/ 174 w 609"/>
                <a:gd name="T41" fmla="*/ 304 h 609"/>
                <a:gd name="T42" fmla="*/ 184 w 609"/>
                <a:gd name="T43" fmla="*/ 358 h 609"/>
                <a:gd name="T44" fmla="*/ 211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8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4" y="587"/>
                  </a:lnTo>
                  <a:lnTo>
                    <a:pt x="136" y="560"/>
                  </a:lnTo>
                  <a:lnTo>
                    <a:pt x="87" y="521"/>
                  </a:lnTo>
                  <a:lnTo>
                    <a:pt x="49" y="473"/>
                  </a:lnTo>
                  <a:lnTo>
                    <a:pt x="22" y="423"/>
                  </a:lnTo>
                  <a:lnTo>
                    <a:pt x="5" y="369"/>
                  </a:lnTo>
                  <a:lnTo>
                    <a:pt x="0" y="304"/>
                  </a:lnTo>
                  <a:lnTo>
                    <a:pt x="5" y="244"/>
                  </a:lnTo>
                  <a:lnTo>
                    <a:pt x="22" y="190"/>
                  </a:lnTo>
                  <a:lnTo>
                    <a:pt x="49" y="136"/>
                  </a:lnTo>
                  <a:lnTo>
                    <a:pt x="87" y="92"/>
                  </a:lnTo>
                  <a:lnTo>
                    <a:pt x="136" y="54"/>
                  </a:lnTo>
                  <a:lnTo>
                    <a:pt x="184" y="27"/>
                  </a:lnTo>
                  <a:lnTo>
                    <a:pt x="244" y="11"/>
                  </a:lnTo>
                  <a:lnTo>
                    <a:pt x="304" y="0"/>
                  </a:lnTo>
                  <a:lnTo>
                    <a:pt x="363" y="11"/>
                  </a:lnTo>
                  <a:lnTo>
                    <a:pt x="418" y="27"/>
                  </a:lnTo>
                  <a:lnTo>
                    <a:pt x="472" y="54"/>
                  </a:lnTo>
                  <a:lnTo>
                    <a:pt x="515" y="92"/>
                  </a:lnTo>
                  <a:lnTo>
                    <a:pt x="553" y="136"/>
                  </a:lnTo>
                  <a:lnTo>
                    <a:pt x="580" y="190"/>
                  </a:lnTo>
                  <a:lnTo>
                    <a:pt x="597" y="244"/>
                  </a:lnTo>
                  <a:lnTo>
                    <a:pt x="608" y="304"/>
                  </a:lnTo>
                  <a:lnTo>
                    <a:pt x="597" y="369"/>
                  </a:lnTo>
                  <a:lnTo>
                    <a:pt x="580" y="423"/>
                  </a:lnTo>
                  <a:lnTo>
                    <a:pt x="553" y="473"/>
                  </a:lnTo>
                  <a:lnTo>
                    <a:pt x="515" y="521"/>
                  </a:lnTo>
                  <a:lnTo>
                    <a:pt x="472" y="560"/>
                  </a:lnTo>
                  <a:lnTo>
                    <a:pt x="418" y="587"/>
                  </a:lnTo>
                  <a:lnTo>
                    <a:pt x="363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6" y="179"/>
                  </a:lnTo>
                  <a:lnTo>
                    <a:pt x="255" y="185"/>
                  </a:lnTo>
                  <a:lnTo>
                    <a:pt x="228" y="201"/>
                  </a:lnTo>
                  <a:lnTo>
                    <a:pt x="211" y="212"/>
                  </a:lnTo>
                  <a:lnTo>
                    <a:pt x="195" y="233"/>
                  </a:lnTo>
                  <a:lnTo>
                    <a:pt x="184" y="255"/>
                  </a:lnTo>
                  <a:lnTo>
                    <a:pt x="174" y="277"/>
                  </a:lnTo>
                  <a:lnTo>
                    <a:pt x="174" y="304"/>
                  </a:lnTo>
                  <a:lnTo>
                    <a:pt x="174" y="331"/>
                  </a:lnTo>
                  <a:lnTo>
                    <a:pt x="184" y="358"/>
                  </a:lnTo>
                  <a:lnTo>
                    <a:pt x="195" y="380"/>
                  </a:lnTo>
                  <a:lnTo>
                    <a:pt x="211" y="396"/>
                  </a:lnTo>
                  <a:lnTo>
                    <a:pt x="228" y="413"/>
                  </a:lnTo>
                  <a:lnTo>
                    <a:pt x="255" y="423"/>
                  </a:lnTo>
                  <a:lnTo>
                    <a:pt x="276" y="435"/>
                  </a:lnTo>
                  <a:lnTo>
                    <a:pt x="304" y="435"/>
                  </a:lnTo>
                  <a:lnTo>
                    <a:pt x="331" y="435"/>
                  </a:lnTo>
                  <a:lnTo>
                    <a:pt x="353" y="423"/>
                  </a:lnTo>
                  <a:lnTo>
                    <a:pt x="374" y="413"/>
                  </a:lnTo>
                  <a:lnTo>
                    <a:pt x="396" y="396"/>
                  </a:lnTo>
                  <a:lnTo>
                    <a:pt x="412" y="380"/>
                  </a:lnTo>
                  <a:lnTo>
                    <a:pt x="423" y="358"/>
                  </a:lnTo>
                  <a:lnTo>
                    <a:pt x="428" y="331"/>
                  </a:lnTo>
                  <a:lnTo>
                    <a:pt x="434" y="304"/>
                  </a:lnTo>
                  <a:lnTo>
                    <a:pt x="428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4" y="201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Freeform 247"/>
            <p:cNvSpPr>
              <a:spLocks noChangeArrowheads="1"/>
            </p:cNvSpPr>
            <p:nvPr/>
          </p:nvSpPr>
          <p:spPr bwMode="auto">
            <a:xfrm>
              <a:off x="10533063" y="5926138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1 h 550"/>
                <a:gd name="T4" fmla="*/ 0 w 175"/>
                <a:gd name="T5" fmla="*/ 549 h 550"/>
                <a:gd name="T6" fmla="*/ 0 w 175"/>
                <a:gd name="T7" fmla="*/ 549 h 550"/>
                <a:gd name="T8" fmla="*/ 43 w 175"/>
                <a:gd name="T9" fmla="*/ 521 h 550"/>
                <a:gd name="T10" fmla="*/ 81 w 175"/>
                <a:gd name="T11" fmla="*/ 489 h 550"/>
                <a:gd name="T12" fmla="*/ 81 w 175"/>
                <a:gd name="T13" fmla="*/ 489 h 550"/>
                <a:gd name="T14" fmla="*/ 119 w 175"/>
                <a:gd name="T15" fmla="*/ 440 h 550"/>
                <a:gd name="T16" fmla="*/ 152 w 175"/>
                <a:gd name="T17" fmla="*/ 385 h 550"/>
                <a:gd name="T18" fmla="*/ 168 w 175"/>
                <a:gd name="T19" fmla="*/ 331 h 550"/>
                <a:gd name="T20" fmla="*/ 174 w 175"/>
                <a:gd name="T21" fmla="*/ 271 h 550"/>
                <a:gd name="T22" fmla="*/ 174 w 175"/>
                <a:gd name="T23" fmla="*/ 271 h 550"/>
                <a:gd name="T24" fmla="*/ 168 w 175"/>
                <a:gd name="T25" fmla="*/ 212 h 550"/>
                <a:gd name="T26" fmla="*/ 152 w 175"/>
                <a:gd name="T27" fmla="*/ 157 h 550"/>
                <a:gd name="T28" fmla="*/ 119 w 175"/>
                <a:gd name="T29" fmla="*/ 103 h 550"/>
                <a:gd name="T30" fmla="*/ 81 w 175"/>
                <a:gd name="T31" fmla="*/ 60 h 550"/>
                <a:gd name="T32" fmla="*/ 81 w 175"/>
                <a:gd name="T33" fmla="*/ 60 h 550"/>
                <a:gd name="T34" fmla="*/ 43 w 175"/>
                <a:gd name="T35" fmla="*/ 21 h 550"/>
                <a:gd name="T36" fmla="*/ 0 w 175"/>
                <a:gd name="T3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1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43" y="521"/>
                  </a:lnTo>
                  <a:lnTo>
                    <a:pt x="81" y="489"/>
                  </a:lnTo>
                  <a:lnTo>
                    <a:pt x="81" y="489"/>
                  </a:lnTo>
                  <a:lnTo>
                    <a:pt x="119" y="440"/>
                  </a:lnTo>
                  <a:lnTo>
                    <a:pt x="152" y="385"/>
                  </a:lnTo>
                  <a:lnTo>
                    <a:pt x="168" y="331"/>
                  </a:lnTo>
                  <a:lnTo>
                    <a:pt x="174" y="271"/>
                  </a:lnTo>
                  <a:lnTo>
                    <a:pt x="174" y="271"/>
                  </a:lnTo>
                  <a:lnTo>
                    <a:pt x="168" y="212"/>
                  </a:lnTo>
                  <a:lnTo>
                    <a:pt x="152" y="157"/>
                  </a:lnTo>
                  <a:lnTo>
                    <a:pt x="119" y="103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43" y="2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Freeform 248"/>
            <p:cNvSpPr>
              <a:spLocks noChangeArrowheads="1"/>
            </p:cNvSpPr>
            <p:nvPr/>
          </p:nvSpPr>
          <p:spPr bwMode="auto">
            <a:xfrm>
              <a:off x="11777663" y="5060950"/>
              <a:ext cx="61913" cy="808037"/>
            </a:xfrm>
            <a:custGeom>
              <a:avLst/>
              <a:gdLst>
                <a:gd name="T0" fmla="*/ 174 w 175"/>
                <a:gd name="T1" fmla="*/ 1972 h 2250"/>
                <a:gd name="T2" fmla="*/ 174 w 175"/>
                <a:gd name="T3" fmla="*/ 0 h 2250"/>
                <a:gd name="T4" fmla="*/ 0 w 175"/>
                <a:gd name="T5" fmla="*/ 0 h 2250"/>
                <a:gd name="T6" fmla="*/ 0 w 175"/>
                <a:gd name="T7" fmla="*/ 2249 h 2250"/>
                <a:gd name="T8" fmla="*/ 0 w 175"/>
                <a:gd name="T9" fmla="*/ 2249 h 2250"/>
                <a:gd name="T10" fmla="*/ 6 w 175"/>
                <a:gd name="T11" fmla="*/ 2200 h 2250"/>
                <a:gd name="T12" fmla="*/ 16 w 175"/>
                <a:gd name="T13" fmla="*/ 2162 h 2250"/>
                <a:gd name="T14" fmla="*/ 27 w 175"/>
                <a:gd name="T15" fmla="*/ 2119 h 2250"/>
                <a:gd name="T16" fmla="*/ 49 w 175"/>
                <a:gd name="T17" fmla="*/ 2081 h 2250"/>
                <a:gd name="T18" fmla="*/ 76 w 175"/>
                <a:gd name="T19" fmla="*/ 2048 h 2250"/>
                <a:gd name="T20" fmla="*/ 103 w 175"/>
                <a:gd name="T21" fmla="*/ 2021 h 2250"/>
                <a:gd name="T22" fmla="*/ 136 w 175"/>
                <a:gd name="T23" fmla="*/ 1994 h 2250"/>
                <a:gd name="T24" fmla="*/ 174 w 175"/>
                <a:gd name="T25" fmla="*/ 1972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2250">
                  <a:moveTo>
                    <a:pt x="174" y="1972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0" y="2249"/>
                  </a:lnTo>
                  <a:lnTo>
                    <a:pt x="0" y="2249"/>
                  </a:lnTo>
                  <a:lnTo>
                    <a:pt x="6" y="2200"/>
                  </a:lnTo>
                  <a:lnTo>
                    <a:pt x="16" y="2162"/>
                  </a:lnTo>
                  <a:lnTo>
                    <a:pt x="27" y="2119"/>
                  </a:lnTo>
                  <a:lnTo>
                    <a:pt x="49" y="2081"/>
                  </a:lnTo>
                  <a:lnTo>
                    <a:pt x="76" y="2048"/>
                  </a:lnTo>
                  <a:lnTo>
                    <a:pt x="103" y="2021"/>
                  </a:lnTo>
                  <a:lnTo>
                    <a:pt x="136" y="1994"/>
                  </a:lnTo>
                  <a:lnTo>
                    <a:pt x="174" y="19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Freeform 249"/>
            <p:cNvSpPr>
              <a:spLocks noChangeArrowheads="1"/>
            </p:cNvSpPr>
            <p:nvPr/>
          </p:nvSpPr>
          <p:spPr bwMode="auto">
            <a:xfrm>
              <a:off x="11777663" y="5416550"/>
              <a:ext cx="217488" cy="217487"/>
            </a:xfrm>
            <a:custGeom>
              <a:avLst/>
              <a:gdLst>
                <a:gd name="T0" fmla="*/ 244 w 609"/>
                <a:gd name="T1" fmla="*/ 603 h 609"/>
                <a:gd name="T2" fmla="*/ 136 w 609"/>
                <a:gd name="T3" fmla="*/ 554 h 609"/>
                <a:gd name="T4" fmla="*/ 54 w 609"/>
                <a:gd name="T5" fmla="*/ 473 h 609"/>
                <a:gd name="T6" fmla="*/ 6 w 609"/>
                <a:gd name="T7" fmla="*/ 364 h 609"/>
                <a:gd name="T8" fmla="*/ 6 w 609"/>
                <a:gd name="T9" fmla="*/ 244 h 609"/>
                <a:gd name="T10" fmla="*/ 54 w 609"/>
                <a:gd name="T11" fmla="*/ 136 h 609"/>
                <a:gd name="T12" fmla="*/ 136 w 609"/>
                <a:gd name="T13" fmla="*/ 54 h 609"/>
                <a:gd name="T14" fmla="*/ 244 w 609"/>
                <a:gd name="T15" fmla="*/ 5 h 609"/>
                <a:gd name="T16" fmla="*/ 364 w 609"/>
                <a:gd name="T17" fmla="*/ 5 h 609"/>
                <a:gd name="T18" fmla="*/ 472 w 609"/>
                <a:gd name="T19" fmla="*/ 54 h 609"/>
                <a:gd name="T20" fmla="*/ 554 w 609"/>
                <a:gd name="T21" fmla="*/ 136 h 609"/>
                <a:gd name="T22" fmla="*/ 602 w 609"/>
                <a:gd name="T23" fmla="*/ 244 h 609"/>
                <a:gd name="T24" fmla="*/ 602 w 609"/>
                <a:gd name="T25" fmla="*/ 364 h 609"/>
                <a:gd name="T26" fmla="*/ 554 w 609"/>
                <a:gd name="T27" fmla="*/ 473 h 609"/>
                <a:gd name="T28" fmla="*/ 472 w 609"/>
                <a:gd name="T29" fmla="*/ 554 h 609"/>
                <a:gd name="T30" fmla="*/ 364 w 609"/>
                <a:gd name="T31" fmla="*/ 603 h 609"/>
                <a:gd name="T32" fmla="*/ 304 w 609"/>
                <a:gd name="T33" fmla="*/ 173 h 609"/>
                <a:gd name="T34" fmla="*/ 255 w 609"/>
                <a:gd name="T35" fmla="*/ 185 h 609"/>
                <a:gd name="T36" fmla="*/ 212 w 609"/>
                <a:gd name="T37" fmla="*/ 212 h 609"/>
                <a:gd name="T38" fmla="*/ 185 w 609"/>
                <a:gd name="T39" fmla="*/ 255 h 609"/>
                <a:gd name="T40" fmla="*/ 174 w 609"/>
                <a:gd name="T41" fmla="*/ 304 h 609"/>
                <a:gd name="T42" fmla="*/ 185 w 609"/>
                <a:gd name="T43" fmla="*/ 353 h 609"/>
                <a:gd name="T44" fmla="*/ 212 w 609"/>
                <a:gd name="T45" fmla="*/ 396 h 609"/>
                <a:gd name="T46" fmla="*/ 255 w 609"/>
                <a:gd name="T47" fmla="*/ 423 h 609"/>
                <a:gd name="T48" fmla="*/ 304 w 609"/>
                <a:gd name="T49" fmla="*/ 435 h 609"/>
                <a:gd name="T50" fmla="*/ 353 w 609"/>
                <a:gd name="T51" fmla="*/ 423 h 609"/>
                <a:gd name="T52" fmla="*/ 396 w 609"/>
                <a:gd name="T53" fmla="*/ 396 h 609"/>
                <a:gd name="T54" fmla="*/ 423 w 609"/>
                <a:gd name="T55" fmla="*/ 353 h 609"/>
                <a:gd name="T56" fmla="*/ 434 w 609"/>
                <a:gd name="T57" fmla="*/ 304 h 609"/>
                <a:gd name="T58" fmla="*/ 423 w 609"/>
                <a:gd name="T59" fmla="*/ 255 h 609"/>
                <a:gd name="T60" fmla="*/ 396 w 609"/>
                <a:gd name="T61" fmla="*/ 212 h 609"/>
                <a:gd name="T62" fmla="*/ 353 w 609"/>
                <a:gd name="T63" fmla="*/ 185 h 609"/>
                <a:gd name="T64" fmla="*/ 304 w 609"/>
                <a:gd name="T65" fmla="*/ 173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9" h="609">
                  <a:moveTo>
                    <a:pt x="304" y="608"/>
                  </a:moveTo>
                  <a:lnTo>
                    <a:pt x="244" y="603"/>
                  </a:lnTo>
                  <a:lnTo>
                    <a:pt x="185" y="587"/>
                  </a:lnTo>
                  <a:lnTo>
                    <a:pt x="136" y="554"/>
                  </a:lnTo>
                  <a:lnTo>
                    <a:pt x="92" y="521"/>
                  </a:lnTo>
                  <a:lnTo>
                    <a:pt x="54" y="473"/>
                  </a:lnTo>
                  <a:lnTo>
                    <a:pt x="27" y="423"/>
                  </a:lnTo>
                  <a:lnTo>
                    <a:pt x="6" y="364"/>
                  </a:lnTo>
                  <a:lnTo>
                    <a:pt x="0" y="304"/>
                  </a:lnTo>
                  <a:lnTo>
                    <a:pt x="6" y="244"/>
                  </a:lnTo>
                  <a:lnTo>
                    <a:pt x="27" y="185"/>
                  </a:lnTo>
                  <a:lnTo>
                    <a:pt x="54" y="136"/>
                  </a:lnTo>
                  <a:lnTo>
                    <a:pt x="92" y="92"/>
                  </a:lnTo>
                  <a:lnTo>
                    <a:pt x="136" y="54"/>
                  </a:lnTo>
                  <a:lnTo>
                    <a:pt x="185" y="27"/>
                  </a:lnTo>
                  <a:lnTo>
                    <a:pt x="244" y="5"/>
                  </a:lnTo>
                  <a:lnTo>
                    <a:pt x="304" y="0"/>
                  </a:lnTo>
                  <a:lnTo>
                    <a:pt x="364" y="5"/>
                  </a:lnTo>
                  <a:lnTo>
                    <a:pt x="423" y="27"/>
                  </a:lnTo>
                  <a:lnTo>
                    <a:pt x="472" y="54"/>
                  </a:lnTo>
                  <a:lnTo>
                    <a:pt x="521" y="92"/>
                  </a:lnTo>
                  <a:lnTo>
                    <a:pt x="554" y="136"/>
                  </a:lnTo>
                  <a:lnTo>
                    <a:pt x="586" y="185"/>
                  </a:lnTo>
                  <a:lnTo>
                    <a:pt x="602" y="244"/>
                  </a:lnTo>
                  <a:lnTo>
                    <a:pt x="608" y="304"/>
                  </a:lnTo>
                  <a:lnTo>
                    <a:pt x="602" y="364"/>
                  </a:lnTo>
                  <a:lnTo>
                    <a:pt x="586" y="423"/>
                  </a:lnTo>
                  <a:lnTo>
                    <a:pt x="554" y="473"/>
                  </a:lnTo>
                  <a:lnTo>
                    <a:pt x="521" y="521"/>
                  </a:lnTo>
                  <a:lnTo>
                    <a:pt x="472" y="554"/>
                  </a:lnTo>
                  <a:lnTo>
                    <a:pt x="423" y="587"/>
                  </a:lnTo>
                  <a:lnTo>
                    <a:pt x="364" y="603"/>
                  </a:lnTo>
                  <a:lnTo>
                    <a:pt x="304" y="608"/>
                  </a:lnTo>
                  <a:close/>
                  <a:moveTo>
                    <a:pt x="304" y="173"/>
                  </a:moveTo>
                  <a:lnTo>
                    <a:pt x="277" y="179"/>
                  </a:lnTo>
                  <a:lnTo>
                    <a:pt x="255" y="185"/>
                  </a:lnTo>
                  <a:lnTo>
                    <a:pt x="233" y="196"/>
                  </a:lnTo>
                  <a:lnTo>
                    <a:pt x="212" y="212"/>
                  </a:lnTo>
                  <a:lnTo>
                    <a:pt x="196" y="233"/>
                  </a:lnTo>
                  <a:lnTo>
                    <a:pt x="185" y="255"/>
                  </a:lnTo>
                  <a:lnTo>
                    <a:pt x="179" y="277"/>
                  </a:lnTo>
                  <a:lnTo>
                    <a:pt x="174" y="304"/>
                  </a:lnTo>
                  <a:lnTo>
                    <a:pt x="179" y="331"/>
                  </a:lnTo>
                  <a:lnTo>
                    <a:pt x="185" y="353"/>
                  </a:lnTo>
                  <a:lnTo>
                    <a:pt x="196" y="375"/>
                  </a:lnTo>
                  <a:lnTo>
                    <a:pt x="212" y="396"/>
                  </a:lnTo>
                  <a:lnTo>
                    <a:pt x="233" y="412"/>
                  </a:lnTo>
                  <a:lnTo>
                    <a:pt x="255" y="423"/>
                  </a:lnTo>
                  <a:lnTo>
                    <a:pt x="277" y="429"/>
                  </a:lnTo>
                  <a:lnTo>
                    <a:pt x="304" y="435"/>
                  </a:lnTo>
                  <a:lnTo>
                    <a:pt x="331" y="429"/>
                  </a:lnTo>
                  <a:lnTo>
                    <a:pt x="353" y="423"/>
                  </a:lnTo>
                  <a:lnTo>
                    <a:pt x="375" y="412"/>
                  </a:lnTo>
                  <a:lnTo>
                    <a:pt x="396" y="396"/>
                  </a:lnTo>
                  <a:lnTo>
                    <a:pt x="412" y="375"/>
                  </a:lnTo>
                  <a:lnTo>
                    <a:pt x="423" y="353"/>
                  </a:lnTo>
                  <a:lnTo>
                    <a:pt x="429" y="331"/>
                  </a:lnTo>
                  <a:lnTo>
                    <a:pt x="434" y="304"/>
                  </a:lnTo>
                  <a:lnTo>
                    <a:pt x="429" y="277"/>
                  </a:lnTo>
                  <a:lnTo>
                    <a:pt x="423" y="255"/>
                  </a:lnTo>
                  <a:lnTo>
                    <a:pt x="412" y="233"/>
                  </a:lnTo>
                  <a:lnTo>
                    <a:pt x="396" y="212"/>
                  </a:lnTo>
                  <a:lnTo>
                    <a:pt x="375" y="196"/>
                  </a:lnTo>
                  <a:lnTo>
                    <a:pt x="353" y="185"/>
                  </a:lnTo>
                  <a:lnTo>
                    <a:pt x="331" y="179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Freeform 250"/>
            <p:cNvSpPr>
              <a:spLocks noChangeArrowheads="1"/>
            </p:cNvSpPr>
            <p:nvPr/>
          </p:nvSpPr>
          <p:spPr bwMode="auto">
            <a:xfrm>
              <a:off x="11841163" y="2057400"/>
              <a:ext cx="92075" cy="106362"/>
            </a:xfrm>
            <a:custGeom>
              <a:avLst/>
              <a:gdLst>
                <a:gd name="T0" fmla="*/ 130 w 261"/>
                <a:gd name="T1" fmla="*/ 174 h 300"/>
                <a:gd name="T2" fmla="*/ 130 w 261"/>
                <a:gd name="T3" fmla="*/ 174 h 300"/>
                <a:gd name="T4" fmla="*/ 157 w 261"/>
                <a:gd name="T5" fmla="*/ 174 h 300"/>
                <a:gd name="T6" fmla="*/ 179 w 261"/>
                <a:gd name="T7" fmla="*/ 179 h 300"/>
                <a:gd name="T8" fmla="*/ 201 w 261"/>
                <a:gd name="T9" fmla="*/ 196 h 300"/>
                <a:gd name="T10" fmla="*/ 222 w 261"/>
                <a:gd name="T11" fmla="*/ 212 h 300"/>
                <a:gd name="T12" fmla="*/ 238 w 261"/>
                <a:gd name="T13" fmla="*/ 229 h 300"/>
                <a:gd name="T14" fmla="*/ 249 w 261"/>
                <a:gd name="T15" fmla="*/ 250 h 300"/>
                <a:gd name="T16" fmla="*/ 255 w 261"/>
                <a:gd name="T17" fmla="*/ 277 h 300"/>
                <a:gd name="T18" fmla="*/ 260 w 261"/>
                <a:gd name="T19" fmla="*/ 299 h 300"/>
                <a:gd name="T20" fmla="*/ 260 w 261"/>
                <a:gd name="T21" fmla="*/ 27 h 300"/>
                <a:gd name="T22" fmla="*/ 260 w 261"/>
                <a:gd name="T23" fmla="*/ 27 h 300"/>
                <a:gd name="T24" fmla="*/ 228 w 261"/>
                <a:gd name="T25" fmla="*/ 17 h 300"/>
                <a:gd name="T26" fmla="*/ 201 w 261"/>
                <a:gd name="T27" fmla="*/ 6 h 300"/>
                <a:gd name="T28" fmla="*/ 163 w 261"/>
                <a:gd name="T29" fmla="*/ 0 h 300"/>
                <a:gd name="T30" fmla="*/ 130 w 261"/>
                <a:gd name="T31" fmla="*/ 0 h 300"/>
                <a:gd name="T32" fmla="*/ 130 w 261"/>
                <a:gd name="T33" fmla="*/ 0 h 300"/>
                <a:gd name="T34" fmla="*/ 97 w 261"/>
                <a:gd name="T35" fmla="*/ 0 h 300"/>
                <a:gd name="T36" fmla="*/ 65 w 261"/>
                <a:gd name="T37" fmla="*/ 6 h 300"/>
                <a:gd name="T38" fmla="*/ 32 w 261"/>
                <a:gd name="T39" fmla="*/ 17 h 300"/>
                <a:gd name="T40" fmla="*/ 0 w 261"/>
                <a:gd name="T41" fmla="*/ 27 h 300"/>
                <a:gd name="T42" fmla="*/ 0 w 261"/>
                <a:gd name="T43" fmla="*/ 299 h 300"/>
                <a:gd name="T44" fmla="*/ 0 w 261"/>
                <a:gd name="T45" fmla="*/ 299 h 300"/>
                <a:gd name="T46" fmla="*/ 5 w 261"/>
                <a:gd name="T47" fmla="*/ 277 h 300"/>
                <a:gd name="T48" fmla="*/ 11 w 261"/>
                <a:gd name="T49" fmla="*/ 250 h 300"/>
                <a:gd name="T50" fmla="*/ 22 w 261"/>
                <a:gd name="T51" fmla="*/ 229 h 300"/>
                <a:gd name="T52" fmla="*/ 38 w 261"/>
                <a:gd name="T53" fmla="*/ 212 h 300"/>
                <a:gd name="T54" fmla="*/ 59 w 261"/>
                <a:gd name="T55" fmla="*/ 196 h 300"/>
                <a:gd name="T56" fmla="*/ 81 w 261"/>
                <a:gd name="T57" fmla="*/ 179 h 300"/>
                <a:gd name="T58" fmla="*/ 103 w 261"/>
                <a:gd name="T59" fmla="*/ 174 h 300"/>
                <a:gd name="T60" fmla="*/ 130 w 261"/>
                <a:gd name="T61" fmla="*/ 1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0">
                  <a:moveTo>
                    <a:pt x="130" y="174"/>
                  </a:moveTo>
                  <a:lnTo>
                    <a:pt x="130" y="174"/>
                  </a:lnTo>
                  <a:lnTo>
                    <a:pt x="157" y="174"/>
                  </a:lnTo>
                  <a:lnTo>
                    <a:pt x="179" y="179"/>
                  </a:lnTo>
                  <a:lnTo>
                    <a:pt x="201" y="196"/>
                  </a:lnTo>
                  <a:lnTo>
                    <a:pt x="222" y="212"/>
                  </a:lnTo>
                  <a:lnTo>
                    <a:pt x="238" y="229"/>
                  </a:lnTo>
                  <a:lnTo>
                    <a:pt x="249" y="250"/>
                  </a:lnTo>
                  <a:lnTo>
                    <a:pt x="255" y="277"/>
                  </a:lnTo>
                  <a:lnTo>
                    <a:pt x="260" y="299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28" y="17"/>
                  </a:lnTo>
                  <a:lnTo>
                    <a:pt x="201" y="6"/>
                  </a:lnTo>
                  <a:lnTo>
                    <a:pt x="163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97" y="0"/>
                  </a:lnTo>
                  <a:lnTo>
                    <a:pt x="65" y="6"/>
                  </a:lnTo>
                  <a:lnTo>
                    <a:pt x="32" y="17"/>
                  </a:lnTo>
                  <a:lnTo>
                    <a:pt x="0" y="27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5" y="277"/>
                  </a:lnTo>
                  <a:lnTo>
                    <a:pt x="11" y="250"/>
                  </a:lnTo>
                  <a:lnTo>
                    <a:pt x="22" y="229"/>
                  </a:lnTo>
                  <a:lnTo>
                    <a:pt x="38" y="212"/>
                  </a:lnTo>
                  <a:lnTo>
                    <a:pt x="59" y="196"/>
                  </a:lnTo>
                  <a:lnTo>
                    <a:pt x="81" y="179"/>
                  </a:lnTo>
                  <a:lnTo>
                    <a:pt x="103" y="174"/>
                  </a:lnTo>
                  <a:lnTo>
                    <a:pt x="130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Freeform 251"/>
            <p:cNvSpPr>
              <a:spLocks noChangeArrowheads="1"/>
            </p:cNvSpPr>
            <p:nvPr/>
          </p:nvSpPr>
          <p:spPr bwMode="auto">
            <a:xfrm>
              <a:off x="11841163" y="2163763"/>
              <a:ext cx="92075" cy="107950"/>
            </a:xfrm>
            <a:custGeom>
              <a:avLst/>
              <a:gdLst>
                <a:gd name="T0" fmla="*/ 130 w 261"/>
                <a:gd name="T1" fmla="*/ 130 h 305"/>
                <a:gd name="T2" fmla="*/ 130 w 261"/>
                <a:gd name="T3" fmla="*/ 130 h 305"/>
                <a:gd name="T4" fmla="*/ 103 w 261"/>
                <a:gd name="T5" fmla="*/ 130 h 305"/>
                <a:gd name="T6" fmla="*/ 81 w 261"/>
                <a:gd name="T7" fmla="*/ 120 h 305"/>
                <a:gd name="T8" fmla="*/ 59 w 261"/>
                <a:gd name="T9" fmla="*/ 109 h 305"/>
                <a:gd name="T10" fmla="*/ 38 w 261"/>
                <a:gd name="T11" fmla="*/ 92 h 305"/>
                <a:gd name="T12" fmla="*/ 22 w 261"/>
                <a:gd name="T13" fmla="*/ 76 h 305"/>
                <a:gd name="T14" fmla="*/ 11 w 261"/>
                <a:gd name="T15" fmla="*/ 55 h 305"/>
                <a:gd name="T16" fmla="*/ 5 w 261"/>
                <a:gd name="T17" fmla="*/ 27 h 305"/>
                <a:gd name="T18" fmla="*/ 0 w 261"/>
                <a:gd name="T19" fmla="*/ 0 h 305"/>
                <a:gd name="T20" fmla="*/ 0 w 261"/>
                <a:gd name="T21" fmla="*/ 277 h 305"/>
                <a:gd name="T22" fmla="*/ 0 w 261"/>
                <a:gd name="T23" fmla="*/ 277 h 305"/>
                <a:gd name="T24" fmla="*/ 32 w 261"/>
                <a:gd name="T25" fmla="*/ 288 h 305"/>
                <a:gd name="T26" fmla="*/ 65 w 261"/>
                <a:gd name="T27" fmla="*/ 299 h 305"/>
                <a:gd name="T28" fmla="*/ 97 w 261"/>
                <a:gd name="T29" fmla="*/ 304 h 305"/>
                <a:gd name="T30" fmla="*/ 130 w 261"/>
                <a:gd name="T31" fmla="*/ 304 h 305"/>
                <a:gd name="T32" fmla="*/ 130 w 261"/>
                <a:gd name="T33" fmla="*/ 304 h 305"/>
                <a:gd name="T34" fmla="*/ 163 w 261"/>
                <a:gd name="T35" fmla="*/ 304 h 305"/>
                <a:gd name="T36" fmla="*/ 201 w 261"/>
                <a:gd name="T37" fmla="*/ 299 h 305"/>
                <a:gd name="T38" fmla="*/ 228 w 261"/>
                <a:gd name="T39" fmla="*/ 288 h 305"/>
                <a:gd name="T40" fmla="*/ 260 w 261"/>
                <a:gd name="T41" fmla="*/ 277 h 305"/>
                <a:gd name="T42" fmla="*/ 260 w 261"/>
                <a:gd name="T43" fmla="*/ 0 h 305"/>
                <a:gd name="T44" fmla="*/ 260 w 261"/>
                <a:gd name="T45" fmla="*/ 0 h 305"/>
                <a:gd name="T46" fmla="*/ 255 w 261"/>
                <a:gd name="T47" fmla="*/ 27 h 305"/>
                <a:gd name="T48" fmla="*/ 249 w 261"/>
                <a:gd name="T49" fmla="*/ 55 h 305"/>
                <a:gd name="T50" fmla="*/ 238 w 261"/>
                <a:gd name="T51" fmla="*/ 76 h 305"/>
                <a:gd name="T52" fmla="*/ 222 w 261"/>
                <a:gd name="T53" fmla="*/ 92 h 305"/>
                <a:gd name="T54" fmla="*/ 201 w 261"/>
                <a:gd name="T55" fmla="*/ 109 h 305"/>
                <a:gd name="T56" fmla="*/ 179 w 261"/>
                <a:gd name="T57" fmla="*/ 120 h 305"/>
                <a:gd name="T58" fmla="*/ 157 w 261"/>
                <a:gd name="T59" fmla="*/ 130 h 305"/>
                <a:gd name="T60" fmla="*/ 130 w 261"/>
                <a:gd name="T61" fmla="*/ 13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1" h="305">
                  <a:moveTo>
                    <a:pt x="130" y="130"/>
                  </a:moveTo>
                  <a:lnTo>
                    <a:pt x="130" y="130"/>
                  </a:lnTo>
                  <a:lnTo>
                    <a:pt x="103" y="130"/>
                  </a:lnTo>
                  <a:lnTo>
                    <a:pt x="81" y="120"/>
                  </a:lnTo>
                  <a:lnTo>
                    <a:pt x="59" y="109"/>
                  </a:lnTo>
                  <a:lnTo>
                    <a:pt x="38" y="92"/>
                  </a:lnTo>
                  <a:lnTo>
                    <a:pt x="22" y="76"/>
                  </a:lnTo>
                  <a:lnTo>
                    <a:pt x="11" y="55"/>
                  </a:lnTo>
                  <a:lnTo>
                    <a:pt x="5" y="27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0" y="277"/>
                  </a:lnTo>
                  <a:lnTo>
                    <a:pt x="32" y="288"/>
                  </a:lnTo>
                  <a:lnTo>
                    <a:pt x="65" y="299"/>
                  </a:lnTo>
                  <a:lnTo>
                    <a:pt x="97" y="304"/>
                  </a:lnTo>
                  <a:lnTo>
                    <a:pt x="130" y="304"/>
                  </a:lnTo>
                  <a:lnTo>
                    <a:pt x="130" y="304"/>
                  </a:lnTo>
                  <a:lnTo>
                    <a:pt x="163" y="304"/>
                  </a:lnTo>
                  <a:lnTo>
                    <a:pt x="201" y="299"/>
                  </a:lnTo>
                  <a:lnTo>
                    <a:pt x="228" y="288"/>
                  </a:lnTo>
                  <a:lnTo>
                    <a:pt x="260" y="277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55" y="27"/>
                  </a:lnTo>
                  <a:lnTo>
                    <a:pt x="249" y="55"/>
                  </a:lnTo>
                  <a:lnTo>
                    <a:pt x="238" y="76"/>
                  </a:lnTo>
                  <a:lnTo>
                    <a:pt x="222" y="92"/>
                  </a:lnTo>
                  <a:lnTo>
                    <a:pt x="201" y="109"/>
                  </a:lnTo>
                  <a:lnTo>
                    <a:pt x="179" y="120"/>
                  </a:lnTo>
                  <a:lnTo>
                    <a:pt x="157" y="130"/>
                  </a:lnTo>
                  <a:lnTo>
                    <a:pt x="130" y="13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Freeform 252"/>
            <p:cNvSpPr>
              <a:spLocks noChangeArrowheads="1"/>
            </p:cNvSpPr>
            <p:nvPr/>
          </p:nvSpPr>
          <p:spPr bwMode="auto">
            <a:xfrm>
              <a:off x="11777663" y="2066925"/>
              <a:ext cx="61913" cy="196850"/>
            </a:xfrm>
            <a:custGeom>
              <a:avLst/>
              <a:gdLst>
                <a:gd name="T0" fmla="*/ 174 w 175"/>
                <a:gd name="T1" fmla="*/ 0 h 550"/>
                <a:gd name="T2" fmla="*/ 174 w 175"/>
                <a:gd name="T3" fmla="*/ 0 h 550"/>
                <a:gd name="T4" fmla="*/ 136 w 175"/>
                <a:gd name="T5" fmla="*/ 22 h 550"/>
                <a:gd name="T6" fmla="*/ 103 w 175"/>
                <a:gd name="T7" fmla="*/ 44 h 550"/>
                <a:gd name="T8" fmla="*/ 76 w 175"/>
                <a:gd name="T9" fmla="*/ 77 h 550"/>
                <a:gd name="T10" fmla="*/ 49 w 175"/>
                <a:gd name="T11" fmla="*/ 109 h 550"/>
                <a:gd name="T12" fmla="*/ 27 w 175"/>
                <a:gd name="T13" fmla="*/ 147 h 550"/>
                <a:gd name="T14" fmla="*/ 16 w 175"/>
                <a:gd name="T15" fmla="*/ 185 h 550"/>
                <a:gd name="T16" fmla="*/ 6 w 175"/>
                <a:gd name="T17" fmla="*/ 229 h 550"/>
                <a:gd name="T18" fmla="*/ 0 w 175"/>
                <a:gd name="T19" fmla="*/ 272 h 550"/>
                <a:gd name="T20" fmla="*/ 0 w 175"/>
                <a:gd name="T21" fmla="*/ 272 h 550"/>
                <a:gd name="T22" fmla="*/ 6 w 175"/>
                <a:gd name="T23" fmla="*/ 321 h 550"/>
                <a:gd name="T24" fmla="*/ 16 w 175"/>
                <a:gd name="T25" fmla="*/ 359 h 550"/>
                <a:gd name="T26" fmla="*/ 27 w 175"/>
                <a:gd name="T27" fmla="*/ 402 h 550"/>
                <a:gd name="T28" fmla="*/ 49 w 175"/>
                <a:gd name="T29" fmla="*/ 440 h 550"/>
                <a:gd name="T30" fmla="*/ 76 w 175"/>
                <a:gd name="T31" fmla="*/ 473 h 550"/>
                <a:gd name="T32" fmla="*/ 103 w 175"/>
                <a:gd name="T33" fmla="*/ 500 h 550"/>
                <a:gd name="T34" fmla="*/ 136 w 175"/>
                <a:gd name="T35" fmla="*/ 527 h 550"/>
                <a:gd name="T36" fmla="*/ 174 w 175"/>
                <a:gd name="T37" fmla="*/ 549 h 550"/>
                <a:gd name="T38" fmla="*/ 174 w 175"/>
                <a:gd name="T39" fmla="*/ 272 h 550"/>
                <a:gd name="T40" fmla="*/ 174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174" y="0"/>
                  </a:moveTo>
                  <a:lnTo>
                    <a:pt x="174" y="0"/>
                  </a:lnTo>
                  <a:lnTo>
                    <a:pt x="136" y="22"/>
                  </a:lnTo>
                  <a:lnTo>
                    <a:pt x="103" y="44"/>
                  </a:lnTo>
                  <a:lnTo>
                    <a:pt x="76" y="77"/>
                  </a:lnTo>
                  <a:lnTo>
                    <a:pt x="49" y="109"/>
                  </a:lnTo>
                  <a:lnTo>
                    <a:pt x="27" y="147"/>
                  </a:lnTo>
                  <a:lnTo>
                    <a:pt x="16" y="185"/>
                  </a:lnTo>
                  <a:lnTo>
                    <a:pt x="6" y="229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6" y="321"/>
                  </a:lnTo>
                  <a:lnTo>
                    <a:pt x="16" y="359"/>
                  </a:lnTo>
                  <a:lnTo>
                    <a:pt x="27" y="402"/>
                  </a:lnTo>
                  <a:lnTo>
                    <a:pt x="49" y="440"/>
                  </a:lnTo>
                  <a:lnTo>
                    <a:pt x="76" y="473"/>
                  </a:lnTo>
                  <a:lnTo>
                    <a:pt x="103" y="500"/>
                  </a:lnTo>
                  <a:lnTo>
                    <a:pt x="136" y="527"/>
                  </a:lnTo>
                  <a:lnTo>
                    <a:pt x="174" y="549"/>
                  </a:lnTo>
                  <a:lnTo>
                    <a:pt x="174" y="272"/>
                  </a:lnTo>
                  <a:lnTo>
                    <a:pt x="17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Freeform 253"/>
            <p:cNvSpPr>
              <a:spLocks noChangeArrowheads="1"/>
            </p:cNvSpPr>
            <p:nvPr/>
          </p:nvSpPr>
          <p:spPr bwMode="auto">
            <a:xfrm>
              <a:off x="11934825" y="2066925"/>
              <a:ext cx="61913" cy="196850"/>
            </a:xfrm>
            <a:custGeom>
              <a:avLst/>
              <a:gdLst>
                <a:gd name="T0" fmla="*/ 0 w 175"/>
                <a:gd name="T1" fmla="*/ 0 h 550"/>
                <a:gd name="T2" fmla="*/ 0 w 175"/>
                <a:gd name="T3" fmla="*/ 272 h 550"/>
                <a:gd name="T4" fmla="*/ 0 w 175"/>
                <a:gd name="T5" fmla="*/ 549 h 550"/>
                <a:gd name="T6" fmla="*/ 0 w 175"/>
                <a:gd name="T7" fmla="*/ 549 h 550"/>
                <a:gd name="T8" fmla="*/ 38 w 175"/>
                <a:gd name="T9" fmla="*/ 527 h 550"/>
                <a:gd name="T10" fmla="*/ 71 w 175"/>
                <a:gd name="T11" fmla="*/ 500 h 550"/>
                <a:gd name="T12" fmla="*/ 98 w 175"/>
                <a:gd name="T13" fmla="*/ 473 h 550"/>
                <a:gd name="T14" fmla="*/ 125 w 175"/>
                <a:gd name="T15" fmla="*/ 440 h 550"/>
                <a:gd name="T16" fmla="*/ 147 w 175"/>
                <a:gd name="T17" fmla="*/ 402 h 550"/>
                <a:gd name="T18" fmla="*/ 163 w 175"/>
                <a:gd name="T19" fmla="*/ 359 h 550"/>
                <a:gd name="T20" fmla="*/ 168 w 175"/>
                <a:gd name="T21" fmla="*/ 321 h 550"/>
                <a:gd name="T22" fmla="*/ 174 w 175"/>
                <a:gd name="T23" fmla="*/ 272 h 550"/>
                <a:gd name="T24" fmla="*/ 174 w 175"/>
                <a:gd name="T25" fmla="*/ 272 h 550"/>
                <a:gd name="T26" fmla="*/ 168 w 175"/>
                <a:gd name="T27" fmla="*/ 229 h 550"/>
                <a:gd name="T28" fmla="*/ 163 w 175"/>
                <a:gd name="T29" fmla="*/ 185 h 550"/>
                <a:gd name="T30" fmla="*/ 147 w 175"/>
                <a:gd name="T31" fmla="*/ 147 h 550"/>
                <a:gd name="T32" fmla="*/ 125 w 175"/>
                <a:gd name="T33" fmla="*/ 109 h 550"/>
                <a:gd name="T34" fmla="*/ 98 w 175"/>
                <a:gd name="T35" fmla="*/ 77 h 550"/>
                <a:gd name="T36" fmla="*/ 71 w 175"/>
                <a:gd name="T37" fmla="*/ 44 h 550"/>
                <a:gd name="T38" fmla="*/ 38 w 175"/>
                <a:gd name="T39" fmla="*/ 22 h 550"/>
                <a:gd name="T40" fmla="*/ 0 w 175"/>
                <a:gd name="T4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5" h="550">
                  <a:moveTo>
                    <a:pt x="0" y="0"/>
                  </a:moveTo>
                  <a:lnTo>
                    <a:pt x="0" y="272"/>
                  </a:lnTo>
                  <a:lnTo>
                    <a:pt x="0" y="549"/>
                  </a:lnTo>
                  <a:lnTo>
                    <a:pt x="0" y="549"/>
                  </a:lnTo>
                  <a:lnTo>
                    <a:pt x="38" y="527"/>
                  </a:lnTo>
                  <a:lnTo>
                    <a:pt x="71" y="500"/>
                  </a:lnTo>
                  <a:lnTo>
                    <a:pt x="98" y="473"/>
                  </a:lnTo>
                  <a:lnTo>
                    <a:pt x="125" y="440"/>
                  </a:lnTo>
                  <a:lnTo>
                    <a:pt x="147" y="402"/>
                  </a:lnTo>
                  <a:lnTo>
                    <a:pt x="163" y="359"/>
                  </a:lnTo>
                  <a:lnTo>
                    <a:pt x="168" y="321"/>
                  </a:lnTo>
                  <a:lnTo>
                    <a:pt x="174" y="272"/>
                  </a:lnTo>
                  <a:lnTo>
                    <a:pt x="174" y="272"/>
                  </a:lnTo>
                  <a:lnTo>
                    <a:pt x="168" y="229"/>
                  </a:lnTo>
                  <a:lnTo>
                    <a:pt x="163" y="185"/>
                  </a:lnTo>
                  <a:lnTo>
                    <a:pt x="147" y="147"/>
                  </a:lnTo>
                  <a:lnTo>
                    <a:pt x="125" y="109"/>
                  </a:lnTo>
                  <a:lnTo>
                    <a:pt x="98" y="77"/>
                  </a:lnTo>
                  <a:lnTo>
                    <a:pt x="71" y="44"/>
                  </a:lnTo>
                  <a:lnTo>
                    <a:pt x="38" y="2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Freeform 254"/>
            <p:cNvSpPr>
              <a:spLocks noChangeArrowheads="1"/>
            </p:cNvSpPr>
            <p:nvPr/>
          </p:nvSpPr>
          <p:spPr bwMode="auto">
            <a:xfrm>
              <a:off x="10533063" y="2978150"/>
              <a:ext cx="674688" cy="665162"/>
            </a:xfrm>
            <a:custGeom>
              <a:avLst/>
              <a:gdLst>
                <a:gd name="T0" fmla="*/ 1010 w 1879"/>
                <a:gd name="T1" fmla="*/ 27 h 1853"/>
                <a:gd name="T2" fmla="*/ 1010 w 1879"/>
                <a:gd name="T3" fmla="*/ 27 h 1853"/>
                <a:gd name="T4" fmla="*/ 999 w 1879"/>
                <a:gd name="T5" fmla="*/ 16 h 1853"/>
                <a:gd name="T6" fmla="*/ 982 w 1879"/>
                <a:gd name="T7" fmla="*/ 5 h 1853"/>
                <a:gd name="T8" fmla="*/ 966 w 1879"/>
                <a:gd name="T9" fmla="*/ 0 h 1853"/>
                <a:gd name="T10" fmla="*/ 950 w 1879"/>
                <a:gd name="T11" fmla="*/ 0 h 1853"/>
                <a:gd name="T12" fmla="*/ 950 w 1879"/>
                <a:gd name="T13" fmla="*/ 0 h 1853"/>
                <a:gd name="T14" fmla="*/ 934 w 1879"/>
                <a:gd name="T15" fmla="*/ 0 h 1853"/>
                <a:gd name="T16" fmla="*/ 918 w 1879"/>
                <a:gd name="T17" fmla="*/ 5 h 1853"/>
                <a:gd name="T18" fmla="*/ 901 w 1879"/>
                <a:gd name="T19" fmla="*/ 16 h 1853"/>
                <a:gd name="T20" fmla="*/ 890 w 1879"/>
                <a:gd name="T21" fmla="*/ 27 h 1853"/>
                <a:gd name="T22" fmla="*/ 22 w 1879"/>
                <a:gd name="T23" fmla="*/ 891 h 1853"/>
                <a:gd name="T24" fmla="*/ 22 w 1879"/>
                <a:gd name="T25" fmla="*/ 891 h 1853"/>
                <a:gd name="T26" fmla="*/ 10 w 1879"/>
                <a:gd name="T27" fmla="*/ 907 h 1853"/>
                <a:gd name="T28" fmla="*/ 6 w 1879"/>
                <a:gd name="T29" fmla="*/ 918 h 1853"/>
                <a:gd name="T30" fmla="*/ 0 w 1879"/>
                <a:gd name="T31" fmla="*/ 934 h 1853"/>
                <a:gd name="T32" fmla="*/ 0 w 1879"/>
                <a:gd name="T33" fmla="*/ 956 h 1853"/>
                <a:gd name="T34" fmla="*/ 0 w 1879"/>
                <a:gd name="T35" fmla="*/ 956 h 1853"/>
                <a:gd name="T36" fmla="*/ 0 w 1879"/>
                <a:gd name="T37" fmla="*/ 972 h 1853"/>
                <a:gd name="T38" fmla="*/ 6 w 1879"/>
                <a:gd name="T39" fmla="*/ 988 h 1853"/>
                <a:gd name="T40" fmla="*/ 10 w 1879"/>
                <a:gd name="T41" fmla="*/ 999 h 1853"/>
                <a:gd name="T42" fmla="*/ 22 w 1879"/>
                <a:gd name="T43" fmla="*/ 1015 h 1853"/>
                <a:gd name="T44" fmla="*/ 863 w 1879"/>
                <a:gd name="T45" fmla="*/ 1852 h 1853"/>
                <a:gd name="T46" fmla="*/ 863 w 1879"/>
                <a:gd name="T47" fmla="*/ 1608 h 1853"/>
                <a:gd name="T48" fmla="*/ 206 w 1879"/>
                <a:gd name="T49" fmla="*/ 950 h 1853"/>
                <a:gd name="T50" fmla="*/ 950 w 1879"/>
                <a:gd name="T51" fmla="*/ 212 h 1853"/>
                <a:gd name="T52" fmla="*/ 1753 w 1879"/>
                <a:gd name="T53" fmla="*/ 1015 h 1853"/>
                <a:gd name="T54" fmla="*/ 1878 w 1879"/>
                <a:gd name="T55" fmla="*/ 891 h 1853"/>
                <a:gd name="T56" fmla="*/ 1010 w 1879"/>
                <a:gd name="T57" fmla="*/ 27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79" h="1853">
                  <a:moveTo>
                    <a:pt x="1010" y="27"/>
                  </a:moveTo>
                  <a:lnTo>
                    <a:pt x="1010" y="27"/>
                  </a:lnTo>
                  <a:lnTo>
                    <a:pt x="999" y="16"/>
                  </a:lnTo>
                  <a:lnTo>
                    <a:pt x="982" y="5"/>
                  </a:lnTo>
                  <a:lnTo>
                    <a:pt x="966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34" y="0"/>
                  </a:lnTo>
                  <a:lnTo>
                    <a:pt x="918" y="5"/>
                  </a:lnTo>
                  <a:lnTo>
                    <a:pt x="901" y="16"/>
                  </a:lnTo>
                  <a:lnTo>
                    <a:pt x="890" y="27"/>
                  </a:lnTo>
                  <a:lnTo>
                    <a:pt x="22" y="891"/>
                  </a:lnTo>
                  <a:lnTo>
                    <a:pt x="22" y="891"/>
                  </a:lnTo>
                  <a:lnTo>
                    <a:pt x="10" y="907"/>
                  </a:lnTo>
                  <a:lnTo>
                    <a:pt x="6" y="918"/>
                  </a:lnTo>
                  <a:lnTo>
                    <a:pt x="0" y="934"/>
                  </a:lnTo>
                  <a:lnTo>
                    <a:pt x="0" y="956"/>
                  </a:lnTo>
                  <a:lnTo>
                    <a:pt x="0" y="956"/>
                  </a:lnTo>
                  <a:lnTo>
                    <a:pt x="0" y="972"/>
                  </a:lnTo>
                  <a:lnTo>
                    <a:pt x="6" y="988"/>
                  </a:lnTo>
                  <a:lnTo>
                    <a:pt x="10" y="999"/>
                  </a:lnTo>
                  <a:lnTo>
                    <a:pt x="22" y="1015"/>
                  </a:lnTo>
                  <a:lnTo>
                    <a:pt x="863" y="1852"/>
                  </a:lnTo>
                  <a:lnTo>
                    <a:pt x="863" y="1608"/>
                  </a:lnTo>
                  <a:lnTo>
                    <a:pt x="206" y="950"/>
                  </a:lnTo>
                  <a:lnTo>
                    <a:pt x="950" y="212"/>
                  </a:lnTo>
                  <a:lnTo>
                    <a:pt x="1753" y="1015"/>
                  </a:lnTo>
                  <a:lnTo>
                    <a:pt x="1878" y="891"/>
                  </a:lnTo>
                  <a:lnTo>
                    <a:pt x="1010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762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452438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3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509985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 userDrawn="1"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16"/>
            <p:cNvSpPr>
              <a:spLocks/>
            </p:cNvSpPr>
            <p:nvPr userDrawn="1"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 userDrawn="1"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8"/>
            <p:cNvSpPr>
              <a:spLocks/>
            </p:cNvSpPr>
            <p:nvPr userDrawn="1"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19"/>
            <p:cNvSpPr>
              <a:spLocks/>
            </p:cNvSpPr>
            <p:nvPr userDrawn="1"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 userDrawn="1"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 userDrawn="1"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 userDrawn="1"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 userDrawn="1"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smtClean="0">
                <a:solidFill>
                  <a:srgbClr val="282828"/>
                </a:solidFill>
                <a:latin typeface="+mn-lt"/>
                <a:cs typeface="Calibri"/>
              </a:rPr>
              <a:pPr/>
              <a:t>‹#›</a:t>
            </a:fld>
            <a:endParaRPr lang="en-US" sz="900" dirty="0">
              <a:solidFill>
                <a:srgbClr val="282828"/>
              </a:solidFill>
              <a:latin typeface="+mn-lt"/>
              <a:cs typeface="Calibri"/>
            </a:endParaRPr>
          </a:p>
        </p:txBody>
      </p:sp>
      <p:sp>
        <p:nvSpPr>
          <p:cNvPr id="60" name="Footer Placeholder 4"/>
          <p:cNvSpPr txBox="1">
            <a:spLocks/>
          </p:cNvSpPr>
          <p:nvPr userDrawn="1"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© Cloudera,</a:t>
            </a:r>
            <a:r>
              <a:rPr lang="en-US" b="0" i="0" baseline="0" dirty="0" smtClean="0">
                <a:solidFill>
                  <a:srgbClr val="282828"/>
                </a:solidFill>
                <a:latin typeface="+mn-lt"/>
                <a:cs typeface="Calibri"/>
              </a:rPr>
              <a:t> Inc</a:t>
            </a:r>
            <a:r>
              <a:rPr lang="en-US" b="0" i="0" dirty="0" smtClean="0">
                <a:solidFill>
                  <a:srgbClr val="282828"/>
                </a:solidFill>
                <a:latin typeface="+mn-lt"/>
                <a:cs typeface="Calibri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14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83" r:id="rId3"/>
    <p:sldLayoutId id="2147483689" r:id="rId4"/>
    <p:sldLayoutId id="2147483685" r:id="rId5"/>
    <p:sldLayoutId id="2147483690" r:id="rId6"/>
    <p:sldLayoutId id="2147483687" r:id="rId7"/>
    <p:sldLayoutId id="2147483691" r:id="rId8"/>
    <p:sldLayoutId id="2147483692" r:id="rId9"/>
    <p:sldLayoutId id="2147483693" r:id="rId10"/>
    <p:sldLayoutId id="2147483653" r:id="rId11"/>
    <p:sldLayoutId id="2147483654" r:id="rId12"/>
    <p:sldLayoutId id="2147483655" r:id="rId13"/>
    <p:sldLayoutId id="2147483677" r:id="rId14"/>
    <p:sldLayoutId id="2147483678" r:id="rId15"/>
    <p:sldLayoutId id="2147483670" r:id="rId16"/>
    <p:sldLayoutId id="2147483668" r:id="rId17"/>
    <p:sldLayoutId id="2147483669" r:id="rId18"/>
    <p:sldLayoutId id="2147483679" r:id="rId19"/>
    <p:sldLayoutId id="2147483680" r:id="rId20"/>
    <p:sldLayoutId id="2147483681" r:id="rId21"/>
    <p:sldLayoutId id="2147483667" r:id="rId22"/>
    <p:sldLayoutId id="2147483694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+mj-lt"/>
          <a:ea typeface="+mj-ea"/>
          <a:cs typeface="Calibri Light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1pPr>
      <a:lvl2pPr marL="45402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2pPr>
      <a:lvl3pPr marL="857250" indent="-176213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3pPr>
      <a:lvl4pPr marL="1196975" indent="-16510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tabLst>
          <a:tab pos="1889125" algn="l"/>
        </a:tabLst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4pPr>
      <a:lvl5pPr marL="1600200" indent="-174625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Char char="•"/>
        <a:defRPr sz="2600" b="0" i="0" kern="1200">
          <a:solidFill>
            <a:srgbClr val="595B59"/>
          </a:solidFill>
          <a:latin typeface="+mn-l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tiny.cloudera.com/datamodelingtalk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FCE Bootcamp – March 2017</a:t>
            </a:r>
            <a:br>
              <a:rPr lang="en-US" dirty="0" smtClean="0"/>
            </a:br>
            <a:r>
              <a:rPr lang="en-US" dirty="0" smtClean="0"/>
              <a:t>Application Architectures Week</a:t>
            </a:r>
            <a:br>
              <a:rPr lang="en-US" dirty="0" smtClean="0"/>
            </a:br>
            <a:r>
              <a:rPr lang="en-US" dirty="0" smtClean="0"/>
              <a:t>Ingestion and Querying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Beard | Principal Solutions Architect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Impala data modeling </a:t>
            </a:r>
            <a:r>
              <a:rPr lang="mr-IN" dirty="0" smtClean="0"/>
              <a:t>–</a:t>
            </a:r>
            <a:r>
              <a:rPr lang="en-US" dirty="0" smtClean="0"/>
              <a:t> Advanced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881880"/>
          </a:xfrm>
        </p:spPr>
        <p:txBody>
          <a:bodyPr numCol="2" spcCol="457200"/>
          <a:lstStyle/>
          <a:p>
            <a:r>
              <a:rPr lang="en-US" dirty="0" smtClean="0"/>
              <a:t>Physicalization</a:t>
            </a:r>
            <a:endParaRPr lang="en-US" dirty="0" smtClean="0"/>
          </a:p>
          <a:p>
            <a:r>
              <a:rPr lang="en-US" dirty="0" smtClean="0"/>
              <a:t>Denormalization</a:t>
            </a:r>
            <a:endParaRPr lang="en-US" dirty="0" smtClean="0"/>
          </a:p>
          <a:p>
            <a:r>
              <a:rPr lang="en-US" dirty="0" smtClean="0"/>
              <a:t>Dimensional </a:t>
            </a:r>
            <a:r>
              <a:rPr lang="en-US" dirty="0" smtClean="0"/>
              <a:t>models</a:t>
            </a:r>
            <a:endParaRPr lang="en-US" dirty="0" smtClean="0"/>
          </a:p>
          <a:p>
            <a:r>
              <a:rPr lang="en-US" dirty="0" smtClean="0"/>
              <a:t>Derivations</a:t>
            </a:r>
            <a:endParaRPr lang="en-US" dirty="0" smtClean="0"/>
          </a:p>
          <a:p>
            <a:r>
              <a:rPr lang="en-US" dirty="0" smtClean="0"/>
              <a:t>Aggregations</a:t>
            </a:r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  <a:p>
            <a:r>
              <a:rPr lang="en-US" dirty="0"/>
              <a:t>Tracking </a:t>
            </a:r>
            <a:r>
              <a:rPr lang="en-US" dirty="0" smtClean="0"/>
              <a:t>history</a:t>
            </a:r>
            <a:endParaRPr lang="en-US" dirty="0"/>
          </a:p>
          <a:p>
            <a:r>
              <a:rPr lang="en-US" dirty="0"/>
              <a:t>Schema </a:t>
            </a:r>
            <a:r>
              <a:rPr lang="en-US" dirty="0" smtClean="0"/>
              <a:t>evolution</a:t>
            </a:r>
          </a:p>
          <a:p>
            <a:r>
              <a:rPr lang="en-US" dirty="0" smtClean="0"/>
              <a:t>Atomic updates</a:t>
            </a:r>
          </a:p>
          <a:p>
            <a:r>
              <a:rPr lang="en-US" dirty="0" smtClean="0"/>
              <a:t>Complex </a:t>
            </a:r>
            <a:r>
              <a:rPr lang="en-US" dirty="0"/>
              <a:t>types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1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the AWS cluster that your group has been assigned</a:t>
            </a:r>
          </a:p>
          <a:p>
            <a:endParaRPr lang="en-US" dirty="0" smtClean="0"/>
          </a:p>
          <a:p>
            <a:r>
              <a:rPr lang="en-US" dirty="0" smtClean="0"/>
              <a:t>Ingest measurements and reference data from Oracle</a:t>
            </a:r>
          </a:p>
          <a:p>
            <a:pPr lvl="1"/>
            <a:r>
              <a:rPr lang="en-US" dirty="0" smtClean="0"/>
              <a:t>500 million measurements, 8 detectors, 128 galaxies, 106 astrophysicists</a:t>
            </a:r>
          </a:p>
          <a:p>
            <a:pPr lvl="1"/>
            <a:r>
              <a:rPr lang="en-US" dirty="0" smtClean="0"/>
              <a:t>Tables: </a:t>
            </a:r>
            <a:r>
              <a:rPr lang="en-US" dirty="0"/>
              <a:t>measurements, detectors, galaxies, </a:t>
            </a:r>
            <a:r>
              <a:rPr lang="en-US" dirty="0" smtClean="0"/>
              <a:t>astrophysicists</a:t>
            </a:r>
          </a:p>
          <a:p>
            <a:pPr lvl="1"/>
            <a:r>
              <a:rPr lang="en-US" dirty="0" smtClean="0"/>
              <a:t>Will provide Oracle connection string and credentials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Make the tables available to Impala for querying in Hue</a:t>
            </a:r>
          </a:p>
        </p:txBody>
      </p:sp>
    </p:spTree>
    <p:extLst>
      <p:ext uri="{BB962C8B-B14F-4D97-AF65-F5344CB8AC3E}">
        <p14:creationId xmlns:p14="http://schemas.microsoft.com/office/powerpoint/2010/main" val="2925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functionality ideas – Ingest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More import parallelism</a:t>
            </a:r>
          </a:p>
          <a:p>
            <a:r>
              <a:rPr lang="en-US" dirty="0" smtClean="0"/>
              <a:t>Write directly to Parquet</a:t>
            </a:r>
          </a:p>
          <a:p>
            <a:r>
              <a:rPr lang="en-US" dirty="0" smtClean="0"/>
              <a:t>Compression</a:t>
            </a:r>
          </a:p>
          <a:p>
            <a:r>
              <a:rPr lang="en-US" dirty="0" smtClean="0"/>
              <a:t>Ingest straight into a partitioned table</a:t>
            </a:r>
          </a:p>
        </p:txBody>
      </p:sp>
    </p:spTree>
    <p:extLst>
      <p:ext uri="{BB962C8B-B14F-4D97-AF65-F5344CB8AC3E}">
        <p14:creationId xmlns:p14="http://schemas.microsoft.com/office/powerpoint/2010/main" val="184385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functionality ideas – Querying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First create views to simplify the presentation data model</a:t>
            </a:r>
          </a:p>
          <a:p>
            <a:pPr lvl="1"/>
            <a:r>
              <a:rPr lang="en-US" dirty="0" smtClean="0"/>
              <a:t>Detect gravitational waves for the user</a:t>
            </a:r>
          </a:p>
          <a:p>
            <a:pPr lvl="1"/>
            <a:r>
              <a:rPr lang="en-US" dirty="0" smtClean="0"/>
              <a:t>Pre-join reference tables</a:t>
            </a:r>
          </a:p>
          <a:p>
            <a:pPr lvl="1"/>
            <a:endParaRPr lang="en-US" dirty="0"/>
          </a:p>
          <a:p>
            <a:r>
              <a:rPr lang="en-US" dirty="0" smtClean="0"/>
              <a:t>Next create additional tables to speed up the presentation data model</a:t>
            </a:r>
          </a:p>
          <a:p>
            <a:pPr lvl="1"/>
            <a:r>
              <a:rPr lang="en-US" dirty="0" smtClean="0"/>
              <a:t>Physicalize the views</a:t>
            </a:r>
          </a:p>
          <a:p>
            <a:pPr lvl="1"/>
            <a:r>
              <a:rPr lang="en-US" dirty="0" smtClean="0"/>
              <a:t>Provide pre-aggregated results</a:t>
            </a:r>
          </a:p>
          <a:p>
            <a:pPr lvl="1"/>
            <a:r>
              <a:rPr lang="en-US" dirty="0" smtClean="0"/>
              <a:t>Convert DOUBLEs to DECIMALs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664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44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Bringing data into the cluster</a:t>
            </a:r>
          </a:p>
          <a:p>
            <a:pPr lvl="1"/>
            <a:r>
              <a:rPr lang="en-US" dirty="0" smtClean="0"/>
              <a:t>The EL of ETL</a:t>
            </a:r>
          </a:p>
          <a:p>
            <a:pPr lvl="1"/>
            <a:r>
              <a:rPr lang="en-US" dirty="0" smtClean="0"/>
              <a:t>The T is batch/stream processing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Load it raw and keep the raw copy</a:t>
            </a:r>
          </a:p>
          <a:p>
            <a:pPr lvl="1"/>
            <a:r>
              <a:rPr lang="en-US" dirty="0" smtClean="0"/>
              <a:t>Audit</a:t>
            </a:r>
          </a:p>
          <a:p>
            <a:pPr lvl="1"/>
            <a:r>
              <a:rPr lang="en-US" dirty="0" smtClean="0"/>
              <a:t>Replay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95" y="1249362"/>
            <a:ext cx="5666826" cy="414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Ingestion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sources often fall under three categories</a:t>
            </a:r>
          </a:p>
          <a:p>
            <a:pPr lvl="1"/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RDBMS</a:t>
            </a:r>
          </a:p>
          <a:p>
            <a:pPr lvl="1"/>
            <a:r>
              <a:rPr lang="en-US" dirty="0" smtClean="0"/>
              <a:t>Streams</a:t>
            </a:r>
          </a:p>
          <a:p>
            <a:pPr lvl="1"/>
            <a:endParaRPr lang="en-US" dirty="0"/>
          </a:p>
          <a:p>
            <a:r>
              <a:rPr lang="en-US" dirty="0" smtClean="0"/>
              <a:t>For this section we are going to ingest from an RDBMS</a:t>
            </a:r>
          </a:p>
          <a:p>
            <a:pPr lvl="1"/>
            <a:r>
              <a:rPr lang="en-US" dirty="0" smtClean="0"/>
              <a:t>Files are not that challenging</a:t>
            </a:r>
          </a:p>
          <a:p>
            <a:pPr lvl="1"/>
            <a:r>
              <a:rPr lang="en-US" dirty="0" smtClean="0"/>
              <a:t>Streams come later</a:t>
            </a:r>
            <a:r>
              <a:rPr lang="is-IS" dirty="0"/>
              <a:t> </a:t>
            </a:r>
            <a:r>
              <a:rPr lang="is-IS" dirty="0" smtClean="0"/>
              <a:t>this week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41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Ingesting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Make files visible to an edge node</a:t>
            </a:r>
          </a:p>
          <a:p>
            <a:pPr lvl="1"/>
            <a:r>
              <a:rPr lang="en-US" dirty="0" smtClean="0"/>
              <a:t>Local disk or NAS</a:t>
            </a:r>
          </a:p>
          <a:p>
            <a:pPr lvl="1"/>
            <a:endParaRPr lang="en-US" dirty="0"/>
          </a:p>
          <a:p>
            <a:r>
              <a:rPr lang="en-US" dirty="0" smtClean="0"/>
              <a:t>Run ‘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put’ to ingest</a:t>
            </a:r>
          </a:p>
          <a:p>
            <a:endParaRPr lang="en-US" dirty="0"/>
          </a:p>
          <a:p>
            <a:r>
              <a:rPr lang="en-US" dirty="0" smtClean="0"/>
              <a:t>Enterprise schedulers can detect new files on edge node</a:t>
            </a:r>
          </a:p>
          <a:p>
            <a:pPr lvl="1"/>
            <a:r>
              <a:rPr lang="en-US" dirty="0" smtClean="0"/>
              <a:t>e.g. Autosys, Control-M</a:t>
            </a:r>
          </a:p>
          <a:p>
            <a:endParaRPr lang="en-US" dirty="0"/>
          </a:p>
          <a:p>
            <a:r>
              <a:rPr lang="en-US" dirty="0" smtClean="0"/>
              <a:t>For more sophistication use a partner data integration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1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Ingesting from an RDBMS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Sqoop is the primary tool in our stack</a:t>
            </a:r>
          </a:p>
          <a:p>
            <a:pPr lvl="1"/>
            <a:r>
              <a:rPr lang="en-US" dirty="0" smtClean="0"/>
              <a:t>Just a CLI, no install required, no long-running processes</a:t>
            </a:r>
          </a:p>
          <a:p>
            <a:pPr lvl="1"/>
            <a:r>
              <a:rPr lang="en-US" dirty="0" smtClean="0"/>
              <a:t>Runs a MapReduce job that opens a JDBC connection per mapper</a:t>
            </a:r>
          </a:p>
          <a:p>
            <a:pPr lvl="1"/>
            <a:r>
              <a:rPr lang="en-US" dirty="0" smtClean="0"/>
              <a:t>Has wide RDBMS support and many options for how to land data in HDFS</a:t>
            </a:r>
          </a:p>
          <a:p>
            <a:pPr lvl="1"/>
            <a:r>
              <a:rPr lang="en-US" dirty="0" smtClean="0"/>
              <a:t>Can also export back to RDBMS</a:t>
            </a:r>
          </a:p>
          <a:p>
            <a:pPr lvl="1"/>
            <a:endParaRPr lang="en-US" dirty="0"/>
          </a:p>
          <a:p>
            <a:r>
              <a:rPr lang="en-US" dirty="0" smtClean="0"/>
              <a:t>Spark SQL JDBC interface starting to get some traction</a:t>
            </a:r>
          </a:p>
        </p:txBody>
      </p:sp>
    </p:spTree>
    <p:extLst>
      <p:ext uri="{BB962C8B-B14F-4D97-AF65-F5344CB8AC3E}">
        <p14:creationId xmlns:p14="http://schemas.microsoft.com/office/powerpoint/2010/main" val="1004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Taking data out of the cluster</a:t>
            </a:r>
          </a:p>
          <a:p>
            <a:endParaRPr lang="en-US" dirty="0"/>
          </a:p>
          <a:p>
            <a:r>
              <a:rPr lang="en-US" dirty="0" smtClean="0"/>
              <a:t>Not necessarily the same data model as what was ingested</a:t>
            </a:r>
          </a:p>
          <a:p>
            <a:endParaRPr lang="en-US" dirty="0"/>
          </a:p>
          <a:p>
            <a:r>
              <a:rPr lang="en-US" dirty="0" smtClean="0"/>
              <a:t>Strive for the best user experience possible</a:t>
            </a:r>
          </a:p>
          <a:p>
            <a:pPr lvl="1"/>
            <a:r>
              <a:rPr lang="en-US" dirty="0" smtClean="0"/>
              <a:t>Balance coverage, performance, and simplicity</a:t>
            </a:r>
          </a:p>
          <a:p>
            <a:pPr lvl="1"/>
            <a:r>
              <a:rPr lang="en-US" dirty="0" smtClean="0"/>
              <a:t>I talked about this: </a:t>
            </a:r>
            <a:r>
              <a:rPr lang="en-US" dirty="0" smtClean="0">
                <a:hlinkClick r:id="rId2"/>
              </a:rPr>
              <a:t>http://tiny.cloudera.com</a:t>
            </a:r>
            <a:r>
              <a:rPr lang="en-US" dirty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datamodelingtalk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Transforming/processing data </a:t>
            </a:r>
            <a:r>
              <a:rPr lang="en-US" dirty="0" smtClean="0"/>
              <a:t>upfront </a:t>
            </a:r>
            <a:r>
              <a:rPr lang="en-US" dirty="0" smtClean="0"/>
              <a:t>can make querying better</a:t>
            </a:r>
          </a:p>
        </p:txBody>
      </p:sp>
    </p:spTree>
    <p:extLst>
      <p:ext uri="{BB962C8B-B14F-4D97-AF65-F5344CB8AC3E}">
        <p14:creationId xmlns:p14="http://schemas.microsoft.com/office/powerpoint/2010/main" val="50317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with 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very common data access pattern is querying with SQL</a:t>
            </a:r>
          </a:p>
          <a:p>
            <a:pPr lvl="1"/>
            <a:r>
              <a:rPr lang="en-US" dirty="0" smtClean="0"/>
              <a:t>Either written by hand or as generated by a BI tool</a:t>
            </a:r>
          </a:p>
          <a:p>
            <a:pPr lvl="1"/>
            <a:r>
              <a:rPr lang="en-US" dirty="0" smtClean="0"/>
              <a:t>Allows access to the cluster’s data without any programming</a:t>
            </a:r>
          </a:p>
          <a:p>
            <a:pPr lvl="1"/>
            <a:r>
              <a:rPr lang="en-US" dirty="0" smtClean="0"/>
              <a:t>SQL has been around for decades and is very well known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Impala is our SQL engine for end user data access</a:t>
            </a:r>
          </a:p>
          <a:p>
            <a:pPr lvl="1"/>
            <a:r>
              <a:rPr lang="en-US" dirty="0" smtClean="0"/>
              <a:t>Much faster than Hive for analytics queries</a:t>
            </a:r>
          </a:p>
          <a:p>
            <a:pPr lvl="1"/>
            <a:r>
              <a:rPr lang="en-US" dirty="0" smtClean="0"/>
              <a:t>Written from scratch in C++, no MapReduce or Spark under the hood</a:t>
            </a:r>
          </a:p>
          <a:p>
            <a:pPr lvl="1"/>
            <a:r>
              <a:rPr lang="en-US" dirty="0" smtClean="0"/>
              <a:t>Provides standard JDBC/ODBC interfaces</a:t>
            </a:r>
          </a:p>
        </p:txBody>
      </p:sp>
    </p:spTree>
    <p:extLst>
      <p:ext uri="{BB962C8B-B14F-4D97-AF65-F5344CB8AC3E}">
        <p14:creationId xmlns:p14="http://schemas.microsoft.com/office/powerpoint/2010/main" val="302629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in other 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Solr</a:t>
            </a:r>
            <a:endParaRPr lang="en-US" dirty="0" smtClean="0"/>
          </a:p>
          <a:p>
            <a:r>
              <a:rPr lang="en-US" dirty="0" smtClean="0"/>
              <a:t>Key </a:t>
            </a:r>
            <a:r>
              <a:rPr lang="en-US" dirty="0" smtClean="0"/>
              <a:t>lookups</a:t>
            </a:r>
          </a:p>
          <a:p>
            <a:pPr lvl="1"/>
            <a:r>
              <a:rPr lang="en-US" dirty="0" smtClean="0"/>
              <a:t>HBase, Kudu</a:t>
            </a:r>
            <a:endParaRPr lang="en-US" dirty="0" smtClean="0"/>
          </a:p>
          <a:p>
            <a:r>
              <a:rPr lang="en-US" dirty="0" smtClean="0"/>
              <a:t>Bulk </a:t>
            </a:r>
            <a:r>
              <a:rPr lang="en-US" dirty="0" smtClean="0"/>
              <a:t>extracts</a:t>
            </a:r>
          </a:p>
          <a:p>
            <a:pPr lvl="1"/>
            <a:r>
              <a:rPr lang="en-US" dirty="0" smtClean="0"/>
              <a:t>Impala, Hive, </a:t>
            </a:r>
            <a:r>
              <a:rPr lang="en-US" dirty="0" err="1" smtClean="0"/>
              <a:t>hdfs</a:t>
            </a:r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get, etc.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smtClean="0"/>
              <a:t>science</a:t>
            </a:r>
          </a:p>
          <a:p>
            <a:pPr lvl="1"/>
            <a:r>
              <a:rPr lang="en-US" dirty="0" smtClean="0"/>
              <a:t>CDSW (R, Python, Scala)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608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Impala data modeling - Basic topics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  <a:p>
            <a:r>
              <a:rPr lang="en-US" dirty="0" smtClean="0"/>
              <a:t>Partitions</a:t>
            </a:r>
          </a:p>
          <a:p>
            <a:r>
              <a:rPr lang="en-US" dirty="0" smtClean="0"/>
              <a:t>File formats</a:t>
            </a:r>
            <a:endParaRPr lang="en-US" dirty="0"/>
          </a:p>
          <a:p>
            <a:r>
              <a:rPr lang="en-US" dirty="0" smtClean="0"/>
              <a:t>Compression</a:t>
            </a:r>
          </a:p>
          <a:p>
            <a:r>
              <a:rPr lang="en-US" dirty="0" smtClean="0"/>
              <a:t>Data types</a:t>
            </a:r>
            <a:endParaRPr lang="en-US" dirty="0"/>
          </a:p>
          <a:p>
            <a:r>
              <a:rPr lang="en-US" dirty="0"/>
              <a:t>Statistics</a:t>
            </a:r>
          </a:p>
          <a:p>
            <a:r>
              <a:rPr lang="en-US" dirty="0" smtClean="0"/>
              <a:t>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4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Cloduera Theme">
  <a:themeElements>
    <a:clrScheme name="Cloudera MAIN 3">
      <a:dk1>
        <a:srgbClr val="005586"/>
      </a:dk1>
      <a:lt1>
        <a:sysClr val="window" lastClr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492</Words>
  <Application>Microsoft Macintosh PowerPoint</Application>
  <PresentationFormat>Custom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Cloduera Theme</vt:lpstr>
      <vt:lpstr>FCE Bootcamp – March 2017 Application Architectures Week Ingestion and Querying</vt:lpstr>
      <vt:lpstr>Ingestion</vt:lpstr>
      <vt:lpstr>Ingestion types</vt:lpstr>
      <vt:lpstr>Ingesting files</vt:lpstr>
      <vt:lpstr>Ingesting from an RDBMS</vt:lpstr>
      <vt:lpstr>Querying</vt:lpstr>
      <vt:lpstr>Querying with SQL</vt:lpstr>
      <vt:lpstr>Querying in other ways</vt:lpstr>
      <vt:lpstr>Impala data modeling - Basic topics</vt:lpstr>
      <vt:lpstr>Impala data modeling – Advanced topics</vt:lpstr>
      <vt:lpstr>Section exercise</vt:lpstr>
      <vt:lpstr>Additional functionality ideas – Ingest</vt:lpstr>
      <vt:lpstr>Additional functionality ideas – Querying</vt:lpstr>
      <vt:lpstr>PowerPoint Presentation</vt:lpstr>
    </vt:vector>
  </TitlesOfParts>
  <Company>Cloudera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 Peters</dc:creator>
  <cp:lastModifiedBy>Jeremy  Beard</cp:lastModifiedBy>
  <cp:revision>148</cp:revision>
  <dcterms:created xsi:type="dcterms:W3CDTF">2014-12-02T08:34:24Z</dcterms:created>
  <dcterms:modified xsi:type="dcterms:W3CDTF">2017-03-26T17:46:08Z</dcterms:modified>
</cp:coreProperties>
</file>