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60" r:id="rId2"/>
    <p:sldId id="282" r:id="rId3"/>
    <p:sldId id="284" r:id="rId4"/>
    <p:sldId id="285" r:id="rId5"/>
    <p:sldId id="286" r:id="rId6"/>
    <p:sldId id="283" r:id="rId7"/>
    <p:sldId id="287" r:id="rId8"/>
    <p:sldId id="270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9"/>
    <p:restoredTop sz="92296" autoAdjust="0"/>
  </p:normalViewPr>
  <p:slideViewPr>
    <p:cSldViewPr snapToGrid="0" snapToObjects="1">
      <p:cViewPr varScale="1">
        <p:scale>
          <a:sx n="161" d="100"/>
          <a:sy n="161" d="100"/>
        </p:scale>
        <p:origin x="216" y="25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FCE Bootcamp – March 2017</a:t>
            </a:r>
            <a:br>
              <a:rPr lang="en-US" dirty="0" smtClean="0"/>
            </a:br>
            <a:r>
              <a:rPr lang="en-US" dirty="0" smtClean="0"/>
              <a:t>Application Architectures Week</a:t>
            </a:r>
            <a:br>
              <a:rPr lang="en-US" dirty="0" smtClean="0"/>
            </a:br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Beard | Principal 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Automated ingest and transformation that is always running</a:t>
            </a:r>
          </a:p>
          <a:p>
            <a:pPr lvl="1"/>
            <a:r>
              <a:rPr lang="en-US" dirty="0" smtClean="0"/>
              <a:t>Usually from a queue of some kind</a:t>
            </a:r>
          </a:p>
          <a:p>
            <a:pPr lvl="1"/>
            <a:r>
              <a:rPr lang="en-US" dirty="0" smtClean="0"/>
              <a:t>Usually for events that have just happened in the real world</a:t>
            </a:r>
          </a:p>
          <a:p>
            <a:pPr lvl="1"/>
            <a:endParaRPr lang="en-US" dirty="0"/>
          </a:p>
          <a:p>
            <a:r>
              <a:rPr lang="en-US" dirty="0" smtClean="0"/>
              <a:t>“Real” streams vs. micro-batches</a:t>
            </a:r>
          </a:p>
          <a:p>
            <a:pPr lvl="1"/>
            <a:r>
              <a:rPr lang="en-US" dirty="0" smtClean="0"/>
              <a:t>Streams operate on each record as they arrive</a:t>
            </a:r>
          </a:p>
          <a:p>
            <a:pPr lvl="1"/>
            <a:r>
              <a:rPr lang="en-US" dirty="0" smtClean="0"/>
              <a:t>Micro-batches operate on all records that have very recently arrived</a:t>
            </a:r>
          </a:p>
          <a:p>
            <a:pPr lvl="1"/>
            <a:r>
              <a:rPr lang="en-US" dirty="0" smtClean="0"/>
              <a:t>For many use cases the difference is negligible</a:t>
            </a:r>
          </a:p>
        </p:txBody>
      </p:sp>
    </p:spTree>
    <p:extLst>
      <p:ext uri="{BB962C8B-B14F-4D97-AF65-F5344CB8AC3E}">
        <p14:creationId xmlns:p14="http://schemas.microsoft.com/office/powerpoint/2010/main" val="2648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 ingestion component</a:t>
            </a:r>
          </a:p>
          <a:p>
            <a:r>
              <a:rPr lang="en-US" dirty="0" smtClean="0"/>
              <a:t>Runs as agents that are always listening</a:t>
            </a:r>
          </a:p>
          <a:p>
            <a:r>
              <a:rPr lang="en-US" dirty="0" smtClean="0"/>
              <a:t>Records are processed individually</a:t>
            </a:r>
          </a:p>
          <a:p>
            <a:endParaRPr lang="en-US" dirty="0" smtClean="0"/>
          </a:p>
          <a:p>
            <a:r>
              <a:rPr lang="en-US" dirty="0" smtClean="0"/>
              <a:t>Records arrive from a source (e.g. syslog, </a:t>
            </a:r>
            <a:r>
              <a:rPr lang="en-US" dirty="0" err="1" smtClean="0"/>
              <a:t>jms</a:t>
            </a:r>
            <a:r>
              <a:rPr lang="en-US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Records are buffered in a channel (e.g. disk, memory, </a:t>
            </a:r>
            <a:r>
              <a:rPr lang="en-US" dirty="0" err="1" smtClean="0"/>
              <a:t>kafka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Records are sent out to a sink (e.g. </a:t>
            </a:r>
            <a:r>
              <a:rPr lang="en-US" dirty="0" err="1" smtClean="0"/>
              <a:t>hdfs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Interceptors allow inserting light custom code</a:t>
            </a:r>
          </a:p>
        </p:txBody>
      </p:sp>
    </p:spTree>
    <p:extLst>
      <p:ext uri="{BB962C8B-B14F-4D97-AF65-F5344CB8AC3E}">
        <p14:creationId xmlns:p14="http://schemas.microsoft.com/office/powerpoint/2010/main" val="24015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Publish-subscribe system</a:t>
            </a:r>
          </a:p>
          <a:p>
            <a:endParaRPr lang="en-US" dirty="0" smtClean="0"/>
          </a:p>
          <a:p>
            <a:r>
              <a:rPr lang="en-US" dirty="0" smtClean="0"/>
              <a:t>Runs as a cluster of brokers</a:t>
            </a:r>
          </a:p>
          <a:p>
            <a:r>
              <a:rPr lang="en-US" dirty="0" smtClean="0"/>
              <a:t>Messages are held in topics</a:t>
            </a:r>
          </a:p>
          <a:p>
            <a:r>
              <a:rPr lang="en-US" dirty="0" smtClean="0"/>
              <a:t>Topics can be partitioned</a:t>
            </a:r>
          </a:p>
          <a:p>
            <a:r>
              <a:rPr lang="en-US" dirty="0" smtClean="0"/>
              <a:t>Topics can be replicated</a:t>
            </a:r>
          </a:p>
          <a:p>
            <a:r>
              <a:rPr lang="en-US" dirty="0" smtClean="0"/>
              <a:t>Every message has a strictly-ordered offset in a partition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5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 processing module for Spark</a:t>
            </a:r>
          </a:p>
          <a:p>
            <a:endParaRPr lang="en-US" dirty="0" smtClean="0"/>
          </a:p>
          <a:p>
            <a:r>
              <a:rPr lang="en-US" dirty="0" smtClean="0"/>
              <a:t>Processes arriving records in micro-batches</a:t>
            </a:r>
          </a:p>
          <a:p>
            <a:pPr lvl="1"/>
            <a:r>
              <a:rPr lang="en-US" dirty="0" smtClean="0"/>
              <a:t>Typically 1 to 10 seconds</a:t>
            </a:r>
          </a:p>
          <a:p>
            <a:pPr lvl="1"/>
            <a:endParaRPr lang="en-US" dirty="0"/>
          </a:p>
          <a:p>
            <a:r>
              <a:rPr lang="en-US" dirty="0" smtClean="0"/>
              <a:t>Each micro-batch is an RDD that you can process as if it was a full batch</a:t>
            </a:r>
          </a:p>
          <a:p>
            <a:endParaRPr lang="en-US" dirty="0"/>
          </a:p>
          <a:p>
            <a:r>
              <a:rPr lang="en-US" dirty="0" smtClean="0"/>
              <a:t>Envelope is a project I wrote to develop Spark Streaming pipelines without code</a:t>
            </a:r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cloudera</a:t>
            </a:r>
            <a:r>
              <a:rPr lang="en-US" dirty="0" smtClean="0"/>
              <a:t>-labs/envelope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5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 architecture </a:t>
            </a:r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Picture 3" descr="Kudu data warehousing component 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1" y="1172998"/>
            <a:ext cx="925601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Run measurements stream using the provided data generator</a:t>
            </a:r>
          </a:p>
          <a:p>
            <a:endParaRPr lang="en-US" dirty="0" smtClean="0"/>
          </a:p>
          <a:p>
            <a:r>
              <a:rPr lang="en-US" dirty="0" smtClean="0"/>
              <a:t>Build a generator -&gt; Flume -&gt; HBase pipeline</a:t>
            </a:r>
          </a:p>
          <a:p>
            <a:pPr lvl="1"/>
            <a:r>
              <a:rPr lang="en-US" dirty="0" smtClean="0"/>
              <a:t>Then switch out HBase for HDFS</a:t>
            </a:r>
          </a:p>
          <a:p>
            <a:endParaRPr lang="en-US" dirty="0" smtClean="0"/>
          </a:p>
          <a:p>
            <a:r>
              <a:rPr lang="en-US" dirty="0" smtClean="0"/>
              <a:t>Build a generator -&gt; Flume -&gt; Kafka -&gt; Spark Streaming -&gt; HBase pipeline</a:t>
            </a:r>
          </a:p>
          <a:p>
            <a:pPr lvl="1"/>
            <a:r>
              <a:rPr lang="en-US" dirty="0" smtClean="0"/>
              <a:t>Then switch out HBase for Kudu</a:t>
            </a:r>
          </a:p>
          <a:p>
            <a:pPr lvl="2"/>
            <a:r>
              <a:rPr lang="en-US" dirty="0" smtClean="0"/>
              <a:t>First use built-in Spark-Kudu API, then use Envelope</a:t>
            </a:r>
          </a:p>
          <a:p>
            <a:pPr lvl="1"/>
            <a:r>
              <a:rPr lang="en-US" dirty="0" smtClean="0"/>
              <a:t>Then switch out Kudu for </a:t>
            </a:r>
            <a:r>
              <a:rPr lang="en-US" dirty="0" err="1" smtClean="0"/>
              <a:t>Solr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60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279</Words>
  <Application>Microsoft Macintosh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Cloduera Theme</vt:lpstr>
      <vt:lpstr>FCE Bootcamp – March 2017 Application Architectures Week Stream Processing</vt:lpstr>
      <vt:lpstr>Stream processing</vt:lpstr>
      <vt:lpstr>Flume</vt:lpstr>
      <vt:lpstr>Kafka</vt:lpstr>
      <vt:lpstr>Spark Streaming</vt:lpstr>
      <vt:lpstr>Stream processing architecture vision</vt:lpstr>
      <vt:lpstr>Gravity use case</vt:lpstr>
      <vt:lpstr>PowerPoint Presentation</vt:lpstr>
    </vt:vector>
  </TitlesOfParts>
  <Company>Cloudera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 Peters</dc:creator>
  <cp:lastModifiedBy>Jeremy  Beard</cp:lastModifiedBy>
  <cp:revision>170</cp:revision>
  <dcterms:created xsi:type="dcterms:W3CDTF">2014-12-02T08:34:24Z</dcterms:created>
  <dcterms:modified xsi:type="dcterms:W3CDTF">2017-03-26T17:54:40Z</dcterms:modified>
</cp:coreProperties>
</file>