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66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9926-E024-0844-290B-D15F36122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D32A6-55E5-E6F5-D93D-62624BBC1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ABFB-FD0D-B0B6-846E-9C1C083F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1D6A-F5C5-4F4C-AC66-A33622A7B75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361A6-53B4-9FFC-3D65-400AAB51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4DB17-320B-3EE8-AB3B-69645DAA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5F89-E647-4242-A156-36DE1C961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55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7F0F-F5CA-A48C-1FE2-253A2FC5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397C7-E0D1-D6D8-1C35-B5243235B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F84AE-4D27-8E34-1D0D-9A0547F8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1D6A-F5C5-4F4C-AC66-A33622A7B75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C47E0-33F5-58FF-7EFE-74C28803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60A2D-308E-93EB-E894-C96E6682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5F89-E647-4242-A156-36DE1C961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02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FDF6F-67EF-BC1A-616E-80DB71CFB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CBC73-A25E-9541-52FF-74ED04094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9F17-52D1-8C1F-050B-B8871F58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1D6A-F5C5-4F4C-AC66-A33622A7B75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61249-69C6-EB1C-9D03-96888886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6F137-2E89-C234-E102-D8065648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5F89-E647-4242-A156-36DE1C961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8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5861-50FC-D203-F8BB-2FE9F3AD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88E3C-C01C-DF7C-765D-523774FA2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026D-7598-1543-01A2-286EEB8E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1D6A-F5C5-4F4C-AC66-A33622A7B75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BC04-AD90-01E5-448A-51832061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CD718-A8C0-6A13-EEDE-96DA13C5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5F89-E647-4242-A156-36DE1C961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53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0025-C259-0242-39FA-312B9866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BF690-ECD3-58FE-30ED-7F481EC4C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2068E-FE3A-81E9-5DCE-0AE3FD6A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1D6A-F5C5-4F4C-AC66-A33622A7B75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6F326-8857-C5E1-F91F-DC272D45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8F59-20C0-377A-A53C-39F25EBB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5F89-E647-4242-A156-36DE1C961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64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85B5-14AF-524E-C0AA-6A355729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28AC-C0D7-C935-A6E7-6DA14DDA9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541F7-2CE5-545C-93A5-B38CFFE58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B3E35-DB5C-57F5-3CFE-C7B6D22C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1D6A-F5C5-4F4C-AC66-A33622A7B75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CFA6B-259A-53ED-138E-70CA0E59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9149-6204-98C9-F503-62656FE8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5F89-E647-4242-A156-36DE1C961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74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CD9C-53EC-3CD7-7002-BA33A8CA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27A2A-5C7B-9603-C99E-8B73C36CE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17D5B-A6DF-3699-65D2-B1EAFCDEC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8AA6C-A428-B419-A726-EA4B0C2EA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6C365-7081-736D-76EB-3ABD01CAB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3E1FA-0059-B380-8E10-0DD0B844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1D6A-F5C5-4F4C-AC66-A33622A7B75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F2F47-CAB5-5043-A5AC-2A7EC387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78519-37E6-576F-6DB6-88511122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5F89-E647-4242-A156-36DE1C961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08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4584-B7A7-268F-2EB7-1AE569C2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FD9AF-3FD8-321C-5F9B-C512EE90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1D6A-F5C5-4F4C-AC66-A33622A7B75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486D6-3921-CDF3-B1CC-7F8844FF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4F179-C602-275B-264B-064CFF6B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5F89-E647-4242-A156-36DE1C961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25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6D7AB-DCBB-9F2B-8FB2-773E5CDB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1D6A-F5C5-4F4C-AC66-A33622A7B75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8925EF-0DBA-94AC-EE1A-A7E8041F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684DF-608C-BA1E-D787-C682DF15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5F89-E647-4242-A156-36DE1C961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9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9CDF-3655-0280-A16B-D6960638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C7EE-3F10-98AB-A8AA-79090B06B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9ED6E-B592-CC6E-D25E-297603F37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80B58-33CC-460B-87F8-89000D59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1D6A-F5C5-4F4C-AC66-A33622A7B75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D905A-A97E-259F-92B2-F41A59B8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342F6-DF32-6EB0-0BFB-A9EBB98F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5F89-E647-4242-A156-36DE1C961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10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4A5E-2E30-B6B2-9C78-A164616AF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E18E4-94AB-A7CA-E812-58980BE2D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FD9EF-5BDB-7F0D-628F-47997FEBC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ECB45-9289-102E-40A2-FD399AB1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1D6A-F5C5-4F4C-AC66-A33622A7B75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098E8-4580-0EDE-41E5-8484825B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AF499-BA09-B887-33A5-B9FA4AB7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5F89-E647-4242-A156-36DE1C961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30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5974F-C415-428F-D496-CFCBD5C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34481-96B8-AA82-EAD1-4FAD90984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0E4D6-185F-641F-1ED2-2A4C67653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1D6A-F5C5-4F4C-AC66-A33622A7B75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550FC-CFAC-23D8-A85C-D65C228A6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65901-F858-FB15-64D5-AA52F15D2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5F89-E647-4242-A156-36DE1C961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6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3FC861-FCB0-9B80-59C7-3E30792B653A}"/>
              </a:ext>
            </a:extLst>
          </p:cNvPr>
          <p:cNvGrpSpPr/>
          <p:nvPr/>
        </p:nvGrpSpPr>
        <p:grpSpPr>
          <a:xfrm>
            <a:off x="2725526" y="2066300"/>
            <a:ext cx="6740948" cy="2725401"/>
            <a:chOff x="4545800" y="2565647"/>
            <a:chExt cx="6740948" cy="272540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4A854F8-79AF-F409-554A-4481DB64164E}"/>
                </a:ext>
              </a:extLst>
            </p:cNvPr>
            <p:cNvSpPr txBox="1"/>
            <p:nvPr/>
          </p:nvSpPr>
          <p:spPr>
            <a:xfrm>
              <a:off x="4888843" y="2565647"/>
              <a:ext cx="60548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Setup Database in Local</a:t>
              </a:r>
              <a:endParaRPr lang="en-IN" sz="4000" dirty="0">
                <a:solidFill>
                  <a:srgbClr val="C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84F235-C740-401D-D1A0-BDA8F631B735}"/>
                </a:ext>
              </a:extLst>
            </p:cNvPr>
            <p:cNvSpPr txBox="1"/>
            <p:nvPr/>
          </p:nvSpPr>
          <p:spPr>
            <a:xfrm>
              <a:off x="4545800" y="3429000"/>
              <a:ext cx="674094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rgbClr val="FF0000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Windows</a:t>
              </a:r>
              <a:endParaRPr lang="en-IN" sz="115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14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D26D1-0344-CE16-9D8D-CA7FEF42E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88DC1A-C6D8-70DF-09DE-FBD3D1D76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4CB4B-1AE8-2CEF-BFD3-920CF6DEB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FF8D36-9579-4DE9-F3A1-449A2E92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1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69A40-ABEA-1A02-6F90-9BF7027A3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F96FC9-D9FC-B585-D84C-E2D11494C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2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6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0B9E3-8DAD-D80D-78AC-CF2EBD770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B3F05-24D0-3AFA-4536-7E045F96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98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26AB7-ABBA-AA93-CD33-5A18FA932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F16597-B555-4908-1F9E-A302812D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9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D8D21-CCC8-4211-864E-30F04FC7D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48D385-DD04-1E88-BD5D-AEF80528D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9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9AF72-AFDD-E1A3-7571-4DF496CAA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A6955D-B392-FC52-EA40-023553BA7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62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A59D0-31E3-17B5-D258-BA5DD85F2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02B8D3-44C7-97BF-44D6-57CB1D102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7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68500-980F-A9A2-7D04-B1E747759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22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77F03-FB22-499D-CD2F-CADDA30F2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62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D9443-BCA2-7B75-B564-2F0711CD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6B14E7-3695-AEAD-779F-43580D36A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6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D31C1-CD25-4EC6-7916-865EA443D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842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ECD50-690F-EF66-82BE-6889D4ECD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18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F8D1E-50FE-4A75-F318-4834D7C2E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11FC04-694A-9C9D-6C53-65453D6B4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9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28E29-9E64-ABAB-78FE-A0C0EA1F4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370CA3-B182-BD41-7DBE-6867FB6E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2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4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3DA59-DF4B-465F-42A2-21A7F2EA7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46B770-08D8-5EAA-F027-212B20C28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76827-D317-867F-103D-1754BC858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3E86E5-41B5-49B3-545A-D6ECDA6E9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4F161-BFA8-A7F9-A750-7A1331772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FC5C52-E7AB-EBCF-74B3-BE6664E9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6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918F2-6020-7130-FE13-8853E9DFF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C44BE3-1DFD-86C4-AEB0-B9F0479DD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8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2E0BC-8D13-BD4D-D3A1-222C4C66C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FC9010-7220-D885-B21C-F86DEAF75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6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</Words>
  <Application>Microsoft Office PowerPoint</Application>
  <PresentationFormat>Widescreen</PresentationFormat>
  <Paragraphs>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ADLaM Display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nagasrinivasa peri</dc:creator>
  <cp:lastModifiedBy>nagasrinivasa peri</cp:lastModifiedBy>
  <cp:revision>2</cp:revision>
  <dcterms:created xsi:type="dcterms:W3CDTF">2025-03-01T00:29:05Z</dcterms:created>
  <dcterms:modified xsi:type="dcterms:W3CDTF">2025-03-03T00:10:15Z</dcterms:modified>
</cp:coreProperties>
</file>