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1.xml" ContentType="application/vnd.openxmlformats-officedocument.drawingml.diagramData+xml"/>
  <Override PartName="/ppt/diagrams/data14.xml" ContentType="application/vnd.openxmlformats-officedocument.drawingml.diagramData+xml"/>
  <Override PartName="/ppt/diagrams/data9.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10.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diagrams/colors6.xml" ContentType="application/vnd.openxmlformats-officedocument.drawingml.diagramColors+xml"/>
  <Override PartName="/ppt/diagrams/drawing4.xml" ContentType="application/vnd.ms-office.drawingml.diagramDrawing+xml"/>
  <Override PartName="/ppt/diagrams/colors4.xml" ContentType="application/vnd.openxmlformats-officedocument.drawingml.diagramColors+xml"/>
  <Override PartName="/ppt/diagrams/quickStyle4.xml" ContentType="application/vnd.openxmlformats-officedocument.drawingml.diagramStyle+xml"/>
  <Override PartName="/ppt/diagrams/layout4.xml" ContentType="application/vnd.openxmlformats-officedocument.drawingml.diagramLayout+xml"/>
  <Override PartName="/ppt/diagrams/drawing3.xml" ContentType="application/vnd.ms-office.drawingml.diagramDrawing+xml"/>
  <Override PartName="/ppt/diagrams/layout5.xml" ContentType="application/vnd.openxmlformats-officedocument.drawingml.diagramLayout+xml"/>
  <Override PartName="/ppt/notesMasters/notesMaster1.xml" ContentType="application/vnd.openxmlformats-officedocument.presentationml.notesMaster+xml"/>
  <Override PartName="/ppt/diagrams/drawing6.xml" ContentType="application/vnd.ms-office.drawingml.diagramDrawing+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quickStyle5.xml" ContentType="application/vnd.openxmlformats-officedocument.drawingml.diagramStyle+xml"/>
  <Override PartName="/ppt/commentAuthors.xml" ContentType="application/vnd.openxmlformats-officedocument.presentationml.commentAuthors+xml"/>
  <Override PartName="/ppt/diagrams/colors3.xml" ContentType="application/vnd.openxmlformats-officedocument.drawingml.diagramColors+xml"/>
  <Override PartName="/ppt/diagrams/quickStyle3.xml" ContentType="application/vnd.openxmlformats-officedocument.drawingml.diagramStyle+xml"/>
  <Override PartName="/ppt/diagrams/layout3.xml" ContentType="application/vnd.openxmlformats-officedocument.drawingml.diagramLayout+xml"/>
  <Override PartName="/ppt/diagrams/quickStyle1.xml" ContentType="application/vnd.openxmlformats-officedocument.drawingml.diagramStyle+xml"/>
  <Override PartName="/ppt/diagrams/layout1.xml" ContentType="application/vnd.openxmlformats-officedocument.drawingml.diagramLayout+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theme/theme1.xml" ContentType="application/vnd.openxmlformats-officedocument.theme+xml"/>
  <Override PartName="/ppt/diagrams/layout14.xml" ContentType="application/vnd.openxmlformats-officedocument.drawingml.diagramLayout+xml"/>
  <Override PartName="/ppt/diagrams/colors13.xml" ContentType="application/vnd.openxmlformats-officedocument.drawingml.diagramColors+xml"/>
  <Override PartName="/ppt/diagrams/drawing8.xml" ContentType="application/vnd.ms-office.drawingml.diagramDrawing+xml"/>
  <Override PartName="/ppt/diagrams/layout6.xml" ContentType="application/vnd.openxmlformats-officedocument.drawingml.diagramLayout+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layout10.xml" ContentType="application/vnd.openxmlformats-officedocument.drawingml.diagramLayout+xml"/>
  <Override PartName="/ppt/diagrams/colors8.xml" ContentType="application/vnd.openxmlformats-officedocument.drawingml.diagramColors+xml"/>
  <Override PartName="/ppt/diagrams/quickStyle8.xml" ContentType="application/vnd.openxmlformats-officedocument.drawingml.diagramStyle+xml"/>
  <Override PartName="/ppt/diagrams/layout8.xml" ContentType="application/vnd.openxmlformats-officedocument.drawingml.diagramLayout+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quickStyle6.xml" ContentType="application/vnd.openxmlformats-officedocument.drawingml.diagramStyle+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quickStyle12.xml" ContentType="application/vnd.openxmlformats-officedocument.drawingml.diagramStyle+xml"/>
  <Override PartName="/ppt/diagrams/drawing13.xml" ContentType="application/vnd.ms-office.drawingml.diagramDrawing+xml"/>
  <Override PartName="/ppt/diagrams/drawing12.xml" ContentType="application/vnd.ms-office.drawingml.diagramDrawing+xml"/>
  <Override PartName="/ppt/diagrams/layout13.xml" ContentType="application/vnd.openxmlformats-officedocument.drawingml.diagramLayout+xml"/>
  <Override PartName="/ppt/diagrams/quickStyle13.xml" ContentType="application/vnd.openxmlformats-officedocument.drawingml.diagramStyle+xml"/>
  <Override PartName="/ppt/diagrams/layout12.xml" ContentType="application/vnd.openxmlformats-officedocument.drawingml.diagramLayout+xml"/>
  <Override PartName="/ppt/diagrams/colors12.xml" ContentType="application/vnd.openxmlformats-officedocument.drawingml.diagramColors+xml"/>
  <Override PartName="/ppt/diagrams/drawing11.xml" ContentType="application/vnd.ms-office.drawingml.diagramDrawing+xml"/>
  <Override PartName="/ppt/diagrams/drawing5.xml" ContentType="application/vnd.ms-office.drawingml.diagramDrawing+xml"/>
  <Override PartName="/ppt/diagrams/layout11.xml" ContentType="application/vnd.openxmlformats-officedocument.drawingml.diagramLayout+xml"/>
  <Override PartName="/ppt/diagrams/quickStyle11.xml" ContentType="application/vnd.openxmlformats-officedocument.drawingml.diagramStyle+xml"/>
  <Override PartName="/ppt/diagrams/colors5.xml" ContentType="application/vnd.openxmlformats-officedocument.drawingml.diagramColors+xml"/>
  <Override PartName="/ppt/diagrams/colors11.xml" ContentType="application/vnd.openxmlformats-officedocument.drawingml.diagramColors+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8" r:id="rId3"/>
    <p:sldId id="259" r:id="rId4"/>
    <p:sldId id="260" r:id="rId5"/>
    <p:sldId id="261" r:id="rId6"/>
    <p:sldId id="262" r:id="rId7"/>
    <p:sldId id="265" r:id="rId8"/>
    <p:sldId id="263" r:id="rId9"/>
    <p:sldId id="272" r:id="rId10"/>
    <p:sldId id="264"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tanu Sinha" initials="SS" lastIdx="1" clrIdx="0">
    <p:extLst>
      <p:ext uri="{19B8F6BF-5375-455C-9EA6-DF929625EA0E}">
        <p15:presenceInfo xmlns:p15="http://schemas.microsoft.com/office/powerpoint/2012/main" userId="S-1-5-21-2838966446-1611402468-3389684964-1829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1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7.xml.rels><?xml version="1.0" encoding="UTF-8" standalone="yes"?>
<Relationships xmlns="http://schemas.openxmlformats.org/package/2006/relationships"><Relationship Id="rId1" Type="http://schemas.openxmlformats.org/officeDocument/2006/relationships/image" Target="../media/image6.png"/></Relationships>
</file>

<file path=ppt/diagrams/_rels/data9.xml.rels><?xml version="1.0" encoding="UTF-8" standalone="yes"?>
<Relationships xmlns="http://schemas.openxmlformats.org/package/2006/relationships"><Relationship Id="rId1" Type="http://schemas.openxmlformats.org/officeDocument/2006/relationships/image" Target="../media/image6.png"/></Relationships>
</file>

<file path=ppt/diagrams/_rels/drawing7.xml.rels><?xml version="1.0" encoding="UTF-8" standalone="yes"?>
<Relationships xmlns="http://schemas.openxmlformats.org/package/2006/relationships"><Relationship Id="rId1" Type="http://schemas.openxmlformats.org/officeDocument/2006/relationships/image" Target="../media/image6.png"/></Relationships>
</file>

<file path=ppt/diagrams/_rels/drawing9.xml.rels><?xml version="1.0" encoding="UTF-8" standalone="yes"?>
<Relationships xmlns="http://schemas.openxmlformats.org/package/2006/relationships"><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1DF331-CB69-4687-8AA2-7137D6E9CF01}"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701E1B28-443A-445B-A8FC-D76A7FAD02B0}">
      <dgm:prSet/>
      <dgm:spPr/>
      <dgm:t>
        <a:bodyPr/>
        <a:lstStyle/>
        <a:p>
          <a:pPr rtl="0"/>
          <a:r>
            <a:rPr lang="en-US" smtClean="0"/>
            <a:t>Executive Summary</a:t>
          </a:r>
          <a:endParaRPr lang="en-US"/>
        </a:p>
      </dgm:t>
    </dgm:pt>
    <dgm:pt modelId="{60E81100-758C-455B-8FCE-4918B9A3ECED}" type="parTrans" cxnId="{D65BC93E-FD95-423F-9456-AC74B2186AF5}">
      <dgm:prSet/>
      <dgm:spPr/>
      <dgm:t>
        <a:bodyPr/>
        <a:lstStyle/>
        <a:p>
          <a:endParaRPr lang="en-US"/>
        </a:p>
      </dgm:t>
    </dgm:pt>
    <dgm:pt modelId="{0AD734AD-8431-47E1-A971-CBD23B65156F}" type="sibTrans" cxnId="{D65BC93E-FD95-423F-9456-AC74B2186AF5}">
      <dgm:prSet/>
      <dgm:spPr/>
      <dgm:t>
        <a:bodyPr/>
        <a:lstStyle/>
        <a:p>
          <a:endParaRPr lang="en-US"/>
        </a:p>
      </dgm:t>
    </dgm:pt>
    <dgm:pt modelId="{C2A81B7B-71B2-457C-939A-8201256A5D00}">
      <dgm:prSet/>
      <dgm:spPr/>
      <dgm:t>
        <a:bodyPr/>
        <a:lstStyle/>
        <a:p>
          <a:pPr rtl="0"/>
          <a:r>
            <a:rPr lang="en-US" dirty="0" smtClean="0"/>
            <a:t>Current State</a:t>
          </a:r>
          <a:endParaRPr lang="en-US" dirty="0"/>
        </a:p>
      </dgm:t>
    </dgm:pt>
    <dgm:pt modelId="{94F5772E-BA74-4E8B-B5F0-F3D59AC2DB7D}" type="parTrans" cxnId="{415C9DF3-0970-4665-8ADC-BBDE8FD073E1}">
      <dgm:prSet/>
      <dgm:spPr/>
      <dgm:t>
        <a:bodyPr/>
        <a:lstStyle/>
        <a:p>
          <a:endParaRPr lang="en-US"/>
        </a:p>
      </dgm:t>
    </dgm:pt>
    <dgm:pt modelId="{DBA236FE-9D69-4957-9860-0F83C299C7EC}" type="sibTrans" cxnId="{415C9DF3-0970-4665-8ADC-BBDE8FD073E1}">
      <dgm:prSet/>
      <dgm:spPr/>
      <dgm:t>
        <a:bodyPr/>
        <a:lstStyle/>
        <a:p>
          <a:endParaRPr lang="en-US"/>
        </a:p>
      </dgm:t>
    </dgm:pt>
    <dgm:pt modelId="{60E956D9-657D-4776-8BBE-B68C0B91F631}">
      <dgm:prSet/>
      <dgm:spPr/>
      <dgm:t>
        <a:bodyPr/>
        <a:lstStyle/>
        <a:p>
          <a:pPr rtl="0"/>
          <a:r>
            <a:rPr lang="en-US" dirty="0" smtClean="0"/>
            <a:t>Approach - Basic</a:t>
          </a:r>
          <a:endParaRPr lang="en-US" dirty="0"/>
        </a:p>
      </dgm:t>
    </dgm:pt>
    <dgm:pt modelId="{84732DF7-82F6-4BD1-B722-177FC0EB4920}" type="parTrans" cxnId="{9102B324-B3B0-4332-B59A-3D2DCCCC81ED}">
      <dgm:prSet/>
      <dgm:spPr/>
      <dgm:t>
        <a:bodyPr/>
        <a:lstStyle/>
        <a:p>
          <a:endParaRPr lang="en-US"/>
        </a:p>
      </dgm:t>
    </dgm:pt>
    <dgm:pt modelId="{D9BAF308-7022-4487-BA37-DF130D594364}" type="sibTrans" cxnId="{9102B324-B3B0-4332-B59A-3D2DCCCC81ED}">
      <dgm:prSet/>
      <dgm:spPr/>
      <dgm:t>
        <a:bodyPr/>
        <a:lstStyle/>
        <a:p>
          <a:endParaRPr lang="en-US"/>
        </a:p>
      </dgm:t>
    </dgm:pt>
    <dgm:pt modelId="{1CED1555-945B-4E0A-85EF-3EA1A7F0BC17}">
      <dgm:prSet/>
      <dgm:spPr/>
      <dgm:t>
        <a:bodyPr/>
        <a:lstStyle/>
        <a:p>
          <a:pPr rtl="0"/>
          <a:r>
            <a:rPr lang="en-US" smtClean="0"/>
            <a:t>Active Directory as a service plan</a:t>
          </a:r>
          <a:endParaRPr lang="en-US"/>
        </a:p>
      </dgm:t>
    </dgm:pt>
    <dgm:pt modelId="{C71D0418-711E-4042-A262-27F93E6EC5E4}" type="parTrans" cxnId="{85B1C832-B500-4753-B6DB-EEB060AEDC70}">
      <dgm:prSet/>
      <dgm:spPr/>
      <dgm:t>
        <a:bodyPr/>
        <a:lstStyle/>
        <a:p>
          <a:endParaRPr lang="en-US"/>
        </a:p>
      </dgm:t>
    </dgm:pt>
    <dgm:pt modelId="{15B09408-F4C4-40BB-B1C3-0EC6CE35399F}" type="sibTrans" cxnId="{85B1C832-B500-4753-B6DB-EEB060AEDC70}">
      <dgm:prSet/>
      <dgm:spPr/>
      <dgm:t>
        <a:bodyPr/>
        <a:lstStyle/>
        <a:p>
          <a:endParaRPr lang="en-US"/>
        </a:p>
      </dgm:t>
    </dgm:pt>
    <dgm:pt modelId="{A9D5D243-A0D7-4FCD-AC1E-B2C7CA6B3F6F}">
      <dgm:prSet/>
      <dgm:spPr/>
      <dgm:t>
        <a:bodyPr/>
        <a:lstStyle/>
        <a:p>
          <a:pPr rtl="0"/>
          <a:r>
            <a:rPr lang="en-US" smtClean="0"/>
            <a:t>Deployment Considerations</a:t>
          </a:r>
          <a:endParaRPr lang="en-US"/>
        </a:p>
      </dgm:t>
    </dgm:pt>
    <dgm:pt modelId="{916521D5-7357-4D05-A8ED-DBC13E7E9D42}" type="parTrans" cxnId="{1ED6E930-4E35-40D4-A906-D31B6E22D0E7}">
      <dgm:prSet/>
      <dgm:spPr/>
      <dgm:t>
        <a:bodyPr/>
        <a:lstStyle/>
        <a:p>
          <a:endParaRPr lang="en-US"/>
        </a:p>
      </dgm:t>
    </dgm:pt>
    <dgm:pt modelId="{D52A846E-15DF-4099-875F-F658E06965E8}" type="sibTrans" cxnId="{1ED6E930-4E35-40D4-A906-D31B6E22D0E7}">
      <dgm:prSet/>
      <dgm:spPr/>
      <dgm:t>
        <a:bodyPr/>
        <a:lstStyle/>
        <a:p>
          <a:endParaRPr lang="en-US"/>
        </a:p>
      </dgm:t>
    </dgm:pt>
    <dgm:pt modelId="{0A87FC6C-1EFE-490A-AE72-E2EA6F0BA510}">
      <dgm:prSet/>
      <dgm:spPr/>
      <dgm:t>
        <a:bodyPr/>
        <a:lstStyle/>
        <a:p>
          <a:pPr rtl="0"/>
          <a:r>
            <a:rPr lang="en-US" smtClean="0"/>
            <a:t>Rollout</a:t>
          </a:r>
          <a:endParaRPr lang="en-US"/>
        </a:p>
      </dgm:t>
    </dgm:pt>
    <dgm:pt modelId="{CF941D45-5650-43EF-A159-2D4F2802105B}" type="parTrans" cxnId="{D4628E38-2CF4-4D6C-8DD6-DF2C38E35AA0}">
      <dgm:prSet/>
      <dgm:spPr/>
      <dgm:t>
        <a:bodyPr/>
        <a:lstStyle/>
        <a:p>
          <a:endParaRPr lang="en-US"/>
        </a:p>
      </dgm:t>
    </dgm:pt>
    <dgm:pt modelId="{B2031446-EA24-49EC-8571-DD17D20E18BC}" type="sibTrans" cxnId="{D4628E38-2CF4-4D6C-8DD6-DF2C38E35AA0}">
      <dgm:prSet/>
      <dgm:spPr/>
      <dgm:t>
        <a:bodyPr/>
        <a:lstStyle/>
        <a:p>
          <a:endParaRPr lang="en-US"/>
        </a:p>
      </dgm:t>
    </dgm:pt>
    <dgm:pt modelId="{63693BAC-792B-42C1-95F6-35B73767CD1F}">
      <dgm:prSet/>
      <dgm:spPr/>
      <dgm:t>
        <a:bodyPr/>
        <a:lstStyle/>
        <a:p>
          <a:pPr rtl="0"/>
          <a:r>
            <a:rPr lang="en-US" smtClean="0"/>
            <a:t>Training Plan</a:t>
          </a:r>
          <a:endParaRPr lang="en-US"/>
        </a:p>
      </dgm:t>
    </dgm:pt>
    <dgm:pt modelId="{607C1F49-3C94-4305-AE32-4BA22763A647}" type="parTrans" cxnId="{7F2AD366-ED55-4D39-A208-15A6892DDF23}">
      <dgm:prSet/>
      <dgm:spPr/>
      <dgm:t>
        <a:bodyPr/>
        <a:lstStyle/>
        <a:p>
          <a:endParaRPr lang="en-US"/>
        </a:p>
      </dgm:t>
    </dgm:pt>
    <dgm:pt modelId="{A8FC04FF-B43A-40D3-B6C5-A922D4C4FFEB}" type="sibTrans" cxnId="{7F2AD366-ED55-4D39-A208-15A6892DDF23}">
      <dgm:prSet/>
      <dgm:spPr/>
      <dgm:t>
        <a:bodyPr/>
        <a:lstStyle/>
        <a:p>
          <a:endParaRPr lang="en-US"/>
        </a:p>
      </dgm:t>
    </dgm:pt>
    <dgm:pt modelId="{1C6B4C5F-0384-47FF-8449-B8CF0D7033B4}">
      <dgm:prSet/>
      <dgm:spPr/>
      <dgm:t>
        <a:bodyPr/>
        <a:lstStyle/>
        <a:p>
          <a:pPr rtl="0"/>
          <a:r>
            <a:rPr lang="en-US" dirty="0" smtClean="0"/>
            <a:t>Future State</a:t>
          </a:r>
          <a:endParaRPr lang="en-US" dirty="0"/>
        </a:p>
      </dgm:t>
    </dgm:pt>
    <dgm:pt modelId="{293EF172-1DB8-402F-853E-AB40C7450CA6}" type="parTrans" cxnId="{818BBCC3-C8D2-4777-AF28-F7F0CC3DA78A}">
      <dgm:prSet/>
      <dgm:spPr/>
      <dgm:t>
        <a:bodyPr/>
        <a:lstStyle/>
        <a:p>
          <a:endParaRPr lang="en-US"/>
        </a:p>
      </dgm:t>
    </dgm:pt>
    <dgm:pt modelId="{D4B0124C-9F36-4D09-AE0E-3BD437BAD8E0}" type="sibTrans" cxnId="{818BBCC3-C8D2-4777-AF28-F7F0CC3DA78A}">
      <dgm:prSet/>
      <dgm:spPr/>
      <dgm:t>
        <a:bodyPr/>
        <a:lstStyle/>
        <a:p>
          <a:endParaRPr lang="en-US"/>
        </a:p>
      </dgm:t>
    </dgm:pt>
    <dgm:pt modelId="{8F56C954-A5A5-4613-9AA7-08F1B47A2D65}">
      <dgm:prSet/>
      <dgm:spPr/>
      <dgm:t>
        <a:bodyPr/>
        <a:lstStyle/>
        <a:p>
          <a:pPr rtl="0"/>
          <a:r>
            <a:rPr lang="en-US" dirty="0" smtClean="0"/>
            <a:t>Test &amp; Pilot Deployment Plan</a:t>
          </a:r>
          <a:endParaRPr lang="en-US" dirty="0"/>
        </a:p>
      </dgm:t>
    </dgm:pt>
    <dgm:pt modelId="{7D36EA1C-6752-4AFA-B183-DC1B808D3DB9}" type="parTrans" cxnId="{EA9AD288-244D-4FE0-9340-2020926D26BC}">
      <dgm:prSet/>
      <dgm:spPr/>
      <dgm:t>
        <a:bodyPr/>
        <a:lstStyle/>
        <a:p>
          <a:endParaRPr lang="en-US"/>
        </a:p>
      </dgm:t>
    </dgm:pt>
    <dgm:pt modelId="{70FB98EE-0491-4D07-904C-DA1928C4670B}" type="sibTrans" cxnId="{EA9AD288-244D-4FE0-9340-2020926D26BC}">
      <dgm:prSet/>
      <dgm:spPr/>
      <dgm:t>
        <a:bodyPr/>
        <a:lstStyle/>
        <a:p>
          <a:endParaRPr lang="en-US"/>
        </a:p>
      </dgm:t>
    </dgm:pt>
    <dgm:pt modelId="{33255E91-A74C-48F9-BCF8-F3D30DCD684D}">
      <dgm:prSet/>
      <dgm:spPr/>
      <dgm:t>
        <a:bodyPr/>
        <a:lstStyle/>
        <a:p>
          <a:pPr rtl="0"/>
          <a:r>
            <a:rPr lang="en-US" dirty="0" smtClean="0"/>
            <a:t>Approach - Migration</a:t>
          </a:r>
          <a:endParaRPr lang="en-US" dirty="0"/>
        </a:p>
      </dgm:t>
    </dgm:pt>
    <dgm:pt modelId="{91F12764-3F46-4E96-B65A-811AEE91701D}" type="parTrans" cxnId="{4B31E945-C654-4FEF-96F3-C37C9320D34D}">
      <dgm:prSet/>
      <dgm:spPr/>
      <dgm:t>
        <a:bodyPr/>
        <a:lstStyle/>
        <a:p>
          <a:endParaRPr lang="en-US"/>
        </a:p>
      </dgm:t>
    </dgm:pt>
    <dgm:pt modelId="{DC94CBA7-639C-4412-9372-9E23E82CAF8B}" type="sibTrans" cxnId="{4B31E945-C654-4FEF-96F3-C37C9320D34D}">
      <dgm:prSet/>
      <dgm:spPr/>
      <dgm:t>
        <a:bodyPr/>
        <a:lstStyle/>
        <a:p>
          <a:endParaRPr lang="en-US"/>
        </a:p>
      </dgm:t>
    </dgm:pt>
    <dgm:pt modelId="{2F097F33-7065-4E0E-BAD6-7F69A8C991A8}" type="pres">
      <dgm:prSet presAssocID="{161DF331-CB69-4687-8AA2-7137D6E9CF01}" presName="Name0" presStyleCnt="0">
        <dgm:presLayoutVars>
          <dgm:chMax/>
          <dgm:chPref val="3"/>
          <dgm:dir/>
          <dgm:animOne val="branch"/>
          <dgm:animLvl val="lvl"/>
        </dgm:presLayoutVars>
      </dgm:prSet>
      <dgm:spPr/>
      <dgm:t>
        <a:bodyPr/>
        <a:lstStyle/>
        <a:p>
          <a:endParaRPr lang="en-US"/>
        </a:p>
      </dgm:t>
    </dgm:pt>
    <dgm:pt modelId="{486AC818-4996-495C-9A8B-77263A685EFC}" type="pres">
      <dgm:prSet presAssocID="{701E1B28-443A-445B-A8FC-D76A7FAD02B0}" presName="composite" presStyleCnt="0"/>
      <dgm:spPr/>
    </dgm:pt>
    <dgm:pt modelId="{99BC0009-3D1D-44C0-B218-9C170017A335}" type="pres">
      <dgm:prSet presAssocID="{701E1B28-443A-445B-A8FC-D76A7FAD02B0}" presName="FirstChild" presStyleLbl="revTx" presStyleIdx="0" presStyleCnt="10">
        <dgm:presLayoutVars>
          <dgm:chMax val="0"/>
          <dgm:chPref val="0"/>
          <dgm:bulletEnabled val="1"/>
        </dgm:presLayoutVars>
      </dgm:prSet>
      <dgm:spPr/>
    </dgm:pt>
    <dgm:pt modelId="{2006DB7A-FDC7-47EF-A61C-0F9361F60E35}" type="pres">
      <dgm:prSet presAssocID="{701E1B28-443A-445B-A8FC-D76A7FAD02B0}" presName="Parent" presStyleLbl="alignNode1" presStyleIdx="0" presStyleCnt="10">
        <dgm:presLayoutVars>
          <dgm:chMax val="3"/>
          <dgm:chPref val="3"/>
          <dgm:bulletEnabled val="1"/>
        </dgm:presLayoutVars>
      </dgm:prSet>
      <dgm:spPr/>
      <dgm:t>
        <a:bodyPr/>
        <a:lstStyle/>
        <a:p>
          <a:endParaRPr lang="en-US"/>
        </a:p>
      </dgm:t>
    </dgm:pt>
    <dgm:pt modelId="{83EBF2A5-38C9-4416-A953-14D3CFFA104B}" type="pres">
      <dgm:prSet presAssocID="{701E1B28-443A-445B-A8FC-D76A7FAD02B0}" presName="Accent" presStyleLbl="parChTrans1D1" presStyleIdx="0" presStyleCnt="10"/>
      <dgm:spPr/>
    </dgm:pt>
    <dgm:pt modelId="{E7AA9B70-CF9E-43AF-87D6-C52AB73726B4}" type="pres">
      <dgm:prSet presAssocID="{0AD734AD-8431-47E1-A971-CBD23B65156F}" presName="sibTrans" presStyleCnt="0"/>
      <dgm:spPr/>
    </dgm:pt>
    <dgm:pt modelId="{B6B4557C-1328-4024-BB2E-DAECE76A7B0A}" type="pres">
      <dgm:prSet presAssocID="{C2A81B7B-71B2-457C-939A-8201256A5D00}" presName="composite" presStyleCnt="0"/>
      <dgm:spPr/>
    </dgm:pt>
    <dgm:pt modelId="{08310555-FF9C-43EA-A4E4-89B325116C15}" type="pres">
      <dgm:prSet presAssocID="{C2A81B7B-71B2-457C-939A-8201256A5D00}" presName="FirstChild" presStyleLbl="revTx" presStyleIdx="1" presStyleCnt="10">
        <dgm:presLayoutVars>
          <dgm:chMax val="0"/>
          <dgm:chPref val="0"/>
          <dgm:bulletEnabled val="1"/>
        </dgm:presLayoutVars>
      </dgm:prSet>
      <dgm:spPr/>
    </dgm:pt>
    <dgm:pt modelId="{978D4A8D-05EA-4B94-B351-6A98E769EE3F}" type="pres">
      <dgm:prSet presAssocID="{C2A81B7B-71B2-457C-939A-8201256A5D00}" presName="Parent" presStyleLbl="alignNode1" presStyleIdx="1" presStyleCnt="10">
        <dgm:presLayoutVars>
          <dgm:chMax val="3"/>
          <dgm:chPref val="3"/>
          <dgm:bulletEnabled val="1"/>
        </dgm:presLayoutVars>
      </dgm:prSet>
      <dgm:spPr/>
      <dgm:t>
        <a:bodyPr/>
        <a:lstStyle/>
        <a:p>
          <a:endParaRPr lang="en-US"/>
        </a:p>
      </dgm:t>
    </dgm:pt>
    <dgm:pt modelId="{829D0630-8FA6-49BB-86A8-9DAFD68294D3}" type="pres">
      <dgm:prSet presAssocID="{C2A81B7B-71B2-457C-939A-8201256A5D00}" presName="Accent" presStyleLbl="parChTrans1D1" presStyleIdx="1" presStyleCnt="10"/>
      <dgm:spPr/>
    </dgm:pt>
    <dgm:pt modelId="{9579006B-FB66-4869-8754-809083B61C08}" type="pres">
      <dgm:prSet presAssocID="{DBA236FE-9D69-4957-9860-0F83C299C7EC}" presName="sibTrans" presStyleCnt="0"/>
      <dgm:spPr/>
    </dgm:pt>
    <dgm:pt modelId="{1C2BE6A7-2ECE-4A64-BCC4-2996C6DC20AF}" type="pres">
      <dgm:prSet presAssocID="{1C6B4C5F-0384-47FF-8449-B8CF0D7033B4}" presName="composite" presStyleCnt="0"/>
      <dgm:spPr/>
    </dgm:pt>
    <dgm:pt modelId="{3D774B31-62F0-44C5-A42A-1F8FB60EF435}" type="pres">
      <dgm:prSet presAssocID="{1C6B4C5F-0384-47FF-8449-B8CF0D7033B4}" presName="FirstChild" presStyleLbl="revTx" presStyleIdx="2" presStyleCnt="10">
        <dgm:presLayoutVars>
          <dgm:chMax val="0"/>
          <dgm:chPref val="0"/>
          <dgm:bulletEnabled val="1"/>
        </dgm:presLayoutVars>
      </dgm:prSet>
      <dgm:spPr/>
    </dgm:pt>
    <dgm:pt modelId="{6F750748-0669-4F92-B715-C08359B7147B}" type="pres">
      <dgm:prSet presAssocID="{1C6B4C5F-0384-47FF-8449-B8CF0D7033B4}" presName="Parent" presStyleLbl="alignNode1" presStyleIdx="2" presStyleCnt="10">
        <dgm:presLayoutVars>
          <dgm:chMax val="3"/>
          <dgm:chPref val="3"/>
          <dgm:bulletEnabled val="1"/>
        </dgm:presLayoutVars>
      </dgm:prSet>
      <dgm:spPr/>
      <dgm:t>
        <a:bodyPr/>
        <a:lstStyle/>
        <a:p>
          <a:endParaRPr lang="en-US"/>
        </a:p>
      </dgm:t>
    </dgm:pt>
    <dgm:pt modelId="{F6067159-205B-422C-B8D5-D07B41BD131A}" type="pres">
      <dgm:prSet presAssocID="{1C6B4C5F-0384-47FF-8449-B8CF0D7033B4}" presName="Accent" presStyleLbl="parChTrans1D1" presStyleIdx="2" presStyleCnt="10"/>
      <dgm:spPr/>
    </dgm:pt>
    <dgm:pt modelId="{E6D1ECB7-C4F2-4622-8414-8FBEBABB7B39}" type="pres">
      <dgm:prSet presAssocID="{D4B0124C-9F36-4D09-AE0E-3BD437BAD8E0}" presName="sibTrans" presStyleCnt="0"/>
      <dgm:spPr/>
    </dgm:pt>
    <dgm:pt modelId="{A4487B67-5CB2-4A5C-B85F-B645492CF34B}" type="pres">
      <dgm:prSet presAssocID="{60E956D9-657D-4776-8BBE-B68C0B91F631}" presName="composite" presStyleCnt="0"/>
      <dgm:spPr/>
    </dgm:pt>
    <dgm:pt modelId="{CB7C2EA2-DB65-4E52-B4E0-F713CFE025BB}" type="pres">
      <dgm:prSet presAssocID="{60E956D9-657D-4776-8BBE-B68C0B91F631}" presName="FirstChild" presStyleLbl="revTx" presStyleIdx="3" presStyleCnt="10">
        <dgm:presLayoutVars>
          <dgm:chMax val="0"/>
          <dgm:chPref val="0"/>
          <dgm:bulletEnabled val="1"/>
        </dgm:presLayoutVars>
      </dgm:prSet>
      <dgm:spPr/>
    </dgm:pt>
    <dgm:pt modelId="{90648433-6F51-4462-91EC-57A523EE6CAC}" type="pres">
      <dgm:prSet presAssocID="{60E956D9-657D-4776-8BBE-B68C0B91F631}" presName="Parent" presStyleLbl="alignNode1" presStyleIdx="3" presStyleCnt="10">
        <dgm:presLayoutVars>
          <dgm:chMax val="3"/>
          <dgm:chPref val="3"/>
          <dgm:bulletEnabled val="1"/>
        </dgm:presLayoutVars>
      </dgm:prSet>
      <dgm:spPr/>
      <dgm:t>
        <a:bodyPr/>
        <a:lstStyle/>
        <a:p>
          <a:endParaRPr lang="en-US"/>
        </a:p>
      </dgm:t>
    </dgm:pt>
    <dgm:pt modelId="{A53AAEFF-C878-4002-8C37-F97178357408}" type="pres">
      <dgm:prSet presAssocID="{60E956D9-657D-4776-8BBE-B68C0B91F631}" presName="Accent" presStyleLbl="parChTrans1D1" presStyleIdx="3" presStyleCnt="10"/>
      <dgm:spPr/>
    </dgm:pt>
    <dgm:pt modelId="{1C6E62B9-3135-41DD-8F45-6A90FD24326C}" type="pres">
      <dgm:prSet presAssocID="{D9BAF308-7022-4487-BA37-DF130D594364}" presName="sibTrans" presStyleCnt="0"/>
      <dgm:spPr/>
    </dgm:pt>
    <dgm:pt modelId="{55668D32-2A1D-4F51-8EDD-CE4CE75D0FC7}" type="pres">
      <dgm:prSet presAssocID="{33255E91-A74C-48F9-BCF8-F3D30DCD684D}" presName="composite" presStyleCnt="0"/>
      <dgm:spPr/>
    </dgm:pt>
    <dgm:pt modelId="{9F7E2B6B-BDC0-46B1-A284-54AFEC192498}" type="pres">
      <dgm:prSet presAssocID="{33255E91-A74C-48F9-BCF8-F3D30DCD684D}" presName="FirstChild" presStyleLbl="revTx" presStyleIdx="4" presStyleCnt="10">
        <dgm:presLayoutVars>
          <dgm:chMax val="0"/>
          <dgm:chPref val="0"/>
          <dgm:bulletEnabled val="1"/>
        </dgm:presLayoutVars>
      </dgm:prSet>
      <dgm:spPr/>
    </dgm:pt>
    <dgm:pt modelId="{F7547CCA-BC62-4E9E-8917-2806078EFE24}" type="pres">
      <dgm:prSet presAssocID="{33255E91-A74C-48F9-BCF8-F3D30DCD684D}" presName="Parent" presStyleLbl="alignNode1" presStyleIdx="4" presStyleCnt="10">
        <dgm:presLayoutVars>
          <dgm:chMax val="3"/>
          <dgm:chPref val="3"/>
          <dgm:bulletEnabled val="1"/>
        </dgm:presLayoutVars>
      </dgm:prSet>
      <dgm:spPr/>
      <dgm:t>
        <a:bodyPr/>
        <a:lstStyle/>
        <a:p>
          <a:endParaRPr lang="en-US"/>
        </a:p>
      </dgm:t>
    </dgm:pt>
    <dgm:pt modelId="{97F62F8A-1E78-457D-84D5-A5730A1820E1}" type="pres">
      <dgm:prSet presAssocID="{33255E91-A74C-48F9-BCF8-F3D30DCD684D}" presName="Accent" presStyleLbl="parChTrans1D1" presStyleIdx="4" presStyleCnt="10"/>
      <dgm:spPr/>
    </dgm:pt>
    <dgm:pt modelId="{FC9B7A9B-CEA0-4E6B-8B2B-95BA70A28FC7}" type="pres">
      <dgm:prSet presAssocID="{DC94CBA7-639C-4412-9372-9E23E82CAF8B}" presName="sibTrans" presStyleCnt="0"/>
      <dgm:spPr/>
    </dgm:pt>
    <dgm:pt modelId="{22CC50CC-0539-4429-BB13-F051116FF044}" type="pres">
      <dgm:prSet presAssocID="{1CED1555-945B-4E0A-85EF-3EA1A7F0BC17}" presName="composite" presStyleCnt="0"/>
      <dgm:spPr/>
    </dgm:pt>
    <dgm:pt modelId="{DD3E3362-F15B-487B-BF83-BA778788549B}" type="pres">
      <dgm:prSet presAssocID="{1CED1555-945B-4E0A-85EF-3EA1A7F0BC17}" presName="FirstChild" presStyleLbl="revTx" presStyleIdx="5" presStyleCnt="10">
        <dgm:presLayoutVars>
          <dgm:chMax val="0"/>
          <dgm:chPref val="0"/>
          <dgm:bulletEnabled val="1"/>
        </dgm:presLayoutVars>
      </dgm:prSet>
      <dgm:spPr/>
    </dgm:pt>
    <dgm:pt modelId="{EB6DEA3F-6D71-4FFF-B7F6-248D2DB77C4D}" type="pres">
      <dgm:prSet presAssocID="{1CED1555-945B-4E0A-85EF-3EA1A7F0BC17}" presName="Parent" presStyleLbl="alignNode1" presStyleIdx="5" presStyleCnt="10">
        <dgm:presLayoutVars>
          <dgm:chMax val="3"/>
          <dgm:chPref val="3"/>
          <dgm:bulletEnabled val="1"/>
        </dgm:presLayoutVars>
      </dgm:prSet>
      <dgm:spPr/>
      <dgm:t>
        <a:bodyPr/>
        <a:lstStyle/>
        <a:p>
          <a:endParaRPr lang="en-US"/>
        </a:p>
      </dgm:t>
    </dgm:pt>
    <dgm:pt modelId="{BFC5D59B-F2E1-4643-8006-75EA61082967}" type="pres">
      <dgm:prSet presAssocID="{1CED1555-945B-4E0A-85EF-3EA1A7F0BC17}" presName="Accent" presStyleLbl="parChTrans1D1" presStyleIdx="5" presStyleCnt="10"/>
      <dgm:spPr/>
    </dgm:pt>
    <dgm:pt modelId="{95BE6E3B-0577-4270-B66D-C977AB3F8988}" type="pres">
      <dgm:prSet presAssocID="{15B09408-F4C4-40BB-B1C3-0EC6CE35399F}" presName="sibTrans" presStyleCnt="0"/>
      <dgm:spPr/>
    </dgm:pt>
    <dgm:pt modelId="{2EE17E6C-171C-44D5-8154-17DDB24F4CDF}" type="pres">
      <dgm:prSet presAssocID="{8F56C954-A5A5-4613-9AA7-08F1B47A2D65}" presName="composite" presStyleCnt="0"/>
      <dgm:spPr/>
    </dgm:pt>
    <dgm:pt modelId="{26F6026A-D44F-49BE-98D3-C3B052D0E5EB}" type="pres">
      <dgm:prSet presAssocID="{8F56C954-A5A5-4613-9AA7-08F1B47A2D65}" presName="FirstChild" presStyleLbl="revTx" presStyleIdx="6" presStyleCnt="10">
        <dgm:presLayoutVars>
          <dgm:chMax val="0"/>
          <dgm:chPref val="0"/>
          <dgm:bulletEnabled val="1"/>
        </dgm:presLayoutVars>
      </dgm:prSet>
      <dgm:spPr/>
    </dgm:pt>
    <dgm:pt modelId="{7480A9D7-E30A-4B95-B828-C2F0178B85C3}" type="pres">
      <dgm:prSet presAssocID="{8F56C954-A5A5-4613-9AA7-08F1B47A2D65}" presName="Parent" presStyleLbl="alignNode1" presStyleIdx="6" presStyleCnt="10">
        <dgm:presLayoutVars>
          <dgm:chMax val="3"/>
          <dgm:chPref val="3"/>
          <dgm:bulletEnabled val="1"/>
        </dgm:presLayoutVars>
      </dgm:prSet>
      <dgm:spPr/>
      <dgm:t>
        <a:bodyPr/>
        <a:lstStyle/>
        <a:p>
          <a:endParaRPr lang="en-US"/>
        </a:p>
      </dgm:t>
    </dgm:pt>
    <dgm:pt modelId="{260CC335-CC53-4E82-AD15-44AEAD2D8E14}" type="pres">
      <dgm:prSet presAssocID="{8F56C954-A5A5-4613-9AA7-08F1B47A2D65}" presName="Accent" presStyleLbl="parChTrans1D1" presStyleIdx="6" presStyleCnt="10"/>
      <dgm:spPr/>
    </dgm:pt>
    <dgm:pt modelId="{9DB6B7EB-AA75-4610-B01E-78A755371066}" type="pres">
      <dgm:prSet presAssocID="{70FB98EE-0491-4D07-904C-DA1928C4670B}" presName="sibTrans" presStyleCnt="0"/>
      <dgm:spPr/>
    </dgm:pt>
    <dgm:pt modelId="{87619457-B627-4C55-9CE5-E9B625B3E066}" type="pres">
      <dgm:prSet presAssocID="{A9D5D243-A0D7-4FCD-AC1E-B2C7CA6B3F6F}" presName="composite" presStyleCnt="0"/>
      <dgm:spPr/>
    </dgm:pt>
    <dgm:pt modelId="{14E141AB-E7DC-4445-8149-5666AADA5A94}" type="pres">
      <dgm:prSet presAssocID="{A9D5D243-A0D7-4FCD-AC1E-B2C7CA6B3F6F}" presName="FirstChild" presStyleLbl="revTx" presStyleIdx="7" presStyleCnt="10">
        <dgm:presLayoutVars>
          <dgm:chMax val="0"/>
          <dgm:chPref val="0"/>
          <dgm:bulletEnabled val="1"/>
        </dgm:presLayoutVars>
      </dgm:prSet>
      <dgm:spPr/>
    </dgm:pt>
    <dgm:pt modelId="{71D6BC72-E1F5-48D9-966E-5DD8EA0B6A52}" type="pres">
      <dgm:prSet presAssocID="{A9D5D243-A0D7-4FCD-AC1E-B2C7CA6B3F6F}" presName="Parent" presStyleLbl="alignNode1" presStyleIdx="7" presStyleCnt="10">
        <dgm:presLayoutVars>
          <dgm:chMax val="3"/>
          <dgm:chPref val="3"/>
          <dgm:bulletEnabled val="1"/>
        </dgm:presLayoutVars>
      </dgm:prSet>
      <dgm:spPr/>
      <dgm:t>
        <a:bodyPr/>
        <a:lstStyle/>
        <a:p>
          <a:endParaRPr lang="en-US"/>
        </a:p>
      </dgm:t>
    </dgm:pt>
    <dgm:pt modelId="{7C474906-4675-4170-918C-75A0B875BA51}" type="pres">
      <dgm:prSet presAssocID="{A9D5D243-A0D7-4FCD-AC1E-B2C7CA6B3F6F}" presName="Accent" presStyleLbl="parChTrans1D1" presStyleIdx="7" presStyleCnt="10"/>
      <dgm:spPr/>
    </dgm:pt>
    <dgm:pt modelId="{752407B2-8C52-4009-A174-9C5E38275D3B}" type="pres">
      <dgm:prSet presAssocID="{D52A846E-15DF-4099-875F-F658E06965E8}" presName="sibTrans" presStyleCnt="0"/>
      <dgm:spPr/>
    </dgm:pt>
    <dgm:pt modelId="{04D3C97B-6D95-4460-81CE-3B9ED5653C24}" type="pres">
      <dgm:prSet presAssocID="{0A87FC6C-1EFE-490A-AE72-E2EA6F0BA510}" presName="composite" presStyleCnt="0"/>
      <dgm:spPr/>
    </dgm:pt>
    <dgm:pt modelId="{22185833-4C67-43F4-B373-087BAE509F71}" type="pres">
      <dgm:prSet presAssocID="{0A87FC6C-1EFE-490A-AE72-E2EA6F0BA510}" presName="FirstChild" presStyleLbl="revTx" presStyleIdx="8" presStyleCnt="10">
        <dgm:presLayoutVars>
          <dgm:chMax val="0"/>
          <dgm:chPref val="0"/>
          <dgm:bulletEnabled val="1"/>
        </dgm:presLayoutVars>
      </dgm:prSet>
      <dgm:spPr/>
    </dgm:pt>
    <dgm:pt modelId="{DA5EC553-1B37-49CE-8692-9F84E480D3C9}" type="pres">
      <dgm:prSet presAssocID="{0A87FC6C-1EFE-490A-AE72-E2EA6F0BA510}" presName="Parent" presStyleLbl="alignNode1" presStyleIdx="8" presStyleCnt="10">
        <dgm:presLayoutVars>
          <dgm:chMax val="3"/>
          <dgm:chPref val="3"/>
          <dgm:bulletEnabled val="1"/>
        </dgm:presLayoutVars>
      </dgm:prSet>
      <dgm:spPr/>
      <dgm:t>
        <a:bodyPr/>
        <a:lstStyle/>
        <a:p>
          <a:endParaRPr lang="en-US"/>
        </a:p>
      </dgm:t>
    </dgm:pt>
    <dgm:pt modelId="{A674DE16-758E-42DB-A2FD-5D61BB8F7D60}" type="pres">
      <dgm:prSet presAssocID="{0A87FC6C-1EFE-490A-AE72-E2EA6F0BA510}" presName="Accent" presStyleLbl="parChTrans1D1" presStyleIdx="8" presStyleCnt="10"/>
      <dgm:spPr/>
    </dgm:pt>
    <dgm:pt modelId="{73CEBD38-52A8-4DF0-AF4E-7CF36014F239}" type="pres">
      <dgm:prSet presAssocID="{B2031446-EA24-49EC-8571-DD17D20E18BC}" presName="sibTrans" presStyleCnt="0"/>
      <dgm:spPr/>
    </dgm:pt>
    <dgm:pt modelId="{CAFB670C-972B-4E59-953F-AC1A4FB33406}" type="pres">
      <dgm:prSet presAssocID="{63693BAC-792B-42C1-95F6-35B73767CD1F}" presName="composite" presStyleCnt="0"/>
      <dgm:spPr/>
    </dgm:pt>
    <dgm:pt modelId="{5D772F69-1AA9-4726-8486-A216894B8708}" type="pres">
      <dgm:prSet presAssocID="{63693BAC-792B-42C1-95F6-35B73767CD1F}" presName="FirstChild" presStyleLbl="revTx" presStyleIdx="9" presStyleCnt="10">
        <dgm:presLayoutVars>
          <dgm:chMax val="0"/>
          <dgm:chPref val="0"/>
          <dgm:bulletEnabled val="1"/>
        </dgm:presLayoutVars>
      </dgm:prSet>
      <dgm:spPr/>
    </dgm:pt>
    <dgm:pt modelId="{87CDB168-27BD-4F41-A72F-38118523BD46}" type="pres">
      <dgm:prSet presAssocID="{63693BAC-792B-42C1-95F6-35B73767CD1F}" presName="Parent" presStyleLbl="alignNode1" presStyleIdx="9" presStyleCnt="10">
        <dgm:presLayoutVars>
          <dgm:chMax val="3"/>
          <dgm:chPref val="3"/>
          <dgm:bulletEnabled val="1"/>
        </dgm:presLayoutVars>
      </dgm:prSet>
      <dgm:spPr/>
      <dgm:t>
        <a:bodyPr/>
        <a:lstStyle/>
        <a:p>
          <a:endParaRPr lang="en-US"/>
        </a:p>
      </dgm:t>
    </dgm:pt>
    <dgm:pt modelId="{D62AB496-8D04-4BAE-8F22-726AA988014C}" type="pres">
      <dgm:prSet presAssocID="{63693BAC-792B-42C1-95F6-35B73767CD1F}" presName="Accent" presStyleLbl="parChTrans1D1" presStyleIdx="9" presStyleCnt="10"/>
      <dgm:spPr/>
    </dgm:pt>
  </dgm:ptLst>
  <dgm:cxnLst>
    <dgm:cxn modelId="{D4628E38-2CF4-4D6C-8DD6-DF2C38E35AA0}" srcId="{161DF331-CB69-4687-8AA2-7137D6E9CF01}" destId="{0A87FC6C-1EFE-490A-AE72-E2EA6F0BA510}" srcOrd="8" destOrd="0" parTransId="{CF941D45-5650-43EF-A159-2D4F2802105B}" sibTransId="{B2031446-EA24-49EC-8571-DD17D20E18BC}"/>
    <dgm:cxn modelId="{F4E807F5-7E2D-48AE-A8FE-2EF675B33F3A}" type="presOf" srcId="{1CED1555-945B-4E0A-85EF-3EA1A7F0BC17}" destId="{EB6DEA3F-6D71-4FFF-B7F6-248D2DB77C4D}" srcOrd="0" destOrd="0" presId="urn:microsoft.com/office/officeart/2011/layout/TabList"/>
    <dgm:cxn modelId="{6B1EDAD6-4EDA-45A6-B8E7-3FCB6C4E525F}" type="presOf" srcId="{60E956D9-657D-4776-8BBE-B68C0B91F631}" destId="{90648433-6F51-4462-91EC-57A523EE6CAC}" srcOrd="0" destOrd="0" presId="urn:microsoft.com/office/officeart/2011/layout/TabList"/>
    <dgm:cxn modelId="{9102B324-B3B0-4332-B59A-3D2DCCCC81ED}" srcId="{161DF331-CB69-4687-8AA2-7137D6E9CF01}" destId="{60E956D9-657D-4776-8BBE-B68C0B91F631}" srcOrd="3" destOrd="0" parTransId="{84732DF7-82F6-4BD1-B722-177FC0EB4920}" sibTransId="{D9BAF308-7022-4487-BA37-DF130D594364}"/>
    <dgm:cxn modelId="{818BBCC3-C8D2-4777-AF28-F7F0CC3DA78A}" srcId="{161DF331-CB69-4687-8AA2-7137D6E9CF01}" destId="{1C6B4C5F-0384-47FF-8449-B8CF0D7033B4}" srcOrd="2" destOrd="0" parTransId="{293EF172-1DB8-402F-853E-AB40C7450CA6}" sibTransId="{D4B0124C-9F36-4D09-AE0E-3BD437BAD8E0}"/>
    <dgm:cxn modelId="{1ED6E930-4E35-40D4-A906-D31B6E22D0E7}" srcId="{161DF331-CB69-4687-8AA2-7137D6E9CF01}" destId="{A9D5D243-A0D7-4FCD-AC1E-B2C7CA6B3F6F}" srcOrd="7" destOrd="0" parTransId="{916521D5-7357-4D05-A8ED-DBC13E7E9D42}" sibTransId="{D52A846E-15DF-4099-875F-F658E06965E8}"/>
    <dgm:cxn modelId="{66F8EF69-2A28-49D3-A78F-D7BD102BC3C5}" type="presOf" srcId="{63693BAC-792B-42C1-95F6-35B73767CD1F}" destId="{87CDB168-27BD-4F41-A72F-38118523BD46}" srcOrd="0" destOrd="0" presId="urn:microsoft.com/office/officeart/2011/layout/TabList"/>
    <dgm:cxn modelId="{EF5BC31D-9B78-4EEA-A213-649633F6FD14}" type="presOf" srcId="{A9D5D243-A0D7-4FCD-AC1E-B2C7CA6B3F6F}" destId="{71D6BC72-E1F5-48D9-966E-5DD8EA0B6A52}" srcOrd="0" destOrd="0" presId="urn:microsoft.com/office/officeart/2011/layout/TabList"/>
    <dgm:cxn modelId="{415C9DF3-0970-4665-8ADC-BBDE8FD073E1}" srcId="{161DF331-CB69-4687-8AA2-7137D6E9CF01}" destId="{C2A81B7B-71B2-457C-939A-8201256A5D00}" srcOrd="1" destOrd="0" parTransId="{94F5772E-BA74-4E8B-B5F0-F3D59AC2DB7D}" sibTransId="{DBA236FE-9D69-4957-9860-0F83C299C7EC}"/>
    <dgm:cxn modelId="{81638C1C-ECB1-408B-B1F6-9F50F580454F}" type="presOf" srcId="{33255E91-A74C-48F9-BCF8-F3D30DCD684D}" destId="{F7547CCA-BC62-4E9E-8917-2806078EFE24}" srcOrd="0" destOrd="0" presId="urn:microsoft.com/office/officeart/2011/layout/TabList"/>
    <dgm:cxn modelId="{7F2AD366-ED55-4D39-A208-15A6892DDF23}" srcId="{161DF331-CB69-4687-8AA2-7137D6E9CF01}" destId="{63693BAC-792B-42C1-95F6-35B73767CD1F}" srcOrd="9" destOrd="0" parTransId="{607C1F49-3C94-4305-AE32-4BA22763A647}" sibTransId="{A8FC04FF-B43A-40D3-B6C5-A922D4C4FFEB}"/>
    <dgm:cxn modelId="{049B5AEE-9C1A-4B0B-A822-25D14CDA7999}" type="presOf" srcId="{8F56C954-A5A5-4613-9AA7-08F1B47A2D65}" destId="{7480A9D7-E30A-4B95-B828-C2F0178B85C3}" srcOrd="0" destOrd="0" presId="urn:microsoft.com/office/officeart/2011/layout/TabList"/>
    <dgm:cxn modelId="{85B1C832-B500-4753-B6DB-EEB060AEDC70}" srcId="{161DF331-CB69-4687-8AA2-7137D6E9CF01}" destId="{1CED1555-945B-4E0A-85EF-3EA1A7F0BC17}" srcOrd="5" destOrd="0" parTransId="{C71D0418-711E-4042-A262-27F93E6EC5E4}" sibTransId="{15B09408-F4C4-40BB-B1C3-0EC6CE35399F}"/>
    <dgm:cxn modelId="{2CBD1F3E-5FBA-47E2-A4E0-6BC52702D2EC}" type="presOf" srcId="{701E1B28-443A-445B-A8FC-D76A7FAD02B0}" destId="{2006DB7A-FDC7-47EF-A61C-0F9361F60E35}" srcOrd="0" destOrd="0" presId="urn:microsoft.com/office/officeart/2011/layout/TabList"/>
    <dgm:cxn modelId="{D65BC93E-FD95-423F-9456-AC74B2186AF5}" srcId="{161DF331-CB69-4687-8AA2-7137D6E9CF01}" destId="{701E1B28-443A-445B-A8FC-D76A7FAD02B0}" srcOrd="0" destOrd="0" parTransId="{60E81100-758C-455B-8FCE-4918B9A3ECED}" sibTransId="{0AD734AD-8431-47E1-A971-CBD23B65156F}"/>
    <dgm:cxn modelId="{4B31E945-C654-4FEF-96F3-C37C9320D34D}" srcId="{161DF331-CB69-4687-8AA2-7137D6E9CF01}" destId="{33255E91-A74C-48F9-BCF8-F3D30DCD684D}" srcOrd="4" destOrd="0" parTransId="{91F12764-3F46-4E96-B65A-811AEE91701D}" sibTransId="{DC94CBA7-639C-4412-9372-9E23E82CAF8B}"/>
    <dgm:cxn modelId="{EA9AD288-244D-4FE0-9340-2020926D26BC}" srcId="{161DF331-CB69-4687-8AA2-7137D6E9CF01}" destId="{8F56C954-A5A5-4613-9AA7-08F1B47A2D65}" srcOrd="6" destOrd="0" parTransId="{7D36EA1C-6752-4AFA-B183-DC1B808D3DB9}" sibTransId="{70FB98EE-0491-4D07-904C-DA1928C4670B}"/>
    <dgm:cxn modelId="{7A557BDB-DB3C-4C37-9F3B-DFE5181F55CC}" type="presOf" srcId="{1C6B4C5F-0384-47FF-8449-B8CF0D7033B4}" destId="{6F750748-0669-4F92-B715-C08359B7147B}" srcOrd="0" destOrd="0" presId="urn:microsoft.com/office/officeart/2011/layout/TabList"/>
    <dgm:cxn modelId="{A33FE80C-38A6-48E0-8F39-61AC374B775F}" type="presOf" srcId="{C2A81B7B-71B2-457C-939A-8201256A5D00}" destId="{978D4A8D-05EA-4B94-B351-6A98E769EE3F}" srcOrd="0" destOrd="0" presId="urn:microsoft.com/office/officeart/2011/layout/TabList"/>
    <dgm:cxn modelId="{A267EBCF-B3F9-404F-A73A-B3BD0896A4AE}" type="presOf" srcId="{161DF331-CB69-4687-8AA2-7137D6E9CF01}" destId="{2F097F33-7065-4E0E-BAD6-7F69A8C991A8}" srcOrd="0" destOrd="0" presId="urn:microsoft.com/office/officeart/2011/layout/TabList"/>
    <dgm:cxn modelId="{CCAFF18E-8750-4737-AEC8-9F91CDA29FF9}" type="presOf" srcId="{0A87FC6C-1EFE-490A-AE72-E2EA6F0BA510}" destId="{DA5EC553-1B37-49CE-8692-9F84E480D3C9}" srcOrd="0" destOrd="0" presId="urn:microsoft.com/office/officeart/2011/layout/TabList"/>
    <dgm:cxn modelId="{D2AB6EA5-8DEB-4F54-8656-D360E2C9B874}" type="presParOf" srcId="{2F097F33-7065-4E0E-BAD6-7F69A8C991A8}" destId="{486AC818-4996-495C-9A8B-77263A685EFC}" srcOrd="0" destOrd="0" presId="urn:microsoft.com/office/officeart/2011/layout/TabList"/>
    <dgm:cxn modelId="{6CF0C483-EAEE-4893-874C-5361E92A4B73}" type="presParOf" srcId="{486AC818-4996-495C-9A8B-77263A685EFC}" destId="{99BC0009-3D1D-44C0-B218-9C170017A335}" srcOrd="0" destOrd="0" presId="urn:microsoft.com/office/officeart/2011/layout/TabList"/>
    <dgm:cxn modelId="{2797C48C-5AA7-4B9C-B36C-1810A7B85A10}" type="presParOf" srcId="{486AC818-4996-495C-9A8B-77263A685EFC}" destId="{2006DB7A-FDC7-47EF-A61C-0F9361F60E35}" srcOrd="1" destOrd="0" presId="urn:microsoft.com/office/officeart/2011/layout/TabList"/>
    <dgm:cxn modelId="{6D34EDC1-9251-4B60-A7F7-3954D841901E}" type="presParOf" srcId="{486AC818-4996-495C-9A8B-77263A685EFC}" destId="{83EBF2A5-38C9-4416-A953-14D3CFFA104B}" srcOrd="2" destOrd="0" presId="urn:microsoft.com/office/officeart/2011/layout/TabList"/>
    <dgm:cxn modelId="{111C88E9-86D6-4FBD-A51D-FCC92F6A4C7B}" type="presParOf" srcId="{2F097F33-7065-4E0E-BAD6-7F69A8C991A8}" destId="{E7AA9B70-CF9E-43AF-87D6-C52AB73726B4}" srcOrd="1" destOrd="0" presId="urn:microsoft.com/office/officeart/2011/layout/TabList"/>
    <dgm:cxn modelId="{F808EBF1-29A5-49CC-B8DE-1C96EEAC17CF}" type="presParOf" srcId="{2F097F33-7065-4E0E-BAD6-7F69A8C991A8}" destId="{B6B4557C-1328-4024-BB2E-DAECE76A7B0A}" srcOrd="2" destOrd="0" presId="urn:microsoft.com/office/officeart/2011/layout/TabList"/>
    <dgm:cxn modelId="{8916A976-40B6-4B9B-89CC-8EE1E6396BAF}" type="presParOf" srcId="{B6B4557C-1328-4024-BB2E-DAECE76A7B0A}" destId="{08310555-FF9C-43EA-A4E4-89B325116C15}" srcOrd="0" destOrd="0" presId="urn:microsoft.com/office/officeart/2011/layout/TabList"/>
    <dgm:cxn modelId="{14954150-7EB5-4C6B-9138-226FFBDFD22D}" type="presParOf" srcId="{B6B4557C-1328-4024-BB2E-DAECE76A7B0A}" destId="{978D4A8D-05EA-4B94-B351-6A98E769EE3F}" srcOrd="1" destOrd="0" presId="urn:microsoft.com/office/officeart/2011/layout/TabList"/>
    <dgm:cxn modelId="{9BDCBD58-14C4-4603-86B3-9211320F71B3}" type="presParOf" srcId="{B6B4557C-1328-4024-BB2E-DAECE76A7B0A}" destId="{829D0630-8FA6-49BB-86A8-9DAFD68294D3}" srcOrd="2" destOrd="0" presId="urn:microsoft.com/office/officeart/2011/layout/TabList"/>
    <dgm:cxn modelId="{5D392F77-3A3D-452C-BC6D-1EF6642B23CF}" type="presParOf" srcId="{2F097F33-7065-4E0E-BAD6-7F69A8C991A8}" destId="{9579006B-FB66-4869-8754-809083B61C08}" srcOrd="3" destOrd="0" presId="urn:microsoft.com/office/officeart/2011/layout/TabList"/>
    <dgm:cxn modelId="{E7282AA0-0812-4FE4-B250-04BF1A72ADCB}" type="presParOf" srcId="{2F097F33-7065-4E0E-BAD6-7F69A8C991A8}" destId="{1C2BE6A7-2ECE-4A64-BCC4-2996C6DC20AF}" srcOrd="4" destOrd="0" presId="urn:microsoft.com/office/officeart/2011/layout/TabList"/>
    <dgm:cxn modelId="{EA52293C-B252-47BD-83E0-15CB82E3B8F0}" type="presParOf" srcId="{1C2BE6A7-2ECE-4A64-BCC4-2996C6DC20AF}" destId="{3D774B31-62F0-44C5-A42A-1F8FB60EF435}" srcOrd="0" destOrd="0" presId="urn:microsoft.com/office/officeart/2011/layout/TabList"/>
    <dgm:cxn modelId="{BF9197EC-4975-4897-A284-CD18CC494526}" type="presParOf" srcId="{1C2BE6A7-2ECE-4A64-BCC4-2996C6DC20AF}" destId="{6F750748-0669-4F92-B715-C08359B7147B}" srcOrd="1" destOrd="0" presId="urn:microsoft.com/office/officeart/2011/layout/TabList"/>
    <dgm:cxn modelId="{ED33000D-0BBE-4C0B-85B4-85BE6F9DF801}" type="presParOf" srcId="{1C2BE6A7-2ECE-4A64-BCC4-2996C6DC20AF}" destId="{F6067159-205B-422C-B8D5-D07B41BD131A}" srcOrd="2" destOrd="0" presId="urn:microsoft.com/office/officeart/2011/layout/TabList"/>
    <dgm:cxn modelId="{2723035F-F347-429B-8579-9034C85AAE67}" type="presParOf" srcId="{2F097F33-7065-4E0E-BAD6-7F69A8C991A8}" destId="{E6D1ECB7-C4F2-4622-8414-8FBEBABB7B39}" srcOrd="5" destOrd="0" presId="urn:microsoft.com/office/officeart/2011/layout/TabList"/>
    <dgm:cxn modelId="{DB89D280-9110-426E-BBCE-78EFBF28218D}" type="presParOf" srcId="{2F097F33-7065-4E0E-BAD6-7F69A8C991A8}" destId="{A4487B67-5CB2-4A5C-B85F-B645492CF34B}" srcOrd="6" destOrd="0" presId="urn:microsoft.com/office/officeart/2011/layout/TabList"/>
    <dgm:cxn modelId="{35709C54-0A2A-4623-A242-A21AC2F78081}" type="presParOf" srcId="{A4487B67-5CB2-4A5C-B85F-B645492CF34B}" destId="{CB7C2EA2-DB65-4E52-B4E0-F713CFE025BB}" srcOrd="0" destOrd="0" presId="urn:microsoft.com/office/officeart/2011/layout/TabList"/>
    <dgm:cxn modelId="{4D621B47-7A71-4D05-98FE-018826147D03}" type="presParOf" srcId="{A4487B67-5CB2-4A5C-B85F-B645492CF34B}" destId="{90648433-6F51-4462-91EC-57A523EE6CAC}" srcOrd="1" destOrd="0" presId="urn:microsoft.com/office/officeart/2011/layout/TabList"/>
    <dgm:cxn modelId="{E6EB553F-B275-46D9-8054-B36E04B3199C}" type="presParOf" srcId="{A4487B67-5CB2-4A5C-B85F-B645492CF34B}" destId="{A53AAEFF-C878-4002-8C37-F97178357408}" srcOrd="2" destOrd="0" presId="urn:microsoft.com/office/officeart/2011/layout/TabList"/>
    <dgm:cxn modelId="{B8039F57-26D6-4E91-9AAF-1DAF7F5215E5}" type="presParOf" srcId="{2F097F33-7065-4E0E-BAD6-7F69A8C991A8}" destId="{1C6E62B9-3135-41DD-8F45-6A90FD24326C}" srcOrd="7" destOrd="0" presId="urn:microsoft.com/office/officeart/2011/layout/TabList"/>
    <dgm:cxn modelId="{12592DC6-0131-4FE1-BC93-609D6EE97A6A}" type="presParOf" srcId="{2F097F33-7065-4E0E-BAD6-7F69A8C991A8}" destId="{55668D32-2A1D-4F51-8EDD-CE4CE75D0FC7}" srcOrd="8" destOrd="0" presId="urn:microsoft.com/office/officeart/2011/layout/TabList"/>
    <dgm:cxn modelId="{65D0903B-C7B7-4B71-9362-120F1CC43D0D}" type="presParOf" srcId="{55668D32-2A1D-4F51-8EDD-CE4CE75D0FC7}" destId="{9F7E2B6B-BDC0-46B1-A284-54AFEC192498}" srcOrd="0" destOrd="0" presId="urn:microsoft.com/office/officeart/2011/layout/TabList"/>
    <dgm:cxn modelId="{04A97E50-BF33-40EE-9B01-75CAE285FB30}" type="presParOf" srcId="{55668D32-2A1D-4F51-8EDD-CE4CE75D0FC7}" destId="{F7547CCA-BC62-4E9E-8917-2806078EFE24}" srcOrd="1" destOrd="0" presId="urn:microsoft.com/office/officeart/2011/layout/TabList"/>
    <dgm:cxn modelId="{2FC2D9AD-B72C-4308-B643-FBE8337F1EDC}" type="presParOf" srcId="{55668D32-2A1D-4F51-8EDD-CE4CE75D0FC7}" destId="{97F62F8A-1E78-457D-84D5-A5730A1820E1}" srcOrd="2" destOrd="0" presId="urn:microsoft.com/office/officeart/2011/layout/TabList"/>
    <dgm:cxn modelId="{385C7414-6F58-406D-B954-2EB292E7F393}" type="presParOf" srcId="{2F097F33-7065-4E0E-BAD6-7F69A8C991A8}" destId="{FC9B7A9B-CEA0-4E6B-8B2B-95BA70A28FC7}" srcOrd="9" destOrd="0" presId="urn:microsoft.com/office/officeart/2011/layout/TabList"/>
    <dgm:cxn modelId="{DC9EF5DF-67EE-4921-A5DA-19575CE7974B}" type="presParOf" srcId="{2F097F33-7065-4E0E-BAD6-7F69A8C991A8}" destId="{22CC50CC-0539-4429-BB13-F051116FF044}" srcOrd="10" destOrd="0" presId="urn:microsoft.com/office/officeart/2011/layout/TabList"/>
    <dgm:cxn modelId="{709DD1B5-631C-4C53-B07F-E92BEDAAE6B7}" type="presParOf" srcId="{22CC50CC-0539-4429-BB13-F051116FF044}" destId="{DD3E3362-F15B-487B-BF83-BA778788549B}" srcOrd="0" destOrd="0" presId="urn:microsoft.com/office/officeart/2011/layout/TabList"/>
    <dgm:cxn modelId="{7681AEA5-797C-44BF-A9E7-B51730003703}" type="presParOf" srcId="{22CC50CC-0539-4429-BB13-F051116FF044}" destId="{EB6DEA3F-6D71-4FFF-B7F6-248D2DB77C4D}" srcOrd="1" destOrd="0" presId="urn:microsoft.com/office/officeart/2011/layout/TabList"/>
    <dgm:cxn modelId="{A0896C78-310B-40D4-A622-E6B669DA6126}" type="presParOf" srcId="{22CC50CC-0539-4429-BB13-F051116FF044}" destId="{BFC5D59B-F2E1-4643-8006-75EA61082967}" srcOrd="2" destOrd="0" presId="urn:microsoft.com/office/officeart/2011/layout/TabList"/>
    <dgm:cxn modelId="{EC8A533A-ACFD-48E3-B1F8-C3FAE941D260}" type="presParOf" srcId="{2F097F33-7065-4E0E-BAD6-7F69A8C991A8}" destId="{95BE6E3B-0577-4270-B66D-C977AB3F8988}" srcOrd="11" destOrd="0" presId="urn:microsoft.com/office/officeart/2011/layout/TabList"/>
    <dgm:cxn modelId="{48F3F1A7-E092-481C-93A2-A54CDF3E8782}" type="presParOf" srcId="{2F097F33-7065-4E0E-BAD6-7F69A8C991A8}" destId="{2EE17E6C-171C-44D5-8154-17DDB24F4CDF}" srcOrd="12" destOrd="0" presId="urn:microsoft.com/office/officeart/2011/layout/TabList"/>
    <dgm:cxn modelId="{7BE3C504-C0B5-409B-8FF0-9D26C24627D2}" type="presParOf" srcId="{2EE17E6C-171C-44D5-8154-17DDB24F4CDF}" destId="{26F6026A-D44F-49BE-98D3-C3B052D0E5EB}" srcOrd="0" destOrd="0" presId="urn:microsoft.com/office/officeart/2011/layout/TabList"/>
    <dgm:cxn modelId="{6B103D7B-FD66-4530-A441-8C337394A179}" type="presParOf" srcId="{2EE17E6C-171C-44D5-8154-17DDB24F4CDF}" destId="{7480A9D7-E30A-4B95-B828-C2F0178B85C3}" srcOrd="1" destOrd="0" presId="urn:microsoft.com/office/officeart/2011/layout/TabList"/>
    <dgm:cxn modelId="{941A5D0A-B8C5-40D4-A321-68C5C23431FB}" type="presParOf" srcId="{2EE17E6C-171C-44D5-8154-17DDB24F4CDF}" destId="{260CC335-CC53-4E82-AD15-44AEAD2D8E14}" srcOrd="2" destOrd="0" presId="urn:microsoft.com/office/officeart/2011/layout/TabList"/>
    <dgm:cxn modelId="{78047803-1BAE-4344-807E-0A6126B00C0C}" type="presParOf" srcId="{2F097F33-7065-4E0E-BAD6-7F69A8C991A8}" destId="{9DB6B7EB-AA75-4610-B01E-78A755371066}" srcOrd="13" destOrd="0" presId="urn:microsoft.com/office/officeart/2011/layout/TabList"/>
    <dgm:cxn modelId="{0D164DCD-1F69-4AF8-8D85-670484C88317}" type="presParOf" srcId="{2F097F33-7065-4E0E-BAD6-7F69A8C991A8}" destId="{87619457-B627-4C55-9CE5-E9B625B3E066}" srcOrd="14" destOrd="0" presId="urn:microsoft.com/office/officeart/2011/layout/TabList"/>
    <dgm:cxn modelId="{D3031AB9-668F-49DF-976A-56F1F8C21504}" type="presParOf" srcId="{87619457-B627-4C55-9CE5-E9B625B3E066}" destId="{14E141AB-E7DC-4445-8149-5666AADA5A94}" srcOrd="0" destOrd="0" presId="urn:microsoft.com/office/officeart/2011/layout/TabList"/>
    <dgm:cxn modelId="{6CCB8635-7582-4834-86BC-EEAB727D721F}" type="presParOf" srcId="{87619457-B627-4C55-9CE5-E9B625B3E066}" destId="{71D6BC72-E1F5-48D9-966E-5DD8EA0B6A52}" srcOrd="1" destOrd="0" presId="urn:microsoft.com/office/officeart/2011/layout/TabList"/>
    <dgm:cxn modelId="{0B16CD82-DBF4-40B7-96FC-99D821080166}" type="presParOf" srcId="{87619457-B627-4C55-9CE5-E9B625B3E066}" destId="{7C474906-4675-4170-918C-75A0B875BA51}" srcOrd="2" destOrd="0" presId="urn:microsoft.com/office/officeart/2011/layout/TabList"/>
    <dgm:cxn modelId="{AE455D7E-2C72-4D94-8773-4111ED1DF4A3}" type="presParOf" srcId="{2F097F33-7065-4E0E-BAD6-7F69A8C991A8}" destId="{752407B2-8C52-4009-A174-9C5E38275D3B}" srcOrd="15" destOrd="0" presId="urn:microsoft.com/office/officeart/2011/layout/TabList"/>
    <dgm:cxn modelId="{F6461440-302E-496C-AA7F-72845B1FE013}" type="presParOf" srcId="{2F097F33-7065-4E0E-BAD6-7F69A8C991A8}" destId="{04D3C97B-6D95-4460-81CE-3B9ED5653C24}" srcOrd="16" destOrd="0" presId="urn:microsoft.com/office/officeart/2011/layout/TabList"/>
    <dgm:cxn modelId="{14D1CB73-1664-4754-B38E-0B08AA4A607F}" type="presParOf" srcId="{04D3C97B-6D95-4460-81CE-3B9ED5653C24}" destId="{22185833-4C67-43F4-B373-087BAE509F71}" srcOrd="0" destOrd="0" presId="urn:microsoft.com/office/officeart/2011/layout/TabList"/>
    <dgm:cxn modelId="{453A099D-C037-472E-A108-E11B5A843508}" type="presParOf" srcId="{04D3C97B-6D95-4460-81CE-3B9ED5653C24}" destId="{DA5EC553-1B37-49CE-8692-9F84E480D3C9}" srcOrd="1" destOrd="0" presId="urn:microsoft.com/office/officeart/2011/layout/TabList"/>
    <dgm:cxn modelId="{3D00E622-9AF2-4B9F-84EF-D99AC2CEEFD4}" type="presParOf" srcId="{04D3C97B-6D95-4460-81CE-3B9ED5653C24}" destId="{A674DE16-758E-42DB-A2FD-5D61BB8F7D60}" srcOrd="2" destOrd="0" presId="urn:microsoft.com/office/officeart/2011/layout/TabList"/>
    <dgm:cxn modelId="{87701046-F937-4851-8B89-E354EA065400}" type="presParOf" srcId="{2F097F33-7065-4E0E-BAD6-7F69A8C991A8}" destId="{73CEBD38-52A8-4DF0-AF4E-7CF36014F239}" srcOrd="17" destOrd="0" presId="urn:microsoft.com/office/officeart/2011/layout/TabList"/>
    <dgm:cxn modelId="{EC2925D2-C755-403B-81D2-888A6AE9F89E}" type="presParOf" srcId="{2F097F33-7065-4E0E-BAD6-7F69A8C991A8}" destId="{CAFB670C-972B-4E59-953F-AC1A4FB33406}" srcOrd="18" destOrd="0" presId="urn:microsoft.com/office/officeart/2011/layout/TabList"/>
    <dgm:cxn modelId="{3E3386CA-B437-44AF-B73F-CC8E05E05900}" type="presParOf" srcId="{CAFB670C-972B-4E59-953F-AC1A4FB33406}" destId="{5D772F69-1AA9-4726-8486-A216894B8708}" srcOrd="0" destOrd="0" presId="urn:microsoft.com/office/officeart/2011/layout/TabList"/>
    <dgm:cxn modelId="{9CFF9435-F8C7-4B20-8225-A83238FE615A}" type="presParOf" srcId="{CAFB670C-972B-4E59-953F-AC1A4FB33406}" destId="{87CDB168-27BD-4F41-A72F-38118523BD46}" srcOrd="1" destOrd="0" presId="urn:microsoft.com/office/officeart/2011/layout/TabList"/>
    <dgm:cxn modelId="{20486F36-679B-44A6-A52C-809B68E3B245}" type="presParOf" srcId="{CAFB670C-972B-4E59-953F-AC1A4FB33406}" destId="{D62AB496-8D04-4BAE-8F22-726AA988014C}"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5B421F4-FE44-4F06-B470-1254BF44122E}"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3F534397-F614-4337-B79D-40C88C5EBE95}">
      <dgm:prSet/>
      <dgm:spPr/>
      <dgm:t>
        <a:bodyPr/>
        <a:lstStyle/>
        <a:p>
          <a:pPr rtl="0"/>
          <a:r>
            <a:rPr lang="en-US" smtClean="0"/>
            <a:t>prepare a test plan and checklist</a:t>
          </a:r>
          <a:endParaRPr lang="en-US"/>
        </a:p>
      </dgm:t>
    </dgm:pt>
    <dgm:pt modelId="{0AA1399C-C577-4E22-B888-ABF5822C3004}" type="parTrans" cxnId="{7A24591F-5D71-4C2B-BC1B-8D088CC70807}">
      <dgm:prSet/>
      <dgm:spPr/>
      <dgm:t>
        <a:bodyPr/>
        <a:lstStyle/>
        <a:p>
          <a:endParaRPr lang="en-US"/>
        </a:p>
      </dgm:t>
    </dgm:pt>
    <dgm:pt modelId="{BB33D8E6-32E6-4CAB-9D2B-040572ECDDF6}" type="sibTrans" cxnId="{7A24591F-5D71-4C2B-BC1B-8D088CC70807}">
      <dgm:prSet/>
      <dgm:spPr/>
      <dgm:t>
        <a:bodyPr/>
        <a:lstStyle/>
        <a:p>
          <a:endParaRPr lang="en-US"/>
        </a:p>
      </dgm:t>
    </dgm:pt>
    <dgm:pt modelId="{A1D8C06E-0836-4CE8-81E2-E64652673D4F}">
      <dgm:prSet/>
      <dgm:spPr/>
      <dgm:t>
        <a:bodyPr/>
        <a:lstStyle/>
        <a:p>
          <a:pPr rtl="0"/>
          <a:r>
            <a:rPr lang="en-US" smtClean="0"/>
            <a:t>test the deployment process in the test environment</a:t>
          </a:r>
          <a:endParaRPr lang="en-US"/>
        </a:p>
      </dgm:t>
    </dgm:pt>
    <dgm:pt modelId="{C52716E9-2E78-4CBF-8402-26D3532D7CF2}" type="parTrans" cxnId="{FA44CB7E-FF50-4D52-9233-E81386926C83}">
      <dgm:prSet/>
      <dgm:spPr/>
      <dgm:t>
        <a:bodyPr/>
        <a:lstStyle/>
        <a:p>
          <a:endParaRPr lang="en-US"/>
        </a:p>
      </dgm:t>
    </dgm:pt>
    <dgm:pt modelId="{E876F77B-761C-4528-BD04-07FE6FB0C5E5}" type="sibTrans" cxnId="{FA44CB7E-FF50-4D52-9233-E81386926C83}">
      <dgm:prSet/>
      <dgm:spPr/>
      <dgm:t>
        <a:bodyPr/>
        <a:lstStyle/>
        <a:p>
          <a:endParaRPr lang="en-US"/>
        </a:p>
      </dgm:t>
    </dgm:pt>
    <dgm:pt modelId="{EC507A8D-F5A7-43B5-9A4B-786F9BB780E6}">
      <dgm:prSet/>
      <dgm:spPr/>
      <dgm:t>
        <a:bodyPr/>
        <a:lstStyle/>
        <a:p>
          <a:pPr rtl="0"/>
          <a:r>
            <a:rPr lang="en-US" smtClean="0"/>
            <a:t>Mark the tasks those completed satisfactory in the test environment</a:t>
          </a:r>
          <a:endParaRPr lang="en-US"/>
        </a:p>
      </dgm:t>
    </dgm:pt>
    <dgm:pt modelId="{624C96B9-1C91-416F-96E7-4769DE5CFAA2}" type="parTrans" cxnId="{F744B037-0EEF-4F3A-B6C9-8C80498C2FA2}">
      <dgm:prSet/>
      <dgm:spPr/>
      <dgm:t>
        <a:bodyPr/>
        <a:lstStyle/>
        <a:p>
          <a:endParaRPr lang="en-US"/>
        </a:p>
      </dgm:t>
    </dgm:pt>
    <dgm:pt modelId="{22E0CB79-6AA5-460F-AF85-EF19EA3552E5}" type="sibTrans" cxnId="{F744B037-0EEF-4F3A-B6C9-8C80498C2FA2}">
      <dgm:prSet/>
      <dgm:spPr/>
      <dgm:t>
        <a:bodyPr/>
        <a:lstStyle/>
        <a:p>
          <a:endParaRPr lang="en-US"/>
        </a:p>
      </dgm:t>
    </dgm:pt>
    <dgm:pt modelId="{6A6A4AED-CEC1-438A-A555-D2551E8BF6E2}">
      <dgm:prSet/>
      <dgm:spPr/>
      <dgm:t>
        <a:bodyPr/>
        <a:lstStyle/>
        <a:p>
          <a:pPr rtl="0"/>
          <a:r>
            <a:rPr lang="en-US" smtClean="0"/>
            <a:t>Note unsatisfactory tasks in the test environment</a:t>
          </a:r>
          <a:endParaRPr lang="en-US"/>
        </a:p>
      </dgm:t>
    </dgm:pt>
    <dgm:pt modelId="{57A437A3-7C73-4036-A561-50F4A69EBEF4}" type="parTrans" cxnId="{440EC8AA-13D1-4604-9DE1-15E94D2457A0}">
      <dgm:prSet/>
      <dgm:spPr/>
      <dgm:t>
        <a:bodyPr/>
        <a:lstStyle/>
        <a:p>
          <a:endParaRPr lang="en-US"/>
        </a:p>
      </dgm:t>
    </dgm:pt>
    <dgm:pt modelId="{A2273475-D479-4E08-9FB7-2A926CC48F8B}" type="sibTrans" cxnId="{440EC8AA-13D1-4604-9DE1-15E94D2457A0}">
      <dgm:prSet/>
      <dgm:spPr/>
      <dgm:t>
        <a:bodyPr/>
        <a:lstStyle/>
        <a:p>
          <a:endParaRPr lang="en-US"/>
        </a:p>
      </dgm:t>
    </dgm:pt>
    <dgm:pt modelId="{B1B4B837-BEED-469D-90C6-D8AB541BD2E2}">
      <dgm:prSet/>
      <dgm:spPr>
        <a:solidFill>
          <a:schemeClr val="accent2"/>
        </a:solidFill>
      </dgm:spPr>
      <dgm:t>
        <a:bodyPr/>
        <a:lstStyle/>
        <a:p>
          <a:pPr rtl="0"/>
          <a:r>
            <a:rPr lang="en-US" dirty="0" smtClean="0"/>
            <a:t>Gate – I</a:t>
          </a:r>
        </a:p>
        <a:p>
          <a:pPr rtl="0"/>
          <a:r>
            <a:rPr lang="en-US" dirty="0" smtClean="0"/>
            <a:t>Proof of concept will be shared to all the stake holders for validation. </a:t>
          </a:r>
          <a:endParaRPr lang="en-US" dirty="0"/>
        </a:p>
      </dgm:t>
    </dgm:pt>
    <dgm:pt modelId="{6A5E7331-B756-4348-81AE-3A55B3F21EFE}" type="parTrans" cxnId="{D1049B78-19D9-48E5-91D9-30189B5D5122}">
      <dgm:prSet/>
      <dgm:spPr/>
      <dgm:t>
        <a:bodyPr/>
        <a:lstStyle/>
        <a:p>
          <a:endParaRPr lang="en-US"/>
        </a:p>
      </dgm:t>
    </dgm:pt>
    <dgm:pt modelId="{BFC62AB3-52C7-4DF7-B248-A4F566C11C17}" type="sibTrans" cxnId="{D1049B78-19D9-48E5-91D9-30189B5D5122}">
      <dgm:prSet/>
      <dgm:spPr/>
      <dgm:t>
        <a:bodyPr/>
        <a:lstStyle/>
        <a:p>
          <a:endParaRPr lang="en-US"/>
        </a:p>
      </dgm:t>
    </dgm:pt>
    <dgm:pt modelId="{5283A86D-6D24-40BA-92DA-0E44CAE5B4CC}">
      <dgm:prSet/>
      <dgm:spPr/>
      <dgm:t>
        <a:bodyPr/>
        <a:lstStyle/>
        <a:p>
          <a:pPr rtl="0"/>
          <a:r>
            <a:rPr lang="en-US" smtClean="0"/>
            <a:t>Take inputs from test environment and pilot test preparation </a:t>
          </a:r>
          <a:endParaRPr lang="en-US"/>
        </a:p>
      </dgm:t>
    </dgm:pt>
    <dgm:pt modelId="{49C19FC7-DB37-4FE5-8F17-0E7D755C0D6A}" type="parTrans" cxnId="{FC33F57E-3EFC-4F3A-9213-F93CE0CCF572}">
      <dgm:prSet/>
      <dgm:spPr/>
      <dgm:t>
        <a:bodyPr/>
        <a:lstStyle/>
        <a:p>
          <a:endParaRPr lang="en-US"/>
        </a:p>
      </dgm:t>
    </dgm:pt>
    <dgm:pt modelId="{48DDF57A-BDAD-4041-9C2F-96F556DBF659}" type="sibTrans" cxnId="{FC33F57E-3EFC-4F3A-9213-F93CE0CCF572}">
      <dgm:prSet/>
      <dgm:spPr/>
      <dgm:t>
        <a:bodyPr/>
        <a:lstStyle/>
        <a:p>
          <a:endParaRPr lang="en-US"/>
        </a:p>
      </dgm:t>
    </dgm:pt>
    <dgm:pt modelId="{F207C3D0-A2F6-41AD-A6AD-575418B58878}">
      <dgm:prSet/>
      <dgm:spPr/>
      <dgm:t>
        <a:bodyPr/>
        <a:lstStyle/>
        <a:p>
          <a:pPr rtl="0"/>
          <a:r>
            <a:rPr lang="en-US" smtClean="0"/>
            <a:t>Pilot test will be conducted after getting green signal from the Client</a:t>
          </a:r>
          <a:endParaRPr lang="en-US"/>
        </a:p>
      </dgm:t>
    </dgm:pt>
    <dgm:pt modelId="{04E5F064-8DD1-4BD9-BDDB-5CDA6207C100}" type="parTrans" cxnId="{8262FE4D-80BE-4E97-BEFF-C90D4D987F94}">
      <dgm:prSet/>
      <dgm:spPr/>
      <dgm:t>
        <a:bodyPr/>
        <a:lstStyle/>
        <a:p>
          <a:endParaRPr lang="en-US"/>
        </a:p>
      </dgm:t>
    </dgm:pt>
    <dgm:pt modelId="{1A3AC625-2030-40B8-A947-C4E49E640AE5}" type="sibTrans" cxnId="{8262FE4D-80BE-4E97-BEFF-C90D4D987F94}">
      <dgm:prSet/>
      <dgm:spPr/>
      <dgm:t>
        <a:bodyPr/>
        <a:lstStyle/>
        <a:p>
          <a:endParaRPr lang="en-US"/>
        </a:p>
      </dgm:t>
    </dgm:pt>
    <dgm:pt modelId="{0017A6BB-E706-491D-892B-2CA62C47641F}">
      <dgm:prSet/>
      <dgm:spPr/>
      <dgm:t>
        <a:bodyPr/>
        <a:lstStyle/>
        <a:p>
          <a:pPr rtl="0"/>
          <a:r>
            <a:rPr lang="en-US" smtClean="0"/>
            <a:t>User acceptance test (UAT)</a:t>
          </a:r>
          <a:endParaRPr lang="en-US"/>
        </a:p>
      </dgm:t>
    </dgm:pt>
    <dgm:pt modelId="{54FFBEA1-BCCE-44EC-A0CB-E5E81D22046E}" type="parTrans" cxnId="{65AACBFC-201B-4137-9480-9CE3D735AA84}">
      <dgm:prSet/>
      <dgm:spPr/>
      <dgm:t>
        <a:bodyPr/>
        <a:lstStyle/>
        <a:p>
          <a:endParaRPr lang="en-US"/>
        </a:p>
      </dgm:t>
    </dgm:pt>
    <dgm:pt modelId="{9F7E9DA6-EEDF-469B-9E04-7320FBB3452C}" type="sibTrans" cxnId="{65AACBFC-201B-4137-9480-9CE3D735AA84}">
      <dgm:prSet/>
      <dgm:spPr/>
      <dgm:t>
        <a:bodyPr/>
        <a:lstStyle/>
        <a:p>
          <a:endParaRPr lang="en-US"/>
        </a:p>
      </dgm:t>
    </dgm:pt>
    <dgm:pt modelId="{805E6DC6-2220-4A22-A74E-D50C4B56A890}">
      <dgm:prSet/>
      <dgm:spPr/>
      <dgm:t>
        <a:bodyPr/>
        <a:lstStyle/>
        <a:p>
          <a:pPr rtl="0"/>
          <a:r>
            <a:rPr lang="en-US" smtClean="0"/>
            <a:t>Mark the tasks those completed satisfactory in Pilot</a:t>
          </a:r>
          <a:endParaRPr lang="en-US"/>
        </a:p>
      </dgm:t>
    </dgm:pt>
    <dgm:pt modelId="{74C8707E-15B2-46B4-BC88-5B7885CBED8B}" type="parTrans" cxnId="{6BB75845-0A3B-4FF5-9221-250C9737A93D}">
      <dgm:prSet/>
      <dgm:spPr/>
      <dgm:t>
        <a:bodyPr/>
        <a:lstStyle/>
        <a:p>
          <a:endParaRPr lang="en-US"/>
        </a:p>
      </dgm:t>
    </dgm:pt>
    <dgm:pt modelId="{B6E79D6D-A9D9-4491-92D0-B33BF58AB844}" type="sibTrans" cxnId="{6BB75845-0A3B-4FF5-9221-250C9737A93D}">
      <dgm:prSet/>
      <dgm:spPr/>
      <dgm:t>
        <a:bodyPr/>
        <a:lstStyle/>
        <a:p>
          <a:endParaRPr lang="en-US"/>
        </a:p>
      </dgm:t>
    </dgm:pt>
    <dgm:pt modelId="{84329C92-6322-4BC7-84F3-ECACFA12D4F3}">
      <dgm:prSet/>
      <dgm:spPr/>
      <dgm:t>
        <a:bodyPr/>
        <a:lstStyle/>
        <a:p>
          <a:pPr rtl="0"/>
          <a:r>
            <a:rPr lang="en-US" smtClean="0"/>
            <a:t>Note unsatisfactory tasks in Pilot</a:t>
          </a:r>
          <a:endParaRPr lang="en-US"/>
        </a:p>
      </dgm:t>
    </dgm:pt>
    <dgm:pt modelId="{4F4D3943-E947-4E6D-9043-C23A4D220F26}" type="parTrans" cxnId="{F8FB7894-1C16-4F74-B09F-10CFCFE83F40}">
      <dgm:prSet/>
      <dgm:spPr/>
      <dgm:t>
        <a:bodyPr/>
        <a:lstStyle/>
        <a:p>
          <a:endParaRPr lang="en-US"/>
        </a:p>
      </dgm:t>
    </dgm:pt>
    <dgm:pt modelId="{1D3F7E8F-A2D4-4E5C-9F11-2D59681E860C}" type="sibTrans" cxnId="{F8FB7894-1C16-4F74-B09F-10CFCFE83F40}">
      <dgm:prSet/>
      <dgm:spPr/>
      <dgm:t>
        <a:bodyPr/>
        <a:lstStyle/>
        <a:p>
          <a:endParaRPr lang="en-US"/>
        </a:p>
      </dgm:t>
    </dgm:pt>
    <dgm:pt modelId="{0911DFE4-B14A-486D-A3E9-FC523A7A5B43}" type="pres">
      <dgm:prSet presAssocID="{95B421F4-FE44-4F06-B470-1254BF44122E}" presName="CompostProcess" presStyleCnt="0">
        <dgm:presLayoutVars>
          <dgm:dir/>
          <dgm:resizeHandles val="exact"/>
        </dgm:presLayoutVars>
      </dgm:prSet>
      <dgm:spPr/>
      <dgm:t>
        <a:bodyPr/>
        <a:lstStyle/>
        <a:p>
          <a:endParaRPr lang="en-US"/>
        </a:p>
      </dgm:t>
    </dgm:pt>
    <dgm:pt modelId="{115B8E4D-A0FF-41FD-8F2D-28F10A468153}" type="pres">
      <dgm:prSet presAssocID="{95B421F4-FE44-4F06-B470-1254BF44122E}" presName="arrow" presStyleLbl="bgShp" presStyleIdx="0" presStyleCnt="1" custScaleX="117293"/>
      <dgm:spPr/>
    </dgm:pt>
    <dgm:pt modelId="{B7BE6EF6-FD6B-4692-BE23-076DA8E84783}" type="pres">
      <dgm:prSet presAssocID="{95B421F4-FE44-4F06-B470-1254BF44122E}" presName="linearProcess" presStyleCnt="0"/>
      <dgm:spPr/>
    </dgm:pt>
    <dgm:pt modelId="{3276997B-56AE-4836-AF73-C282E87C30A8}" type="pres">
      <dgm:prSet presAssocID="{3F534397-F614-4337-B79D-40C88C5EBE95}" presName="textNode" presStyleLbl="node1" presStyleIdx="0" presStyleCnt="10">
        <dgm:presLayoutVars>
          <dgm:bulletEnabled val="1"/>
        </dgm:presLayoutVars>
      </dgm:prSet>
      <dgm:spPr/>
      <dgm:t>
        <a:bodyPr/>
        <a:lstStyle/>
        <a:p>
          <a:endParaRPr lang="en-US"/>
        </a:p>
      </dgm:t>
    </dgm:pt>
    <dgm:pt modelId="{A9B523AE-1C48-41AE-8009-43431B6A4E66}" type="pres">
      <dgm:prSet presAssocID="{BB33D8E6-32E6-4CAB-9D2B-040572ECDDF6}" presName="sibTrans" presStyleCnt="0"/>
      <dgm:spPr/>
    </dgm:pt>
    <dgm:pt modelId="{2CE858D1-6DBD-467C-B6BF-86815241B3DF}" type="pres">
      <dgm:prSet presAssocID="{A1D8C06E-0836-4CE8-81E2-E64652673D4F}" presName="textNode" presStyleLbl="node1" presStyleIdx="1" presStyleCnt="10">
        <dgm:presLayoutVars>
          <dgm:bulletEnabled val="1"/>
        </dgm:presLayoutVars>
      </dgm:prSet>
      <dgm:spPr/>
      <dgm:t>
        <a:bodyPr/>
        <a:lstStyle/>
        <a:p>
          <a:endParaRPr lang="en-US"/>
        </a:p>
      </dgm:t>
    </dgm:pt>
    <dgm:pt modelId="{A69FBC2D-35B1-421D-AFC0-FE03E5A790F0}" type="pres">
      <dgm:prSet presAssocID="{E876F77B-761C-4528-BD04-07FE6FB0C5E5}" presName="sibTrans" presStyleCnt="0"/>
      <dgm:spPr/>
    </dgm:pt>
    <dgm:pt modelId="{56935D9F-38B3-4366-82D7-AE8963CA84B0}" type="pres">
      <dgm:prSet presAssocID="{EC507A8D-F5A7-43B5-9A4B-786F9BB780E6}" presName="textNode" presStyleLbl="node1" presStyleIdx="2" presStyleCnt="10">
        <dgm:presLayoutVars>
          <dgm:bulletEnabled val="1"/>
        </dgm:presLayoutVars>
      </dgm:prSet>
      <dgm:spPr/>
      <dgm:t>
        <a:bodyPr/>
        <a:lstStyle/>
        <a:p>
          <a:endParaRPr lang="en-US"/>
        </a:p>
      </dgm:t>
    </dgm:pt>
    <dgm:pt modelId="{938B25F8-F11C-4453-82C5-766B8913481C}" type="pres">
      <dgm:prSet presAssocID="{22E0CB79-6AA5-460F-AF85-EF19EA3552E5}" presName="sibTrans" presStyleCnt="0"/>
      <dgm:spPr/>
    </dgm:pt>
    <dgm:pt modelId="{BF08D3DA-41E5-452C-804F-F2B89F968E84}" type="pres">
      <dgm:prSet presAssocID="{6A6A4AED-CEC1-438A-A555-D2551E8BF6E2}" presName="textNode" presStyleLbl="node1" presStyleIdx="3" presStyleCnt="10">
        <dgm:presLayoutVars>
          <dgm:bulletEnabled val="1"/>
        </dgm:presLayoutVars>
      </dgm:prSet>
      <dgm:spPr/>
      <dgm:t>
        <a:bodyPr/>
        <a:lstStyle/>
        <a:p>
          <a:endParaRPr lang="en-US"/>
        </a:p>
      </dgm:t>
    </dgm:pt>
    <dgm:pt modelId="{30D52F33-6BF3-48FA-A304-CF18BD63CA32}" type="pres">
      <dgm:prSet presAssocID="{A2273475-D479-4E08-9FB7-2A926CC48F8B}" presName="sibTrans" presStyleCnt="0"/>
      <dgm:spPr/>
    </dgm:pt>
    <dgm:pt modelId="{B23B924F-0C16-4249-AC02-712864A055C9}" type="pres">
      <dgm:prSet presAssocID="{B1B4B837-BEED-469D-90C6-D8AB541BD2E2}" presName="textNode" presStyleLbl="node1" presStyleIdx="4" presStyleCnt="10">
        <dgm:presLayoutVars>
          <dgm:bulletEnabled val="1"/>
        </dgm:presLayoutVars>
      </dgm:prSet>
      <dgm:spPr/>
      <dgm:t>
        <a:bodyPr/>
        <a:lstStyle/>
        <a:p>
          <a:endParaRPr lang="en-US"/>
        </a:p>
      </dgm:t>
    </dgm:pt>
    <dgm:pt modelId="{06504AD5-7CC8-4F16-A26E-14278EF1602B}" type="pres">
      <dgm:prSet presAssocID="{BFC62AB3-52C7-4DF7-B248-A4F566C11C17}" presName="sibTrans" presStyleCnt="0"/>
      <dgm:spPr/>
    </dgm:pt>
    <dgm:pt modelId="{9B282CFB-D15D-4389-8F05-398039650A2A}" type="pres">
      <dgm:prSet presAssocID="{5283A86D-6D24-40BA-92DA-0E44CAE5B4CC}" presName="textNode" presStyleLbl="node1" presStyleIdx="5" presStyleCnt="10">
        <dgm:presLayoutVars>
          <dgm:bulletEnabled val="1"/>
        </dgm:presLayoutVars>
      </dgm:prSet>
      <dgm:spPr/>
      <dgm:t>
        <a:bodyPr/>
        <a:lstStyle/>
        <a:p>
          <a:endParaRPr lang="en-US"/>
        </a:p>
      </dgm:t>
    </dgm:pt>
    <dgm:pt modelId="{69A0CC01-FD0A-49E7-8A7E-B6BE45655B9E}" type="pres">
      <dgm:prSet presAssocID="{48DDF57A-BDAD-4041-9C2F-96F556DBF659}" presName="sibTrans" presStyleCnt="0"/>
      <dgm:spPr/>
    </dgm:pt>
    <dgm:pt modelId="{FC226A5E-B2C8-456B-B958-8BDFAC19CB03}" type="pres">
      <dgm:prSet presAssocID="{F207C3D0-A2F6-41AD-A6AD-575418B58878}" presName="textNode" presStyleLbl="node1" presStyleIdx="6" presStyleCnt="10">
        <dgm:presLayoutVars>
          <dgm:bulletEnabled val="1"/>
        </dgm:presLayoutVars>
      </dgm:prSet>
      <dgm:spPr/>
      <dgm:t>
        <a:bodyPr/>
        <a:lstStyle/>
        <a:p>
          <a:endParaRPr lang="en-US"/>
        </a:p>
      </dgm:t>
    </dgm:pt>
    <dgm:pt modelId="{4F718B8F-0B9F-4CFA-954E-F8B65C223773}" type="pres">
      <dgm:prSet presAssocID="{1A3AC625-2030-40B8-A947-C4E49E640AE5}" presName="sibTrans" presStyleCnt="0"/>
      <dgm:spPr/>
    </dgm:pt>
    <dgm:pt modelId="{59E7AA45-DF9E-4CD5-B9F7-2542885AAC1C}" type="pres">
      <dgm:prSet presAssocID="{0017A6BB-E706-491D-892B-2CA62C47641F}" presName="textNode" presStyleLbl="node1" presStyleIdx="7" presStyleCnt="10">
        <dgm:presLayoutVars>
          <dgm:bulletEnabled val="1"/>
        </dgm:presLayoutVars>
      </dgm:prSet>
      <dgm:spPr/>
      <dgm:t>
        <a:bodyPr/>
        <a:lstStyle/>
        <a:p>
          <a:endParaRPr lang="en-US"/>
        </a:p>
      </dgm:t>
    </dgm:pt>
    <dgm:pt modelId="{32ADB131-1AEF-4142-8DF5-F6BFBBC275A3}" type="pres">
      <dgm:prSet presAssocID="{9F7E9DA6-EEDF-469B-9E04-7320FBB3452C}" presName="sibTrans" presStyleCnt="0"/>
      <dgm:spPr/>
    </dgm:pt>
    <dgm:pt modelId="{952C0222-E1D5-4AAD-9B24-CC2949A73E7E}" type="pres">
      <dgm:prSet presAssocID="{805E6DC6-2220-4A22-A74E-D50C4B56A890}" presName="textNode" presStyleLbl="node1" presStyleIdx="8" presStyleCnt="10">
        <dgm:presLayoutVars>
          <dgm:bulletEnabled val="1"/>
        </dgm:presLayoutVars>
      </dgm:prSet>
      <dgm:spPr/>
      <dgm:t>
        <a:bodyPr/>
        <a:lstStyle/>
        <a:p>
          <a:endParaRPr lang="en-US"/>
        </a:p>
      </dgm:t>
    </dgm:pt>
    <dgm:pt modelId="{44E749CE-DA77-4FF3-B369-80DFFA57F347}" type="pres">
      <dgm:prSet presAssocID="{B6E79D6D-A9D9-4491-92D0-B33BF58AB844}" presName="sibTrans" presStyleCnt="0"/>
      <dgm:spPr/>
    </dgm:pt>
    <dgm:pt modelId="{2B0AD96D-363E-41B5-96AF-980C59497E67}" type="pres">
      <dgm:prSet presAssocID="{84329C92-6322-4BC7-84F3-ECACFA12D4F3}" presName="textNode" presStyleLbl="node1" presStyleIdx="9" presStyleCnt="10">
        <dgm:presLayoutVars>
          <dgm:bulletEnabled val="1"/>
        </dgm:presLayoutVars>
      </dgm:prSet>
      <dgm:spPr/>
      <dgm:t>
        <a:bodyPr/>
        <a:lstStyle/>
        <a:p>
          <a:endParaRPr lang="en-US"/>
        </a:p>
      </dgm:t>
    </dgm:pt>
  </dgm:ptLst>
  <dgm:cxnLst>
    <dgm:cxn modelId="{A3D0D3A2-AF72-498C-8F85-8ED3CC66515D}" type="presOf" srcId="{B1B4B837-BEED-469D-90C6-D8AB541BD2E2}" destId="{B23B924F-0C16-4249-AC02-712864A055C9}" srcOrd="0" destOrd="0" presId="urn:microsoft.com/office/officeart/2005/8/layout/hProcess9"/>
    <dgm:cxn modelId="{F744B037-0EEF-4F3A-B6C9-8C80498C2FA2}" srcId="{95B421F4-FE44-4F06-B470-1254BF44122E}" destId="{EC507A8D-F5A7-43B5-9A4B-786F9BB780E6}" srcOrd="2" destOrd="0" parTransId="{624C96B9-1C91-416F-96E7-4769DE5CFAA2}" sibTransId="{22E0CB79-6AA5-460F-AF85-EF19EA3552E5}"/>
    <dgm:cxn modelId="{FC33F57E-3EFC-4F3A-9213-F93CE0CCF572}" srcId="{95B421F4-FE44-4F06-B470-1254BF44122E}" destId="{5283A86D-6D24-40BA-92DA-0E44CAE5B4CC}" srcOrd="5" destOrd="0" parTransId="{49C19FC7-DB37-4FE5-8F17-0E7D755C0D6A}" sibTransId="{48DDF57A-BDAD-4041-9C2F-96F556DBF659}"/>
    <dgm:cxn modelId="{65AACBFC-201B-4137-9480-9CE3D735AA84}" srcId="{95B421F4-FE44-4F06-B470-1254BF44122E}" destId="{0017A6BB-E706-491D-892B-2CA62C47641F}" srcOrd="7" destOrd="0" parTransId="{54FFBEA1-BCCE-44EC-A0CB-E5E81D22046E}" sibTransId="{9F7E9DA6-EEDF-469B-9E04-7320FBB3452C}"/>
    <dgm:cxn modelId="{8262FE4D-80BE-4E97-BEFF-C90D4D987F94}" srcId="{95B421F4-FE44-4F06-B470-1254BF44122E}" destId="{F207C3D0-A2F6-41AD-A6AD-575418B58878}" srcOrd="6" destOrd="0" parTransId="{04E5F064-8DD1-4BD9-BDDB-5CDA6207C100}" sibTransId="{1A3AC625-2030-40B8-A947-C4E49E640AE5}"/>
    <dgm:cxn modelId="{1911B56C-E658-49FD-B8F3-4C2C157245BA}" type="presOf" srcId="{3F534397-F614-4337-B79D-40C88C5EBE95}" destId="{3276997B-56AE-4836-AF73-C282E87C30A8}" srcOrd="0" destOrd="0" presId="urn:microsoft.com/office/officeart/2005/8/layout/hProcess9"/>
    <dgm:cxn modelId="{0BB21432-BFAA-4A39-AEAF-BBAF6C81AFC0}" type="presOf" srcId="{EC507A8D-F5A7-43B5-9A4B-786F9BB780E6}" destId="{56935D9F-38B3-4366-82D7-AE8963CA84B0}" srcOrd="0" destOrd="0" presId="urn:microsoft.com/office/officeart/2005/8/layout/hProcess9"/>
    <dgm:cxn modelId="{EE2A18BD-C434-4FA1-8684-785DA1A4593C}" type="presOf" srcId="{F207C3D0-A2F6-41AD-A6AD-575418B58878}" destId="{FC226A5E-B2C8-456B-B958-8BDFAC19CB03}" srcOrd="0" destOrd="0" presId="urn:microsoft.com/office/officeart/2005/8/layout/hProcess9"/>
    <dgm:cxn modelId="{6BB75845-0A3B-4FF5-9221-250C9737A93D}" srcId="{95B421F4-FE44-4F06-B470-1254BF44122E}" destId="{805E6DC6-2220-4A22-A74E-D50C4B56A890}" srcOrd="8" destOrd="0" parTransId="{74C8707E-15B2-46B4-BC88-5B7885CBED8B}" sibTransId="{B6E79D6D-A9D9-4491-92D0-B33BF58AB844}"/>
    <dgm:cxn modelId="{D1049B78-19D9-48E5-91D9-30189B5D5122}" srcId="{95B421F4-FE44-4F06-B470-1254BF44122E}" destId="{B1B4B837-BEED-469D-90C6-D8AB541BD2E2}" srcOrd="4" destOrd="0" parTransId="{6A5E7331-B756-4348-81AE-3A55B3F21EFE}" sibTransId="{BFC62AB3-52C7-4DF7-B248-A4F566C11C17}"/>
    <dgm:cxn modelId="{7A24591F-5D71-4C2B-BC1B-8D088CC70807}" srcId="{95B421F4-FE44-4F06-B470-1254BF44122E}" destId="{3F534397-F614-4337-B79D-40C88C5EBE95}" srcOrd="0" destOrd="0" parTransId="{0AA1399C-C577-4E22-B888-ABF5822C3004}" sibTransId="{BB33D8E6-32E6-4CAB-9D2B-040572ECDDF6}"/>
    <dgm:cxn modelId="{8D68D1AB-80F2-4392-887C-8884916AE1E2}" type="presOf" srcId="{95B421F4-FE44-4F06-B470-1254BF44122E}" destId="{0911DFE4-B14A-486D-A3E9-FC523A7A5B43}" srcOrd="0" destOrd="0" presId="urn:microsoft.com/office/officeart/2005/8/layout/hProcess9"/>
    <dgm:cxn modelId="{440EC8AA-13D1-4604-9DE1-15E94D2457A0}" srcId="{95B421F4-FE44-4F06-B470-1254BF44122E}" destId="{6A6A4AED-CEC1-438A-A555-D2551E8BF6E2}" srcOrd="3" destOrd="0" parTransId="{57A437A3-7C73-4036-A561-50F4A69EBEF4}" sibTransId="{A2273475-D479-4E08-9FB7-2A926CC48F8B}"/>
    <dgm:cxn modelId="{9E2FD7F1-1132-4437-8CF7-8709ECBE8B48}" type="presOf" srcId="{5283A86D-6D24-40BA-92DA-0E44CAE5B4CC}" destId="{9B282CFB-D15D-4389-8F05-398039650A2A}" srcOrd="0" destOrd="0" presId="urn:microsoft.com/office/officeart/2005/8/layout/hProcess9"/>
    <dgm:cxn modelId="{E19869CB-1F39-49AF-A509-C289C37F3E3D}" type="presOf" srcId="{84329C92-6322-4BC7-84F3-ECACFA12D4F3}" destId="{2B0AD96D-363E-41B5-96AF-980C59497E67}" srcOrd="0" destOrd="0" presId="urn:microsoft.com/office/officeart/2005/8/layout/hProcess9"/>
    <dgm:cxn modelId="{A0876B6B-6707-49D2-8277-1568BB86E7AE}" type="presOf" srcId="{A1D8C06E-0836-4CE8-81E2-E64652673D4F}" destId="{2CE858D1-6DBD-467C-B6BF-86815241B3DF}" srcOrd="0" destOrd="0" presId="urn:microsoft.com/office/officeart/2005/8/layout/hProcess9"/>
    <dgm:cxn modelId="{FA44CB7E-FF50-4D52-9233-E81386926C83}" srcId="{95B421F4-FE44-4F06-B470-1254BF44122E}" destId="{A1D8C06E-0836-4CE8-81E2-E64652673D4F}" srcOrd="1" destOrd="0" parTransId="{C52716E9-2E78-4CBF-8402-26D3532D7CF2}" sibTransId="{E876F77B-761C-4528-BD04-07FE6FB0C5E5}"/>
    <dgm:cxn modelId="{5233DB4B-BFF3-46A6-B0B1-D46A47548CAE}" type="presOf" srcId="{805E6DC6-2220-4A22-A74E-D50C4B56A890}" destId="{952C0222-E1D5-4AAD-9B24-CC2949A73E7E}" srcOrd="0" destOrd="0" presId="urn:microsoft.com/office/officeart/2005/8/layout/hProcess9"/>
    <dgm:cxn modelId="{15262413-CAE1-4F7F-A8A4-D2CE2B2303B9}" type="presOf" srcId="{6A6A4AED-CEC1-438A-A555-D2551E8BF6E2}" destId="{BF08D3DA-41E5-452C-804F-F2B89F968E84}" srcOrd="0" destOrd="0" presId="urn:microsoft.com/office/officeart/2005/8/layout/hProcess9"/>
    <dgm:cxn modelId="{F8FB7894-1C16-4F74-B09F-10CFCFE83F40}" srcId="{95B421F4-FE44-4F06-B470-1254BF44122E}" destId="{84329C92-6322-4BC7-84F3-ECACFA12D4F3}" srcOrd="9" destOrd="0" parTransId="{4F4D3943-E947-4E6D-9043-C23A4D220F26}" sibTransId="{1D3F7E8F-A2D4-4E5C-9F11-2D59681E860C}"/>
    <dgm:cxn modelId="{0844D2A8-527F-4DC4-A529-EC2B4BDDB1F0}" type="presOf" srcId="{0017A6BB-E706-491D-892B-2CA62C47641F}" destId="{59E7AA45-DF9E-4CD5-B9F7-2542885AAC1C}" srcOrd="0" destOrd="0" presId="urn:microsoft.com/office/officeart/2005/8/layout/hProcess9"/>
    <dgm:cxn modelId="{9A461004-075C-403F-BA1B-1BF9F49E6DF3}" type="presParOf" srcId="{0911DFE4-B14A-486D-A3E9-FC523A7A5B43}" destId="{115B8E4D-A0FF-41FD-8F2D-28F10A468153}" srcOrd="0" destOrd="0" presId="urn:microsoft.com/office/officeart/2005/8/layout/hProcess9"/>
    <dgm:cxn modelId="{016FE791-08E4-4AE0-904F-E9848BF5D3C9}" type="presParOf" srcId="{0911DFE4-B14A-486D-A3E9-FC523A7A5B43}" destId="{B7BE6EF6-FD6B-4692-BE23-076DA8E84783}" srcOrd="1" destOrd="0" presId="urn:microsoft.com/office/officeart/2005/8/layout/hProcess9"/>
    <dgm:cxn modelId="{3F3BB9B6-3D3F-4498-870A-9FF83543F079}" type="presParOf" srcId="{B7BE6EF6-FD6B-4692-BE23-076DA8E84783}" destId="{3276997B-56AE-4836-AF73-C282E87C30A8}" srcOrd="0" destOrd="0" presId="urn:microsoft.com/office/officeart/2005/8/layout/hProcess9"/>
    <dgm:cxn modelId="{7CFBE230-1142-4217-B010-0CC7AD7C7A82}" type="presParOf" srcId="{B7BE6EF6-FD6B-4692-BE23-076DA8E84783}" destId="{A9B523AE-1C48-41AE-8009-43431B6A4E66}" srcOrd="1" destOrd="0" presId="urn:microsoft.com/office/officeart/2005/8/layout/hProcess9"/>
    <dgm:cxn modelId="{EC8A4C5D-EEDE-48FB-9204-C2BF6FEDDC60}" type="presParOf" srcId="{B7BE6EF6-FD6B-4692-BE23-076DA8E84783}" destId="{2CE858D1-6DBD-467C-B6BF-86815241B3DF}" srcOrd="2" destOrd="0" presId="urn:microsoft.com/office/officeart/2005/8/layout/hProcess9"/>
    <dgm:cxn modelId="{61D8A32C-1827-463C-93BD-03F31D615048}" type="presParOf" srcId="{B7BE6EF6-FD6B-4692-BE23-076DA8E84783}" destId="{A69FBC2D-35B1-421D-AFC0-FE03E5A790F0}" srcOrd="3" destOrd="0" presId="urn:microsoft.com/office/officeart/2005/8/layout/hProcess9"/>
    <dgm:cxn modelId="{ED9ED369-871A-493F-89D1-3EA6D460A0E6}" type="presParOf" srcId="{B7BE6EF6-FD6B-4692-BE23-076DA8E84783}" destId="{56935D9F-38B3-4366-82D7-AE8963CA84B0}" srcOrd="4" destOrd="0" presId="urn:microsoft.com/office/officeart/2005/8/layout/hProcess9"/>
    <dgm:cxn modelId="{9D6C036B-D2D5-4B5D-B2B1-0C08D6333B3F}" type="presParOf" srcId="{B7BE6EF6-FD6B-4692-BE23-076DA8E84783}" destId="{938B25F8-F11C-4453-82C5-766B8913481C}" srcOrd="5" destOrd="0" presId="urn:microsoft.com/office/officeart/2005/8/layout/hProcess9"/>
    <dgm:cxn modelId="{74A669BC-D33A-4DE7-B648-E478EB10B3EA}" type="presParOf" srcId="{B7BE6EF6-FD6B-4692-BE23-076DA8E84783}" destId="{BF08D3DA-41E5-452C-804F-F2B89F968E84}" srcOrd="6" destOrd="0" presId="urn:microsoft.com/office/officeart/2005/8/layout/hProcess9"/>
    <dgm:cxn modelId="{3EFE6EA9-A223-46B9-9FFA-44A4669ABCAB}" type="presParOf" srcId="{B7BE6EF6-FD6B-4692-BE23-076DA8E84783}" destId="{30D52F33-6BF3-48FA-A304-CF18BD63CA32}" srcOrd="7" destOrd="0" presId="urn:microsoft.com/office/officeart/2005/8/layout/hProcess9"/>
    <dgm:cxn modelId="{80EDEB06-8A22-47A0-9A44-FB0BC7C614D1}" type="presParOf" srcId="{B7BE6EF6-FD6B-4692-BE23-076DA8E84783}" destId="{B23B924F-0C16-4249-AC02-712864A055C9}" srcOrd="8" destOrd="0" presId="urn:microsoft.com/office/officeart/2005/8/layout/hProcess9"/>
    <dgm:cxn modelId="{3B3ABAA5-833F-4B6D-B367-AAE13165867C}" type="presParOf" srcId="{B7BE6EF6-FD6B-4692-BE23-076DA8E84783}" destId="{06504AD5-7CC8-4F16-A26E-14278EF1602B}" srcOrd="9" destOrd="0" presId="urn:microsoft.com/office/officeart/2005/8/layout/hProcess9"/>
    <dgm:cxn modelId="{A71FE150-C6F3-4789-8917-024C5230B6B8}" type="presParOf" srcId="{B7BE6EF6-FD6B-4692-BE23-076DA8E84783}" destId="{9B282CFB-D15D-4389-8F05-398039650A2A}" srcOrd="10" destOrd="0" presId="urn:microsoft.com/office/officeart/2005/8/layout/hProcess9"/>
    <dgm:cxn modelId="{BCDCB2F8-6966-4454-BFB3-79FE2ED5FCA8}" type="presParOf" srcId="{B7BE6EF6-FD6B-4692-BE23-076DA8E84783}" destId="{69A0CC01-FD0A-49E7-8A7E-B6BE45655B9E}" srcOrd="11" destOrd="0" presId="urn:microsoft.com/office/officeart/2005/8/layout/hProcess9"/>
    <dgm:cxn modelId="{91A1E5DB-92CE-44BF-8C50-99378E905D04}" type="presParOf" srcId="{B7BE6EF6-FD6B-4692-BE23-076DA8E84783}" destId="{FC226A5E-B2C8-456B-B958-8BDFAC19CB03}" srcOrd="12" destOrd="0" presId="urn:microsoft.com/office/officeart/2005/8/layout/hProcess9"/>
    <dgm:cxn modelId="{03DCE62E-29F1-4769-9A67-914D91AEFC05}" type="presParOf" srcId="{B7BE6EF6-FD6B-4692-BE23-076DA8E84783}" destId="{4F718B8F-0B9F-4CFA-954E-F8B65C223773}" srcOrd="13" destOrd="0" presId="urn:microsoft.com/office/officeart/2005/8/layout/hProcess9"/>
    <dgm:cxn modelId="{E2776AA2-0B20-44CD-9437-32DF63FDBB3B}" type="presParOf" srcId="{B7BE6EF6-FD6B-4692-BE23-076DA8E84783}" destId="{59E7AA45-DF9E-4CD5-B9F7-2542885AAC1C}" srcOrd="14" destOrd="0" presId="urn:microsoft.com/office/officeart/2005/8/layout/hProcess9"/>
    <dgm:cxn modelId="{CA9BF452-A8D3-4E6A-AA26-083507488827}" type="presParOf" srcId="{B7BE6EF6-FD6B-4692-BE23-076DA8E84783}" destId="{32ADB131-1AEF-4142-8DF5-F6BFBBC275A3}" srcOrd="15" destOrd="0" presId="urn:microsoft.com/office/officeart/2005/8/layout/hProcess9"/>
    <dgm:cxn modelId="{A7E430B9-8805-44BD-88E1-CE64ADF25D72}" type="presParOf" srcId="{B7BE6EF6-FD6B-4692-BE23-076DA8E84783}" destId="{952C0222-E1D5-4AAD-9B24-CC2949A73E7E}" srcOrd="16" destOrd="0" presId="urn:microsoft.com/office/officeart/2005/8/layout/hProcess9"/>
    <dgm:cxn modelId="{212CAF9F-7C79-48C2-AEEE-3987DB5A1267}" type="presParOf" srcId="{B7BE6EF6-FD6B-4692-BE23-076DA8E84783}" destId="{44E749CE-DA77-4FF3-B369-80DFFA57F347}" srcOrd="17" destOrd="0" presId="urn:microsoft.com/office/officeart/2005/8/layout/hProcess9"/>
    <dgm:cxn modelId="{60248798-6300-4D3C-965D-BCCA24CAD993}" type="presParOf" srcId="{B7BE6EF6-FD6B-4692-BE23-076DA8E84783}" destId="{2B0AD96D-363E-41B5-96AF-980C59497E67}" srcOrd="1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6DFB1B3-D12F-47D9-A6ED-B202699551D5}"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47331D97-D046-4B30-85D0-AD62415D8366}">
      <dgm:prSet/>
      <dgm:spPr/>
      <dgm:t>
        <a:bodyPr/>
        <a:lstStyle/>
        <a:p>
          <a:pPr rtl="0"/>
          <a:r>
            <a:rPr lang="en-US" dirty="0" smtClean="0"/>
            <a:t>Network topology</a:t>
          </a:r>
          <a:endParaRPr lang="en-US" dirty="0"/>
        </a:p>
      </dgm:t>
    </dgm:pt>
    <dgm:pt modelId="{B1BB9661-8A2D-4026-9F10-71254C2E8534}" type="parTrans" cxnId="{3F793FDA-D570-4CEE-8863-45C0BF3093CF}">
      <dgm:prSet/>
      <dgm:spPr/>
      <dgm:t>
        <a:bodyPr/>
        <a:lstStyle/>
        <a:p>
          <a:endParaRPr lang="en-US"/>
        </a:p>
      </dgm:t>
    </dgm:pt>
    <dgm:pt modelId="{A76AFCEE-1A1A-478E-9543-5F83E5A587D8}" type="sibTrans" cxnId="{3F793FDA-D570-4CEE-8863-45C0BF3093CF}">
      <dgm:prSet/>
      <dgm:spPr/>
      <dgm:t>
        <a:bodyPr/>
        <a:lstStyle/>
        <a:p>
          <a:endParaRPr lang="en-US"/>
        </a:p>
      </dgm:t>
    </dgm:pt>
    <dgm:pt modelId="{63E72422-C97E-48C8-A05A-B51D4E939A96}">
      <dgm:prSet/>
      <dgm:spPr/>
      <dgm:t>
        <a:bodyPr/>
        <a:lstStyle/>
        <a:p>
          <a:pPr rtl="0"/>
          <a:r>
            <a:rPr lang="en-US" dirty="0" smtClean="0"/>
            <a:t>DC deployment configuration</a:t>
          </a:r>
          <a:endParaRPr lang="en-US" dirty="0"/>
        </a:p>
      </dgm:t>
    </dgm:pt>
    <dgm:pt modelId="{5695D018-AF8A-4190-9311-057B9CF32AFB}" type="parTrans" cxnId="{6EB45B56-D1EE-491D-A6E8-9148022869DA}">
      <dgm:prSet/>
      <dgm:spPr/>
      <dgm:t>
        <a:bodyPr/>
        <a:lstStyle/>
        <a:p>
          <a:endParaRPr lang="en-US"/>
        </a:p>
      </dgm:t>
    </dgm:pt>
    <dgm:pt modelId="{3E491328-F427-4431-8510-7E1AA7E390D6}" type="sibTrans" cxnId="{6EB45B56-D1EE-491D-A6E8-9148022869DA}">
      <dgm:prSet/>
      <dgm:spPr/>
      <dgm:t>
        <a:bodyPr/>
        <a:lstStyle/>
        <a:p>
          <a:endParaRPr lang="en-US"/>
        </a:p>
      </dgm:t>
    </dgm:pt>
    <dgm:pt modelId="{70658475-7A08-4F73-957D-CD012E2E08B4}">
      <dgm:prSet/>
      <dgm:spPr/>
      <dgm:t>
        <a:bodyPr/>
        <a:lstStyle/>
        <a:p>
          <a:pPr rtl="0"/>
          <a:r>
            <a:rPr lang="en-US" dirty="0" smtClean="0"/>
            <a:t>Windows Server Active Directory site topology </a:t>
          </a:r>
          <a:endParaRPr lang="en-US" dirty="0"/>
        </a:p>
      </dgm:t>
    </dgm:pt>
    <dgm:pt modelId="{09322C14-1D1D-46B1-B787-389F64F9C6FA}" type="parTrans" cxnId="{1E7E0278-F850-4170-91CF-0142785707C1}">
      <dgm:prSet/>
      <dgm:spPr/>
      <dgm:t>
        <a:bodyPr/>
        <a:lstStyle/>
        <a:p>
          <a:endParaRPr lang="en-US"/>
        </a:p>
      </dgm:t>
    </dgm:pt>
    <dgm:pt modelId="{6E5FC417-1E50-48F9-BC87-2B543883149D}" type="sibTrans" cxnId="{1E7E0278-F850-4170-91CF-0142785707C1}">
      <dgm:prSet/>
      <dgm:spPr/>
      <dgm:t>
        <a:bodyPr/>
        <a:lstStyle/>
        <a:p>
          <a:endParaRPr lang="en-US"/>
        </a:p>
      </dgm:t>
    </dgm:pt>
    <dgm:pt modelId="{2C64F314-AA9A-44C3-863B-2171297C9F61}">
      <dgm:prSet/>
      <dgm:spPr/>
      <dgm:t>
        <a:bodyPr/>
        <a:lstStyle/>
        <a:p>
          <a:pPr rtl="0"/>
          <a:r>
            <a:rPr lang="en-US" smtClean="0"/>
            <a:t>IP addressing and DNS </a:t>
          </a:r>
          <a:endParaRPr lang="en-US"/>
        </a:p>
      </dgm:t>
    </dgm:pt>
    <dgm:pt modelId="{BE2FC7E7-4F5E-45EF-A582-08CE32DF011D}" type="parTrans" cxnId="{F8C5B9C8-AE0C-4C57-981E-746F6A024D94}">
      <dgm:prSet/>
      <dgm:spPr/>
      <dgm:t>
        <a:bodyPr/>
        <a:lstStyle/>
        <a:p>
          <a:endParaRPr lang="en-US"/>
        </a:p>
      </dgm:t>
    </dgm:pt>
    <dgm:pt modelId="{84F71167-5711-4369-8EE6-C38F9504F357}" type="sibTrans" cxnId="{F8C5B9C8-AE0C-4C57-981E-746F6A024D94}">
      <dgm:prSet/>
      <dgm:spPr/>
      <dgm:t>
        <a:bodyPr/>
        <a:lstStyle/>
        <a:p>
          <a:endParaRPr lang="en-US"/>
        </a:p>
      </dgm:t>
    </dgm:pt>
    <dgm:pt modelId="{7AEBC90C-9D6B-4544-A7A6-59D3FD036A83}">
      <dgm:prSet/>
      <dgm:spPr/>
      <dgm:t>
        <a:bodyPr/>
        <a:lstStyle/>
        <a:p>
          <a:pPr rtl="0"/>
          <a:r>
            <a:rPr lang="en-US" dirty="0" smtClean="0"/>
            <a:t>Geo-distributed DCs</a:t>
          </a:r>
          <a:endParaRPr lang="en-US" dirty="0"/>
        </a:p>
      </dgm:t>
    </dgm:pt>
    <dgm:pt modelId="{A904A8A3-8FBC-429C-952D-B7D1E098E600}" type="parTrans" cxnId="{6AB42927-A9B6-4B79-832A-BEE6C2A2F90F}">
      <dgm:prSet/>
      <dgm:spPr/>
      <dgm:t>
        <a:bodyPr/>
        <a:lstStyle/>
        <a:p>
          <a:endParaRPr lang="en-US"/>
        </a:p>
      </dgm:t>
    </dgm:pt>
    <dgm:pt modelId="{CC4EC937-71EA-40B8-BF05-24C8A6FD68B9}" type="sibTrans" cxnId="{6AB42927-A9B6-4B79-832A-BEE6C2A2F90F}">
      <dgm:prSet/>
      <dgm:spPr/>
      <dgm:t>
        <a:bodyPr/>
        <a:lstStyle/>
        <a:p>
          <a:endParaRPr lang="en-US"/>
        </a:p>
      </dgm:t>
    </dgm:pt>
    <dgm:pt modelId="{012A039D-12D7-4CA7-94FD-3970F1A7A1FF}">
      <dgm:prSet/>
      <dgm:spPr/>
      <dgm:t>
        <a:bodyPr/>
        <a:lstStyle/>
        <a:p>
          <a:pPr rtl="0"/>
          <a:r>
            <a:rPr lang="en-US" smtClean="0"/>
            <a:t>Read-only DCs</a:t>
          </a:r>
          <a:endParaRPr lang="en-US"/>
        </a:p>
      </dgm:t>
    </dgm:pt>
    <dgm:pt modelId="{CA35C33B-CB2B-4BA1-9927-6E1939C2F0AE}" type="parTrans" cxnId="{2C69A1B6-602F-47AD-A3F2-5F7295216021}">
      <dgm:prSet/>
      <dgm:spPr/>
      <dgm:t>
        <a:bodyPr/>
        <a:lstStyle/>
        <a:p>
          <a:endParaRPr lang="en-US"/>
        </a:p>
      </dgm:t>
    </dgm:pt>
    <dgm:pt modelId="{8715C928-7A1D-471D-981C-B90C48D2585B}" type="sibTrans" cxnId="{2C69A1B6-602F-47AD-A3F2-5F7295216021}">
      <dgm:prSet/>
      <dgm:spPr/>
      <dgm:t>
        <a:bodyPr/>
        <a:lstStyle/>
        <a:p>
          <a:endParaRPr lang="en-US"/>
        </a:p>
      </dgm:t>
    </dgm:pt>
    <dgm:pt modelId="{B52912D0-C1B2-4477-A943-B5D6BD6BF84C}">
      <dgm:prSet/>
      <dgm:spPr/>
      <dgm:t>
        <a:bodyPr/>
        <a:lstStyle/>
        <a:p>
          <a:pPr rtl="0"/>
          <a:r>
            <a:rPr lang="en-US" smtClean="0"/>
            <a:t>Global Catalog</a:t>
          </a:r>
          <a:endParaRPr lang="en-US"/>
        </a:p>
      </dgm:t>
    </dgm:pt>
    <dgm:pt modelId="{73F9D9D9-96B8-49E4-A2C9-6F4CB02A13FB}" type="parTrans" cxnId="{54902B17-92AD-4E1D-ADBC-D999C8731564}">
      <dgm:prSet/>
      <dgm:spPr/>
      <dgm:t>
        <a:bodyPr/>
        <a:lstStyle/>
        <a:p>
          <a:endParaRPr lang="en-US"/>
        </a:p>
      </dgm:t>
    </dgm:pt>
    <dgm:pt modelId="{E75801A7-B3E6-4F14-9B53-02890E4DD4ED}" type="sibTrans" cxnId="{54902B17-92AD-4E1D-ADBC-D999C8731564}">
      <dgm:prSet/>
      <dgm:spPr/>
      <dgm:t>
        <a:bodyPr/>
        <a:lstStyle/>
        <a:p>
          <a:endParaRPr lang="en-US"/>
        </a:p>
      </dgm:t>
    </dgm:pt>
    <dgm:pt modelId="{F782B964-824F-402D-8362-5E6B7E038D74}">
      <dgm:prSet/>
      <dgm:spPr/>
      <dgm:t>
        <a:bodyPr/>
        <a:lstStyle/>
        <a:p>
          <a:pPr rtl="0"/>
          <a:r>
            <a:rPr lang="en-US" smtClean="0"/>
            <a:t>Installation method</a:t>
          </a:r>
          <a:endParaRPr lang="en-US"/>
        </a:p>
      </dgm:t>
    </dgm:pt>
    <dgm:pt modelId="{D78A2F33-E12A-48B3-A38B-AD2BD5B32616}" type="parTrans" cxnId="{0ED0DBDA-610A-43AA-A5C2-AF2FEAEA48B7}">
      <dgm:prSet/>
      <dgm:spPr/>
      <dgm:t>
        <a:bodyPr/>
        <a:lstStyle/>
        <a:p>
          <a:endParaRPr lang="en-US"/>
        </a:p>
      </dgm:t>
    </dgm:pt>
    <dgm:pt modelId="{E2018B0F-9DD6-4FA2-81D7-D7F2BD6F0E47}" type="sibTrans" cxnId="{0ED0DBDA-610A-43AA-A5C2-AF2FEAEA48B7}">
      <dgm:prSet/>
      <dgm:spPr/>
      <dgm:t>
        <a:bodyPr/>
        <a:lstStyle/>
        <a:p>
          <a:endParaRPr lang="en-US"/>
        </a:p>
      </dgm:t>
    </dgm:pt>
    <dgm:pt modelId="{4B3CE3BF-F938-4482-A37C-D5A4FBD38839}">
      <dgm:prSet/>
      <dgm:spPr/>
      <dgm:t>
        <a:bodyPr/>
        <a:lstStyle/>
        <a:p>
          <a:pPr rtl="0"/>
          <a:r>
            <a:rPr lang="en-US" smtClean="0"/>
            <a:t>Placement of the Windows Server AD DS database and SYSVOL</a:t>
          </a:r>
          <a:endParaRPr lang="en-US"/>
        </a:p>
      </dgm:t>
    </dgm:pt>
    <dgm:pt modelId="{252E0AD0-CFDB-4CE3-9216-BA3B0181E1AA}" type="parTrans" cxnId="{D1B723B4-86D2-469D-BD3D-5DC3DD5F6F9B}">
      <dgm:prSet/>
      <dgm:spPr/>
      <dgm:t>
        <a:bodyPr/>
        <a:lstStyle/>
        <a:p>
          <a:endParaRPr lang="en-US"/>
        </a:p>
      </dgm:t>
    </dgm:pt>
    <dgm:pt modelId="{EF6BEA9F-9B86-4AAA-B653-AECDAEB5C9CA}" type="sibTrans" cxnId="{D1B723B4-86D2-469D-BD3D-5DC3DD5F6F9B}">
      <dgm:prSet/>
      <dgm:spPr/>
      <dgm:t>
        <a:bodyPr/>
        <a:lstStyle/>
        <a:p>
          <a:endParaRPr lang="en-US"/>
        </a:p>
      </dgm:t>
    </dgm:pt>
    <dgm:pt modelId="{2666568A-90B6-4C2C-962F-9D1F1FF9CC45}">
      <dgm:prSet/>
      <dgm:spPr/>
      <dgm:t>
        <a:bodyPr/>
        <a:lstStyle/>
        <a:p>
          <a:pPr rtl="0"/>
          <a:r>
            <a:rPr lang="en-US" smtClean="0"/>
            <a:t>Backup and Restore</a:t>
          </a:r>
          <a:endParaRPr lang="en-US"/>
        </a:p>
      </dgm:t>
    </dgm:pt>
    <dgm:pt modelId="{C6C5D4C5-D5F6-43B5-9E48-0FCA1FB566C3}" type="parTrans" cxnId="{922EA52C-B33A-485E-B9E5-D80E02FCE5E4}">
      <dgm:prSet/>
      <dgm:spPr/>
      <dgm:t>
        <a:bodyPr/>
        <a:lstStyle/>
        <a:p>
          <a:endParaRPr lang="en-US"/>
        </a:p>
      </dgm:t>
    </dgm:pt>
    <dgm:pt modelId="{F91E3049-58A1-42F2-93C2-A7CDF604DFA8}" type="sibTrans" cxnId="{922EA52C-B33A-485E-B9E5-D80E02FCE5E4}">
      <dgm:prSet/>
      <dgm:spPr/>
      <dgm:t>
        <a:bodyPr/>
        <a:lstStyle/>
        <a:p>
          <a:endParaRPr lang="en-US"/>
        </a:p>
      </dgm:t>
    </dgm:pt>
    <dgm:pt modelId="{4B24304F-B5F1-49E3-96EC-A66D7D9E803A}">
      <dgm:prSet/>
      <dgm:spPr/>
      <dgm:t>
        <a:bodyPr/>
        <a:lstStyle/>
        <a:p>
          <a:pPr rtl="0"/>
          <a:r>
            <a:rPr lang="en-US" dirty="0" smtClean="0"/>
            <a:t>DNS servers configuration</a:t>
          </a:r>
          <a:endParaRPr lang="en-US" dirty="0"/>
        </a:p>
      </dgm:t>
    </dgm:pt>
    <dgm:pt modelId="{262C7F2F-210C-4608-A7E3-3A11970E1EE5}" type="parTrans" cxnId="{5A576961-37A0-47C2-B78F-230E3099C73A}">
      <dgm:prSet/>
      <dgm:spPr/>
      <dgm:t>
        <a:bodyPr/>
        <a:lstStyle/>
        <a:p>
          <a:endParaRPr lang="en-US"/>
        </a:p>
      </dgm:t>
    </dgm:pt>
    <dgm:pt modelId="{0C59DE49-4B46-4D3D-B0F3-E70838538EDF}" type="sibTrans" cxnId="{5A576961-37A0-47C2-B78F-230E3099C73A}">
      <dgm:prSet/>
      <dgm:spPr/>
      <dgm:t>
        <a:bodyPr/>
        <a:lstStyle/>
        <a:p>
          <a:endParaRPr lang="en-US"/>
        </a:p>
      </dgm:t>
    </dgm:pt>
    <dgm:pt modelId="{786B1DE8-4F97-407E-8FC5-A5AF39216465}">
      <dgm:prSet/>
      <dgm:spPr/>
      <dgm:t>
        <a:bodyPr/>
        <a:lstStyle/>
        <a:p>
          <a:pPr rtl="0"/>
          <a:r>
            <a:rPr lang="en-US" dirty="0" smtClean="0"/>
            <a:t>DHCP servers configuration</a:t>
          </a:r>
          <a:endParaRPr lang="en-US" dirty="0"/>
        </a:p>
      </dgm:t>
    </dgm:pt>
    <dgm:pt modelId="{BB90FEB8-6B75-497C-906D-F478501D19D1}" type="parTrans" cxnId="{73BCA2AC-A8D9-4F83-B070-1A2B10B99C0F}">
      <dgm:prSet/>
      <dgm:spPr/>
      <dgm:t>
        <a:bodyPr/>
        <a:lstStyle/>
        <a:p>
          <a:endParaRPr lang="en-US"/>
        </a:p>
      </dgm:t>
    </dgm:pt>
    <dgm:pt modelId="{D914D77A-432B-4236-A8AC-95016B7F13BD}" type="sibTrans" cxnId="{73BCA2AC-A8D9-4F83-B070-1A2B10B99C0F}">
      <dgm:prSet/>
      <dgm:spPr/>
      <dgm:t>
        <a:bodyPr/>
        <a:lstStyle/>
        <a:p>
          <a:endParaRPr lang="en-US"/>
        </a:p>
      </dgm:t>
    </dgm:pt>
    <dgm:pt modelId="{AD051820-A563-4417-9AF2-EF6EB9D43A8F}">
      <dgm:prSet/>
      <dgm:spPr/>
      <dgm:t>
        <a:bodyPr/>
        <a:lstStyle/>
        <a:p>
          <a:pPr rtl="0"/>
          <a:r>
            <a:rPr lang="en-US" dirty="0" smtClean="0"/>
            <a:t>DFS server configuration</a:t>
          </a:r>
          <a:endParaRPr lang="en-US" dirty="0"/>
        </a:p>
      </dgm:t>
    </dgm:pt>
    <dgm:pt modelId="{2C1CB936-E6D5-4818-B3D9-A3D907CD76FB}" type="parTrans" cxnId="{36DEF342-DCF5-4B5B-9D1F-B84AF6575198}">
      <dgm:prSet/>
      <dgm:spPr/>
      <dgm:t>
        <a:bodyPr/>
        <a:lstStyle/>
        <a:p>
          <a:endParaRPr lang="en-US"/>
        </a:p>
      </dgm:t>
    </dgm:pt>
    <dgm:pt modelId="{7BD7BC9B-5F5C-4B8F-92D6-015141EFC017}" type="sibTrans" cxnId="{36DEF342-DCF5-4B5B-9D1F-B84AF6575198}">
      <dgm:prSet/>
      <dgm:spPr/>
      <dgm:t>
        <a:bodyPr/>
        <a:lstStyle/>
        <a:p>
          <a:endParaRPr lang="en-US"/>
        </a:p>
      </dgm:t>
    </dgm:pt>
    <dgm:pt modelId="{289563B4-E9DF-4EB9-A897-698956C73596}">
      <dgm:prSet custT="1"/>
      <dgm:spPr/>
      <dgm:t>
        <a:bodyPr/>
        <a:lstStyle/>
        <a:p>
          <a:r>
            <a:rPr lang="en-US" sz="900" dirty="0" smtClean="0"/>
            <a:t> Requirement to access corp resources</a:t>
          </a:r>
          <a:endParaRPr lang="en-US" sz="900" dirty="0"/>
        </a:p>
      </dgm:t>
    </dgm:pt>
    <dgm:pt modelId="{165733DE-B895-4EB6-9C07-78970A4E8896}" type="parTrans" cxnId="{CD316151-6F81-4383-8E0D-E4284385EC97}">
      <dgm:prSet/>
      <dgm:spPr/>
      <dgm:t>
        <a:bodyPr/>
        <a:lstStyle/>
        <a:p>
          <a:endParaRPr lang="en-US"/>
        </a:p>
      </dgm:t>
    </dgm:pt>
    <dgm:pt modelId="{FA2CA530-BD5F-4EF5-86C6-8BF26B9D8815}" type="sibTrans" cxnId="{CD316151-6F81-4383-8E0D-E4284385EC97}">
      <dgm:prSet/>
      <dgm:spPr/>
      <dgm:t>
        <a:bodyPr/>
        <a:lstStyle/>
        <a:p>
          <a:endParaRPr lang="en-US"/>
        </a:p>
      </dgm:t>
    </dgm:pt>
    <dgm:pt modelId="{A5EAB641-5689-4E49-8E28-DCB1AB478C53}">
      <dgm:prSet custT="1"/>
      <dgm:spPr/>
      <dgm:t>
        <a:bodyPr/>
        <a:lstStyle/>
        <a:p>
          <a:endParaRPr lang="en-US" sz="900" dirty="0"/>
        </a:p>
      </dgm:t>
    </dgm:pt>
    <dgm:pt modelId="{993A0D06-882F-412C-8E1A-4AEFABB80FC4}" type="parTrans" cxnId="{34F06057-C24A-4195-83D1-88143B313173}">
      <dgm:prSet/>
      <dgm:spPr/>
      <dgm:t>
        <a:bodyPr/>
        <a:lstStyle/>
        <a:p>
          <a:endParaRPr lang="en-US"/>
        </a:p>
      </dgm:t>
    </dgm:pt>
    <dgm:pt modelId="{79F707D6-7379-47D9-BB62-1C80C41B1F80}" type="sibTrans" cxnId="{34F06057-C24A-4195-83D1-88143B313173}">
      <dgm:prSet/>
      <dgm:spPr/>
      <dgm:t>
        <a:bodyPr/>
        <a:lstStyle/>
        <a:p>
          <a:endParaRPr lang="en-US"/>
        </a:p>
      </dgm:t>
    </dgm:pt>
    <dgm:pt modelId="{FF943A3C-104F-493E-B3C5-24C026B22159}">
      <dgm:prSet custT="1"/>
      <dgm:spPr/>
      <dgm:t>
        <a:bodyPr/>
        <a:lstStyle/>
        <a:p>
          <a:r>
            <a:rPr lang="en-US" sz="900" dirty="0" smtClean="0"/>
            <a:t>Authentication and account management</a:t>
          </a:r>
          <a:endParaRPr lang="en-US" sz="900" dirty="0"/>
        </a:p>
      </dgm:t>
    </dgm:pt>
    <dgm:pt modelId="{36E42923-AE77-481D-A81D-D36FEBFA3BF3}" type="parTrans" cxnId="{BC3BF370-D5DE-4490-9A6B-EB0B7C69B74D}">
      <dgm:prSet/>
      <dgm:spPr/>
      <dgm:t>
        <a:bodyPr/>
        <a:lstStyle/>
        <a:p>
          <a:endParaRPr lang="en-US"/>
        </a:p>
      </dgm:t>
    </dgm:pt>
    <dgm:pt modelId="{49C06384-557C-49FD-A737-815D4A740FD2}" type="sibTrans" cxnId="{BC3BF370-D5DE-4490-9A6B-EB0B7C69B74D}">
      <dgm:prSet/>
      <dgm:spPr/>
      <dgm:t>
        <a:bodyPr/>
        <a:lstStyle/>
        <a:p>
          <a:endParaRPr lang="en-US"/>
        </a:p>
      </dgm:t>
    </dgm:pt>
    <dgm:pt modelId="{AB4B2D26-3A33-4979-928D-321A65947A6D}">
      <dgm:prSet custT="1"/>
      <dgm:spPr/>
      <dgm:t>
        <a:bodyPr/>
        <a:lstStyle/>
        <a:p>
          <a:r>
            <a:rPr lang="en-US" sz="900" dirty="0" smtClean="0"/>
            <a:t>Security, Cost and compliance</a:t>
          </a:r>
          <a:endParaRPr lang="en-US" sz="900" dirty="0"/>
        </a:p>
      </dgm:t>
    </dgm:pt>
    <dgm:pt modelId="{709406BE-B083-4D98-AC37-388863692689}" type="parTrans" cxnId="{120B94D3-CAD4-4668-A5F3-C34FAD2955AE}">
      <dgm:prSet/>
      <dgm:spPr/>
      <dgm:t>
        <a:bodyPr/>
        <a:lstStyle/>
        <a:p>
          <a:endParaRPr lang="en-US"/>
        </a:p>
      </dgm:t>
    </dgm:pt>
    <dgm:pt modelId="{CC39AF8A-8299-45A9-92D0-0ED8AD0A6D07}" type="sibTrans" cxnId="{120B94D3-CAD4-4668-A5F3-C34FAD2955AE}">
      <dgm:prSet/>
      <dgm:spPr/>
      <dgm:t>
        <a:bodyPr/>
        <a:lstStyle/>
        <a:p>
          <a:endParaRPr lang="en-US"/>
        </a:p>
      </dgm:t>
    </dgm:pt>
    <dgm:pt modelId="{F74BE871-22E6-473D-9056-259AE17FDAA2}">
      <dgm:prSet custT="1"/>
      <dgm:spPr/>
      <dgm:t>
        <a:bodyPr/>
        <a:lstStyle/>
        <a:p>
          <a:r>
            <a:rPr lang="en-US" sz="900" dirty="0" smtClean="0"/>
            <a:t>Resiliency, Fault tolerance and application compatibility </a:t>
          </a:r>
          <a:endParaRPr lang="en-US" sz="900" dirty="0"/>
        </a:p>
      </dgm:t>
    </dgm:pt>
    <dgm:pt modelId="{EF6E0B3D-50CE-4282-9818-9D35C51BAE6D}" type="parTrans" cxnId="{AE77201D-D9E4-4058-9F92-88E254FDB3C6}">
      <dgm:prSet/>
      <dgm:spPr/>
      <dgm:t>
        <a:bodyPr/>
        <a:lstStyle/>
        <a:p>
          <a:endParaRPr lang="en-US"/>
        </a:p>
      </dgm:t>
    </dgm:pt>
    <dgm:pt modelId="{10CD2BF3-55CC-44CC-BA1E-928D69B4788C}" type="sibTrans" cxnId="{AE77201D-D9E4-4058-9F92-88E254FDB3C6}">
      <dgm:prSet/>
      <dgm:spPr/>
      <dgm:t>
        <a:bodyPr/>
        <a:lstStyle/>
        <a:p>
          <a:endParaRPr lang="en-US"/>
        </a:p>
      </dgm:t>
    </dgm:pt>
    <dgm:pt modelId="{52746645-1D26-4877-B45C-861FC3E3F074}">
      <dgm:prSet custT="1"/>
      <dgm:spPr/>
      <dgm:t>
        <a:bodyPr/>
        <a:lstStyle/>
        <a:p>
          <a:r>
            <a:rPr lang="en-US" sz="900" dirty="0" smtClean="0"/>
            <a:t>Subnet and site definition</a:t>
          </a:r>
          <a:endParaRPr lang="en-US" sz="900" dirty="0"/>
        </a:p>
      </dgm:t>
    </dgm:pt>
    <dgm:pt modelId="{77BEC68F-D842-43F1-B37B-B2FE331EB21A}" type="parTrans" cxnId="{C63E713A-425D-4C34-91F0-8967AFC820E1}">
      <dgm:prSet/>
      <dgm:spPr/>
      <dgm:t>
        <a:bodyPr/>
        <a:lstStyle/>
        <a:p>
          <a:endParaRPr lang="en-US"/>
        </a:p>
      </dgm:t>
    </dgm:pt>
    <dgm:pt modelId="{5E2B38D4-8C04-4154-935E-14A44F93036A}" type="sibTrans" cxnId="{C63E713A-425D-4C34-91F0-8967AFC820E1}">
      <dgm:prSet/>
      <dgm:spPr/>
      <dgm:t>
        <a:bodyPr/>
        <a:lstStyle/>
        <a:p>
          <a:endParaRPr lang="en-US"/>
        </a:p>
      </dgm:t>
    </dgm:pt>
    <dgm:pt modelId="{7B3FECE5-A58B-447A-A6EE-B1498A54B67C}">
      <dgm:prSet custT="1"/>
      <dgm:spPr/>
      <dgm:t>
        <a:bodyPr/>
        <a:lstStyle/>
        <a:p>
          <a:r>
            <a:rPr lang="en-US" sz="900" dirty="0" smtClean="0"/>
            <a:t>Site link properties and change notification</a:t>
          </a:r>
          <a:endParaRPr lang="en-US" sz="900" dirty="0"/>
        </a:p>
      </dgm:t>
    </dgm:pt>
    <dgm:pt modelId="{B312247E-15E4-4080-85FD-5DE60C9E1169}" type="parTrans" cxnId="{AEE05290-5A8B-4B1D-BD1A-CA86DA2341F5}">
      <dgm:prSet/>
      <dgm:spPr/>
      <dgm:t>
        <a:bodyPr/>
        <a:lstStyle/>
        <a:p>
          <a:endParaRPr lang="en-US"/>
        </a:p>
      </dgm:t>
    </dgm:pt>
    <dgm:pt modelId="{F9161AB3-0003-4CB9-961F-8BE9EE284A25}" type="sibTrans" cxnId="{AEE05290-5A8B-4B1D-BD1A-CA86DA2341F5}">
      <dgm:prSet/>
      <dgm:spPr/>
      <dgm:t>
        <a:bodyPr/>
        <a:lstStyle/>
        <a:p>
          <a:endParaRPr lang="en-US"/>
        </a:p>
      </dgm:t>
    </dgm:pt>
    <dgm:pt modelId="{549845B1-555C-4E38-8A9E-C7CD567CFCFC}">
      <dgm:prSet custT="1"/>
      <dgm:spPr/>
      <dgm:t>
        <a:bodyPr/>
        <a:lstStyle/>
        <a:p>
          <a:r>
            <a:rPr lang="en-US" sz="900" dirty="0" smtClean="0"/>
            <a:t>Install DNS server </a:t>
          </a:r>
          <a:endParaRPr lang="en-US" sz="900" dirty="0"/>
        </a:p>
      </dgm:t>
    </dgm:pt>
    <dgm:pt modelId="{E63E4C5B-5C40-4A3B-B32F-036FBEB3F8E0}" type="parTrans" cxnId="{307E77C9-3313-4305-9097-BA81375F492C}">
      <dgm:prSet/>
      <dgm:spPr/>
      <dgm:t>
        <a:bodyPr/>
        <a:lstStyle/>
        <a:p>
          <a:endParaRPr lang="en-US"/>
        </a:p>
      </dgm:t>
    </dgm:pt>
    <dgm:pt modelId="{2072333D-4366-4AB3-ADA3-41DA3DB2CD92}" type="sibTrans" cxnId="{307E77C9-3313-4305-9097-BA81375F492C}">
      <dgm:prSet/>
      <dgm:spPr/>
      <dgm:t>
        <a:bodyPr/>
        <a:lstStyle/>
        <a:p>
          <a:endParaRPr lang="en-US"/>
        </a:p>
      </dgm:t>
    </dgm:pt>
    <dgm:pt modelId="{C955601D-24C1-42EB-BA2D-8083D5BBFE3D}">
      <dgm:prSet custT="1"/>
      <dgm:spPr/>
      <dgm:t>
        <a:bodyPr/>
        <a:lstStyle/>
        <a:p>
          <a:r>
            <a:rPr lang="en-US" sz="900" dirty="0" smtClean="0"/>
            <a:t>Configure virtual network properties</a:t>
          </a:r>
          <a:endParaRPr lang="en-US" sz="900" dirty="0"/>
        </a:p>
      </dgm:t>
    </dgm:pt>
    <dgm:pt modelId="{5327090D-B6A4-407E-A271-78D65E30DE2F}" type="parTrans" cxnId="{2A81EE95-A59B-4ACA-B38B-82C32627A045}">
      <dgm:prSet/>
      <dgm:spPr/>
      <dgm:t>
        <a:bodyPr/>
        <a:lstStyle/>
        <a:p>
          <a:endParaRPr lang="en-US"/>
        </a:p>
      </dgm:t>
    </dgm:pt>
    <dgm:pt modelId="{C04F582D-C6ED-4A8C-8727-BE9F07F109ED}" type="sibTrans" cxnId="{2A81EE95-A59B-4ACA-B38B-82C32627A045}">
      <dgm:prSet/>
      <dgm:spPr/>
      <dgm:t>
        <a:bodyPr/>
        <a:lstStyle/>
        <a:p>
          <a:endParaRPr lang="en-US"/>
        </a:p>
      </dgm:t>
    </dgm:pt>
    <dgm:pt modelId="{744E3F48-7450-432C-8F44-FD14ED4FFFF9}">
      <dgm:prSet custT="1"/>
      <dgm:spPr/>
      <dgm:t>
        <a:bodyPr/>
        <a:lstStyle/>
        <a:p>
          <a:r>
            <a:rPr lang="en-US" sz="900" dirty="0" smtClean="0"/>
            <a:t>Domain controllers in geographies based on the business objective and technical requirements</a:t>
          </a:r>
          <a:endParaRPr lang="en-US" sz="900" dirty="0"/>
        </a:p>
      </dgm:t>
    </dgm:pt>
    <dgm:pt modelId="{D84F1CC4-B10B-420C-8FD8-0737BFDB8F3D}" type="parTrans" cxnId="{E856D373-9188-4CEF-B97D-8A51D553D943}">
      <dgm:prSet/>
      <dgm:spPr/>
      <dgm:t>
        <a:bodyPr/>
        <a:lstStyle/>
        <a:p>
          <a:endParaRPr lang="en-US"/>
        </a:p>
      </dgm:t>
    </dgm:pt>
    <dgm:pt modelId="{C235DDB5-09BE-45D6-9A13-C09BB024FB52}" type="sibTrans" cxnId="{E856D373-9188-4CEF-B97D-8A51D553D943}">
      <dgm:prSet/>
      <dgm:spPr/>
      <dgm:t>
        <a:bodyPr/>
        <a:lstStyle/>
        <a:p>
          <a:endParaRPr lang="en-US"/>
        </a:p>
      </dgm:t>
    </dgm:pt>
    <dgm:pt modelId="{26CF127C-696D-443E-ACE1-71F882F8F6A9}">
      <dgm:prSet custT="1"/>
      <dgm:spPr/>
      <dgm:t>
        <a:bodyPr/>
        <a:lstStyle/>
        <a:p>
          <a:r>
            <a:rPr lang="en-US" sz="900" dirty="0" smtClean="0"/>
            <a:t>Filter secrets, limited outbound traffic</a:t>
          </a:r>
          <a:endParaRPr lang="en-US" sz="900" dirty="0"/>
        </a:p>
      </dgm:t>
    </dgm:pt>
    <dgm:pt modelId="{37BC57A8-AD91-40F0-8E6A-DAE0EF002172}" type="parTrans" cxnId="{FB10CAFE-B2F1-47C9-AA3D-A6251A7486D6}">
      <dgm:prSet/>
      <dgm:spPr/>
      <dgm:t>
        <a:bodyPr/>
        <a:lstStyle/>
        <a:p>
          <a:endParaRPr lang="en-US"/>
        </a:p>
      </dgm:t>
    </dgm:pt>
    <dgm:pt modelId="{5FC94835-E3BB-4801-80B7-A74C783CA08B}" type="sibTrans" cxnId="{FB10CAFE-B2F1-47C9-AA3D-A6251A7486D6}">
      <dgm:prSet/>
      <dgm:spPr/>
      <dgm:t>
        <a:bodyPr/>
        <a:lstStyle/>
        <a:p>
          <a:endParaRPr lang="en-US"/>
        </a:p>
      </dgm:t>
    </dgm:pt>
    <dgm:pt modelId="{6AE12647-5903-493C-9BFC-4AA5E5B7E610}">
      <dgm:prSet custT="1"/>
      <dgm:spPr/>
      <dgm:t>
        <a:bodyPr/>
        <a:lstStyle/>
        <a:p>
          <a:r>
            <a:rPr lang="en-US" sz="900" dirty="0" smtClean="0"/>
            <a:t>Make all DC’s as GC in the single environment</a:t>
          </a:r>
          <a:endParaRPr lang="en-US" sz="900" dirty="0"/>
        </a:p>
      </dgm:t>
    </dgm:pt>
    <dgm:pt modelId="{FFDEA29F-213F-410C-99FD-B08F967C2A8D}" type="parTrans" cxnId="{A4808A3B-95F3-4E71-9DEF-51F02BA5E650}">
      <dgm:prSet/>
      <dgm:spPr/>
      <dgm:t>
        <a:bodyPr/>
        <a:lstStyle/>
        <a:p>
          <a:endParaRPr lang="en-US"/>
        </a:p>
      </dgm:t>
    </dgm:pt>
    <dgm:pt modelId="{95894F87-44FF-49B0-9737-822DED65B924}" type="sibTrans" cxnId="{A4808A3B-95F3-4E71-9DEF-51F02BA5E650}">
      <dgm:prSet/>
      <dgm:spPr/>
      <dgm:t>
        <a:bodyPr/>
        <a:lstStyle/>
        <a:p>
          <a:endParaRPr lang="en-US"/>
        </a:p>
      </dgm:t>
    </dgm:pt>
    <dgm:pt modelId="{FB3DCC50-76E8-418B-BE1E-8F5C57901069}">
      <dgm:prSet custT="1"/>
      <dgm:spPr/>
      <dgm:t>
        <a:bodyPr/>
        <a:lstStyle/>
        <a:p>
          <a:r>
            <a:rPr lang="en-US" sz="900" dirty="0" smtClean="0"/>
            <a:t>Multi domain forest GC’s are required for authentication</a:t>
          </a:r>
          <a:endParaRPr lang="en-US" sz="900" dirty="0"/>
        </a:p>
      </dgm:t>
    </dgm:pt>
    <dgm:pt modelId="{4D62B799-0BE1-481F-A5CE-8F97518CD22A}" type="parTrans" cxnId="{CA411589-C7DD-4619-88AB-46F2DEE28E7E}">
      <dgm:prSet/>
      <dgm:spPr/>
      <dgm:t>
        <a:bodyPr/>
        <a:lstStyle/>
        <a:p>
          <a:endParaRPr lang="en-US"/>
        </a:p>
      </dgm:t>
    </dgm:pt>
    <dgm:pt modelId="{4EFA14AD-C5C0-43E6-911E-D09A532F9ADD}" type="sibTrans" cxnId="{CA411589-C7DD-4619-88AB-46F2DEE28E7E}">
      <dgm:prSet/>
      <dgm:spPr/>
      <dgm:t>
        <a:bodyPr/>
        <a:lstStyle/>
        <a:p>
          <a:endParaRPr lang="en-US"/>
        </a:p>
      </dgm:t>
    </dgm:pt>
    <dgm:pt modelId="{F60E27C9-3770-486F-BD11-3A0A518C32C0}">
      <dgm:prSet custT="1"/>
      <dgm:spPr/>
      <dgm:t>
        <a:bodyPr/>
        <a:lstStyle/>
        <a:p>
          <a:r>
            <a:rPr lang="en-US" sz="900" dirty="0" smtClean="0"/>
            <a:t>Install ADDS using PowerShell or dcpromo </a:t>
          </a:r>
          <a:endParaRPr lang="en-US" sz="900" dirty="0"/>
        </a:p>
      </dgm:t>
    </dgm:pt>
    <dgm:pt modelId="{29B3291B-34A5-4000-B90D-AEBEBA0DAC5B}" type="parTrans" cxnId="{06C10527-F07C-4C8C-B774-8A17A1A632FD}">
      <dgm:prSet/>
      <dgm:spPr/>
      <dgm:t>
        <a:bodyPr/>
        <a:lstStyle/>
        <a:p>
          <a:endParaRPr lang="en-US"/>
        </a:p>
      </dgm:t>
    </dgm:pt>
    <dgm:pt modelId="{FB635125-E567-4451-8E5F-2DA1137F207C}" type="sibTrans" cxnId="{06C10527-F07C-4C8C-B774-8A17A1A632FD}">
      <dgm:prSet/>
      <dgm:spPr/>
      <dgm:t>
        <a:bodyPr/>
        <a:lstStyle/>
        <a:p>
          <a:endParaRPr lang="en-US"/>
        </a:p>
      </dgm:t>
    </dgm:pt>
    <dgm:pt modelId="{54D20DD4-46F8-492C-B582-9B61F21D5669}">
      <dgm:prSet custT="1"/>
      <dgm:spPr/>
      <dgm:t>
        <a:bodyPr/>
        <a:lstStyle/>
        <a:p>
          <a:r>
            <a:rPr lang="en-US" sz="900" dirty="0" smtClean="0"/>
            <a:t>Manual </a:t>
          </a:r>
          <a:endParaRPr lang="en-US" sz="900" dirty="0"/>
        </a:p>
      </dgm:t>
    </dgm:pt>
    <dgm:pt modelId="{226AB690-58A6-4FAE-8D94-BD61E8A53739}" type="parTrans" cxnId="{D2E8558A-8FE3-4333-B6F2-757ACAF8410E}">
      <dgm:prSet/>
      <dgm:spPr/>
      <dgm:t>
        <a:bodyPr/>
        <a:lstStyle/>
        <a:p>
          <a:endParaRPr lang="en-US"/>
        </a:p>
      </dgm:t>
    </dgm:pt>
    <dgm:pt modelId="{BABE74CC-F365-4DC9-92DB-C84E522982E0}" type="sibTrans" cxnId="{D2E8558A-8FE3-4333-B6F2-757ACAF8410E}">
      <dgm:prSet/>
      <dgm:spPr/>
      <dgm:t>
        <a:bodyPr/>
        <a:lstStyle/>
        <a:p>
          <a:endParaRPr lang="en-US"/>
        </a:p>
      </dgm:t>
    </dgm:pt>
    <dgm:pt modelId="{6BE1A360-3081-45BA-B4A3-1D0DE128FF32}">
      <dgm:prSet custT="1"/>
      <dgm:spPr/>
      <dgm:t>
        <a:bodyPr/>
        <a:lstStyle/>
        <a:p>
          <a:r>
            <a:rPr lang="en-US" sz="900" dirty="0" smtClean="0"/>
            <a:t>Using answer file</a:t>
          </a:r>
          <a:endParaRPr lang="en-US" sz="900" dirty="0"/>
        </a:p>
      </dgm:t>
    </dgm:pt>
    <dgm:pt modelId="{769168BA-7465-4C2A-A9AA-C8B8DFF2F198}" type="parTrans" cxnId="{61099CD2-BDFE-4BAA-8B7E-2B76B10C5342}">
      <dgm:prSet/>
      <dgm:spPr/>
      <dgm:t>
        <a:bodyPr/>
        <a:lstStyle/>
        <a:p>
          <a:endParaRPr lang="en-US"/>
        </a:p>
      </dgm:t>
    </dgm:pt>
    <dgm:pt modelId="{411251D0-6095-439E-85D9-C65C01CF09BD}" type="sibTrans" cxnId="{61099CD2-BDFE-4BAA-8B7E-2B76B10C5342}">
      <dgm:prSet/>
      <dgm:spPr/>
      <dgm:t>
        <a:bodyPr/>
        <a:lstStyle/>
        <a:p>
          <a:endParaRPr lang="en-US"/>
        </a:p>
      </dgm:t>
    </dgm:pt>
    <dgm:pt modelId="{C1063101-E901-45A5-8977-82D27CC03B9C}">
      <dgm:prSet custT="1"/>
      <dgm:spPr/>
      <dgm:t>
        <a:bodyPr/>
        <a:lstStyle/>
        <a:p>
          <a:r>
            <a:rPr lang="en-US" sz="900" dirty="0" smtClean="0"/>
            <a:t>Critical AD data files should be exist in the data directory instead of OS disk . </a:t>
          </a:r>
          <a:endParaRPr lang="en-US" sz="900" dirty="0"/>
        </a:p>
      </dgm:t>
    </dgm:pt>
    <dgm:pt modelId="{DA0F010F-0999-44A5-8747-2F852A868B59}" type="parTrans" cxnId="{60E2FB15-C020-4DF8-B4BF-CD235372BA62}">
      <dgm:prSet/>
      <dgm:spPr/>
      <dgm:t>
        <a:bodyPr/>
        <a:lstStyle/>
        <a:p>
          <a:endParaRPr lang="en-US"/>
        </a:p>
      </dgm:t>
    </dgm:pt>
    <dgm:pt modelId="{0183690E-D0AA-4B32-9956-DD9D956F615F}" type="sibTrans" cxnId="{60E2FB15-C020-4DF8-B4BF-CD235372BA62}">
      <dgm:prSet/>
      <dgm:spPr/>
      <dgm:t>
        <a:bodyPr/>
        <a:lstStyle/>
        <a:p>
          <a:endParaRPr lang="en-US"/>
        </a:p>
      </dgm:t>
    </dgm:pt>
    <dgm:pt modelId="{98D8C292-B787-415F-ACFB-E37A87A31794}">
      <dgm:prSet custT="1"/>
      <dgm:spPr/>
      <dgm:t>
        <a:bodyPr/>
        <a:lstStyle/>
        <a:p>
          <a:r>
            <a:rPr lang="en-US" sz="900" dirty="0" smtClean="0"/>
            <a:t>System state backup and schedule</a:t>
          </a:r>
          <a:endParaRPr lang="en-US" sz="900" dirty="0"/>
        </a:p>
      </dgm:t>
    </dgm:pt>
    <dgm:pt modelId="{4D6ED00B-F6A7-4FA8-A449-07716564A8DE}" type="parTrans" cxnId="{C767F5FD-4194-4599-9403-1915091CBA97}">
      <dgm:prSet/>
      <dgm:spPr/>
      <dgm:t>
        <a:bodyPr/>
        <a:lstStyle/>
        <a:p>
          <a:endParaRPr lang="en-US"/>
        </a:p>
      </dgm:t>
    </dgm:pt>
    <dgm:pt modelId="{637CB454-05D6-43C4-A656-3295665227F8}" type="sibTrans" cxnId="{C767F5FD-4194-4599-9403-1915091CBA97}">
      <dgm:prSet/>
      <dgm:spPr/>
      <dgm:t>
        <a:bodyPr/>
        <a:lstStyle/>
        <a:p>
          <a:endParaRPr lang="en-US"/>
        </a:p>
      </dgm:t>
    </dgm:pt>
    <dgm:pt modelId="{304300A4-9A06-4481-A14A-9164AED6A488}">
      <dgm:prSet custT="1"/>
      <dgm:spPr/>
      <dgm:t>
        <a:bodyPr/>
        <a:lstStyle/>
        <a:p>
          <a:r>
            <a:rPr lang="en-US" sz="900" dirty="0" smtClean="0"/>
            <a:t>Zone configuration and Conditional forwarders </a:t>
          </a:r>
          <a:endParaRPr lang="en-US" sz="900" dirty="0"/>
        </a:p>
      </dgm:t>
    </dgm:pt>
    <dgm:pt modelId="{D7ADC4B8-7277-4469-8389-B54DE8DF5261}" type="parTrans" cxnId="{E99691A0-C967-4B86-ADB1-9F66C3CD3A7A}">
      <dgm:prSet/>
      <dgm:spPr/>
      <dgm:t>
        <a:bodyPr/>
        <a:lstStyle/>
        <a:p>
          <a:endParaRPr lang="en-US"/>
        </a:p>
      </dgm:t>
    </dgm:pt>
    <dgm:pt modelId="{2BCBFEBC-7423-45CB-9084-3EE47F453AFA}" type="sibTrans" cxnId="{E99691A0-C967-4B86-ADB1-9F66C3CD3A7A}">
      <dgm:prSet/>
      <dgm:spPr/>
      <dgm:t>
        <a:bodyPr/>
        <a:lstStyle/>
        <a:p>
          <a:endParaRPr lang="en-US"/>
        </a:p>
      </dgm:t>
    </dgm:pt>
    <dgm:pt modelId="{1961636F-E018-4234-BBE0-668791B0715B}">
      <dgm:prSet custT="1"/>
      <dgm:spPr/>
      <dgm:t>
        <a:bodyPr/>
        <a:lstStyle/>
        <a:p>
          <a:r>
            <a:rPr lang="en-US" sz="900" dirty="0" smtClean="0"/>
            <a:t>DHCP scope and option configurations</a:t>
          </a:r>
          <a:endParaRPr lang="en-US" sz="900" dirty="0"/>
        </a:p>
      </dgm:t>
    </dgm:pt>
    <dgm:pt modelId="{144875C4-B4AD-4385-9D41-4BF5D27FDA1C}" type="parTrans" cxnId="{12D2BEC2-51D3-4C52-95FD-29B653CD63FB}">
      <dgm:prSet/>
      <dgm:spPr/>
      <dgm:t>
        <a:bodyPr/>
        <a:lstStyle/>
        <a:p>
          <a:endParaRPr lang="en-US"/>
        </a:p>
      </dgm:t>
    </dgm:pt>
    <dgm:pt modelId="{4CD498FC-E7F3-4336-9885-1DB88A486521}" type="sibTrans" cxnId="{12D2BEC2-51D3-4C52-95FD-29B653CD63FB}">
      <dgm:prSet/>
      <dgm:spPr/>
      <dgm:t>
        <a:bodyPr/>
        <a:lstStyle/>
        <a:p>
          <a:endParaRPr lang="en-US"/>
        </a:p>
      </dgm:t>
    </dgm:pt>
    <dgm:pt modelId="{9205B4E9-5E8C-42B2-B839-D6748ACA404A}">
      <dgm:prSet custT="1"/>
      <dgm:spPr/>
      <dgm:t>
        <a:bodyPr/>
        <a:lstStyle/>
        <a:p>
          <a:r>
            <a:rPr lang="en-US" sz="900" dirty="0" smtClean="0"/>
            <a:t>Type of DNS</a:t>
          </a:r>
          <a:endParaRPr lang="en-US" sz="900" dirty="0"/>
        </a:p>
      </dgm:t>
    </dgm:pt>
    <dgm:pt modelId="{1B3ADCBB-2CA3-491B-A4D4-0D4E88896E9A}" type="parTrans" cxnId="{30398E24-5999-415E-A83E-5700C3346ACF}">
      <dgm:prSet/>
      <dgm:spPr/>
      <dgm:t>
        <a:bodyPr/>
        <a:lstStyle/>
        <a:p>
          <a:endParaRPr lang="en-US"/>
        </a:p>
      </dgm:t>
    </dgm:pt>
    <dgm:pt modelId="{6E5FF8A2-FE43-4C96-9460-CC16EB9DB0AD}" type="sibTrans" cxnId="{30398E24-5999-415E-A83E-5700C3346ACF}">
      <dgm:prSet/>
      <dgm:spPr/>
      <dgm:t>
        <a:bodyPr/>
        <a:lstStyle/>
        <a:p>
          <a:endParaRPr lang="en-US"/>
        </a:p>
      </dgm:t>
    </dgm:pt>
    <dgm:pt modelId="{6ED6C50B-0222-46A5-B4A5-A20E3FF92300}">
      <dgm:prSet custT="1"/>
      <dgm:spPr/>
      <dgm:t>
        <a:bodyPr/>
        <a:lstStyle/>
        <a:p>
          <a:r>
            <a:rPr lang="en-US" sz="900" dirty="0" smtClean="0"/>
            <a:t>DHCP failover </a:t>
          </a:r>
          <a:endParaRPr lang="en-US" sz="900" dirty="0"/>
        </a:p>
      </dgm:t>
    </dgm:pt>
    <dgm:pt modelId="{EB5EBD3B-991E-4B43-A1E0-8F9A2C8A281D}" type="parTrans" cxnId="{E4013000-C18D-453A-AEBB-70B3F0D36615}">
      <dgm:prSet/>
      <dgm:spPr/>
      <dgm:t>
        <a:bodyPr/>
        <a:lstStyle/>
        <a:p>
          <a:endParaRPr lang="en-US"/>
        </a:p>
      </dgm:t>
    </dgm:pt>
    <dgm:pt modelId="{4EC1CFA0-A49E-4E4D-B51A-0402B3567396}" type="sibTrans" cxnId="{E4013000-C18D-453A-AEBB-70B3F0D36615}">
      <dgm:prSet/>
      <dgm:spPr/>
      <dgm:t>
        <a:bodyPr/>
        <a:lstStyle/>
        <a:p>
          <a:endParaRPr lang="en-US"/>
        </a:p>
      </dgm:t>
    </dgm:pt>
    <dgm:pt modelId="{4B6D07B9-97ED-431B-A561-CF69B493E134}">
      <dgm:prSet custT="1"/>
      <dgm:spPr/>
      <dgm:t>
        <a:bodyPr/>
        <a:lstStyle/>
        <a:p>
          <a:r>
            <a:rPr lang="en-US" sz="900" dirty="0" smtClean="0"/>
            <a:t>DFS type</a:t>
          </a:r>
          <a:endParaRPr lang="en-US" sz="900" dirty="0"/>
        </a:p>
      </dgm:t>
    </dgm:pt>
    <dgm:pt modelId="{6244AC27-7AB7-414D-B7C4-2F829BD3E86D}" type="parTrans" cxnId="{EA44892D-55E9-4F7B-A8F8-38D5975E8A79}">
      <dgm:prSet/>
      <dgm:spPr/>
      <dgm:t>
        <a:bodyPr/>
        <a:lstStyle/>
        <a:p>
          <a:endParaRPr lang="en-US"/>
        </a:p>
      </dgm:t>
    </dgm:pt>
    <dgm:pt modelId="{E3049C13-3F26-4FC8-A3ED-9995B9560CA4}" type="sibTrans" cxnId="{EA44892D-55E9-4F7B-A8F8-38D5975E8A79}">
      <dgm:prSet/>
      <dgm:spPr/>
      <dgm:t>
        <a:bodyPr/>
        <a:lstStyle/>
        <a:p>
          <a:endParaRPr lang="en-US"/>
        </a:p>
      </dgm:t>
    </dgm:pt>
    <dgm:pt modelId="{74F80BE1-5080-438D-8FAB-9C68DEC6DE8C}">
      <dgm:prSet custT="1"/>
      <dgm:spPr/>
      <dgm:t>
        <a:bodyPr/>
        <a:lstStyle/>
        <a:p>
          <a:r>
            <a:rPr lang="en-US" sz="900" dirty="0" smtClean="0"/>
            <a:t>DFS replication and failover</a:t>
          </a:r>
          <a:endParaRPr lang="en-US" sz="900" dirty="0"/>
        </a:p>
      </dgm:t>
    </dgm:pt>
    <dgm:pt modelId="{37135720-4BC7-44E8-A600-4086A8E2ADAA}" type="parTrans" cxnId="{49734556-9BD3-495D-AE55-313716F3F3EE}">
      <dgm:prSet/>
      <dgm:spPr/>
      <dgm:t>
        <a:bodyPr/>
        <a:lstStyle/>
        <a:p>
          <a:endParaRPr lang="en-US"/>
        </a:p>
      </dgm:t>
    </dgm:pt>
    <dgm:pt modelId="{17EA4AAA-A32D-4B53-BE8B-263DC4BACDDD}" type="sibTrans" cxnId="{49734556-9BD3-495D-AE55-313716F3F3EE}">
      <dgm:prSet/>
      <dgm:spPr/>
      <dgm:t>
        <a:bodyPr/>
        <a:lstStyle/>
        <a:p>
          <a:endParaRPr lang="en-US"/>
        </a:p>
      </dgm:t>
    </dgm:pt>
    <dgm:pt modelId="{38521B1F-C2B5-4941-BDF9-14FA2228E7BC}">
      <dgm:prSet custT="1"/>
      <dgm:spPr/>
      <dgm:t>
        <a:bodyPr/>
        <a:lstStyle/>
        <a:p>
          <a:r>
            <a:rPr lang="en-US" sz="900" dirty="0" smtClean="0"/>
            <a:t> </a:t>
          </a:r>
          <a:endParaRPr lang="en-US" sz="900" dirty="0"/>
        </a:p>
      </dgm:t>
    </dgm:pt>
    <dgm:pt modelId="{9D5DCD45-4ACC-40AA-8C3C-1A12146C0BB9}" type="parTrans" cxnId="{24437987-CC65-4F47-BE00-F76EBB1F3D12}">
      <dgm:prSet/>
      <dgm:spPr/>
      <dgm:t>
        <a:bodyPr/>
        <a:lstStyle/>
        <a:p>
          <a:endParaRPr lang="en-US"/>
        </a:p>
      </dgm:t>
    </dgm:pt>
    <dgm:pt modelId="{0F6E30A0-1C06-491F-B689-3725ACF5053F}" type="sibTrans" cxnId="{24437987-CC65-4F47-BE00-F76EBB1F3D12}">
      <dgm:prSet/>
      <dgm:spPr/>
      <dgm:t>
        <a:bodyPr/>
        <a:lstStyle/>
        <a:p>
          <a:endParaRPr lang="en-US"/>
        </a:p>
      </dgm:t>
    </dgm:pt>
    <dgm:pt modelId="{7714785F-236C-4F26-8C85-98F0007A9222}">
      <dgm:prSet custT="1"/>
      <dgm:spPr/>
      <dgm:t>
        <a:bodyPr/>
        <a:lstStyle/>
        <a:p>
          <a:r>
            <a:rPr lang="en-US" sz="900" dirty="0" smtClean="0"/>
            <a:t>Restore plan</a:t>
          </a:r>
          <a:endParaRPr lang="en-US" sz="900" dirty="0"/>
        </a:p>
      </dgm:t>
    </dgm:pt>
    <dgm:pt modelId="{A94C0D4F-F884-47B3-9362-BA51C98FF012}" type="parTrans" cxnId="{8A33243D-CB49-4DBC-8143-BC5D20032B35}">
      <dgm:prSet/>
      <dgm:spPr/>
      <dgm:t>
        <a:bodyPr/>
        <a:lstStyle/>
        <a:p>
          <a:endParaRPr lang="en-US"/>
        </a:p>
      </dgm:t>
    </dgm:pt>
    <dgm:pt modelId="{A7CDC3B1-968C-4D01-A89D-F2A9DD8FAA32}" type="sibTrans" cxnId="{8A33243D-CB49-4DBC-8143-BC5D20032B35}">
      <dgm:prSet/>
      <dgm:spPr/>
      <dgm:t>
        <a:bodyPr/>
        <a:lstStyle/>
        <a:p>
          <a:endParaRPr lang="en-US"/>
        </a:p>
      </dgm:t>
    </dgm:pt>
    <dgm:pt modelId="{AAB5C5AD-E2EB-4AF2-A448-DD516529BC99}" type="pres">
      <dgm:prSet presAssocID="{E6DFB1B3-D12F-47D9-A6ED-B202699551D5}" presName="Name0" presStyleCnt="0">
        <dgm:presLayoutVars>
          <dgm:dir/>
          <dgm:animLvl val="lvl"/>
          <dgm:resizeHandles/>
        </dgm:presLayoutVars>
      </dgm:prSet>
      <dgm:spPr/>
      <dgm:t>
        <a:bodyPr/>
        <a:lstStyle/>
        <a:p>
          <a:endParaRPr lang="en-US"/>
        </a:p>
      </dgm:t>
    </dgm:pt>
    <dgm:pt modelId="{440CFBE0-458E-4839-89BD-A46FBDEF6D13}" type="pres">
      <dgm:prSet presAssocID="{47331D97-D046-4B30-85D0-AD62415D8366}" presName="linNode" presStyleCnt="0"/>
      <dgm:spPr/>
    </dgm:pt>
    <dgm:pt modelId="{2D523794-36A1-4F3F-932E-32507EDBFC0A}" type="pres">
      <dgm:prSet presAssocID="{47331D97-D046-4B30-85D0-AD62415D8366}" presName="parentShp" presStyleLbl="node1" presStyleIdx="0" presStyleCnt="13">
        <dgm:presLayoutVars>
          <dgm:bulletEnabled val="1"/>
        </dgm:presLayoutVars>
      </dgm:prSet>
      <dgm:spPr/>
      <dgm:t>
        <a:bodyPr/>
        <a:lstStyle/>
        <a:p>
          <a:endParaRPr lang="en-US"/>
        </a:p>
      </dgm:t>
    </dgm:pt>
    <dgm:pt modelId="{FE86E4F9-7661-4AF9-8359-89539D8E306F}" type="pres">
      <dgm:prSet presAssocID="{47331D97-D046-4B30-85D0-AD62415D8366}" presName="childShp" presStyleLbl="bgAccFollowNode1" presStyleIdx="0" presStyleCnt="13">
        <dgm:presLayoutVars>
          <dgm:bulletEnabled val="1"/>
        </dgm:presLayoutVars>
      </dgm:prSet>
      <dgm:spPr/>
      <dgm:t>
        <a:bodyPr/>
        <a:lstStyle/>
        <a:p>
          <a:endParaRPr lang="en-US"/>
        </a:p>
      </dgm:t>
    </dgm:pt>
    <dgm:pt modelId="{8D6C0A5B-0C52-4A57-B6F0-4C8479C81668}" type="pres">
      <dgm:prSet presAssocID="{A76AFCEE-1A1A-478E-9543-5F83E5A587D8}" presName="spacing" presStyleCnt="0"/>
      <dgm:spPr/>
    </dgm:pt>
    <dgm:pt modelId="{AAA5CC19-6F85-4DDF-AFD7-137C2A9053DC}" type="pres">
      <dgm:prSet presAssocID="{63E72422-C97E-48C8-A05A-B51D4E939A96}" presName="linNode" presStyleCnt="0"/>
      <dgm:spPr/>
    </dgm:pt>
    <dgm:pt modelId="{54E08B8A-32FF-4FD9-8BAC-A4F929DBDACD}" type="pres">
      <dgm:prSet presAssocID="{63E72422-C97E-48C8-A05A-B51D4E939A96}" presName="parentShp" presStyleLbl="node1" presStyleIdx="1" presStyleCnt="13">
        <dgm:presLayoutVars>
          <dgm:bulletEnabled val="1"/>
        </dgm:presLayoutVars>
      </dgm:prSet>
      <dgm:spPr/>
      <dgm:t>
        <a:bodyPr/>
        <a:lstStyle/>
        <a:p>
          <a:endParaRPr lang="en-US"/>
        </a:p>
      </dgm:t>
    </dgm:pt>
    <dgm:pt modelId="{E343FDEB-6F69-4088-A348-8C8AC4B83AF3}" type="pres">
      <dgm:prSet presAssocID="{63E72422-C97E-48C8-A05A-B51D4E939A96}" presName="childShp" presStyleLbl="bgAccFollowNode1" presStyleIdx="1" presStyleCnt="13" custLinFactNeighborY="-8390">
        <dgm:presLayoutVars>
          <dgm:bulletEnabled val="1"/>
        </dgm:presLayoutVars>
      </dgm:prSet>
      <dgm:spPr/>
      <dgm:t>
        <a:bodyPr/>
        <a:lstStyle/>
        <a:p>
          <a:endParaRPr lang="en-US"/>
        </a:p>
      </dgm:t>
    </dgm:pt>
    <dgm:pt modelId="{0D51FC4D-E0AF-468A-9491-9EF0D10497E9}" type="pres">
      <dgm:prSet presAssocID="{3E491328-F427-4431-8510-7E1AA7E390D6}" presName="spacing" presStyleCnt="0"/>
      <dgm:spPr/>
    </dgm:pt>
    <dgm:pt modelId="{730741FC-F908-4029-AE8C-4B9E767A6070}" type="pres">
      <dgm:prSet presAssocID="{70658475-7A08-4F73-957D-CD012E2E08B4}" presName="linNode" presStyleCnt="0"/>
      <dgm:spPr/>
    </dgm:pt>
    <dgm:pt modelId="{D52476F1-76B5-4587-8BC8-0270AE1B574E}" type="pres">
      <dgm:prSet presAssocID="{70658475-7A08-4F73-957D-CD012E2E08B4}" presName="parentShp" presStyleLbl="node1" presStyleIdx="2" presStyleCnt="13">
        <dgm:presLayoutVars>
          <dgm:bulletEnabled val="1"/>
        </dgm:presLayoutVars>
      </dgm:prSet>
      <dgm:spPr/>
      <dgm:t>
        <a:bodyPr/>
        <a:lstStyle/>
        <a:p>
          <a:endParaRPr lang="en-US"/>
        </a:p>
      </dgm:t>
    </dgm:pt>
    <dgm:pt modelId="{7160E4A2-05E5-4454-9B3E-63777A2C0EC4}" type="pres">
      <dgm:prSet presAssocID="{70658475-7A08-4F73-957D-CD012E2E08B4}" presName="childShp" presStyleLbl="bgAccFollowNode1" presStyleIdx="2" presStyleCnt="13">
        <dgm:presLayoutVars>
          <dgm:bulletEnabled val="1"/>
        </dgm:presLayoutVars>
      </dgm:prSet>
      <dgm:spPr/>
      <dgm:t>
        <a:bodyPr/>
        <a:lstStyle/>
        <a:p>
          <a:endParaRPr lang="en-US"/>
        </a:p>
      </dgm:t>
    </dgm:pt>
    <dgm:pt modelId="{BECFC74F-A05C-42A2-A68A-C8178F7C29CC}" type="pres">
      <dgm:prSet presAssocID="{6E5FC417-1E50-48F9-BC87-2B543883149D}" presName="spacing" presStyleCnt="0"/>
      <dgm:spPr/>
    </dgm:pt>
    <dgm:pt modelId="{E3ECCFAC-BB69-4111-BF22-01B0D75DC288}" type="pres">
      <dgm:prSet presAssocID="{2C64F314-AA9A-44C3-863B-2171297C9F61}" presName="linNode" presStyleCnt="0"/>
      <dgm:spPr/>
    </dgm:pt>
    <dgm:pt modelId="{61955115-BE7A-41BE-A083-3D4BF53FDFA9}" type="pres">
      <dgm:prSet presAssocID="{2C64F314-AA9A-44C3-863B-2171297C9F61}" presName="parentShp" presStyleLbl="node1" presStyleIdx="3" presStyleCnt="13">
        <dgm:presLayoutVars>
          <dgm:bulletEnabled val="1"/>
        </dgm:presLayoutVars>
      </dgm:prSet>
      <dgm:spPr/>
      <dgm:t>
        <a:bodyPr/>
        <a:lstStyle/>
        <a:p>
          <a:endParaRPr lang="en-US"/>
        </a:p>
      </dgm:t>
    </dgm:pt>
    <dgm:pt modelId="{BB8A1175-C82D-4D61-AFE7-E6686B1DFED0}" type="pres">
      <dgm:prSet presAssocID="{2C64F314-AA9A-44C3-863B-2171297C9F61}" presName="childShp" presStyleLbl="bgAccFollowNode1" presStyleIdx="3" presStyleCnt="13">
        <dgm:presLayoutVars>
          <dgm:bulletEnabled val="1"/>
        </dgm:presLayoutVars>
      </dgm:prSet>
      <dgm:spPr/>
      <dgm:t>
        <a:bodyPr/>
        <a:lstStyle/>
        <a:p>
          <a:endParaRPr lang="en-US"/>
        </a:p>
      </dgm:t>
    </dgm:pt>
    <dgm:pt modelId="{7E8A1A7B-D76D-49B1-B90B-9752FD3D4E39}" type="pres">
      <dgm:prSet presAssocID="{84F71167-5711-4369-8EE6-C38F9504F357}" presName="spacing" presStyleCnt="0"/>
      <dgm:spPr/>
    </dgm:pt>
    <dgm:pt modelId="{8A9B598F-3E5E-4A03-A243-79DB117E9B9A}" type="pres">
      <dgm:prSet presAssocID="{7AEBC90C-9D6B-4544-A7A6-59D3FD036A83}" presName="linNode" presStyleCnt="0"/>
      <dgm:spPr/>
    </dgm:pt>
    <dgm:pt modelId="{665706F9-9502-46FB-A6CF-0F4C8B3A5581}" type="pres">
      <dgm:prSet presAssocID="{7AEBC90C-9D6B-4544-A7A6-59D3FD036A83}" presName="parentShp" presStyleLbl="node1" presStyleIdx="4" presStyleCnt="13">
        <dgm:presLayoutVars>
          <dgm:bulletEnabled val="1"/>
        </dgm:presLayoutVars>
      </dgm:prSet>
      <dgm:spPr/>
      <dgm:t>
        <a:bodyPr/>
        <a:lstStyle/>
        <a:p>
          <a:endParaRPr lang="en-US"/>
        </a:p>
      </dgm:t>
    </dgm:pt>
    <dgm:pt modelId="{E992AE35-EA88-4536-BC0E-7B4319E870B5}" type="pres">
      <dgm:prSet presAssocID="{7AEBC90C-9D6B-4544-A7A6-59D3FD036A83}" presName="childShp" presStyleLbl="bgAccFollowNode1" presStyleIdx="4" presStyleCnt="13">
        <dgm:presLayoutVars>
          <dgm:bulletEnabled val="1"/>
        </dgm:presLayoutVars>
      </dgm:prSet>
      <dgm:spPr/>
      <dgm:t>
        <a:bodyPr/>
        <a:lstStyle/>
        <a:p>
          <a:endParaRPr lang="en-US"/>
        </a:p>
      </dgm:t>
    </dgm:pt>
    <dgm:pt modelId="{A1795915-28ED-4839-A0AD-5583ACAEF803}" type="pres">
      <dgm:prSet presAssocID="{CC4EC937-71EA-40B8-BF05-24C8A6FD68B9}" presName="spacing" presStyleCnt="0"/>
      <dgm:spPr/>
    </dgm:pt>
    <dgm:pt modelId="{40819496-65B9-41FC-A363-FEC3D585152B}" type="pres">
      <dgm:prSet presAssocID="{012A039D-12D7-4CA7-94FD-3970F1A7A1FF}" presName="linNode" presStyleCnt="0"/>
      <dgm:spPr/>
    </dgm:pt>
    <dgm:pt modelId="{B1F7B766-11A0-4858-BF43-8F5781A40128}" type="pres">
      <dgm:prSet presAssocID="{012A039D-12D7-4CA7-94FD-3970F1A7A1FF}" presName="parentShp" presStyleLbl="node1" presStyleIdx="5" presStyleCnt="13">
        <dgm:presLayoutVars>
          <dgm:bulletEnabled val="1"/>
        </dgm:presLayoutVars>
      </dgm:prSet>
      <dgm:spPr/>
      <dgm:t>
        <a:bodyPr/>
        <a:lstStyle/>
        <a:p>
          <a:endParaRPr lang="en-US"/>
        </a:p>
      </dgm:t>
    </dgm:pt>
    <dgm:pt modelId="{F743F8F5-DA49-48FD-A98F-FC9FD81159A1}" type="pres">
      <dgm:prSet presAssocID="{012A039D-12D7-4CA7-94FD-3970F1A7A1FF}" presName="childShp" presStyleLbl="bgAccFollowNode1" presStyleIdx="5" presStyleCnt="13">
        <dgm:presLayoutVars>
          <dgm:bulletEnabled val="1"/>
        </dgm:presLayoutVars>
      </dgm:prSet>
      <dgm:spPr/>
      <dgm:t>
        <a:bodyPr/>
        <a:lstStyle/>
        <a:p>
          <a:endParaRPr lang="en-US"/>
        </a:p>
      </dgm:t>
    </dgm:pt>
    <dgm:pt modelId="{9A71F896-C060-4FEA-8B59-5A9531912A8D}" type="pres">
      <dgm:prSet presAssocID="{8715C928-7A1D-471D-981C-B90C48D2585B}" presName="spacing" presStyleCnt="0"/>
      <dgm:spPr/>
    </dgm:pt>
    <dgm:pt modelId="{ACFEBC07-1794-4350-8437-9A19EB602DA1}" type="pres">
      <dgm:prSet presAssocID="{B52912D0-C1B2-4477-A943-B5D6BD6BF84C}" presName="linNode" presStyleCnt="0"/>
      <dgm:spPr/>
    </dgm:pt>
    <dgm:pt modelId="{2F37BBE1-35ED-45C2-B6AB-9F2D52F91EF9}" type="pres">
      <dgm:prSet presAssocID="{B52912D0-C1B2-4477-A943-B5D6BD6BF84C}" presName="parentShp" presStyleLbl="node1" presStyleIdx="6" presStyleCnt="13">
        <dgm:presLayoutVars>
          <dgm:bulletEnabled val="1"/>
        </dgm:presLayoutVars>
      </dgm:prSet>
      <dgm:spPr/>
      <dgm:t>
        <a:bodyPr/>
        <a:lstStyle/>
        <a:p>
          <a:endParaRPr lang="en-US"/>
        </a:p>
      </dgm:t>
    </dgm:pt>
    <dgm:pt modelId="{36F7683D-8DC4-4587-BEBF-4845BB9F69C2}" type="pres">
      <dgm:prSet presAssocID="{B52912D0-C1B2-4477-A943-B5D6BD6BF84C}" presName="childShp" presStyleLbl="bgAccFollowNode1" presStyleIdx="6" presStyleCnt="13">
        <dgm:presLayoutVars>
          <dgm:bulletEnabled val="1"/>
        </dgm:presLayoutVars>
      </dgm:prSet>
      <dgm:spPr/>
      <dgm:t>
        <a:bodyPr/>
        <a:lstStyle/>
        <a:p>
          <a:endParaRPr lang="en-US"/>
        </a:p>
      </dgm:t>
    </dgm:pt>
    <dgm:pt modelId="{7A77A0B4-D7D4-46A4-9BC5-AA4FCB34040C}" type="pres">
      <dgm:prSet presAssocID="{E75801A7-B3E6-4F14-9B53-02890E4DD4ED}" presName="spacing" presStyleCnt="0"/>
      <dgm:spPr/>
    </dgm:pt>
    <dgm:pt modelId="{EE08A15E-67F2-478D-B33E-111A96010741}" type="pres">
      <dgm:prSet presAssocID="{F782B964-824F-402D-8362-5E6B7E038D74}" presName="linNode" presStyleCnt="0"/>
      <dgm:spPr/>
    </dgm:pt>
    <dgm:pt modelId="{63F24799-2484-4423-9EE5-B247F3139BF3}" type="pres">
      <dgm:prSet presAssocID="{F782B964-824F-402D-8362-5E6B7E038D74}" presName="parentShp" presStyleLbl="node1" presStyleIdx="7" presStyleCnt="13">
        <dgm:presLayoutVars>
          <dgm:bulletEnabled val="1"/>
        </dgm:presLayoutVars>
      </dgm:prSet>
      <dgm:spPr/>
      <dgm:t>
        <a:bodyPr/>
        <a:lstStyle/>
        <a:p>
          <a:endParaRPr lang="en-US"/>
        </a:p>
      </dgm:t>
    </dgm:pt>
    <dgm:pt modelId="{F0169B46-40B3-4347-8362-74E5C7ADFD41}" type="pres">
      <dgm:prSet presAssocID="{F782B964-824F-402D-8362-5E6B7E038D74}" presName="childShp" presStyleLbl="bgAccFollowNode1" presStyleIdx="7" presStyleCnt="13" custLinFactNeighborY="-4195">
        <dgm:presLayoutVars>
          <dgm:bulletEnabled val="1"/>
        </dgm:presLayoutVars>
      </dgm:prSet>
      <dgm:spPr/>
      <dgm:t>
        <a:bodyPr/>
        <a:lstStyle/>
        <a:p>
          <a:endParaRPr lang="en-US"/>
        </a:p>
      </dgm:t>
    </dgm:pt>
    <dgm:pt modelId="{ABF09BAD-C058-461C-AA31-BE3013E679A4}" type="pres">
      <dgm:prSet presAssocID="{E2018B0F-9DD6-4FA2-81D7-D7F2BD6F0E47}" presName="spacing" presStyleCnt="0"/>
      <dgm:spPr/>
    </dgm:pt>
    <dgm:pt modelId="{8D6267E9-3879-4FA8-80AC-1A52A52050B0}" type="pres">
      <dgm:prSet presAssocID="{4B3CE3BF-F938-4482-A37C-D5A4FBD38839}" presName="linNode" presStyleCnt="0"/>
      <dgm:spPr/>
    </dgm:pt>
    <dgm:pt modelId="{20A28A43-FB04-4B7E-8869-B361AAB66B1A}" type="pres">
      <dgm:prSet presAssocID="{4B3CE3BF-F938-4482-A37C-D5A4FBD38839}" presName="parentShp" presStyleLbl="node1" presStyleIdx="8" presStyleCnt="13">
        <dgm:presLayoutVars>
          <dgm:bulletEnabled val="1"/>
        </dgm:presLayoutVars>
      </dgm:prSet>
      <dgm:spPr/>
      <dgm:t>
        <a:bodyPr/>
        <a:lstStyle/>
        <a:p>
          <a:endParaRPr lang="en-US"/>
        </a:p>
      </dgm:t>
    </dgm:pt>
    <dgm:pt modelId="{2C0F2FCE-E874-47C8-B503-21A5CF4B0FEB}" type="pres">
      <dgm:prSet presAssocID="{4B3CE3BF-F938-4482-A37C-D5A4FBD38839}" presName="childShp" presStyleLbl="bgAccFollowNode1" presStyleIdx="8" presStyleCnt="13">
        <dgm:presLayoutVars>
          <dgm:bulletEnabled val="1"/>
        </dgm:presLayoutVars>
      </dgm:prSet>
      <dgm:spPr/>
      <dgm:t>
        <a:bodyPr/>
        <a:lstStyle/>
        <a:p>
          <a:endParaRPr lang="en-US"/>
        </a:p>
      </dgm:t>
    </dgm:pt>
    <dgm:pt modelId="{A9469FBB-DBDD-46A6-B74D-7DF3F8F68A96}" type="pres">
      <dgm:prSet presAssocID="{EF6BEA9F-9B86-4AAA-B653-AECDAEB5C9CA}" presName="spacing" presStyleCnt="0"/>
      <dgm:spPr/>
    </dgm:pt>
    <dgm:pt modelId="{131C9ACE-886F-4C95-9EA9-FF78699A539D}" type="pres">
      <dgm:prSet presAssocID="{2666568A-90B6-4C2C-962F-9D1F1FF9CC45}" presName="linNode" presStyleCnt="0"/>
      <dgm:spPr/>
    </dgm:pt>
    <dgm:pt modelId="{DBC34DD4-8766-408E-A2A2-478553D4B9EF}" type="pres">
      <dgm:prSet presAssocID="{2666568A-90B6-4C2C-962F-9D1F1FF9CC45}" presName="parentShp" presStyleLbl="node1" presStyleIdx="9" presStyleCnt="13">
        <dgm:presLayoutVars>
          <dgm:bulletEnabled val="1"/>
        </dgm:presLayoutVars>
      </dgm:prSet>
      <dgm:spPr/>
      <dgm:t>
        <a:bodyPr/>
        <a:lstStyle/>
        <a:p>
          <a:endParaRPr lang="en-US"/>
        </a:p>
      </dgm:t>
    </dgm:pt>
    <dgm:pt modelId="{7787F36E-86C5-45D0-822A-3BD16CB40CF7}" type="pres">
      <dgm:prSet presAssocID="{2666568A-90B6-4C2C-962F-9D1F1FF9CC45}" presName="childShp" presStyleLbl="bgAccFollowNode1" presStyleIdx="9" presStyleCnt="13">
        <dgm:presLayoutVars>
          <dgm:bulletEnabled val="1"/>
        </dgm:presLayoutVars>
      </dgm:prSet>
      <dgm:spPr/>
      <dgm:t>
        <a:bodyPr/>
        <a:lstStyle/>
        <a:p>
          <a:endParaRPr lang="en-US"/>
        </a:p>
      </dgm:t>
    </dgm:pt>
    <dgm:pt modelId="{BB7F0D95-EE11-47EC-A34F-D31ACB06358E}" type="pres">
      <dgm:prSet presAssocID="{F91E3049-58A1-42F2-93C2-A7CDF604DFA8}" presName="spacing" presStyleCnt="0"/>
      <dgm:spPr/>
    </dgm:pt>
    <dgm:pt modelId="{FDF0BBA2-5D64-4856-B3EC-878030860D0F}" type="pres">
      <dgm:prSet presAssocID="{4B24304F-B5F1-49E3-96EC-A66D7D9E803A}" presName="linNode" presStyleCnt="0"/>
      <dgm:spPr/>
    </dgm:pt>
    <dgm:pt modelId="{B3E14623-4D09-4900-B506-78B5EE1D23E2}" type="pres">
      <dgm:prSet presAssocID="{4B24304F-B5F1-49E3-96EC-A66D7D9E803A}" presName="parentShp" presStyleLbl="node1" presStyleIdx="10" presStyleCnt="13">
        <dgm:presLayoutVars>
          <dgm:bulletEnabled val="1"/>
        </dgm:presLayoutVars>
      </dgm:prSet>
      <dgm:spPr/>
      <dgm:t>
        <a:bodyPr/>
        <a:lstStyle/>
        <a:p>
          <a:endParaRPr lang="en-US"/>
        </a:p>
      </dgm:t>
    </dgm:pt>
    <dgm:pt modelId="{3AA1463E-43D3-4015-868E-1BF0A697B925}" type="pres">
      <dgm:prSet presAssocID="{4B24304F-B5F1-49E3-96EC-A66D7D9E803A}" presName="childShp" presStyleLbl="bgAccFollowNode1" presStyleIdx="10" presStyleCnt="13">
        <dgm:presLayoutVars>
          <dgm:bulletEnabled val="1"/>
        </dgm:presLayoutVars>
      </dgm:prSet>
      <dgm:spPr/>
      <dgm:t>
        <a:bodyPr/>
        <a:lstStyle/>
        <a:p>
          <a:endParaRPr lang="en-US"/>
        </a:p>
      </dgm:t>
    </dgm:pt>
    <dgm:pt modelId="{6372E6F2-2099-402A-BF79-EFE38442BF68}" type="pres">
      <dgm:prSet presAssocID="{0C59DE49-4B46-4D3D-B0F3-E70838538EDF}" presName="spacing" presStyleCnt="0"/>
      <dgm:spPr/>
    </dgm:pt>
    <dgm:pt modelId="{F52441F4-1DCF-44D4-B9EF-D40D72C75F0C}" type="pres">
      <dgm:prSet presAssocID="{786B1DE8-4F97-407E-8FC5-A5AF39216465}" presName="linNode" presStyleCnt="0"/>
      <dgm:spPr/>
    </dgm:pt>
    <dgm:pt modelId="{F45B6390-2D13-4E86-A1F6-3EA8077E7B2D}" type="pres">
      <dgm:prSet presAssocID="{786B1DE8-4F97-407E-8FC5-A5AF39216465}" presName="parentShp" presStyleLbl="node1" presStyleIdx="11" presStyleCnt="13">
        <dgm:presLayoutVars>
          <dgm:bulletEnabled val="1"/>
        </dgm:presLayoutVars>
      </dgm:prSet>
      <dgm:spPr/>
      <dgm:t>
        <a:bodyPr/>
        <a:lstStyle/>
        <a:p>
          <a:endParaRPr lang="en-US"/>
        </a:p>
      </dgm:t>
    </dgm:pt>
    <dgm:pt modelId="{AEA01662-E8B2-468C-9BF2-D0E347398704}" type="pres">
      <dgm:prSet presAssocID="{786B1DE8-4F97-407E-8FC5-A5AF39216465}" presName="childShp" presStyleLbl="bgAccFollowNode1" presStyleIdx="11" presStyleCnt="13">
        <dgm:presLayoutVars>
          <dgm:bulletEnabled val="1"/>
        </dgm:presLayoutVars>
      </dgm:prSet>
      <dgm:spPr/>
      <dgm:t>
        <a:bodyPr/>
        <a:lstStyle/>
        <a:p>
          <a:endParaRPr lang="en-US"/>
        </a:p>
      </dgm:t>
    </dgm:pt>
    <dgm:pt modelId="{77E8339F-084D-435D-BD0E-91D3CED9EBC0}" type="pres">
      <dgm:prSet presAssocID="{D914D77A-432B-4236-A8AC-95016B7F13BD}" presName="spacing" presStyleCnt="0"/>
      <dgm:spPr/>
    </dgm:pt>
    <dgm:pt modelId="{A2E697A7-D4D3-4F30-B79F-9C8346C60108}" type="pres">
      <dgm:prSet presAssocID="{AD051820-A563-4417-9AF2-EF6EB9D43A8F}" presName="linNode" presStyleCnt="0"/>
      <dgm:spPr/>
    </dgm:pt>
    <dgm:pt modelId="{9D53411B-CA65-4654-B0CC-EE521EA435A8}" type="pres">
      <dgm:prSet presAssocID="{AD051820-A563-4417-9AF2-EF6EB9D43A8F}" presName="parentShp" presStyleLbl="node1" presStyleIdx="12" presStyleCnt="13">
        <dgm:presLayoutVars>
          <dgm:bulletEnabled val="1"/>
        </dgm:presLayoutVars>
      </dgm:prSet>
      <dgm:spPr/>
      <dgm:t>
        <a:bodyPr/>
        <a:lstStyle/>
        <a:p>
          <a:endParaRPr lang="en-US"/>
        </a:p>
      </dgm:t>
    </dgm:pt>
    <dgm:pt modelId="{7AFC12CF-9AD8-4737-AB3E-3AF6FB5091AD}" type="pres">
      <dgm:prSet presAssocID="{AD051820-A563-4417-9AF2-EF6EB9D43A8F}" presName="childShp" presStyleLbl="bgAccFollowNode1" presStyleIdx="12" presStyleCnt="13">
        <dgm:presLayoutVars>
          <dgm:bulletEnabled val="1"/>
        </dgm:presLayoutVars>
      </dgm:prSet>
      <dgm:spPr/>
      <dgm:t>
        <a:bodyPr/>
        <a:lstStyle/>
        <a:p>
          <a:endParaRPr lang="en-US"/>
        </a:p>
      </dgm:t>
    </dgm:pt>
  </dgm:ptLst>
  <dgm:cxnLst>
    <dgm:cxn modelId="{AE77201D-D9E4-4058-9F92-88E254FDB3C6}" srcId="{63E72422-C97E-48C8-A05A-B51D4E939A96}" destId="{F74BE871-22E6-473D-9056-259AE17FDAA2}" srcOrd="1" destOrd="0" parTransId="{EF6E0B3D-50CE-4282-9818-9D35C51BAE6D}" sibTransId="{10CD2BF3-55CC-44CC-BA1E-928D69B4788C}"/>
    <dgm:cxn modelId="{12767929-984B-40BC-816C-43958B39880B}" type="presOf" srcId="{26CF127C-696D-443E-ACE1-71F882F8F6A9}" destId="{F743F8F5-DA49-48FD-A98F-FC9FD81159A1}" srcOrd="0" destOrd="0" presId="urn:microsoft.com/office/officeart/2005/8/layout/vList6"/>
    <dgm:cxn modelId="{2BC10484-5CA3-4C9C-A62B-26E4C3920C5F}" type="presOf" srcId="{63E72422-C97E-48C8-A05A-B51D4E939A96}" destId="{54E08B8A-32FF-4FD9-8BAC-A4F929DBDACD}" srcOrd="0" destOrd="0" presId="urn:microsoft.com/office/officeart/2005/8/layout/vList6"/>
    <dgm:cxn modelId="{8A33243D-CB49-4DBC-8143-BC5D20032B35}" srcId="{2666568A-90B6-4C2C-962F-9D1F1FF9CC45}" destId="{7714785F-236C-4F26-8C85-98F0007A9222}" srcOrd="1" destOrd="0" parTransId="{A94C0D4F-F884-47B3-9362-BA51C98FF012}" sibTransId="{A7CDC3B1-968C-4D01-A89D-F2A9DD8FAA32}"/>
    <dgm:cxn modelId="{8B0B8056-E67D-4DEA-8932-013928392BE5}" type="presOf" srcId="{6AE12647-5903-493C-9BFC-4AA5E5B7E610}" destId="{F743F8F5-DA49-48FD-A98F-FC9FD81159A1}" srcOrd="0" destOrd="1" presId="urn:microsoft.com/office/officeart/2005/8/layout/vList6"/>
    <dgm:cxn modelId="{9E589098-88A6-45C7-8B90-597FDAC0D294}" type="presOf" srcId="{2C64F314-AA9A-44C3-863B-2171297C9F61}" destId="{61955115-BE7A-41BE-A083-3D4BF53FDFA9}" srcOrd="0" destOrd="0" presId="urn:microsoft.com/office/officeart/2005/8/layout/vList6"/>
    <dgm:cxn modelId="{DC328203-F687-4D57-B9E9-7DEDECAFF272}" type="presOf" srcId="{F60E27C9-3770-486F-BD11-3A0A518C32C0}" destId="{36F7683D-8DC4-4587-BEBF-4845BB9F69C2}" srcOrd="0" destOrd="1" presId="urn:microsoft.com/office/officeart/2005/8/layout/vList6"/>
    <dgm:cxn modelId="{1DCF5EF3-4B2E-463B-ABA5-82F4519CA3C3}" type="presOf" srcId="{70658475-7A08-4F73-957D-CD012E2E08B4}" destId="{D52476F1-76B5-4587-8BC8-0270AE1B574E}" srcOrd="0" destOrd="0" presId="urn:microsoft.com/office/officeart/2005/8/layout/vList6"/>
    <dgm:cxn modelId="{568E4AA9-906B-4D8A-810F-7DDB2F916FB3}" type="presOf" srcId="{9205B4E9-5E8C-42B2-B839-D6748ACA404A}" destId="{3AA1463E-43D3-4015-868E-1BF0A697B925}" srcOrd="0" destOrd="0" presId="urn:microsoft.com/office/officeart/2005/8/layout/vList6"/>
    <dgm:cxn modelId="{70DBF212-1BC5-4FE9-A221-94A4A0735975}" type="presOf" srcId="{7AEBC90C-9D6B-4544-A7A6-59D3FD036A83}" destId="{665706F9-9502-46FB-A6CF-0F4C8B3A5581}" srcOrd="0" destOrd="0" presId="urn:microsoft.com/office/officeart/2005/8/layout/vList6"/>
    <dgm:cxn modelId="{046166C2-DEE4-420B-BA85-82777B729092}" type="presOf" srcId="{6ED6C50B-0222-46A5-B4A5-A20E3FF92300}" destId="{AEA01662-E8B2-468C-9BF2-D0E347398704}" srcOrd="0" destOrd="1" presId="urn:microsoft.com/office/officeart/2005/8/layout/vList6"/>
    <dgm:cxn modelId="{44A3B83E-971C-4E4B-B380-1575FE133786}" type="presOf" srcId="{38521B1F-C2B5-4941-BDF9-14FA2228E7BC}" destId="{7787F36E-86C5-45D0-822A-3BD16CB40CF7}" srcOrd="0" destOrd="2" presId="urn:microsoft.com/office/officeart/2005/8/layout/vList6"/>
    <dgm:cxn modelId="{A4808A3B-95F3-4E71-9DEF-51F02BA5E650}" srcId="{012A039D-12D7-4CA7-94FD-3970F1A7A1FF}" destId="{6AE12647-5903-493C-9BFC-4AA5E5B7E610}" srcOrd="1" destOrd="0" parTransId="{FFDEA29F-213F-410C-99FD-B08F967C2A8D}" sibTransId="{95894F87-44FF-49B0-9737-822DED65B924}"/>
    <dgm:cxn modelId="{964A1E67-D6A5-4813-90B0-A9B575CF37FF}" type="presOf" srcId="{786B1DE8-4F97-407E-8FC5-A5AF39216465}" destId="{F45B6390-2D13-4E86-A1F6-3EA8077E7B2D}" srcOrd="0" destOrd="0" presId="urn:microsoft.com/office/officeart/2005/8/layout/vList6"/>
    <dgm:cxn modelId="{C63E713A-425D-4C34-91F0-8967AFC820E1}" srcId="{70658475-7A08-4F73-957D-CD012E2E08B4}" destId="{52746645-1D26-4877-B45C-861FC3E3F074}" srcOrd="0" destOrd="0" parTransId="{77BEC68F-D842-43F1-B37B-B2FE331EB21A}" sibTransId="{5E2B38D4-8C04-4154-935E-14A44F93036A}"/>
    <dgm:cxn modelId="{D2E8558A-8FE3-4333-B6F2-757ACAF8410E}" srcId="{F782B964-824F-402D-8362-5E6B7E038D74}" destId="{54D20DD4-46F8-492C-B582-9B61F21D5669}" srcOrd="0" destOrd="0" parTransId="{226AB690-58A6-4FAE-8D94-BD61E8A53739}" sibTransId="{BABE74CC-F365-4DC9-92DB-C84E522982E0}"/>
    <dgm:cxn modelId="{C767F5FD-4194-4599-9403-1915091CBA97}" srcId="{2666568A-90B6-4C2C-962F-9D1F1FF9CC45}" destId="{98D8C292-B787-415F-ACFB-E37A87A31794}" srcOrd="0" destOrd="0" parTransId="{4D6ED00B-F6A7-4FA8-A449-07716564A8DE}" sibTransId="{637CB454-05D6-43C4-A656-3295665227F8}"/>
    <dgm:cxn modelId="{60E2FB15-C020-4DF8-B4BF-CD235372BA62}" srcId="{4B3CE3BF-F938-4482-A37C-D5A4FBD38839}" destId="{C1063101-E901-45A5-8977-82D27CC03B9C}" srcOrd="0" destOrd="0" parTransId="{DA0F010F-0999-44A5-8747-2F852A868B59}" sibTransId="{0183690E-D0AA-4B32-9956-DD9D956F615F}"/>
    <dgm:cxn modelId="{1DA829A8-761D-43FC-A56F-9BD6DF66BBDD}" type="presOf" srcId="{012A039D-12D7-4CA7-94FD-3970F1A7A1FF}" destId="{B1F7B766-11A0-4858-BF43-8F5781A40128}" srcOrd="0" destOrd="0" presId="urn:microsoft.com/office/officeart/2005/8/layout/vList6"/>
    <dgm:cxn modelId="{0983B0EB-9068-4F6E-8E08-759F48E2EB39}" type="presOf" srcId="{47331D97-D046-4B30-85D0-AD62415D8366}" destId="{2D523794-36A1-4F3F-932E-32507EDBFC0A}" srcOrd="0" destOrd="0" presId="urn:microsoft.com/office/officeart/2005/8/layout/vList6"/>
    <dgm:cxn modelId="{6EB45B56-D1EE-491D-A6E8-9148022869DA}" srcId="{E6DFB1B3-D12F-47D9-A6ED-B202699551D5}" destId="{63E72422-C97E-48C8-A05A-B51D4E939A96}" srcOrd="1" destOrd="0" parTransId="{5695D018-AF8A-4190-9311-057B9CF32AFB}" sibTransId="{3E491328-F427-4431-8510-7E1AA7E390D6}"/>
    <dgm:cxn modelId="{73BCA2AC-A8D9-4F83-B070-1A2B10B99C0F}" srcId="{E6DFB1B3-D12F-47D9-A6ED-B202699551D5}" destId="{786B1DE8-4F97-407E-8FC5-A5AF39216465}" srcOrd="11" destOrd="0" parTransId="{BB90FEB8-6B75-497C-906D-F478501D19D1}" sibTransId="{D914D77A-432B-4236-A8AC-95016B7F13BD}"/>
    <dgm:cxn modelId="{12D2BEC2-51D3-4C52-95FD-29B653CD63FB}" srcId="{786B1DE8-4F97-407E-8FC5-A5AF39216465}" destId="{1961636F-E018-4234-BBE0-668791B0715B}" srcOrd="0" destOrd="0" parTransId="{144875C4-B4AD-4385-9D41-4BF5D27FDA1C}" sibTransId="{4CD498FC-E7F3-4336-9885-1DB88A486521}"/>
    <dgm:cxn modelId="{ED8BDDA7-0326-4BA7-996C-8A5794954DFF}" type="presOf" srcId="{A5EAB641-5689-4E49-8E28-DCB1AB478C53}" destId="{FE86E4F9-7661-4AF9-8359-89539D8E306F}" srcOrd="0" destOrd="2" presId="urn:microsoft.com/office/officeart/2005/8/layout/vList6"/>
    <dgm:cxn modelId="{129D1A9E-57DD-42A7-AA2C-0D17F75EE3F9}" type="presOf" srcId="{7B3FECE5-A58B-447A-A6EE-B1498A54B67C}" destId="{7160E4A2-05E5-4454-9B3E-63777A2C0EC4}" srcOrd="0" destOrd="1" presId="urn:microsoft.com/office/officeart/2005/8/layout/vList6"/>
    <dgm:cxn modelId="{79275BB2-D9E4-4239-8582-46166D97DBC7}" type="presOf" srcId="{54D20DD4-46F8-492C-B582-9B61F21D5669}" destId="{F0169B46-40B3-4347-8362-74E5C7ADFD41}" srcOrd="0" destOrd="0" presId="urn:microsoft.com/office/officeart/2005/8/layout/vList6"/>
    <dgm:cxn modelId="{8767F283-423D-48AA-B25F-85901CB6EFE9}" type="presOf" srcId="{304300A4-9A06-4481-A14A-9164AED6A488}" destId="{3AA1463E-43D3-4015-868E-1BF0A697B925}" srcOrd="0" destOrd="1" presId="urn:microsoft.com/office/officeart/2005/8/layout/vList6"/>
    <dgm:cxn modelId="{C61CF483-26B9-41F5-8D0E-6179B54BD685}" type="presOf" srcId="{E6DFB1B3-D12F-47D9-A6ED-B202699551D5}" destId="{AAB5C5AD-E2EB-4AF2-A448-DD516529BC99}" srcOrd="0" destOrd="0" presId="urn:microsoft.com/office/officeart/2005/8/layout/vList6"/>
    <dgm:cxn modelId="{E856D373-9188-4CEF-B97D-8A51D553D943}" srcId="{7AEBC90C-9D6B-4544-A7A6-59D3FD036A83}" destId="{744E3F48-7450-432C-8F44-FD14ED4FFFF9}" srcOrd="0" destOrd="0" parTransId="{D84F1CC4-B10B-420C-8FD8-0737BFDB8F3D}" sibTransId="{C235DDB5-09BE-45D6-9A13-C09BB024FB52}"/>
    <dgm:cxn modelId="{F688B841-112C-4708-8230-07F64F65C294}" type="presOf" srcId="{4B24304F-B5F1-49E3-96EC-A66D7D9E803A}" destId="{B3E14623-4D09-4900-B506-78B5EE1D23E2}" srcOrd="0" destOrd="0" presId="urn:microsoft.com/office/officeart/2005/8/layout/vList6"/>
    <dgm:cxn modelId="{CA411589-C7DD-4619-88AB-46F2DEE28E7E}" srcId="{B52912D0-C1B2-4477-A943-B5D6BD6BF84C}" destId="{FB3DCC50-76E8-418B-BE1E-8F5C57901069}" srcOrd="0" destOrd="0" parTransId="{4D62B799-0BE1-481F-A5CE-8F97518CD22A}" sibTransId="{4EFA14AD-C5C0-43E6-911E-D09A532F9ADD}"/>
    <dgm:cxn modelId="{1F27F532-CFDF-4237-870E-18A5E7499B17}" type="presOf" srcId="{74F80BE1-5080-438D-8FAB-9C68DEC6DE8C}" destId="{7AFC12CF-9AD8-4737-AB3E-3AF6FB5091AD}" srcOrd="0" destOrd="1" presId="urn:microsoft.com/office/officeart/2005/8/layout/vList6"/>
    <dgm:cxn modelId="{8B923E95-FE69-4F60-9C2F-A69268360964}" type="presOf" srcId="{4B3CE3BF-F938-4482-A37C-D5A4FBD38839}" destId="{20A28A43-FB04-4B7E-8869-B361AAB66B1A}" srcOrd="0" destOrd="0" presId="urn:microsoft.com/office/officeart/2005/8/layout/vList6"/>
    <dgm:cxn modelId="{7901A2DC-8795-489B-BD76-4D870A5F0C46}" type="presOf" srcId="{C1063101-E901-45A5-8977-82D27CC03B9C}" destId="{2C0F2FCE-E874-47C8-B503-21A5CF4B0FEB}" srcOrd="0" destOrd="0" presId="urn:microsoft.com/office/officeart/2005/8/layout/vList6"/>
    <dgm:cxn modelId="{2FE5067F-E657-403D-8469-015DD6FA601F}" type="presOf" srcId="{4B6D07B9-97ED-431B-A561-CF69B493E134}" destId="{7AFC12CF-9AD8-4737-AB3E-3AF6FB5091AD}" srcOrd="0" destOrd="0" presId="urn:microsoft.com/office/officeart/2005/8/layout/vList6"/>
    <dgm:cxn modelId="{FB10CAFE-B2F1-47C9-AA3D-A6251A7486D6}" srcId="{012A039D-12D7-4CA7-94FD-3970F1A7A1FF}" destId="{26CF127C-696D-443E-ACE1-71F882F8F6A9}" srcOrd="0" destOrd="0" parTransId="{37BC57A8-AD91-40F0-8E6A-DAE0EF002172}" sibTransId="{5FC94835-E3BB-4801-80B7-A74C783CA08B}"/>
    <dgm:cxn modelId="{55DEDDF3-41E8-4227-96EA-4CE05BC7B414}" type="presOf" srcId="{52746645-1D26-4877-B45C-861FC3E3F074}" destId="{7160E4A2-05E5-4454-9B3E-63777A2C0EC4}" srcOrd="0" destOrd="0" presId="urn:microsoft.com/office/officeart/2005/8/layout/vList6"/>
    <dgm:cxn modelId="{36DEF342-DCF5-4B5B-9D1F-B84AF6575198}" srcId="{E6DFB1B3-D12F-47D9-A6ED-B202699551D5}" destId="{AD051820-A563-4417-9AF2-EF6EB9D43A8F}" srcOrd="12" destOrd="0" parTransId="{2C1CB936-E6D5-4818-B3D9-A3D907CD76FB}" sibTransId="{7BD7BC9B-5F5C-4B8F-92D6-015141EFC017}"/>
    <dgm:cxn modelId="{FF31BC45-7D30-4349-8938-02F71157A933}" type="presOf" srcId="{289563B4-E9DF-4EB9-A897-698956C73596}" destId="{FE86E4F9-7661-4AF9-8359-89539D8E306F}" srcOrd="0" destOrd="0" presId="urn:microsoft.com/office/officeart/2005/8/layout/vList6"/>
    <dgm:cxn modelId="{3F793FDA-D570-4CEE-8863-45C0BF3093CF}" srcId="{E6DFB1B3-D12F-47D9-A6ED-B202699551D5}" destId="{47331D97-D046-4B30-85D0-AD62415D8366}" srcOrd="0" destOrd="0" parTransId="{B1BB9661-8A2D-4026-9F10-71254C2E8534}" sibTransId="{A76AFCEE-1A1A-478E-9543-5F83E5A587D8}"/>
    <dgm:cxn modelId="{E4013000-C18D-453A-AEBB-70B3F0D36615}" srcId="{786B1DE8-4F97-407E-8FC5-A5AF39216465}" destId="{6ED6C50B-0222-46A5-B4A5-A20E3FF92300}" srcOrd="1" destOrd="0" parTransId="{EB5EBD3B-991E-4B43-A1E0-8F9A2C8A281D}" sibTransId="{4EC1CFA0-A49E-4E4D-B51A-0402B3567396}"/>
    <dgm:cxn modelId="{F8C5B9C8-AE0C-4C57-981E-746F6A024D94}" srcId="{E6DFB1B3-D12F-47D9-A6ED-B202699551D5}" destId="{2C64F314-AA9A-44C3-863B-2171297C9F61}" srcOrd="3" destOrd="0" parTransId="{BE2FC7E7-4F5E-45EF-A582-08CE32DF011D}" sibTransId="{84F71167-5711-4369-8EE6-C38F9504F357}"/>
    <dgm:cxn modelId="{A87888FE-E6DD-4D53-BD40-5D234B6BA16F}" type="presOf" srcId="{B52912D0-C1B2-4477-A943-B5D6BD6BF84C}" destId="{2F37BBE1-35ED-45C2-B6AB-9F2D52F91EF9}" srcOrd="0" destOrd="0" presId="urn:microsoft.com/office/officeart/2005/8/layout/vList6"/>
    <dgm:cxn modelId="{30398E24-5999-415E-A83E-5700C3346ACF}" srcId="{4B24304F-B5F1-49E3-96EC-A66D7D9E803A}" destId="{9205B4E9-5E8C-42B2-B839-D6748ACA404A}" srcOrd="0" destOrd="0" parTransId="{1B3ADCBB-2CA3-491B-A4D4-0D4E88896E9A}" sibTransId="{6E5FF8A2-FE43-4C96-9460-CC16EB9DB0AD}"/>
    <dgm:cxn modelId="{120B94D3-CAD4-4668-A5F3-C34FAD2955AE}" srcId="{63E72422-C97E-48C8-A05A-B51D4E939A96}" destId="{AB4B2D26-3A33-4979-928D-321A65947A6D}" srcOrd="0" destOrd="0" parTransId="{709406BE-B083-4D98-AC37-388863692689}" sibTransId="{CC39AF8A-8299-45A9-92D0-0ED8AD0A6D07}"/>
    <dgm:cxn modelId="{307E77C9-3313-4305-9097-BA81375F492C}" srcId="{2C64F314-AA9A-44C3-863B-2171297C9F61}" destId="{549845B1-555C-4E38-8A9E-C7CD567CFCFC}" srcOrd="0" destOrd="0" parTransId="{E63E4C5B-5C40-4A3B-B32F-036FBEB3F8E0}" sibTransId="{2072333D-4366-4AB3-ADA3-41DA3DB2CD92}"/>
    <dgm:cxn modelId="{6AB42927-A9B6-4B79-832A-BEE6C2A2F90F}" srcId="{E6DFB1B3-D12F-47D9-A6ED-B202699551D5}" destId="{7AEBC90C-9D6B-4544-A7A6-59D3FD036A83}" srcOrd="4" destOrd="0" parTransId="{A904A8A3-8FBC-429C-952D-B7D1E098E600}" sibTransId="{CC4EC937-71EA-40B8-BF05-24C8A6FD68B9}"/>
    <dgm:cxn modelId="{1E7E0278-F850-4170-91CF-0142785707C1}" srcId="{E6DFB1B3-D12F-47D9-A6ED-B202699551D5}" destId="{70658475-7A08-4F73-957D-CD012E2E08B4}" srcOrd="2" destOrd="0" parTransId="{09322C14-1D1D-46B1-B787-389F64F9C6FA}" sibTransId="{6E5FC417-1E50-48F9-BC87-2B543883149D}"/>
    <dgm:cxn modelId="{7F33EB84-7EA6-41E2-80E7-B9B204E00063}" type="presOf" srcId="{F782B964-824F-402D-8362-5E6B7E038D74}" destId="{63F24799-2484-4423-9EE5-B247F3139BF3}" srcOrd="0" destOrd="0" presId="urn:microsoft.com/office/officeart/2005/8/layout/vList6"/>
    <dgm:cxn modelId="{49734556-9BD3-495D-AE55-313716F3F3EE}" srcId="{AD051820-A563-4417-9AF2-EF6EB9D43A8F}" destId="{74F80BE1-5080-438D-8FAB-9C68DEC6DE8C}" srcOrd="1" destOrd="0" parTransId="{37135720-4BC7-44E8-A600-4086A8E2ADAA}" sibTransId="{17EA4AAA-A32D-4B53-BE8B-263DC4BACDDD}"/>
    <dgm:cxn modelId="{2A81EE95-A59B-4ACA-B38B-82C32627A045}" srcId="{2C64F314-AA9A-44C3-863B-2171297C9F61}" destId="{C955601D-24C1-42EB-BA2D-8083D5BBFE3D}" srcOrd="1" destOrd="0" parTransId="{5327090D-B6A4-407E-A271-78D65E30DE2F}" sibTransId="{C04F582D-C6ED-4A8C-8727-BE9F07F109ED}"/>
    <dgm:cxn modelId="{CB96593F-E17B-4AEF-9C4C-808CAAA47C49}" type="presOf" srcId="{C955601D-24C1-42EB-BA2D-8083D5BBFE3D}" destId="{BB8A1175-C82D-4D61-AFE7-E6686B1DFED0}" srcOrd="0" destOrd="1" presId="urn:microsoft.com/office/officeart/2005/8/layout/vList6"/>
    <dgm:cxn modelId="{D1B723B4-86D2-469D-BD3D-5DC3DD5F6F9B}" srcId="{E6DFB1B3-D12F-47D9-A6ED-B202699551D5}" destId="{4B3CE3BF-F938-4482-A37C-D5A4FBD38839}" srcOrd="8" destOrd="0" parTransId="{252E0AD0-CFDB-4CE3-9216-BA3B0181E1AA}" sibTransId="{EF6BEA9F-9B86-4AAA-B653-AECDAEB5C9CA}"/>
    <dgm:cxn modelId="{06C10527-F07C-4C8C-B774-8A17A1A632FD}" srcId="{B52912D0-C1B2-4477-A943-B5D6BD6BF84C}" destId="{F60E27C9-3770-486F-BD11-3A0A518C32C0}" srcOrd="1" destOrd="0" parTransId="{29B3291B-34A5-4000-B90D-AEBEBA0DAC5B}" sibTransId="{FB635125-E567-4451-8E5F-2DA1137F207C}"/>
    <dgm:cxn modelId="{F5F9FE97-DB24-435E-B0FC-B64CD1A196C7}" type="presOf" srcId="{F74BE871-22E6-473D-9056-259AE17FDAA2}" destId="{E343FDEB-6F69-4088-A348-8C8AC4B83AF3}" srcOrd="0" destOrd="1" presId="urn:microsoft.com/office/officeart/2005/8/layout/vList6"/>
    <dgm:cxn modelId="{922EA52C-B33A-485E-B9E5-D80E02FCE5E4}" srcId="{E6DFB1B3-D12F-47D9-A6ED-B202699551D5}" destId="{2666568A-90B6-4C2C-962F-9D1F1FF9CC45}" srcOrd="9" destOrd="0" parTransId="{C6C5D4C5-D5F6-43B5-9E48-0FCA1FB566C3}" sibTransId="{F91E3049-58A1-42F2-93C2-A7CDF604DFA8}"/>
    <dgm:cxn modelId="{E8072652-9032-484F-BA44-02300FC73001}" type="presOf" srcId="{744E3F48-7450-432C-8F44-FD14ED4FFFF9}" destId="{E992AE35-EA88-4536-BC0E-7B4319E870B5}" srcOrd="0" destOrd="0" presId="urn:microsoft.com/office/officeart/2005/8/layout/vList6"/>
    <dgm:cxn modelId="{CD316151-6F81-4383-8E0D-E4284385EC97}" srcId="{47331D97-D046-4B30-85D0-AD62415D8366}" destId="{289563B4-E9DF-4EB9-A897-698956C73596}" srcOrd="0" destOrd="0" parTransId="{165733DE-B895-4EB6-9C07-78970A4E8896}" sibTransId="{FA2CA530-BD5F-4EF5-86C6-8BF26B9D8815}"/>
    <dgm:cxn modelId="{2C69A1B6-602F-47AD-A3F2-5F7295216021}" srcId="{E6DFB1B3-D12F-47D9-A6ED-B202699551D5}" destId="{012A039D-12D7-4CA7-94FD-3970F1A7A1FF}" srcOrd="5" destOrd="0" parTransId="{CA35C33B-CB2B-4BA1-9927-6E1939C2F0AE}" sibTransId="{8715C928-7A1D-471D-981C-B90C48D2585B}"/>
    <dgm:cxn modelId="{51C48AE9-0197-4BC4-AF5D-9F6FC8147B6C}" type="presOf" srcId="{AD051820-A563-4417-9AF2-EF6EB9D43A8F}" destId="{9D53411B-CA65-4654-B0CC-EE521EA435A8}" srcOrd="0" destOrd="0" presId="urn:microsoft.com/office/officeart/2005/8/layout/vList6"/>
    <dgm:cxn modelId="{54902B17-92AD-4E1D-ADBC-D999C8731564}" srcId="{E6DFB1B3-D12F-47D9-A6ED-B202699551D5}" destId="{B52912D0-C1B2-4477-A943-B5D6BD6BF84C}" srcOrd="6" destOrd="0" parTransId="{73F9D9D9-96B8-49E4-A2C9-6F4CB02A13FB}" sibTransId="{E75801A7-B3E6-4F14-9B53-02890E4DD4ED}"/>
    <dgm:cxn modelId="{3504B93B-ACD5-44D9-850A-70A7B616530D}" type="presOf" srcId="{FF943A3C-104F-493E-B3C5-24C026B22159}" destId="{FE86E4F9-7661-4AF9-8359-89539D8E306F}" srcOrd="0" destOrd="1" presId="urn:microsoft.com/office/officeart/2005/8/layout/vList6"/>
    <dgm:cxn modelId="{623B6D8D-EDCB-4CC9-85DF-975AFA2DC605}" type="presOf" srcId="{2666568A-90B6-4C2C-962F-9D1F1FF9CC45}" destId="{DBC34DD4-8766-408E-A2A2-478553D4B9EF}" srcOrd="0" destOrd="0" presId="urn:microsoft.com/office/officeart/2005/8/layout/vList6"/>
    <dgm:cxn modelId="{65B323F9-8730-418B-839B-3B98006F0C01}" type="presOf" srcId="{AB4B2D26-3A33-4979-928D-321A65947A6D}" destId="{E343FDEB-6F69-4088-A348-8C8AC4B83AF3}" srcOrd="0" destOrd="0" presId="urn:microsoft.com/office/officeart/2005/8/layout/vList6"/>
    <dgm:cxn modelId="{34F06057-C24A-4195-83D1-88143B313173}" srcId="{47331D97-D046-4B30-85D0-AD62415D8366}" destId="{A5EAB641-5689-4E49-8E28-DCB1AB478C53}" srcOrd="2" destOrd="0" parTransId="{993A0D06-882F-412C-8E1A-4AEFABB80FC4}" sibTransId="{79F707D6-7379-47D9-BB62-1C80C41B1F80}"/>
    <dgm:cxn modelId="{663DF15B-9FB2-4247-A76D-FA4077DFDACD}" type="presOf" srcId="{6BE1A360-3081-45BA-B4A3-1D0DE128FF32}" destId="{F0169B46-40B3-4347-8362-74E5C7ADFD41}" srcOrd="0" destOrd="1" presId="urn:microsoft.com/office/officeart/2005/8/layout/vList6"/>
    <dgm:cxn modelId="{B4D43581-920C-433F-9584-C821CDC914CA}" type="presOf" srcId="{549845B1-555C-4E38-8A9E-C7CD567CFCFC}" destId="{BB8A1175-C82D-4D61-AFE7-E6686B1DFED0}" srcOrd="0" destOrd="0" presId="urn:microsoft.com/office/officeart/2005/8/layout/vList6"/>
    <dgm:cxn modelId="{DDCE0E9E-3656-45DC-9A2B-A11DD71EFE8F}" type="presOf" srcId="{1961636F-E018-4234-BBE0-668791B0715B}" destId="{AEA01662-E8B2-468C-9BF2-D0E347398704}" srcOrd="0" destOrd="0" presId="urn:microsoft.com/office/officeart/2005/8/layout/vList6"/>
    <dgm:cxn modelId="{963E32FE-BCD6-40FE-8A2E-0F5753639C8F}" type="presOf" srcId="{7714785F-236C-4F26-8C85-98F0007A9222}" destId="{7787F36E-86C5-45D0-822A-3BD16CB40CF7}" srcOrd="0" destOrd="1" presId="urn:microsoft.com/office/officeart/2005/8/layout/vList6"/>
    <dgm:cxn modelId="{61099CD2-BDFE-4BAA-8B7E-2B76B10C5342}" srcId="{F782B964-824F-402D-8362-5E6B7E038D74}" destId="{6BE1A360-3081-45BA-B4A3-1D0DE128FF32}" srcOrd="1" destOrd="0" parTransId="{769168BA-7465-4C2A-A9AA-C8B8DFF2F198}" sibTransId="{411251D0-6095-439E-85D9-C65C01CF09BD}"/>
    <dgm:cxn modelId="{EA44892D-55E9-4F7B-A8F8-38D5975E8A79}" srcId="{AD051820-A563-4417-9AF2-EF6EB9D43A8F}" destId="{4B6D07B9-97ED-431B-A561-CF69B493E134}" srcOrd="0" destOrd="0" parTransId="{6244AC27-7AB7-414D-B7C4-2F829BD3E86D}" sibTransId="{E3049C13-3F26-4FC8-A3ED-9995B9560CA4}"/>
    <dgm:cxn modelId="{E99691A0-C967-4B86-ADB1-9F66C3CD3A7A}" srcId="{4B24304F-B5F1-49E3-96EC-A66D7D9E803A}" destId="{304300A4-9A06-4481-A14A-9164AED6A488}" srcOrd="1" destOrd="0" parTransId="{D7ADC4B8-7277-4469-8389-B54DE8DF5261}" sibTransId="{2BCBFEBC-7423-45CB-9084-3EE47F453AFA}"/>
    <dgm:cxn modelId="{AEE05290-5A8B-4B1D-BD1A-CA86DA2341F5}" srcId="{70658475-7A08-4F73-957D-CD012E2E08B4}" destId="{7B3FECE5-A58B-447A-A6EE-B1498A54B67C}" srcOrd="1" destOrd="0" parTransId="{B312247E-15E4-4080-85FD-5DE60C9E1169}" sibTransId="{F9161AB3-0003-4CB9-961F-8BE9EE284A25}"/>
    <dgm:cxn modelId="{BC3BF370-D5DE-4490-9A6B-EB0B7C69B74D}" srcId="{47331D97-D046-4B30-85D0-AD62415D8366}" destId="{FF943A3C-104F-493E-B3C5-24C026B22159}" srcOrd="1" destOrd="0" parTransId="{36E42923-AE77-481D-A81D-D36FEBFA3BF3}" sibTransId="{49C06384-557C-49FD-A737-815D4A740FD2}"/>
    <dgm:cxn modelId="{793592DB-4FDF-42AC-97CE-A5565AD3E5B7}" type="presOf" srcId="{98D8C292-B787-415F-ACFB-E37A87A31794}" destId="{7787F36E-86C5-45D0-822A-3BD16CB40CF7}" srcOrd="0" destOrd="0" presId="urn:microsoft.com/office/officeart/2005/8/layout/vList6"/>
    <dgm:cxn modelId="{0ED0DBDA-610A-43AA-A5C2-AF2FEAEA48B7}" srcId="{E6DFB1B3-D12F-47D9-A6ED-B202699551D5}" destId="{F782B964-824F-402D-8362-5E6B7E038D74}" srcOrd="7" destOrd="0" parTransId="{D78A2F33-E12A-48B3-A38B-AD2BD5B32616}" sibTransId="{E2018B0F-9DD6-4FA2-81D7-D7F2BD6F0E47}"/>
    <dgm:cxn modelId="{5A576961-37A0-47C2-B78F-230E3099C73A}" srcId="{E6DFB1B3-D12F-47D9-A6ED-B202699551D5}" destId="{4B24304F-B5F1-49E3-96EC-A66D7D9E803A}" srcOrd="10" destOrd="0" parTransId="{262C7F2F-210C-4608-A7E3-3A11970E1EE5}" sibTransId="{0C59DE49-4B46-4D3D-B0F3-E70838538EDF}"/>
    <dgm:cxn modelId="{B65C8CC4-D819-46C3-8092-535E7A6FDFBE}" type="presOf" srcId="{FB3DCC50-76E8-418B-BE1E-8F5C57901069}" destId="{36F7683D-8DC4-4587-BEBF-4845BB9F69C2}" srcOrd="0" destOrd="0" presId="urn:microsoft.com/office/officeart/2005/8/layout/vList6"/>
    <dgm:cxn modelId="{24437987-CC65-4F47-BE00-F76EBB1F3D12}" srcId="{2666568A-90B6-4C2C-962F-9D1F1FF9CC45}" destId="{38521B1F-C2B5-4941-BDF9-14FA2228E7BC}" srcOrd="2" destOrd="0" parTransId="{9D5DCD45-4ACC-40AA-8C3C-1A12146C0BB9}" sibTransId="{0F6E30A0-1C06-491F-B689-3725ACF5053F}"/>
    <dgm:cxn modelId="{D6ECDE9E-4A25-4E68-97EE-DBD39C01DEFF}" type="presParOf" srcId="{AAB5C5AD-E2EB-4AF2-A448-DD516529BC99}" destId="{440CFBE0-458E-4839-89BD-A46FBDEF6D13}" srcOrd="0" destOrd="0" presId="urn:microsoft.com/office/officeart/2005/8/layout/vList6"/>
    <dgm:cxn modelId="{7CE56D0C-DEF4-4609-8A98-66F4EADC8F8D}" type="presParOf" srcId="{440CFBE0-458E-4839-89BD-A46FBDEF6D13}" destId="{2D523794-36A1-4F3F-932E-32507EDBFC0A}" srcOrd="0" destOrd="0" presId="urn:microsoft.com/office/officeart/2005/8/layout/vList6"/>
    <dgm:cxn modelId="{36652829-5CF3-4D12-947D-EED25B361C39}" type="presParOf" srcId="{440CFBE0-458E-4839-89BD-A46FBDEF6D13}" destId="{FE86E4F9-7661-4AF9-8359-89539D8E306F}" srcOrd="1" destOrd="0" presId="urn:microsoft.com/office/officeart/2005/8/layout/vList6"/>
    <dgm:cxn modelId="{EDD7DF91-6548-4638-9AE0-871302CF27FA}" type="presParOf" srcId="{AAB5C5AD-E2EB-4AF2-A448-DD516529BC99}" destId="{8D6C0A5B-0C52-4A57-B6F0-4C8479C81668}" srcOrd="1" destOrd="0" presId="urn:microsoft.com/office/officeart/2005/8/layout/vList6"/>
    <dgm:cxn modelId="{2020A62D-1B85-4AB5-98D0-5E35985BBC91}" type="presParOf" srcId="{AAB5C5AD-E2EB-4AF2-A448-DD516529BC99}" destId="{AAA5CC19-6F85-4DDF-AFD7-137C2A9053DC}" srcOrd="2" destOrd="0" presId="urn:microsoft.com/office/officeart/2005/8/layout/vList6"/>
    <dgm:cxn modelId="{F6EC16D1-E211-4B8F-8932-302516ADD388}" type="presParOf" srcId="{AAA5CC19-6F85-4DDF-AFD7-137C2A9053DC}" destId="{54E08B8A-32FF-4FD9-8BAC-A4F929DBDACD}" srcOrd="0" destOrd="0" presId="urn:microsoft.com/office/officeart/2005/8/layout/vList6"/>
    <dgm:cxn modelId="{C71C6BCC-C663-4467-8886-DFEA2817E0FF}" type="presParOf" srcId="{AAA5CC19-6F85-4DDF-AFD7-137C2A9053DC}" destId="{E343FDEB-6F69-4088-A348-8C8AC4B83AF3}" srcOrd="1" destOrd="0" presId="urn:microsoft.com/office/officeart/2005/8/layout/vList6"/>
    <dgm:cxn modelId="{3F2ACBEB-29C4-48BE-8868-BD1D5DA3BC4D}" type="presParOf" srcId="{AAB5C5AD-E2EB-4AF2-A448-DD516529BC99}" destId="{0D51FC4D-E0AF-468A-9491-9EF0D10497E9}" srcOrd="3" destOrd="0" presId="urn:microsoft.com/office/officeart/2005/8/layout/vList6"/>
    <dgm:cxn modelId="{E144E83C-E347-46B3-848E-E3F2C08B0BDC}" type="presParOf" srcId="{AAB5C5AD-E2EB-4AF2-A448-DD516529BC99}" destId="{730741FC-F908-4029-AE8C-4B9E767A6070}" srcOrd="4" destOrd="0" presId="urn:microsoft.com/office/officeart/2005/8/layout/vList6"/>
    <dgm:cxn modelId="{398E91C6-C6DB-4FE0-A16A-D3ECE9CE13F3}" type="presParOf" srcId="{730741FC-F908-4029-AE8C-4B9E767A6070}" destId="{D52476F1-76B5-4587-8BC8-0270AE1B574E}" srcOrd="0" destOrd="0" presId="urn:microsoft.com/office/officeart/2005/8/layout/vList6"/>
    <dgm:cxn modelId="{DADA6E57-593B-4F21-A0F7-B3195F83382C}" type="presParOf" srcId="{730741FC-F908-4029-AE8C-4B9E767A6070}" destId="{7160E4A2-05E5-4454-9B3E-63777A2C0EC4}" srcOrd="1" destOrd="0" presId="urn:microsoft.com/office/officeart/2005/8/layout/vList6"/>
    <dgm:cxn modelId="{8D72CA8F-E0DA-4A09-8DC5-8AA9A5B2F8EE}" type="presParOf" srcId="{AAB5C5AD-E2EB-4AF2-A448-DD516529BC99}" destId="{BECFC74F-A05C-42A2-A68A-C8178F7C29CC}" srcOrd="5" destOrd="0" presId="urn:microsoft.com/office/officeart/2005/8/layout/vList6"/>
    <dgm:cxn modelId="{6BC272B2-8AD4-4C20-9334-F09525C2780A}" type="presParOf" srcId="{AAB5C5AD-E2EB-4AF2-A448-DD516529BC99}" destId="{E3ECCFAC-BB69-4111-BF22-01B0D75DC288}" srcOrd="6" destOrd="0" presId="urn:microsoft.com/office/officeart/2005/8/layout/vList6"/>
    <dgm:cxn modelId="{1448A92B-6DDB-48DA-8226-ECF90C1309A0}" type="presParOf" srcId="{E3ECCFAC-BB69-4111-BF22-01B0D75DC288}" destId="{61955115-BE7A-41BE-A083-3D4BF53FDFA9}" srcOrd="0" destOrd="0" presId="urn:microsoft.com/office/officeart/2005/8/layout/vList6"/>
    <dgm:cxn modelId="{2950F68B-F90A-4F5A-9977-A0B095EB9DFF}" type="presParOf" srcId="{E3ECCFAC-BB69-4111-BF22-01B0D75DC288}" destId="{BB8A1175-C82D-4D61-AFE7-E6686B1DFED0}" srcOrd="1" destOrd="0" presId="urn:microsoft.com/office/officeart/2005/8/layout/vList6"/>
    <dgm:cxn modelId="{0FC510C0-5E45-4A77-903B-00F289A8FEEB}" type="presParOf" srcId="{AAB5C5AD-E2EB-4AF2-A448-DD516529BC99}" destId="{7E8A1A7B-D76D-49B1-B90B-9752FD3D4E39}" srcOrd="7" destOrd="0" presId="urn:microsoft.com/office/officeart/2005/8/layout/vList6"/>
    <dgm:cxn modelId="{1795D742-0121-44B0-BA34-C8A6304F97A4}" type="presParOf" srcId="{AAB5C5AD-E2EB-4AF2-A448-DD516529BC99}" destId="{8A9B598F-3E5E-4A03-A243-79DB117E9B9A}" srcOrd="8" destOrd="0" presId="urn:microsoft.com/office/officeart/2005/8/layout/vList6"/>
    <dgm:cxn modelId="{8300B9B1-98CB-4F0B-9F94-3BC96D9AF7A0}" type="presParOf" srcId="{8A9B598F-3E5E-4A03-A243-79DB117E9B9A}" destId="{665706F9-9502-46FB-A6CF-0F4C8B3A5581}" srcOrd="0" destOrd="0" presId="urn:microsoft.com/office/officeart/2005/8/layout/vList6"/>
    <dgm:cxn modelId="{7EA45CC1-E88A-4D72-B25E-4230646F1693}" type="presParOf" srcId="{8A9B598F-3E5E-4A03-A243-79DB117E9B9A}" destId="{E992AE35-EA88-4536-BC0E-7B4319E870B5}" srcOrd="1" destOrd="0" presId="urn:microsoft.com/office/officeart/2005/8/layout/vList6"/>
    <dgm:cxn modelId="{A1AD8AC8-214D-4097-8535-C8D72660EC5C}" type="presParOf" srcId="{AAB5C5AD-E2EB-4AF2-A448-DD516529BC99}" destId="{A1795915-28ED-4839-A0AD-5583ACAEF803}" srcOrd="9" destOrd="0" presId="urn:microsoft.com/office/officeart/2005/8/layout/vList6"/>
    <dgm:cxn modelId="{D1BB8043-7692-4A47-ACB8-B91539C01A6B}" type="presParOf" srcId="{AAB5C5AD-E2EB-4AF2-A448-DD516529BC99}" destId="{40819496-65B9-41FC-A363-FEC3D585152B}" srcOrd="10" destOrd="0" presId="urn:microsoft.com/office/officeart/2005/8/layout/vList6"/>
    <dgm:cxn modelId="{964C7ED6-D6BC-479F-BE6A-E1AD4BF183DB}" type="presParOf" srcId="{40819496-65B9-41FC-A363-FEC3D585152B}" destId="{B1F7B766-11A0-4858-BF43-8F5781A40128}" srcOrd="0" destOrd="0" presId="urn:microsoft.com/office/officeart/2005/8/layout/vList6"/>
    <dgm:cxn modelId="{0310F650-AC49-407B-8A13-B794F7F66CB8}" type="presParOf" srcId="{40819496-65B9-41FC-A363-FEC3D585152B}" destId="{F743F8F5-DA49-48FD-A98F-FC9FD81159A1}" srcOrd="1" destOrd="0" presId="urn:microsoft.com/office/officeart/2005/8/layout/vList6"/>
    <dgm:cxn modelId="{94ADEE48-9FD9-41B5-918A-55ACCB2673D8}" type="presParOf" srcId="{AAB5C5AD-E2EB-4AF2-A448-DD516529BC99}" destId="{9A71F896-C060-4FEA-8B59-5A9531912A8D}" srcOrd="11" destOrd="0" presId="urn:microsoft.com/office/officeart/2005/8/layout/vList6"/>
    <dgm:cxn modelId="{10FD8992-63FD-4C2E-9172-3AE0D3805A5B}" type="presParOf" srcId="{AAB5C5AD-E2EB-4AF2-A448-DD516529BC99}" destId="{ACFEBC07-1794-4350-8437-9A19EB602DA1}" srcOrd="12" destOrd="0" presId="urn:microsoft.com/office/officeart/2005/8/layout/vList6"/>
    <dgm:cxn modelId="{4B8D1EDE-0ACC-4820-BB6F-C664F643F914}" type="presParOf" srcId="{ACFEBC07-1794-4350-8437-9A19EB602DA1}" destId="{2F37BBE1-35ED-45C2-B6AB-9F2D52F91EF9}" srcOrd="0" destOrd="0" presId="urn:microsoft.com/office/officeart/2005/8/layout/vList6"/>
    <dgm:cxn modelId="{F608BE27-02C1-408B-B7C6-CC3143A65CE2}" type="presParOf" srcId="{ACFEBC07-1794-4350-8437-9A19EB602DA1}" destId="{36F7683D-8DC4-4587-BEBF-4845BB9F69C2}" srcOrd="1" destOrd="0" presId="urn:microsoft.com/office/officeart/2005/8/layout/vList6"/>
    <dgm:cxn modelId="{A61E3AAB-CC43-4CF8-BBF4-9457F89BC4C6}" type="presParOf" srcId="{AAB5C5AD-E2EB-4AF2-A448-DD516529BC99}" destId="{7A77A0B4-D7D4-46A4-9BC5-AA4FCB34040C}" srcOrd="13" destOrd="0" presId="urn:microsoft.com/office/officeart/2005/8/layout/vList6"/>
    <dgm:cxn modelId="{5754AFA3-4BC8-4094-B31D-C17508AD2C30}" type="presParOf" srcId="{AAB5C5AD-E2EB-4AF2-A448-DD516529BC99}" destId="{EE08A15E-67F2-478D-B33E-111A96010741}" srcOrd="14" destOrd="0" presId="urn:microsoft.com/office/officeart/2005/8/layout/vList6"/>
    <dgm:cxn modelId="{CAC11C67-244D-44B5-B04C-BE4639B96A2A}" type="presParOf" srcId="{EE08A15E-67F2-478D-B33E-111A96010741}" destId="{63F24799-2484-4423-9EE5-B247F3139BF3}" srcOrd="0" destOrd="0" presId="urn:microsoft.com/office/officeart/2005/8/layout/vList6"/>
    <dgm:cxn modelId="{554D1B68-D17B-4FC7-B580-80D9C9B01000}" type="presParOf" srcId="{EE08A15E-67F2-478D-B33E-111A96010741}" destId="{F0169B46-40B3-4347-8362-74E5C7ADFD41}" srcOrd="1" destOrd="0" presId="urn:microsoft.com/office/officeart/2005/8/layout/vList6"/>
    <dgm:cxn modelId="{206C65CF-3DF5-42A9-889E-FF5212E836A2}" type="presParOf" srcId="{AAB5C5AD-E2EB-4AF2-A448-DD516529BC99}" destId="{ABF09BAD-C058-461C-AA31-BE3013E679A4}" srcOrd="15" destOrd="0" presId="urn:microsoft.com/office/officeart/2005/8/layout/vList6"/>
    <dgm:cxn modelId="{ED128A4D-A105-432C-935D-61431B25970E}" type="presParOf" srcId="{AAB5C5AD-E2EB-4AF2-A448-DD516529BC99}" destId="{8D6267E9-3879-4FA8-80AC-1A52A52050B0}" srcOrd="16" destOrd="0" presId="urn:microsoft.com/office/officeart/2005/8/layout/vList6"/>
    <dgm:cxn modelId="{9DC34D00-84D3-4EA1-8663-593BE7785938}" type="presParOf" srcId="{8D6267E9-3879-4FA8-80AC-1A52A52050B0}" destId="{20A28A43-FB04-4B7E-8869-B361AAB66B1A}" srcOrd="0" destOrd="0" presId="urn:microsoft.com/office/officeart/2005/8/layout/vList6"/>
    <dgm:cxn modelId="{542CDA99-EC6A-4E1D-B3B7-0D5F5FFF2304}" type="presParOf" srcId="{8D6267E9-3879-4FA8-80AC-1A52A52050B0}" destId="{2C0F2FCE-E874-47C8-B503-21A5CF4B0FEB}" srcOrd="1" destOrd="0" presId="urn:microsoft.com/office/officeart/2005/8/layout/vList6"/>
    <dgm:cxn modelId="{579250CB-BA2A-4615-B50E-9CB70049A8C7}" type="presParOf" srcId="{AAB5C5AD-E2EB-4AF2-A448-DD516529BC99}" destId="{A9469FBB-DBDD-46A6-B74D-7DF3F8F68A96}" srcOrd="17" destOrd="0" presId="urn:microsoft.com/office/officeart/2005/8/layout/vList6"/>
    <dgm:cxn modelId="{408E79C5-8C1B-4045-B715-9AC3BDAFA76A}" type="presParOf" srcId="{AAB5C5AD-E2EB-4AF2-A448-DD516529BC99}" destId="{131C9ACE-886F-4C95-9EA9-FF78699A539D}" srcOrd="18" destOrd="0" presId="urn:microsoft.com/office/officeart/2005/8/layout/vList6"/>
    <dgm:cxn modelId="{BB61A73E-6A2D-4FFD-9B61-4E51346BDEC7}" type="presParOf" srcId="{131C9ACE-886F-4C95-9EA9-FF78699A539D}" destId="{DBC34DD4-8766-408E-A2A2-478553D4B9EF}" srcOrd="0" destOrd="0" presId="urn:microsoft.com/office/officeart/2005/8/layout/vList6"/>
    <dgm:cxn modelId="{86A4A569-BE46-4A61-9109-79674C46607F}" type="presParOf" srcId="{131C9ACE-886F-4C95-9EA9-FF78699A539D}" destId="{7787F36E-86C5-45D0-822A-3BD16CB40CF7}" srcOrd="1" destOrd="0" presId="urn:microsoft.com/office/officeart/2005/8/layout/vList6"/>
    <dgm:cxn modelId="{F855C79C-DBE1-4D22-9CEE-3ADCA8753CD0}" type="presParOf" srcId="{AAB5C5AD-E2EB-4AF2-A448-DD516529BC99}" destId="{BB7F0D95-EE11-47EC-A34F-D31ACB06358E}" srcOrd="19" destOrd="0" presId="urn:microsoft.com/office/officeart/2005/8/layout/vList6"/>
    <dgm:cxn modelId="{B9FD3705-A1AF-4DBC-8758-768C92EE4EEF}" type="presParOf" srcId="{AAB5C5AD-E2EB-4AF2-A448-DD516529BC99}" destId="{FDF0BBA2-5D64-4856-B3EC-878030860D0F}" srcOrd="20" destOrd="0" presId="urn:microsoft.com/office/officeart/2005/8/layout/vList6"/>
    <dgm:cxn modelId="{B6DA2974-176A-4CCE-A610-DDDE22522360}" type="presParOf" srcId="{FDF0BBA2-5D64-4856-B3EC-878030860D0F}" destId="{B3E14623-4D09-4900-B506-78B5EE1D23E2}" srcOrd="0" destOrd="0" presId="urn:microsoft.com/office/officeart/2005/8/layout/vList6"/>
    <dgm:cxn modelId="{9D469957-D588-4DFB-9249-59429971CA70}" type="presParOf" srcId="{FDF0BBA2-5D64-4856-B3EC-878030860D0F}" destId="{3AA1463E-43D3-4015-868E-1BF0A697B925}" srcOrd="1" destOrd="0" presId="urn:microsoft.com/office/officeart/2005/8/layout/vList6"/>
    <dgm:cxn modelId="{5C0011D2-47B7-453D-B543-152A3FA7E110}" type="presParOf" srcId="{AAB5C5AD-E2EB-4AF2-A448-DD516529BC99}" destId="{6372E6F2-2099-402A-BF79-EFE38442BF68}" srcOrd="21" destOrd="0" presId="urn:microsoft.com/office/officeart/2005/8/layout/vList6"/>
    <dgm:cxn modelId="{10AA39C0-25AC-4386-9D83-96EBF7324C29}" type="presParOf" srcId="{AAB5C5AD-E2EB-4AF2-A448-DD516529BC99}" destId="{F52441F4-1DCF-44D4-B9EF-D40D72C75F0C}" srcOrd="22" destOrd="0" presId="urn:microsoft.com/office/officeart/2005/8/layout/vList6"/>
    <dgm:cxn modelId="{49DC872D-C9CB-42B1-A5F3-E0451AB4E634}" type="presParOf" srcId="{F52441F4-1DCF-44D4-B9EF-D40D72C75F0C}" destId="{F45B6390-2D13-4E86-A1F6-3EA8077E7B2D}" srcOrd="0" destOrd="0" presId="urn:microsoft.com/office/officeart/2005/8/layout/vList6"/>
    <dgm:cxn modelId="{1EDE8D8C-EB97-4C0D-9106-39C0B5ACD368}" type="presParOf" srcId="{F52441F4-1DCF-44D4-B9EF-D40D72C75F0C}" destId="{AEA01662-E8B2-468C-9BF2-D0E347398704}" srcOrd="1" destOrd="0" presId="urn:microsoft.com/office/officeart/2005/8/layout/vList6"/>
    <dgm:cxn modelId="{15740806-2295-44FF-854E-35C65EAF251B}" type="presParOf" srcId="{AAB5C5AD-E2EB-4AF2-A448-DD516529BC99}" destId="{77E8339F-084D-435D-BD0E-91D3CED9EBC0}" srcOrd="23" destOrd="0" presId="urn:microsoft.com/office/officeart/2005/8/layout/vList6"/>
    <dgm:cxn modelId="{88F62DDA-FA2C-47C2-8DD1-2C58937F4BEA}" type="presParOf" srcId="{AAB5C5AD-E2EB-4AF2-A448-DD516529BC99}" destId="{A2E697A7-D4D3-4F30-B79F-9C8346C60108}" srcOrd="24" destOrd="0" presId="urn:microsoft.com/office/officeart/2005/8/layout/vList6"/>
    <dgm:cxn modelId="{9DEEC753-043C-455E-BD15-1BEC2FC2C17E}" type="presParOf" srcId="{A2E697A7-D4D3-4F30-B79F-9C8346C60108}" destId="{9D53411B-CA65-4654-B0CC-EE521EA435A8}" srcOrd="0" destOrd="0" presId="urn:microsoft.com/office/officeart/2005/8/layout/vList6"/>
    <dgm:cxn modelId="{F5B63DE3-9BED-4561-BE01-6F45EA0B51A2}" type="presParOf" srcId="{A2E697A7-D4D3-4F30-B79F-9C8346C60108}" destId="{7AFC12CF-9AD8-4737-AB3E-3AF6FB5091AD}"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6DFB1B3-D12F-47D9-A6ED-B202699551D5}"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47331D97-D046-4B30-85D0-AD62415D8366}">
      <dgm:prSet custT="1"/>
      <dgm:spPr/>
      <dgm:t>
        <a:bodyPr/>
        <a:lstStyle/>
        <a:p>
          <a:pPr rtl="0"/>
          <a:r>
            <a:rPr lang="en-US" sz="1000" dirty="0" smtClean="0"/>
            <a:t>Federation server configuration</a:t>
          </a:r>
          <a:endParaRPr lang="en-US" sz="1000" dirty="0"/>
        </a:p>
      </dgm:t>
    </dgm:pt>
    <dgm:pt modelId="{B1BB9661-8A2D-4026-9F10-71254C2E8534}" type="parTrans" cxnId="{3F793FDA-D570-4CEE-8863-45C0BF3093CF}">
      <dgm:prSet/>
      <dgm:spPr/>
      <dgm:t>
        <a:bodyPr/>
        <a:lstStyle/>
        <a:p>
          <a:endParaRPr lang="en-US"/>
        </a:p>
      </dgm:t>
    </dgm:pt>
    <dgm:pt modelId="{A76AFCEE-1A1A-478E-9543-5F83E5A587D8}" type="sibTrans" cxnId="{3F793FDA-D570-4CEE-8863-45C0BF3093CF}">
      <dgm:prSet/>
      <dgm:spPr/>
      <dgm:t>
        <a:bodyPr/>
        <a:lstStyle/>
        <a:p>
          <a:endParaRPr lang="en-US"/>
        </a:p>
      </dgm:t>
    </dgm:pt>
    <dgm:pt modelId="{63E72422-C97E-48C8-A05A-B51D4E939A96}">
      <dgm:prSet custT="1"/>
      <dgm:spPr/>
      <dgm:t>
        <a:bodyPr/>
        <a:lstStyle/>
        <a:p>
          <a:pPr rtl="0"/>
          <a:r>
            <a:rPr lang="en-US" sz="1000" dirty="0" smtClean="0"/>
            <a:t>Cloud services configuration</a:t>
          </a:r>
          <a:endParaRPr lang="en-US" sz="1000" dirty="0"/>
        </a:p>
      </dgm:t>
    </dgm:pt>
    <dgm:pt modelId="{5695D018-AF8A-4190-9311-057B9CF32AFB}" type="parTrans" cxnId="{6EB45B56-D1EE-491D-A6E8-9148022869DA}">
      <dgm:prSet/>
      <dgm:spPr/>
      <dgm:t>
        <a:bodyPr/>
        <a:lstStyle/>
        <a:p>
          <a:endParaRPr lang="en-US"/>
        </a:p>
      </dgm:t>
    </dgm:pt>
    <dgm:pt modelId="{3E491328-F427-4431-8510-7E1AA7E390D6}" type="sibTrans" cxnId="{6EB45B56-D1EE-491D-A6E8-9148022869DA}">
      <dgm:prSet/>
      <dgm:spPr/>
      <dgm:t>
        <a:bodyPr/>
        <a:lstStyle/>
        <a:p>
          <a:endParaRPr lang="en-US"/>
        </a:p>
      </dgm:t>
    </dgm:pt>
    <dgm:pt modelId="{70658475-7A08-4F73-957D-CD012E2E08B4}">
      <dgm:prSet custT="1"/>
      <dgm:spPr/>
      <dgm:t>
        <a:bodyPr/>
        <a:lstStyle/>
        <a:p>
          <a:pPr rtl="0"/>
          <a:r>
            <a:rPr lang="en-US" sz="1000" dirty="0" smtClean="0"/>
            <a:t>Federation server requirements for public and private IP addressing (DIP vs. VIP)</a:t>
          </a:r>
          <a:endParaRPr lang="en-US" sz="1000" dirty="0"/>
        </a:p>
      </dgm:t>
    </dgm:pt>
    <dgm:pt modelId="{09322C14-1D1D-46B1-B787-389F64F9C6FA}" type="parTrans" cxnId="{1E7E0278-F850-4170-91CF-0142785707C1}">
      <dgm:prSet/>
      <dgm:spPr/>
      <dgm:t>
        <a:bodyPr/>
        <a:lstStyle/>
        <a:p>
          <a:endParaRPr lang="en-US"/>
        </a:p>
      </dgm:t>
    </dgm:pt>
    <dgm:pt modelId="{6E5FC417-1E50-48F9-BC87-2B543883149D}" type="sibTrans" cxnId="{1E7E0278-F850-4170-91CF-0142785707C1}">
      <dgm:prSet/>
      <dgm:spPr/>
      <dgm:t>
        <a:bodyPr/>
        <a:lstStyle/>
        <a:p>
          <a:endParaRPr lang="en-US"/>
        </a:p>
      </dgm:t>
    </dgm:pt>
    <dgm:pt modelId="{2C64F314-AA9A-44C3-863B-2171297C9F61}">
      <dgm:prSet custT="1"/>
      <dgm:spPr/>
      <dgm:t>
        <a:bodyPr/>
        <a:lstStyle/>
        <a:p>
          <a:pPr rtl="0"/>
          <a:r>
            <a:rPr lang="en-US" sz="1000" dirty="0" smtClean="0"/>
            <a:t>Windows Server AD FS high availability configuration</a:t>
          </a:r>
          <a:endParaRPr lang="en-US" sz="1000" dirty="0"/>
        </a:p>
      </dgm:t>
    </dgm:pt>
    <dgm:pt modelId="{BE2FC7E7-4F5E-45EF-A582-08CE32DF011D}" type="parTrans" cxnId="{F8C5B9C8-AE0C-4C57-981E-746F6A024D94}">
      <dgm:prSet/>
      <dgm:spPr/>
      <dgm:t>
        <a:bodyPr/>
        <a:lstStyle/>
        <a:p>
          <a:endParaRPr lang="en-US"/>
        </a:p>
      </dgm:t>
    </dgm:pt>
    <dgm:pt modelId="{84F71167-5711-4369-8EE6-C38F9504F357}" type="sibTrans" cxnId="{F8C5B9C8-AE0C-4C57-981E-746F6A024D94}">
      <dgm:prSet/>
      <dgm:spPr/>
      <dgm:t>
        <a:bodyPr/>
        <a:lstStyle/>
        <a:p>
          <a:endParaRPr lang="en-US"/>
        </a:p>
      </dgm:t>
    </dgm:pt>
    <dgm:pt modelId="{7AEBC90C-9D6B-4544-A7A6-59D3FD036A83}">
      <dgm:prSet custT="1"/>
      <dgm:spPr/>
      <dgm:t>
        <a:bodyPr/>
        <a:lstStyle/>
        <a:p>
          <a:pPr rtl="0"/>
          <a:r>
            <a:rPr lang="en-US" sz="1000" dirty="0" smtClean="0"/>
            <a:t>AD connector tool </a:t>
          </a:r>
          <a:endParaRPr lang="en-US" sz="1000" dirty="0"/>
        </a:p>
      </dgm:t>
    </dgm:pt>
    <dgm:pt modelId="{A904A8A3-8FBC-429C-952D-B7D1E098E600}" type="parTrans" cxnId="{6AB42927-A9B6-4B79-832A-BEE6C2A2F90F}">
      <dgm:prSet/>
      <dgm:spPr/>
      <dgm:t>
        <a:bodyPr/>
        <a:lstStyle/>
        <a:p>
          <a:endParaRPr lang="en-US"/>
        </a:p>
      </dgm:t>
    </dgm:pt>
    <dgm:pt modelId="{CC4EC937-71EA-40B8-BF05-24C8A6FD68B9}" type="sibTrans" cxnId="{6AB42927-A9B6-4B79-832A-BEE6C2A2F90F}">
      <dgm:prSet/>
      <dgm:spPr/>
      <dgm:t>
        <a:bodyPr/>
        <a:lstStyle/>
        <a:p>
          <a:endParaRPr lang="en-US"/>
        </a:p>
      </dgm:t>
    </dgm:pt>
    <dgm:pt modelId="{012A039D-12D7-4CA7-94FD-3970F1A7A1FF}">
      <dgm:prSet custT="1"/>
      <dgm:spPr/>
      <dgm:t>
        <a:bodyPr/>
        <a:lstStyle/>
        <a:p>
          <a:pPr rtl="0"/>
          <a:r>
            <a:rPr lang="en-US" sz="1000" dirty="0" smtClean="0"/>
            <a:t>AD monitoring configuration</a:t>
          </a:r>
          <a:endParaRPr lang="en-US" sz="1000" dirty="0"/>
        </a:p>
      </dgm:t>
    </dgm:pt>
    <dgm:pt modelId="{CA35C33B-CB2B-4BA1-9927-6E1939C2F0AE}" type="parTrans" cxnId="{2C69A1B6-602F-47AD-A3F2-5F7295216021}">
      <dgm:prSet/>
      <dgm:spPr/>
      <dgm:t>
        <a:bodyPr/>
        <a:lstStyle/>
        <a:p>
          <a:endParaRPr lang="en-US"/>
        </a:p>
      </dgm:t>
    </dgm:pt>
    <dgm:pt modelId="{8715C928-7A1D-471D-981C-B90C48D2585B}" type="sibTrans" cxnId="{2C69A1B6-602F-47AD-A3F2-5F7295216021}">
      <dgm:prSet/>
      <dgm:spPr/>
      <dgm:t>
        <a:bodyPr/>
        <a:lstStyle/>
        <a:p>
          <a:endParaRPr lang="en-US"/>
        </a:p>
      </dgm:t>
    </dgm:pt>
    <dgm:pt modelId="{289563B4-E9DF-4EB9-A897-698956C73596}">
      <dgm:prSet custT="1"/>
      <dgm:spPr/>
      <dgm:t>
        <a:bodyPr/>
        <a:lstStyle/>
        <a:p>
          <a:r>
            <a:rPr lang="en-US" sz="900" dirty="0" smtClean="0"/>
            <a:t>Security &amp; Cost</a:t>
          </a:r>
          <a:endParaRPr lang="en-US" sz="900" dirty="0"/>
        </a:p>
      </dgm:t>
    </dgm:pt>
    <dgm:pt modelId="{165733DE-B895-4EB6-9C07-78970A4E8896}" type="parTrans" cxnId="{CD316151-6F81-4383-8E0D-E4284385EC97}">
      <dgm:prSet/>
      <dgm:spPr/>
      <dgm:t>
        <a:bodyPr/>
        <a:lstStyle/>
        <a:p>
          <a:endParaRPr lang="en-US"/>
        </a:p>
      </dgm:t>
    </dgm:pt>
    <dgm:pt modelId="{FA2CA530-BD5F-4EF5-86C6-8BF26B9D8815}" type="sibTrans" cxnId="{CD316151-6F81-4383-8E0D-E4284385EC97}">
      <dgm:prSet/>
      <dgm:spPr/>
      <dgm:t>
        <a:bodyPr/>
        <a:lstStyle/>
        <a:p>
          <a:endParaRPr lang="en-US"/>
        </a:p>
      </dgm:t>
    </dgm:pt>
    <dgm:pt modelId="{A5EAB641-5689-4E49-8E28-DCB1AB478C53}">
      <dgm:prSet custT="1"/>
      <dgm:spPr/>
      <dgm:t>
        <a:bodyPr/>
        <a:lstStyle/>
        <a:p>
          <a:endParaRPr lang="en-US" sz="900" dirty="0"/>
        </a:p>
      </dgm:t>
    </dgm:pt>
    <dgm:pt modelId="{993A0D06-882F-412C-8E1A-4AEFABB80FC4}" type="parTrans" cxnId="{34F06057-C24A-4195-83D1-88143B313173}">
      <dgm:prSet/>
      <dgm:spPr/>
      <dgm:t>
        <a:bodyPr/>
        <a:lstStyle/>
        <a:p>
          <a:endParaRPr lang="en-US"/>
        </a:p>
      </dgm:t>
    </dgm:pt>
    <dgm:pt modelId="{79F707D6-7379-47D9-BB62-1C80C41B1F80}" type="sibTrans" cxnId="{34F06057-C24A-4195-83D1-88143B313173}">
      <dgm:prSet/>
      <dgm:spPr/>
      <dgm:t>
        <a:bodyPr/>
        <a:lstStyle/>
        <a:p>
          <a:endParaRPr lang="en-US"/>
        </a:p>
      </dgm:t>
    </dgm:pt>
    <dgm:pt modelId="{AB4B2D26-3A33-4979-928D-321A65947A6D}">
      <dgm:prSet custT="1"/>
      <dgm:spPr/>
      <dgm:t>
        <a:bodyPr/>
        <a:lstStyle/>
        <a:p>
          <a:r>
            <a:rPr lang="en-US" sz="900" dirty="0" smtClean="0"/>
            <a:t>VM’s required direct exposure to the internet</a:t>
          </a:r>
          <a:endParaRPr lang="en-US" sz="900" dirty="0"/>
        </a:p>
      </dgm:t>
    </dgm:pt>
    <dgm:pt modelId="{709406BE-B083-4D98-AC37-388863692689}" type="parTrans" cxnId="{120B94D3-CAD4-4668-A5F3-C34FAD2955AE}">
      <dgm:prSet/>
      <dgm:spPr/>
      <dgm:t>
        <a:bodyPr/>
        <a:lstStyle/>
        <a:p>
          <a:endParaRPr lang="en-US"/>
        </a:p>
      </dgm:t>
    </dgm:pt>
    <dgm:pt modelId="{CC39AF8A-8299-45A9-92D0-0ED8AD0A6D07}" type="sibTrans" cxnId="{120B94D3-CAD4-4668-A5F3-C34FAD2955AE}">
      <dgm:prSet/>
      <dgm:spPr/>
      <dgm:t>
        <a:bodyPr/>
        <a:lstStyle/>
        <a:p>
          <a:endParaRPr lang="en-US"/>
        </a:p>
      </dgm:t>
    </dgm:pt>
    <dgm:pt modelId="{52746645-1D26-4877-B45C-861FC3E3F074}">
      <dgm:prSet custT="1"/>
      <dgm:spPr/>
      <dgm:t>
        <a:bodyPr/>
        <a:lstStyle/>
        <a:p>
          <a:endParaRPr lang="en-US" sz="900" dirty="0"/>
        </a:p>
      </dgm:t>
    </dgm:pt>
    <dgm:pt modelId="{77BEC68F-D842-43F1-B37B-B2FE331EB21A}" type="parTrans" cxnId="{C63E713A-425D-4C34-91F0-8967AFC820E1}">
      <dgm:prSet/>
      <dgm:spPr/>
      <dgm:t>
        <a:bodyPr/>
        <a:lstStyle/>
        <a:p>
          <a:endParaRPr lang="en-US"/>
        </a:p>
      </dgm:t>
    </dgm:pt>
    <dgm:pt modelId="{5E2B38D4-8C04-4154-935E-14A44F93036A}" type="sibTrans" cxnId="{C63E713A-425D-4C34-91F0-8967AFC820E1}">
      <dgm:prSet/>
      <dgm:spPr/>
      <dgm:t>
        <a:bodyPr/>
        <a:lstStyle/>
        <a:p>
          <a:endParaRPr lang="en-US"/>
        </a:p>
      </dgm:t>
    </dgm:pt>
    <dgm:pt modelId="{549845B1-555C-4E38-8A9E-C7CD567CFCFC}">
      <dgm:prSet custT="1"/>
      <dgm:spPr/>
      <dgm:t>
        <a:bodyPr/>
        <a:lstStyle/>
        <a:p>
          <a:r>
            <a:rPr lang="en-US" sz="900" dirty="0" smtClean="0"/>
            <a:t>Resilience and fault tolerance </a:t>
          </a:r>
          <a:endParaRPr lang="en-US" sz="900" dirty="0"/>
        </a:p>
      </dgm:t>
    </dgm:pt>
    <dgm:pt modelId="{E63E4C5B-5C40-4A3B-B32F-036FBEB3F8E0}" type="parTrans" cxnId="{307E77C9-3313-4305-9097-BA81375F492C}">
      <dgm:prSet/>
      <dgm:spPr/>
      <dgm:t>
        <a:bodyPr/>
        <a:lstStyle/>
        <a:p>
          <a:endParaRPr lang="en-US"/>
        </a:p>
      </dgm:t>
    </dgm:pt>
    <dgm:pt modelId="{2072333D-4366-4AB3-ADA3-41DA3DB2CD92}" type="sibTrans" cxnId="{307E77C9-3313-4305-9097-BA81375F492C}">
      <dgm:prSet/>
      <dgm:spPr/>
      <dgm:t>
        <a:bodyPr/>
        <a:lstStyle/>
        <a:p>
          <a:endParaRPr lang="en-US"/>
        </a:p>
      </dgm:t>
    </dgm:pt>
    <dgm:pt modelId="{744E3F48-7450-432C-8F44-FD14ED4FFFF9}">
      <dgm:prSet custT="1"/>
      <dgm:spPr/>
      <dgm:t>
        <a:bodyPr/>
        <a:lstStyle/>
        <a:p>
          <a:r>
            <a:rPr lang="en-US" sz="900" dirty="0" smtClean="0"/>
            <a:t>Seamlessly synchronizing on-premises schema extensions to Azure AD</a:t>
          </a:r>
          <a:endParaRPr lang="en-US" sz="900" dirty="0"/>
        </a:p>
      </dgm:t>
    </dgm:pt>
    <dgm:pt modelId="{D84F1CC4-B10B-420C-8FD8-0737BFDB8F3D}" type="parTrans" cxnId="{E856D373-9188-4CEF-B97D-8A51D553D943}">
      <dgm:prSet/>
      <dgm:spPr/>
      <dgm:t>
        <a:bodyPr/>
        <a:lstStyle/>
        <a:p>
          <a:endParaRPr lang="en-US"/>
        </a:p>
      </dgm:t>
    </dgm:pt>
    <dgm:pt modelId="{C235DDB5-09BE-45D6-9A13-C09BB024FB52}" type="sibTrans" cxnId="{E856D373-9188-4CEF-B97D-8A51D553D943}">
      <dgm:prSet/>
      <dgm:spPr/>
      <dgm:t>
        <a:bodyPr/>
        <a:lstStyle/>
        <a:p>
          <a:endParaRPr lang="en-US"/>
        </a:p>
      </dgm:t>
    </dgm:pt>
    <dgm:pt modelId="{26CF127C-696D-443E-ACE1-71F882F8F6A9}">
      <dgm:prSet custT="1"/>
      <dgm:spPr/>
      <dgm:t>
        <a:bodyPr/>
        <a:lstStyle/>
        <a:p>
          <a:r>
            <a:rPr lang="en-US" sz="900" dirty="0" smtClean="0"/>
            <a:t>Alert parameters </a:t>
          </a:r>
          <a:endParaRPr lang="en-US" sz="900" dirty="0"/>
        </a:p>
      </dgm:t>
    </dgm:pt>
    <dgm:pt modelId="{37BC57A8-AD91-40F0-8E6A-DAE0EF002172}" type="parTrans" cxnId="{FB10CAFE-B2F1-47C9-AA3D-A6251A7486D6}">
      <dgm:prSet/>
      <dgm:spPr/>
      <dgm:t>
        <a:bodyPr/>
        <a:lstStyle/>
        <a:p>
          <a:endParaRPr lang="en-US"/>
        </a:p>
      </dgm:t>
    </dgm:pt>
    <dgm:pt modelId="{5FC94835-E3BB-4801-80B7-A74C783CA08B}" type="sibTrans" cxnId="{FB10CAFE-B2F1-47C9-AA3D-A6251A7486D6}">
      <dgm:prSet/>
      <dgm:spPr/>
      <dgm:t>
        <a:bodyPr/>
        <a:lstStyle/>
        <a:p>
          <a:endParaRPr lang="en-US"/>
        </a:p>
      </dgm:t>
    </dgm:pt>
    <dgm:pt modelId="{0006D5AC-0F2D-4558-9C6F-C5F49DA746EE}">
      <dgm:prSet custT="1"/>
      <dgm:spPr/>
      <dgm:t>
        <a:bodyPr/>
        <a:lstStyle/>
        <a:p>
          <a:pPr rtl="0"/>
          <a:r>
            <a:rPr lang="en-US" sz="1000" dirty="0" smtClean="0"/>
            <a:t>Rollback </a:t>
          </a:r>
          <a:endParaRPr lang="en-US" sz="1000" dirty="0"/>
        </a:p>
      </dgm:t>
    </dgm:pt>
    <dgm:pt modelId="{C51DC7DB-54BD-41DB-98EC-24678E4F2DF2}" type="parTrans" cxnId="{ECA3A706-DDB4-4D31-8BD5-FA81B3D01E88}">
      <dgm:prSet/>
      <dgm:spPr/>
      <dgm:t>
        <a:bodyPr/>
        <a:lstStyle/>
        <a:p>
          <a:endParaRPr lang="en-US"/>
        </a:p>
      </dgm:t>
    </dgm:pt>
    <dgm:pt modelId="{D926ADD0-FA07-44B5-ACAF-201D6800BCE0}" type="sibTrans" cxnId="{ECA3A706-DDB4-4D31-8BD5-FA81B3D01E88}">
      <dgm:prSet/>
      <dgm:spPr/>
      <dgm:t>
        <a:bodyPr/>
        <a:lstStyle/>
        <a:p>
          <a:endParaRPr lang="en-US"/>
        </a:p>
      </dgm:t>
    </dgm:pt>
    <dgm:pt modelId="{9344E982-EEA0-40D1-972B-ADA70D2B82CD}">
      <dgm:prSet custT="1"/>
      <dgm:spPr/>
      <dgm:t>
        <a:bodyPr/>
        <a:lstStyle/>
        <a:p>
          <a:r>
            <a:rPr lang="en-US" sz="900" dirty="0" smtClean="0"/>
            <a:t>Compliance</a:t>
          </a:r>
          <a:endParaRPr lang="en-US" sz="900" dirty="0"/>
        </a:p>
      </dgm:t>
    </dgm:pt>
    <dgm:pt modelId="{E7B8394F-4C63-4C9B-96A5-C3666321EEE3}" type="parTrans" cxnId="{FB219B51-D5B6-4766-AD3B-A43E02C00C81}">
      <dgm:prSet/>
      <dgm:spPr/>
      <dgm:t>
        <a:bodyPr/>
        <a:lstStyle/>
        <a:p>
          <a:endParaRPr lang="en-US"/>
        </a:p>
      </dgm:t>
    </dgm:pt>
    <dgm:pt modelId="{A0DE44E0-4C9D-49D9-8F60-A69C58BD684F}" type="sibTrans" cxnId="{FB219B51-D5B6-4766-AD3B-A43E02C00C81}">
      <dgm:prSet/>
      <dgm:spPr/>
      <dgm:t>
        <a:bodyPr/>
        <a:lstStyle/>
        <a:p>
          <a:endParaRPr lang="en-US"/>
        </a:p>
      </dgm:t>
    </dgm:pt>
    <dgm:pt modelId="{91D6C764-7064-450D-ABDC-0DFE27B768B3}">
      <dgm:prSet custT="1"/>
      <dgm:spPr/>
      <dgm:t>
        <a:bodyPr/>
        <a:lstStyle/>
        <a:p>
          <a:r>
            <a:rPr lang="en-US" sz="900" dirty="0" smtClean="0"/>
            <a:t>Service required load balancing </a:t>
          </a:r>
          <a:endParaRPr lang="en-US" sz="900" dirty="0"/>
        </a:p>
      </dgm:t>
    </dgm:pt>
    <dgm:pt modelId="{DAD3EDD4-D68E-4DC8-9094-C6A9D83B6DA1}" type="parTrans" cxnId="{30E9967E-9CF9-484F-B493-04E738759083}">
      <dgm:prSet/>
      <dgm:spPr/>
      <dgm:t>
        <a:bodyPr/>
        <a:lstStyle/>
        <a:p>
          <a:endParaRPr lang="en-US"/>
        </a:p>
      </dgm:t>
    </dgm:pt>
    <dgm:pt modelId="{66ACF6C1-2C19-41A6-AAF1-A7B543D4A248}" type="sibTrans" cxnId="{30E9967E-9CF9-484F-B493-04E738759083}">
      <dgm:prSet/>
      <dgm:spPr/>
      <dgm:t>
        <a:bodyPr/>
        <a:lstStyle/>
        <a:p>
          <a:endParaRPr lang="en-US"/>
        </a:p>
      </dgm:t>
    </dgm:pt>
    <dgm:pt modelId="{B213B706-3313-4F2E-A2D1-046A8A48537D}">
      <dgm:prSet custT="1"/>
      <dgm:spPr/>
      <dgm:t>
        <a:bodyPr/>
        <a:lstStyle/>
        <a:p>
          <a:r>
            <a:rPr lang="en-US" sz="900" dirty="0" smtClean="0"/>
            <a:t>Cloud-service for each VIP that is required by deployment</a:t>
          </a:r>
          <a:endParaRPr lang="en-US" sz="900" dirty="0"/>
        </a:p>
      </dgm:t>
    </dgm:pt>
    <dgm:pt modelId="{4CC6DB88-6B46-458F-9B5A-229538CEEB3A}" type="parTrans" cxnId="{ECA5B8CD-5C4A-4AAB-A51C-914246709CAA}">
      <dgm:prSet/>
      <dgm:spPr/>
      <dgm:t>
        <a:bodyPr/>
        <a:lstStyle/>
        <a:p>
          <a:endParaRPr lang="en-US"/>
        </a:p>
      </dgm:t>
    </dgm:pt>
    <dgm:pt modelId="{050A88BC-D2EE-451D-98FB-AC118D0C0B58}" type="sibTrans" cxnId="{ECA5B8CD-5C4A-4AAB-A51C-914246709CAA}">
      <dgm:prSet/>
      <dgm:spPr/>
      <dgm:t>
        <a:bodyPr/>
        <a:lstStyle/>
        <a:p>
          <a:endParaRPr lang="en-US"/>
        </a:p>
      </dgm:t>
    </dgm:pt>
    <dgm:pt modelId="{DD830828-EEF9-4EF7-BF1F-3D124BAEAEE1}">
      <dgm:prSet custT="1"/>
      <dgm:spPr/>
      <dgm:t>
        <a:bodyPr/>
        <a:lstStyle/>
        <a:p>
          <a:pPr rtl="0"/>
          <a:r>
            <a:rPr lang="en-US" sz="1000" dirty="0" smtClean="0"/>
            <a:t>Disaster Recovery configuration</a:t>
          </a:r>
          <a:r>
            <a:rPr lang="en-US" sz="2400" dirty="0" smtClean="0"/>
            <a:t> </a:t>
          </a:r>
          <a:endParaRPr lang="en-US" sz="2400" dirty="0"/>
        </a:p>
      </dgm:t>
    </dgm:pt>
    <dgm:pt modelId="{96AD0174-8B68-42F6-AA07-8E1994547F0A}" type="parTrans" cxnId="{C233A167-CA89-47C8-98E3-ED76E7228614}">
      <dgm:prSet/>
      <dgm:spPr/>
      <dgm:t>
        <a:bodyPr/>
        <a:lstStyle/>
        <a:p>
          <a:endParaRPr lang="en-US"/>
        </a:p>
      </dgm:t>
    </dgm:pt>
    <dgm:pt modelId="{5CE5294A-2250-4A1B-84C9-9F4BB245B4A7}" type="sibTrans" cxnId="{C233A167-CA89-47C8-98E3-ED76E7228614}">
      <dgm:prSet/>
      <dgm:spPr/>
      <dgm:t>
        <a:bodyPr/>
        <a:lstStyle/>
        <a:p>
          <a:endParaRPr lang="en-US"/>
        </a:p>
      </dgm:t>
    </dgm:pt>
    <dgm:pt modelId="{DE91CD1A-E70E-468E-B892-416FC475FC19}">
      <dgm:prSet custT="1"/>
      <dgm:spPr/>
      <dgm:t>
        <a:bodyPr/>
        <a:lstStyle/>
        <a:p>
          <a:r>
            <a:rPr lang="en-US" sz="900" dirty="0" smtClean="0"/>
            <a:t>Quest Recovery manager for AD or Commvault tool  </a:t>
          </a:r>
          <a:endParaRPr lang="en-US" sz="900" dirty="0"/>
        </a:p>
      </dgm:t>
    </dgm:pt>
    <dgm:pt modelId="{F9A63F5C-6DA2-458D-996F-26AAC9C3B408}" type="parTrans" cxnId="{357B789B-D6E4-4E0C-A731-34EDEC696436}">
      <dgm:prSet/>
      <dgm:spPr/>
      <dgm:t>
        <a:bodyPr/>
        <a:lstStyle/>
        <a:p>
          <a:endParaRPr lang="en-US"/>
        </a:p>
      </dgm:t>
    </dgm:pt>
    <dgm:pt modelId="{B7A0DB62-46A6-4E1E-BAFA-64A52335C218}" type="sibTrans" cxnId="{357B789B-D6E4-4E0C-A731-34EDEC696436}">
      <dgm:prSet/>
      <dgm:spPr/>
      <dgm:t>
        <a:bodyPr/>
        <a:lstStyle/>
        <a:p>
          <a:endParaRPr lang="en-US"/>
        </a:p>
      </dgm:t>
    </dgm:pt>
    <dgm:pt modelId="{6FD753C8-895C-48FC-B86A-2296BF422900}">
      <dgm:prSet custT="1"/>
      <dgm:spPr/>
      <dgm:t>
        <a:bodyPr/>
        <a:lstStyle/>
        <a:p>
          <a:r>
            <a:rPr lang="en-US" sz="900" dirty="0" smtClean="0"/>
            <a:t>Threshold level </a:t>
          </a:r>
          <a:endParaRPr lang="en-US" sz="900" dirty="0"/>
        </a:p>
      </dgm:t>
    </dgm:pt>
    <dgm:pt modelId="{FA46663C-6B9F-470A-95ED-4C3C4E8DB682}" type="parTrans" cxnId="{80620200-B091-4042-A321-C0B9F15F9E5E}">
      <dgm:prSet/>
      <dgm:spPr/>
      <dgm:t>
        <a:bodyPr/>
        <a:lstStyle/>
        <a:p>
          <a:endParaRPr lang="en-US"/>
        </a:p>
      </dgm:t>
    </dgm:pt>
    <dgm:pt modelId="{CE56DB83-654B-4DEE-B9C0-D0DC1198705F}" type="sibTrans" cxnId="{80620200-B091-4042-A321-C0B9F15F9E5E}">
      <dgm:prSet/>
      <dgm:spPr/>
      <dgm:t>
        <a:bodyPr/>
        <a:lstStyle/>
        <a:p>
          <a:endParaRPr lang="en-US"/>
        </a:p>
      </dgm:t>
    </dgm:pt>
    <dgm:pt modelId="{2371D848-0382-48F4-86C2-28C719991FAE}">
      <dgm:prSet custT="1"/>
      <dgm:spPr/>
      <dgm:t>
        <a:bodyPr/>
        <a:lstStyle/>
        <a:p>
          <a:r>
            <a:rPr lang="en-US" sz="900" dirty="0" smtClean="0"/>
            <a:t>As per rollback plan specified</a:t>
          </a:r>
          <a:endParaRPr lang="en-US" sz="900" dirty="0"/>
        </a:p>
      </dgm:t>
    </dgm:pt>
    <dgm:pt modelId="{E8A21D35-2424-40FB-B722-FC7E7F02A494}" type="parTrans" cxnId="{FBB3B161-0391-491C-B763-9B092A541BF6}">
      <dgm:prSet/>
      <dgm:spPr/>
      <dgm:t>
        <a:bodyPr/>
        <a:lstStyle/>
        <a:p>
          <a:endParaRPr lang="en-US"/>
        </a:p>
      </dgm:t>
    </dgm:pt>
    <dgm:pt modelId="{E9B5EEC5-4F79-4AA8-B2B7-75EDCBCCA33F}" type="sibTrans" cxnId="{FBB3B161-0391-491C-B763-9B092A541BF6}">
      <dgm:prSet/>
      <dgm:spPr/>
      <dgm:t>
        <a:bodyPr/>
        <a:lstStyle/>
        <a:p>
          <a:endParaRPr lang="en-US"/>
        </a:p>
      </dgm:t>
    </dgm:pt>
    <dgm:pt modelId="{AAB5C5AD-E2EB-4AF2-A448-DD516529BC99}" type="pres">
      <dgm:prSet presAssocID="{E6DFB1B3-D12F-47D9-A6ED-B202699551D5}" presName="Name0" presStyleCnt="0">
        <dgm:presLayoutVars>
          <dgm:dir/>
          <dgm:animLvl val="lvl"/>
          <dgm:resizeHandles/>
        </dgm:presLayoutVars>
      </dgm:prSet>
      <dgm:spPr/>
      <dgm:t>
        <a:bodyPr/>
        <a:lstStyle/>
        <a:p>
          <a:endParaRPr lang="en-US"/>
        </a:p>
      </dgm:t>
    </dgm:pt>
    <dgm:pt modelId="{440CFBE0-458E-4839-89BD-A46FBDEF6D13}" type="pres">
      <dgm:prSet presAssocID="{47331D97-D046-4B30-85D0-AD62415D8366}" presName="linNode" presStyleCnt="0"/>
      <dgm:spPr/>
    </dgm:pt>
    <dgm:pt modelId="{2D523794-36A1-4F3F-932E-32507EDBFC0A}" type="pres">
      <dgm:prSet presAssocID="{47331D97-D046-4B30-85D0-AD62415D8366}" presName="parentShp" presStyleLbl="node1" presStyleIdx="0" presStyleCnt="8">
        <dgm:presLayoutVars>
          <dgm:bulletEnabled val="1"/>
        </dgm:presLayoutVars>
      </dgm:prSet>
      <dgm:spPr/>
      <dgm:t>
        <a:bodyPr/>
        <a:lstStyle/>
        <a:p>
          <a:endParaRPr lang="en-US"/>
        </a:p>
      </dgm:t>
    </dgm:pt>
    <dgm:pt modelId="{FE86E4F9-7661-4AF9-8359-89539D8E306F}" type="pres">
      <dgm:prSet presAssocID="{47331D97-D046-4B30-85D0-AD62415D8366}" presName="childShp" presStyleLbl="bgAccFollowNode1" presStyleIdx="0" presStyleCnt="8">
        <dgm:presLayoutVars>
          <dgm:bulletEnabled val="1"/>
        </dgm:presLayoutVars>
      </dgm:prSet>
      <dgm:spPr/>
      <dgm:t>
        <a:bodyPr/>
        <a:lstStyle/>
        <a:p>
          <a:endParaRPr lang="en-US"/>
        </a:p>
      </dgm:t>
    </dgm:pt>
    <dgm:pt modelId="{8D6C0A5B-0C52-4A57-B6F0-4C8479C81668}" type="pres">
      <dgm:prSet presAssocID="{A76AFCEE-1A1A-478E-9543-5F83E5A587D8}" presName="spacing" presStyleCnt="0"/>
      <dgm:spPr/>
    </dgm:pt>
    <dgm:pt modelId="{AAA5CC19-6F85-4DDF-AFD7-137C2A9053DC}" type="pres">
      <dgm:prSet presAssocID="{63E72422-C97E-48C8-A05A-B51D4E939A96}" presName="linNode" presStyleCnt="0"/>
      <dgm:spPr/>
    </dgm:pt>
    <dgm:pt modelId="{54E08B8A-32FF-4FD9-8BAC-A4F929DBDACD}" type="pres">
      <dgm:prSet presAssocID="{63E72422-C97E-48C8-A05A-B51D4E939A96}" presName="parentShp" presStyleLbl="node1" presStyleIdx="1" presStyleCnt="8">
        <dgm:presLayoutVars>
          <dgm:bulletEnabled val="1"/>
        </dgm:presLayoutVars>
      </dgm:prSet>
      <dgm:spPr/>
      <dgm:t>
        <a:bodyPr/>
        <a:lstStyle/>
        <a:p>
          <a:endParaRPr lang="en-US"/>
        </a:p>
      </dgm:t>
    </dgm:pt>
    <dgm:pt modelId="{E343FDEB-6F69-4088-A348-8C8AC4B83AF3}" type="pres">
      <dgm:prSet presAssocID="{63E72422-C97E-48C8-A05A-B51D4E939A96}" presName="childShp" presStyleLbl="bgAccFollowNode1" presStyleIdx="1" presStyleCnt="8" custLinFactNeighborY="-8390">
        <dgm:presLayoutVars>
          <dgm:bulletEnabled val="1"/>
        </dgm:presLayoutVars>
      </dgm:prSet>
      <dgm:spPr/>
      <dgm:t>
        <a:bodyPr/>
        <a:lstStyle/>
        <a:p>
          <a:endParaRPr lang="en-US"/>
        </a:p>
      </dgm:t>
    </dgm:pt>
    <dgm:pt modelId="{0D51FC4D-E0AF-468A-9491-9EF0D10497E9}" type="pres">
      <dgm:prSet presAssocID="{3E491328-F427-4431-8510-7E1AA7E390D6}" presName="spacing" presStyleCnt="0"/>
      <dgm:spPr/>
    </dgm:pt>
    <dgm:pt modelId="{730741FC-F908-4029-AE8C-4B9E767A6070}" type="pres">
      <dgm:prSet presAssocID="{70658475-7A08-4F73-957D-CD012E2E08B4}" presName="linNode" presStyleCnt="0"/>
      <dgm:spPr/>
    </dgm:pt>
    <dgm:pt modelId="{D52476F1-76B5-4587-8BC8-0270AE1B574E}" type="pres">
      <dgm:prSet presAssocID="{70658475-7A08-4F73-957D-CD012E2E08B4}" presName="parentShp" presStyleLbl="node1" presStyleIdx="2" presStyleCnt="8">
        <dgm:presLayoutVars>
          <dgm:bulletEnabled val="1"/>
        </dgm:presLayoutVars>
      </dgm:prSet>
      <dgm:spPr/>
      <dgm:t>
        <a:bodyPr/>
        <a:lstStyle/>
        <a:p>
          <a:endParaRPr lang="en-US"/>
        </a:p>
      </dgm:t>
    </dgm:pt>
    <dgm:pt modelId="{7160E4A2-05E5-4454-9B3E-63777A2C0EC4}" type="pres">
      <dgm:prSet presAssocID="{70658475-7A08-4F73-957D-CD012E2E08B4}" presName="childShp" presStyleLbl="bgAccFollowNode1" presStyleIdx="2" presStyleCnt="8">
        <dgm:presLayoutVars>
          <dgm:bulletEnabled val="1"/>
        </dgm:presLayoutVars>
      </dgm:prSet>
      <dgm:spPr/>
      <dgm:t>
        <a:bodyPr/>
        <a:lstStyle/>
        <a:p>
          <a:endParaRPr lang="en-US"/>
        </a:p>
      </dgm:t>
    </dgm:pt>
    <dgm:pt modelId="{BECFC74F-A05C-42A2-A68A-C8178F7C29CC}" type="pres">
      <dgm:prSet presAssocID="{6E5FC417-1E50-48F9-BC87-2B543883149D}" presName="spacing" presStyleCnt="0"/>
      <dgm:spPr/>
    </dgm:pt>
    <dgm:pt modelId="{E3ECCFAC-BB69-4111-BF22-01B0D75DC288}" type="pres">
      <dgm:prSet presAssocID="{2C64F314-AA9A-44C3-863B-2171297C9F61}" presName="linNode" presStyleCnt="0"/>
      <dgm:spPr/>
    </dgm:pt>
    <dgm:pt modelId="{61955115-BE7A-41BE-A083-3D4BF53FDFA9}" type="pres">
      <dgm:prSet presAssocID="{2C64F314-AA9A-44C3-863B-2171297C9F61}" presName="parentShp" presStyleLbl="node1" presStyleIdx="3" presStyleCnt="8">
        <dgm:presLayoutVars>
          <dgm:bulletEnabled val="1"/>
        </dgm:presLayoutVars>
      </dgm:prSet>
      <dgm:spPr/>
      <dgm:t>
        <a:bodyPr/>
        <a:lstStyle/>
        <a:p>
          <a:endParaRPr lang="en-US"/>
        </a:p>
      </dgm:t>
    </dgm:pt>
    <dgm:pt modelId="{BB8A1175-C82D-4D61-AFE7-E6686B1DFED0}" type="pres">
      <dgm:prSet presAssocID="{2C64F314-AA9A-44C3-863B-2171297C9F61}" presName="childShp" presStyleLbl="bgAccFollowNode1" presStyleIdx="3" presStyleCnt="8">
        <dgm:presLayoutVars>
          <dgm:bulletEnabled val="1"/>
        </dgm:presLayoutVars>
      </dgm:prSet>
      <dgm:spPr/>
      <dgm:t>
        <a:bodyPr/>
        <a:lstStyle/>
        <a:p>
          <a:endParaRPr lang="en-US"/>
        </a:p>
      </dgm:t>
    </dgm:pt>
    <dgm:pt modelId="{7E8A1A7B-D76D-49B1-B90B-9752FD3D4E39}" type="pres">
      <dgm:prSet presAssocID="{84F71167-5711-4369-8EE6-C38F9504F357}" presName="spacing" presStyleCnt="0"/>
      <dgm:spPr/>
    </dgm:pt>
    <dgm:pt modelId="{8A9B598F-3E5E-4A03-A243-79DB117E9B9A}" type="pres">
      <dgm:prSet presAssocID="{7AEBC90C-9D6B-4544-A7A6-59D3FD036A83}" presName="linNode" presStyleCnt="0"/>
      <dgm:spPr/>
    </dgm:pt>
    <dgm:pt modelId="{665706F9-9502-46FB-A6CF-0F4C8B3A5581}" type="pres">
      <dgm:prSet presAssocID="{7AEBC90C-9D6B-4544-A7A6-59D3FD036A83}" presName="parentShp" presStyleLbl="node1" presStyleIdx="4" presStyleCnt="8">
        <dgm:presLayoutVars>
          <dgm:bulletEnabled val="1"/>
        </dgm:presLayoutVars>
      </dgm:prSet>
      <dgm:spPr/>
      <dgm:t>
        <a:bodyPr/>
        <a:lstStyle/>
        <a:p>
          <a:endParaRPr lang="en-US"/>
        </a:p>
      </dgm:t>
    </dgm:pt>
    <dgm:pt modelId="{E992AE35-EA88-4536-BC0E-7B4319E870B5}" type="pres">
      <dgm:prSet presAssocID="{7AEBC90C-9D6B-4544-A7A6-59D3FD036A83}" presName="childShp" presStyleLbl="bgAccFollowNode1" presStyleIdx="4" presStyleCnt="8">
        <dgm:presLayoutVars>
          <dgm:bulletEnabled val="1"/>
        </dgm:presLayoutVars>
      </dgm:prSet>
      <dgm:spPr/>
      <dgm:t>
        <a:bodyPr/>
        <a:lstStyle/>
        <a:p>
          <a:endParaRPr lang="en-US"/>
        </a:p>
      </dgm:t>
    </dgm:pt>
    <dgm:pt modelId="{A1795915-28ED-4839-A0AD-5583ACAEF803}" type="pres">
      <dgm:prSet presAssocID="{CC4EC937-71EA-40B8-BF05-24C8A6FD68B9}" presName="spacing" presStyleCnt="0"/>
      <dgm:spPr/>
    </dgm:pt>
    <dgm:pt modelId="{40819496-65B9-41FC-A363-FEC3D585152B}" type="pres">
      <dgm:prSet presAssocID="{012A039D-12D7-4CA7-94FD-3970F1A7A1FF}" presName="linNode" presStyleCnt="0"/>
      <dgm:spPr/>
    </dgm:pt>
    <dgm:pt modelId="{B1F7B766-11A0-4858-BF43-8F5781A40128}" type="pres">
      <dgm:prSet presAssocID="{012A039D-12D7-4CA7-94FD-3970F1A7A1FF}" presName="parentShp" presStyleLbl="node1" presStyleIdx="5" presStyleCnt="8">
        <dgm:presLayoutVars>
          <dgm:bulletEnabled val="1"/>
        </dgm:presLayoutVars>
      </dgm:prSet>
      <dgm:spPr/>
      <dgm:t>
        <a:bodyPr/>
        <a:lstStyle/>
        <a:p>
          <a:endParaRPr lang="en-US"/>
        </a:p>
      </dgm:t>
    </dgm:pt>
    <dgm:pt modelId="{F743F8F5-DA49-48FD-A98F-FC9FD81159A1}" type="pres">
      <dgm:prSet presAssocID="{012A039D-12D7-4CA7-94FD-3970F1A7A1FF}" presName="childShp" presStyleLbl="bgAccFollowNode1" presStyleIdx="5" presStyleCnt="8">
        <dgm:presLayoutVars>
          <dgm:bulletEnabled val="1"/>
        </dgm:presLayoutVars>
      </dgm:prSet>
      <dgm:spPr/>
      <dgm:t>
        <a:bodyPr/>
        <a:lstStyle/>
        <a:p>
          <a:endParaRPr lang="en-US"/>
        </a:p>
      </dgm:t>
    </dgm:pt>
    <dgm:pt modelId="{9A71F896-C060-4FEA-8B59-5A9531912A8D}" type="pres">
      <dgm:prSet presAssocID="{8715C928-7A1D-471D-981C-B90C48D2585B}" presName="spacing" presStyleCnt="0"/>
      <dgm:spPr/>
    </dgm:pt>
    <dgm:pt modelId="{2014178E-3B2B-4202-97F7-EC0F0B1AB073}" type="pres">
      <dgm:prSet presAssocID="{0006D5AC-0F2D-4558-9C6F-C5F49DA746EE}" presName="linNode" presStyleCnt="0"/>
      <dgm:spPr/>
    </dgm:pt>
    <dgm:pt modelId="{83613CEC-8F96-4CAF-8803-15CEDCC47609}" type="pres">
      <dgm:prSet presAssocID="{0006D5AC-0F2D-4558-9C6F-C5F49DA746EE}" presName="parentShp" presStyleLbl="node1" presStyleIdx="6" presStyleCnt="8">
        <dgm:presLayoutVars>
          <dgm:bulletEnabled val="1"/>
        </dgm:presLayoutVars>
      </dgm:prSet>
      <dgm:spPr/>
      <dgm:t>
        <a:bodyPr/>
        <a:lstStyle/>
        <a:p>
          <a:endParaRPr lang="en-US"/>
        </a:p>
      </dgm:t>
    </dgm:pt>
    <dgm:pt modelId="{20DA790A-9CEB-41F3-8385-7B91913217AD}" type="pres">
      <dgm:prSet presAssocID="{0006D5AC-0F2D-4558-9C6F-C5F49DA746EE}" presName="childShp" presStyleLbl="bgAccFollowNode1" presStyleIdx="6" presStyleCnt="8">
        <dgm:presLayoutVars>
          <dgm:bulletEnabled val="1"/>
        </dgm:presLayoutVars>
      </dgm:prSet>
      <dgm:spPr/>
      <dgm:t>
        <a:bodyPr/>
        <a:lstStyle/>
        <a:p>
          <a:endParaRPr lang="en-US"/>
        </a:p>
      </dgm:t>
    </dgm:pt>
    <dgm:pt modelId="{A1D8C5BA-4C0F-499A-8AA1-843F06C706D0}" type="pres">
      <dgm:prSet presAssocID="{D926ADD0-FA07-44B5-ACAF-201D6800BCE0}" presName="spacing" presStyleCnt="0"/>
      <dgm:spPr/>
    </dgm:pt>
    <dgm:pt modelId="{BD96F91B-CF90-4CE2-8E5F-62D9300AD8C3}" type="pres">
      <dgm:prSet presAssocID="{DD830828-EEF9-4EF7-BF1F-3D124BAEAEE1}" presName="linNode" presStyleCnt="0"/>
      <dgm:spPr/>
    </dgm:pt>
    <dgm:pt modelId="{7608D8A7-6E61-4BA5-9B88-FD1BEB56AE63}" type="pres">
      <dgm:prSet presAssocID="{DD830828-EEF9-4EF7-BF1F-3D124BAEAEE1}" presName="parentShp" presStyleLbl="node1" presStyleIdx="7" presStyleCnt="8">
        <dgm:presLayoutVars>
          <dgm:bulletEnabled val="1"/>
        </dgm:presLayoutVars>
      </dgm:prSet>
      <dgm:spPr/>
      <dgm:t>
        <a:bodyPr/>
        <a:lstStyle/>
        <a:p>
          <a:endParaRPr lang="en-US"/>
        </a:p>
      </dgm:t>
    </dgm:pt>
    <dgm:pt modelId="{D13F734D-E450-40E3-8496-B338E1C7C26E}" type="pres">
      <dgm:prSet presAssocID="{DD830828-EEF9-4EF7-BF1F-3D124BAEAEE1}" presName="childShp" presStyleLbl="bgAccFollowNode1" presStyleIdx="7" presStyleCnt="8">
        <dgm:presLayoutVars>
          <dgm:bulletEnabled val="1"/>
        </dgm:presLayoutVars>
      </dgm:prSet>
      <dgm:spPr/>
      <dgm:t>
        <a:bodyPr/>
        <a:lstStyle/>
        <a:p>
          <a:endParaRPr lang="en-US"/>
        </a:p>
      </dgm:t>
    </dgm:pt>
  </dgm:ptLst>
  <dgm:cxnLst>
    <dgm:cxn modelId="{572F571B-F0E9-4898-8478-892E9CE5B38F}" type="presOf" srcId="{9344E982-EEA0-40D1-972B-ADA70D2B82CD}" destId="{FE86E4F9-7661-4AF9-8359-89539D8E306F}" srcOrd="0" destOrd="1" presId="urn:microsoft.com/office/officeart/2005/8/layout/vList6"/>
    <dgm:cxn modelId="{2C69A1B6-602F-47AD-A3F2-5F7295216021}" srcId="{E6DFB1B3-D12F-47D9-A6ED-B202699551D5}" destId="{012A039D-12D7-4CA7-94FD-3970F1A7A1FF}" srcOrd="5" destOrd="0" parTransId="{CA35C33B-CB2B-4BA1-9927-6E1939C2F0AE}" sibTransId="{8715C928-7A1D-471D-981C-B90C48D2585B}"/>
    <dgm:cxn modelId="{C61CF483-26B9-41F5-8D0E-6179B54BD685}" type="presOf" srcId="{E6DFB1B3-D12F-47D9-A6ED-B202699551D5}" destId="{AAB5C5AD-E2EB-4AF2-A448-DD516529BC99}" srcOrd="0" destOrd="0" presId="urn:microsoft.com/office/officeart/2005/8/layout/vList6"/>
    <dgm:cxn modelId="{30E9967E-9CF9-484F-B493-04E738759083}" srcId="{63E72422-C97E-48C8-A05A-B51D4E939A96}" destId="{91D6C764-7064-450D-ABDC-0DFE27B768B3}" srcOrd="1" destOrd="0" parTransId="{DAD3EDD4-D68E-4DC8-9094-C6A9D83B6DA1}" sibTransId="{66ACF6C1-2C19-41A6-AAF1-A7B543D4A248}"/>
    <dgm:cxn modelId="{80620200-B091-4042-A321-C0B9F15F9E5E}" srcId="{012A039D-12D7-4CA7-94FD-3970F1A7A1FF}" destId="{6FD753C8-895C-48FC-B86A-2296BF422900}" srcOrd="1" destOrd="0" parTransId="{FA46663C-6B9F-470A-95ED-4C3C4E8DB682}" sibTransId="{CE56DB83-654B-4DEE-B9C0-D0DC1198705F}"/>
    <dgm:cxn modelId="{B4D43581-920C-433F-9584-C821CDC914CA}" type="presOf" srcId="{549845B1-555C-4E38-8A9E-C7CD567CFCFC}" destId="{BB8A1175-C82D-4D61-AFE7-E6686B1DFED0}" srcOrd="0" destOrd="0" presId="urn:microsoft.com/office/officeart/2005/8/layout/vList6"/>
    <dgm:cxn modelId="{E856D373-9188-4CEF-B97D-8A51D553D943}" srcId="{7AEBC90C-9D6B-4544-A7A6-59D3FD036A83}" destId="{744E3F48-7450-432C-8F44-FD14ED4FFFF9}" srcOrd="0" destOrd="0" parTransId="{D84F1CC4-B10B-420C-8FD8-0737BFDB8F3D}" sibTransId="{C235DDB5-09BE-45D6-9A13-C09BB024FB52}"/>
    <dgm:cxn modelId="{FF31BC45-7D30-4349-8938-02F71157A933}" type="presOf" srcId="{289563B4-E9DF-4EB9-A897-698956C73596}" destId="{FE86E4F9-7661-4AF9-8359-89539D8E306F}" srcOrd="0" destOrd="0" presId="urn:microsoft.com/office/officeart/2005/8/layout/vList6"/>
    <dgm:cxn modelId="{357B789B-D6E4-4E0C-A731-34EDEC696436}" srcId="{DD830828-EEF9-4EF7-BF1F-3D124BAEAEE1}" destId="{DE91CD1A-E70E-468E-B892-416FC475FC19}" srcOrd="0" destOrd="0" parTransId="{F9A63F5C-6DA2-458D-996F-26AAC9C3B408}" sibTransId="{B7A0DB62-46A6-4E1E-BAFA-64A52335C218}"/>
    <dgm:cxn modelId="{99A5ADE2-C2AE-4865-8132-6F97D14C597B}" type="presOf" srcId="{DD830828-EEF9-4EF7-BF1F-3D124BAEAEE1}" destId="{7608D8A7-6E61-4BA5-9B88-FD1BEB56AE63}" srcOrd="0" destOrd="0" presId="urn:microsoft.com/office/officeart/2005/8/layout/vList6"/>
    <dgm:cxn modelId="{8DA19C47-E501-41E2-9BC6-CDE85FDC68A9}" type="presOf" srcId="{DE91CD1A-E70E-468E-B892-416FC475FC19}" destId="{D13F734D-E450-40E3-8496-B338E1C7C26E}" srcOrd="0" destOrd="0" presId="urn:microsoft.com/office/officeart/2005/8/layout/vList6"/>
    <dgm:cxn modelId="{65DBCB3C-40E5-4341-9378-71A2A7E1D6BD}" type="presOf" srcId="{B213B706-3313-4F2E-A2D1-046A8A48537D}" destId="{7160E4A2-05E5-4454-9B3E-63777A2C0EC4}" srcOrd="0" destOrd="1" presId="urn:microsoft.com/office/officeart/2005/8/layout/vList6"/>
    <dgm:cxn modelId="{F8C5B9C8-AE0C-4C57-981E-746F6A024D94}" srcId="{E6DFB1B3-D12F-47D9-A6ED-B202699551D5}" destId="{2C64F314-AA9A-44C3-863B-2171297C9F61}" srcOrd="3" destOrd="0" parTransId="{BE2FC7E7-4F5E-45EF-A582-08CE32DF011D}" sibTransId="{84F71167-5711-4369-8EE6-C38F9504F357}"/>
    <dgm:cxn modelId="{6EB45B56-D1EE-491D-A6E8-9148022869DA}" srcId="{E6DFB1B3-D12F-47D9-A6ED-B202699551D5}" destId="{63E72422-C97E-48C8-A05A-B51D4E939A96}" srcOrd="1" destOrd="0" parTransId="{5695D018-AF8A-4190-9311-057B9CF32AFB}" sibTransId="{3E491328-F427-4431-8510-7E1AA7E390D6}"/>
    <dgm:cxn modelId="{1DA829A8-761D-43FC-A56F-9BD6DF66BBDD}" type="presOf" srcId="{012A039D-12D7-4CA7-94FD-3970F1A7A1FF}" destId="{B1F7B766-11A0-4858-BF43-8F5781A40128}" srcOrd="0" destOrd="0" presId="urn:microsoft.com/office/officeart/2005/8/layout/vList6"/>
    <dgm:cxn modelId="{2BC10484-5CA3-4C9C-A62B-26E4C3920C5F}" type="presOf" srcId="{63E72422-C97E-48C8-A05A-B51D4E939A96}" destId="{54E08B8A-32FF-4FD9-8BAC-A4F929DBDACD}" srcOrd="0" destOrd="0" presId="urn:microsoft.com/office/officeart/2005/8/layout/vList6"/>
    <dgm:cxn modelId="{ED8BDDA7-0326-4BA7-996C-8A5794954DFF}" type="presOf" srcId="{A5EAB641-5689-4E49-8E28-DCB1AB478C53}" destId="{FE86E4F9-7661-4AF9-8359-89539D8E306F}" srcOrd="0" destOrd="2" presId="urn:microsoft.com/office/officeart/2005/8/layout/vList6"/>
    <dgm:cxn modelId="{ECA5B8CD-5C4A-4AAB-A51C-914246709CAA}" srcId="{70658475-7A08-4F73-957D-CD012E2E08B4}" destId="{B213B706-3313-4F2E-A2D1-046A8A48537D}" srcOrd="1" destOrd="0" parTransId="{4CC6DB88-6B46-458F-9B5A-229538CEEB3A}" sibTransId="{050A88BC-D2EE-451D-98FB-AC118D0C0B58}"/>
    <dgm:cxn modelId="{C63E713A-425D-4C34-91F0-8967AFC820E1}" srcId="{70658475-7A08-4F73-957D-CD012E2E08B4}" destId="{52746645-1D26-4877-B45C-861FC3E3F074}" srcOrd="0" destOrd="0" parTransId="{77BEC68F-D842-43F1-B37B-B2FE331EB21A}" sibTransId="{5E2B38D4-8C04-4154-935E-14A44F93036A}"/>
    <dgm:cxn modelId="{1E7E0278-F850-4170-91CF-0142785707C1}" srcId="{E6DFB1B3-D12F-47D9-A6ED-B202699551D5}" destId="{70658475-7A08-4F73-957D-CD012E2E08B4}" srcOrd="2" destOrd="0" parTransId="{09322C14-1D1D-46B1-B787-389F64F9C6FA}" sibTransId="{6E5FC417-1E50-48F9-BC87-2B543883149D}"/>
    <dgm:cxn modelId="{3F793FDA-D570-4CEE-8863-45C0BF3093CF}" srcId="{E6DFB1B3-D12F-47D9-A6ED-B202699551D5}" destId="{47331D97-D046-4B30-85D0-AD62415D8366}" srcOrd="0" destOrd="0" parTransId="{B1BB9661-8A2D-4026-9F10-71254C2E8534}" sibTransId="{A76AFCEE-1A1A-478E-9543-5F83E5A587D8}"/>
    <dgm:cxn modelId="{E8072652-9032-484F-BA44-02300FC73001}" type="presOf" srcId="{744E3F48-7450-432C-8F44-FD14ED4FFFF9}" destId="{E992AE35-EA88-4536-BC0E-7B4319E870B5}" srcOrd="0" destOrd="0" presId="urn:microsoft.com/office/officeart/2005/8/layout/vList6"/>
    <dgm:cxn modelId="{34F06057-C24A-4195-83D1-88143B313173}" srcId="{47331D97-D046-4B30-85D0-AD62415D8366}" destId="{A5EAB641-5689-4E49-8E28-DCB1AB478C53}" srcOrd="2" destOrd="0" parTransId="{993A0D06-882F-412C-8E1A-4AEFABB80FC4}" sibTransId="{79F707D6-7379-47D9-BB62-1C80C41B1F80}"/>
    <dgm:cxn modelId="{6AB42927-A9B6-4B79-832A-BEE6C2A2F90F}" srcId="{E6DFB1B3-D12F-47D9-A6ED-B202699551D5}" destId="{7AEBC90C-9D6B-4544-A7A6-59D3FD036A83}" srcOrd="4" destOrd="0" parTransId="{A904A8A3-8FBC-429C-952D-B7D1E098E600}" sibTransId="{CC4EC937-71EA-40B8-BF05-24C8A6FD68B9}"/>
    <dgm:cxn modelId="{307E77C9-3313-4305-9097-BA81375F492C}" srcId="{2C64F314-AA9A-44C3-863B-2171297C9F61}" destId="{549845B1-555C-4E38-8A9E-C7CD567CFCFC}" srcOrd="0" destOrd="0" parTransId="{E63E4C5B-5C40-4A3B-B32F-036FBEB3F8E0}" sibTransId="{2072333D-4366-4AB3-ADA3-41DA3DB2CD92}"/>
    <dgm:cxn modelId="{FBB3B161-0391-491C-B763-9B092A541BF6}" srcId="{0006D5AC-0F2D-4558-9C6F-C5F49DA746EE}" destId="{2371D848-0382-48F4-86C2-28C719991FAE}" srcOrd="0" destOrd="0" parTransId="{E8A21D35-2424-40FB-B722-FC7E7F02A494}" sibTransId="{E9B5EEC5-4F79-4AA8-B2B7-75EDCBCCA33F}"/>
    <dgm:cxn modelId="{65B323F9-8730-418B-839B-3B98006F0C01}" type="presOf" srcId="{AB4B2D26-3A33-4979-928D-321A65947A6D}" destId="{E343FDEB-6F69-4088-A348-8C8AC4B83AF3}" srcOrd="0" destOrd="0" presId="urn:microsoft.com/office/officeart/2005/8/layout/vList6"/>
    <dgm:cxn modelId="{1DF602FA-8CFE-43D5-84CC-F6AF458BE0BD}" type="presOf" srcId="{0006D5AC-0F2D-4558-9C6F-C5F49DA746EE}" destId="{83613CEC-8F96-4CAF-8803-15CEDCC47609}" srcOrd="0" destOrd="0" presId="urn:microsoft.com/office/officeart/2005/8/layout/vList6"/>
    <dgm:cxn modelId="{D1A09A32-B09A-4E3B-82F4-D77767B83547}" type="presOf" srcId="{91D6C764-7064-450D-ABDC-0DFE27B768B3}" destId="{E343FDEB-6F69-4088-A348-8C8AC4B83AF3}" srcOrd="0" destOrd="1" presId="urn:microsoft.com/office/officeart/2005/8/layout/vList6"/>
    <dgm:cxn modelId="{12767929-984B-40BC-816C-43958B39880B}" type="presOf" srcId="{26CF127C-696D-443E-ACE1-71F882F8F6A9}" destId="{F743F8F5-DA49-48FD-A98F-FC9FD81159A1}" srcOrd="0" destOrd="0" presId="urn:microsoft.com/office/officeart/2005/8/layout/vList6"/>
    <dgm:cxn modelId="{70DBF212-1BC5-4FE9-A221-94A4A0735975}" type="presOf" srcId="{7AEBC90C-9D6B-4544-A7A6-59D3FD036A83}" destId="{665706F9-9502-46FB-A6CF-0F4C8B3A5581}" srcOrd="0" destOrd="0" presId="urn:microsoft.com/office/officeart/2005/8/layout/vList6"/>
    <dgm:cxn modelId="{0983B0EB-9068-4F6E-8E08-759F48E2EB39}" type="presOf" srcId="{47331D97-D046-4B30-85D0-AD62415D8366}" destId="{2D523794-36A1-4F3F-932E-32507EDBFC0A}" srcOrd="0" destOrd="0" presId="urn:microsoft.com/office/officeart/2005/8/layout/vList6"/>
    <dgm:cxn modelId="{FB10CAFE-B2F1-47C9-AA3D-A6251A7486D6}" srcId="{012A039D-12D7-4CA7-94FD-3970F1A7A1FF}" destId="{26CF127C-696D-443E-ACE1-71F882F8F6A9}" srcOrd="0" destOrd="0" parTransId="{37BC57A8-AD91-40F0-8E6A-DAE0EF002172}" sibTransId="{5FC94835-E3BB-4801-80B7-A74C783CA08B}"/>
    <dgm:cxn modelId="{9E589098-88A6-45C7-8B90-597FDAC0D294}" type="presOf" srcId="{2C64F314-AA9A-44C3-863B-2171297C9F61}" destId="{61955115-BE7A-41BE-A083-3D4BF53FDFA9}" srcOrd="0" destOrd="0" presId="urn:microsoft.com/office/officeart/2005/8/layout/vList6"/>
    <dgm:cxn modelId="{1DCF5EF3-4B2E-463B-ABA5-82F4519CA3C3}" type="presOf" srcId="{70658475-7A08-4F73-957D-CD012E2E08B4}" destId="{D52476F1-76B5-4587-8BC8-0270AE1B574E}" srcOrd="0" destOrd="0" presId="urn:microsoft.com/office/officeart/2005/8/layout/vList6"/>
    <dgm:cxn modelId="{38BAFC92-FA8F-451B-A2F6-DB95A8A44E36}" type="presOf" srcId="{6FD753C8-895C-48FC-B86A-2296BF422900}" destId="{F743F8F5-DA49-48FD-A98F-FC9FD81159A1}" srcOrd="0" destOrd="1" presId="urn:microsoft.com/office/officeart/2005/8/layout/vList6"/>
    <dgm:cxn modelId="{C233A167-CA89-47C8-98E3-ED76E7228614}" srcId="{E6DFB1B3-D12F-47D9-A6ED-B202699551D5}" destId="{DD830828-EEF9-4EF7-BF1F-3D124BAEAEE1}" srcOrd="7" destOrd="0" parTransId="{96AD0174-8B68-42F6-AA07-8E1994547F0A}" sibTransId="{5CE5294A-2250-4A1B-84C9-9F4BB245B4A7}"/>
    <dgm:cxn modelId="{A2FB8F6E-18F0-4C76-92B7-62F2EFE2CE8E}" type="presOf" srcId="{2371D848-0382-48F4-86C2-28C719991FAE}" destId="{20DA790A-9CEB-41F3-8385-7B91913217AD}" srcOrd="0" destOrd="0" presId="urn:microsoft.com/office/officeart/2005/8/layout/vList6"/>
    <dgm:cxn modelId="{120B94D3-CAD4-4668-A5F3-C34FAD2955AE}" srcId="{63E72422-C97E-48C8-A05A-B51D4E939A96}" destId="{AB4B2D26-3A33-4979-928D-321A65947A6D}" srcOrd="0" destOrd="0" parTransId="{709406BE-B083-4D98-AC37-388863692689}" sibTransId="{CC39AF8A-8299-45A9-92D0-0ED8AD0A6D07}"/>
    <dgm:cxn modelId="{FB219B51-D5B6-4766-AD3B-A43E02C00C81}" srcId="{47331D97-D046-4B30-85D0-AD62415D8366}" destId="{9344E982-EEA0-40D1-972B-ADA70D2B82CD}" srcOrd="1" destOrd="0" parTransId="{E7B8394F-4C63-4C9B-96A5-C3666321EEE3}" sibTransId="{A0DE44E0-4C9D-49D9-8F60-A69C58BD684F}"/>
    <dgm:cxn modelId="{55DEDDF3-41E8-4227-96EA-4CE05BC7B414}" type="presOf" srcId="{52746645-1D26-4877-B45C-861FC3E3F074}" destId="{7160E4A2-05E5-4454-9B3E-63777A2C0EC4}" srcOrd="0" destOrd="0" presId="urn:microsoft.com/office/officeart/2005/8/layout/vList6"/>
    <dgm:cxn modelId="{ECA3A706-DDB4-4D31-8BD5-FA81B3D01E88}" srcId="{E6DFB1B3-D12F-47D9-A6ED-B202699551D5}" destId="{0006D5AC-0F2D-4558-9C6F-C5F49DA746EE}" srcOrd="6" destOrd="0" parTransId="{C51DC7DB-54BD-41DB-98EC-24678E4F2DF2}" sibTransId="{D926ADD0-FA07-44B5-ACAF-201D6800BCE0}"/>
    <dgm:cxn modelId="{CD316151-6F81-4383-8E0D-E4284385EC97}" srcId="{47331D97-D046-4B30-85D0-AD62415D8366}" destId="{289563B4-E9DF-4EB9-A897-698956C73596}" srcOrd="0" destOrd="0" parTransId="{165733DE-B895-4EB6-9C07-78970A4E8896}" sibTransId="{FA2CA530-BD5F-4EF5-86C6-8BF26B9D8815}"/>
    <dgm:cxn modelId="{D6ECDE9E-4A25-4E68-97EE-DBD39C01DEFF}" type="presParOf" srcId="{AAB5C5AD-E2EB-4AF2-A448-DD516529BC99}" destId="{440CFBE0-458E-4839-89BD-A46FBDEF6D13}" srcOrd="0" destOrd="0" presId="urn:microsoft.com/office/officeart/2005/8/layout/vList6"/>
    <dgm:cxn modelId="{7CE56D0C-DEF4-4609-8A98-66F4EADC8F8D}" type="presParOf" srcId="{440CFBE0-458E-4839-89BD-A46FBDEF6D13}" destId="{2D523794-36A1-4F3F-932E-32507EDBFC0A}" srcOrd="0" destOrd="0" presId="urn:microsoft.com/office/officeart/2005/8/layout/vList6"/>
    <dgm:cxn modelId="{36652829-5CF3-4D12-947D-EED25B361C39}" type="presParOf" srcId="{440CFBE0-458E-4839-89BD-A46FBDEF6D13}" destId="{FE86E4F9-7661-4AF9-8359-89539D8E306F}" srcOrd="1" destOrd="0" presId="urn:microsoft.com/office/officeart/2005/8/layout/vList6"/>
    <dgm:cxn modelId="{EDD7DF91-6548-4638-9AE0-871302CF27FA}" type="presParOf" srcId="{AAB5C5AD-E2EB-4AF2-A448-DD516529BC99}" destId="{8D6C0A5B-0C52-4A57-B6F0-4C8479C81668}" srcOrd="1" destOrd="0" presId="urn:microsoft.com/office/officeart/2005/8/layout/vList6"/>
    <dgm:cxn modelId="{2020A62D-1B85-4AB5-98D0-5E35985BBC91}" type="presParOf" srcId="{AAB5C5AD-E2EB-4AF2-A448-DD516529BC99}" destId="{AAA5CC19-6F85-4DDF-AFD7-137C2A9053DC}" srcOrd="2" destOrd="0" presId="urn:microsoft.com/office/officeart/2005/8/layout/vList6"/>
    <dgm:cxn modelId="{F6EC16D1-E211-4B8F-8932-302516ADD388}" type="presParOf" srcId="{AAA5CC19-6F85-4DDF-AFD7-137C2A9053DC}" destId="{54E08B8A-32FF-4FD9-8BAC-A4F929DBDACD}" srcOrd="0" destOrd="0" presId="urn:microsoft.com/office/officeart/2005/8/layout/vList6"/>
    <dgm:cxn modelId="{C71C6BCC-C663-4467-8886-DFEA2817E0FF}" type="presParOf" srcId="{AAA5CC19-6F85-4DDF-AFD7-137C2A9053DC}" destId="{E343FDEB-6F69-4088-A348-8C8AC4B83AF3}" srcOrd="1" destOrd="0" presId="urn:microsoft.com/office/officeart/2005/8/layout/vList6"/>
    <dgm:cxn modelId="{3F2ACBEB-29C4-48BE-8868-BD1D5DA3BC4D}" type="presParOf" srcId="{AAB5C5AD-E2EB-4AF2-A448-DD516529BC99}" destId="{0D51FC4D-E0AF-468A-9491-9EF0D10497E9}" srcOrd="3" destOrd="0" presId="urn:microsoft.com/office/officeart/2005/8/layout/vList6"/>
    <dgm:cxn modelId="{E144E83C-E347-46B3-848E-E3F2C08B0BDC}" type="presParOf" srcId="{AAB5C5AD-E2EB-4AF2-A448-DD516529BC99}" destId="{730741FC-F908-4029-AE8C-4B9E767A6070}" srcOrd="4" destOrd="0" presId="urn:microsoft.com/office/officeart/2005/8/layout/vList6"/>
    <dgm:cxn modelId="{398E91C6-C6DB-4FE0-A16A-D3ECE9CE13F3}" type="presParOf" srcId="{730741FC-F908-4029-AE8C-4B9E767A6070}" destId="{D52476F1-76B5-4587-8BC8-0270AE1B574E}" srcOrd="0" destOrd="0" presId="urn:microsoft.com/office/officeart/2005/8/layout/vList6"/>
    <dgm:cxn modelId="{DADA6E57-593B-4F21-A0F7-B3195F83382C}" type="presParOf" srcId="{730741FC-F908-4029-AE8C-4B9E767A6070}" destId="{7160E4A2-05E5-4454-9B3E-63777A2C0EC4}" srcOrd="1" destOrd="0" presId="urn:microsoft.com/office/officeart/2005/8/layout/vList6"/>
    <dgm:cxn modelId="{8D72CA8F-E0DA-4A09-8DC5-8AA9A5B2F8EE}" type="presParOf" srcId="{AAB5C5AD-E2EB-4AF2-A448-DD516529BC99}" destId="{BECFC74F-A05C-42A2-A68A-C8178F7C29CC}" srcOrd="5" destOrd="0" presId="urn:microsoft.com/office/officeart/2005/8/layout/vList6"/>
    <dgm:cxn modelId="{6BC272B2-8AD4-4C20-9334-F09525C2780A}" type="presParOf" srcId="{AAB5C5AD-E2EB-4AF2-A448-DD516529BC99}" destId="{E3ECCFAC-BB69-4111-BF22-01B0D75DC288}" srcOrd="6" destOrd="0" presId="urn:microsoft.com/office/officeart/2005/8/layout/vList6"/>
    <dgm:cxn modelId="{1448A92B-6DDB-48DA-8226-ECF90C1309A0}" type="presParOf" srcId="{E3ECCFAC-BB69-4111-BF22-01B0D75DC288}" destId="{61955115-BE7A-41BE-A083-3D4BF53FDFA9}" srcOrd="0" destOrd="0" presId="urn:microsoft.com/office/officeart/2005/8/layout/vList6"/>
    <dgm:cxn modelId="{2950F68B-F90A-4F5A-9977-A0B095EB9DFF}" type="presParOf" srcId="{E3ECCFAC-BB69-4111-BF22-01B0D75DC288}" destId="{BB8A1175-C82D-4D61-AFE7-E6686B1DFED0}" srcOrd="1" destOrd="0" presId="urn:microsoft.com/office/officeart/2005/8/layout/vList6"/>
    <dgm:cxn modelId="{0FC510C0-5E45-4A77-903B-00F289A8FEEB}" type="presParOf" srcId="{AAB5C5AD-E2EB-4AF2-A448-DD516529BC99}" destId="{7E8A1A7B-D76D-49B1-B90B-9752FD3D4E39}" srcOrd="7" destOrd="0" presId="urn:microsoft.com/office/officeart/2005/8/layout/vList6"/>
    <dgm:cxn modelId="{1795D742-0121-44B0-BA34-C8A6304F97A4}" type="presParOf" srcId="{AAB5C5AD-E2EB-4AF2-A448-DD516529BC99}" destId="{8A9B598F-3E5E-4A03-A243-79DB117E9B9A}" srcOrd="8" destOrd="0" presId="urn:microsoft.com/office/officeart/2005/8/layout/vList6"/>
    <dgm:cxn modelId="{8300B9B1-98CB-4F0B-9F94-3BC96D9AF7A0}" type="presParOf" srcId="{8A9B598F-3E5E-4A03-A243-79DB117E9B9A}" destId="{665706F9-9502-46FB-A6CF-0F4C8B3A5581}" srcOrd="0" destOrd="0" presId="urn:microsoft.com/office/officeart/2005/8/layout/vList6"/>
    <dgm:cxn modelId="{7EA45CC1-E88A-4D72-B25E-4230646F1693}" type="presParOf" srcId="{8A9B598F-3E5E-4A03-A243-79DB117E9B9A}" destId="{E992AE35-EA88-4536-BC0E-7B4319E870B5}" srcOrd="1" destOrd="0" presId="urn:microsoft.com/office/officeart/2005/8/layout/vList6"/>
    <dgm:cxn modelId="{A1AD8AC8-214D-4097-8535-C8D72660EC5C}" type="presParOf" srcId="{AAB5C5AD-E2EB-4AF2-A448-DD516529BC99}" destId="{A1795915-28ED-4839-A0AD-5583ACAEF803}" srcOrd="9" destOrd="0" presId="urn:microsoft.com/office/officeart/2005/8/layout/vList6"/>
    <dgm:cxn modelId="{D1BB8043-7692-4A47-ACB8-B91539C01A6B}" type="presParOf" srcId="{AAB5C5AD-E2EB-4AF2-A448-DD516529BC99}" destId="{40819496-65B9-41FC-A363-FEC3D585152B}" srcOrd="10" destOrd="0" presId="urn:microsoft.com/office/officeart/2005/8/layout/vList6"/>
    <dgm:cxn modelId="{964C7ED6-D6BC-479F-BE6A-E1AD4BF183DB}" type="presParOf" srcId="{40819496-65B9-41FC-A363-FEC3D585152B}" destId="{B1F7B766-11A0-4858-BF43-8F5781A40128}" srcOrd="0" destOrd="0" presId="urn:microsoft.com/office/officeart/2005/8/layout/vList6"/>
    <dgm:cxn modelId="{0310F650-AC49-407B-8A13-B794F7F66CB8}" type="presParOf" srcId="{40819496-65B9-41FC-A363-FEC3D585152B}" destId="{F743F8F5-DA49-48FD-A98F-FC9FD81159A1}" srcOrd="1" destOrd="0" presId="urn:microsoft.com/office/officeart/2005/8/layout/vList6"/>
    <dgm:cxn modelId="{ACF2ED8F-F75B-47F1-8280-EE2D6DD075AB}" type="presParOf" srcId="{AAB5C5AD-E2EB-4AF2-A448-DD516529BC99}" destId="{9A71F896-C060-4FEA-8B59-5A9531912A8D}" srcOrd="11" destOrd="0" presId="urn:microsoft.com/office/officeart/2005/8/layout/vList6"/>
    <dgm:cxn modelId="{E1A77A37-82EE-4FB0-9F5F-1523C536E355}" type="presParOf" srcId="{AAB5C5AD-E2EB-4AF2-A448-DD516529BC99}" destId="{2014178E-3B2B-4202-97F7-EC0F0B1AB073}" srcOrd="12" destOrd="0" presId="urn:microsoft.com/office/officeart/2005/8/layout/vList6"/>
    <dgm:cxn modelId="{DB816AF7-2411-4C65-A690-927C39BE42E2}" type="presParOf" srcId="{2014178E-3B2B-4202-97F7-EC0F0B1AB073}" destId="{83613CEC-8F96-4CAF-8803-15CEDCC47609}" srcOrd="0" destOrd="0" presId="urn:microsoft.com/office/officeart/2005/8/layout/vList6"/>
    <dgm:cxn modelId="{C63EFE28-3970-4B31-9BB6-F2D7F3FA3898}" type="presParOf" srcId="{2014178E-3B2B-4202-97F7-EC0F0B1AB073}" destId="{20DA790A-9CEB-41F3-8385-7B91913217AD}" srcOrd="1" destOrd="0" presId="urn:microsoft.com/office/officeart/2005/8/layout/vList6"/>
    <dgm:cxn modelId="{3D75C28F-8B3A-4317-A655-5D4E8A24436B}" type="presParOf" srcId="{AAB5C5AD-E2EB-4AF2-A448-DD516529BC99}" destId="{A1D8C5BA-4C0F-499A-8AA1-843F06C706D0}" srcOrd="13" destOrd="0" presId="urn:microsoft.com/office/officeart/2005/8/layout/vList6"/>
    <dgm:cxn modelId="{92707576-C815-42FC-B65D-D7C1047F20E1}" type="presParOf" srcId="{AAB5C5AD-E2EB-4AF2-A448-DD516529BC99}" destId="{BD96F91B-CF90-4CE2-8E5F-62D9300AD8C3}" srcOrd="14" destOrd="0" presId="urn:microsoft.com/office/officeart/2005/8/layout/vList6"/>
    <dgm:cxn modelId="{D8997C91-3C8C-4C33-BB89-F053DC095C76}" type="presParOf" srcId="{BD96F91B-CF90-4CE2-8E5F-62D9300AD8C3}" destId="{7608D8A7-6E61-4BA5-9B88-FD1BEB56AE63}" srcOrd="0" destOrd="0" presId="urn:microsoft.com/office/officeart/2005/8/layout/vList6"/>
    <dgm:cxn modelId="{00E64ADB-AD33-46FB-96A0-7401B47E8768}" type="presParOf" srcId="{BD96F91B-CF90-4CE2-8E5F-62D9300AD8C3}" destId="{D13F734D-E450-40E3-8496-B338E1C7C26E}"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DC9B290-FB16-4B0E-AB93-31D62CCC431A}"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FA93FEFE-CD2C-4D47-83E2-A740823C3571}">
      <dgm:prSet custT="1"/>
      <dgm:spPr>
        <a:solidFill>
          <a:srgbClr val="516D95"/>
        </a:solidFill>
        <a:ln>
          <a:noFill/>
        </a:ln>
      </dgm:spPr>
      <dgm:t>
        <a:bodyPr/>
        <a:lstStyle/>
        <a:p>
          <a:pPr rtl="0"/>
          <a:r>
            <a:rPr lang="en-US" sz="1200" dirty="0" smtClean="0"/>
            <a:t>Inputs from the pilot test</a:t>
          </a:r>
          <a:endParaRPr lang="en-US" sz="1200" dirty="0"/>
        </a:p>
      </dgm:t>
    </dgm:pt>
    <dgm:pt modelId="{B04F724E-1E9D-47EA-8093-FBE8D819E84B}" type="parTrans" cxnId="{D2266AC5-EFAF-46EA-A3DC-9DA03AE7016C}">
      <dgm:prSet/>
      <dgm:spPr/>
      <dgm:t>
        <a:bodyPr/>
        <a:lstStyle/>
        <a:p>
          <a:endParaRPr lang="en-US"/>
        </a:p>
      </dgm:t>
    </dgm:pt>
    <dgm:pt modelId="{C71B1792-5C32-4EB1-87FC-AC769F3F2FD3}" type="sibTrans" cxnId="{D2266AC5-EFAF-46EA-A3DC-9DA03AE7016C}">
      <dgm:prSet/>
      <dgm:spPr/>
      <dgm:t>
        <a:bodyPr/>
        <a:lstStyle/>
        <a:p>
          <a:endParaRPr lang="en-US"/>
        </a:p>
      </dgm:t>
    </dgm:pt>
    <dgm:pt modelId="{00314757-D665-494D-9C00-72E82C24B796}">
      <dgm:prSet custT="1"/>
      <dgm:spPr>
        <a:solidFill>
          <a:srgbClr val="516D95"/>
        </a:solidFill>
        <a:ln>
          <a:noFill/>
        </a:ln>
      </dgm:spPr>
      <dgm:t>
        <a:bodyPr/>
        <a:lstStyle/>
        <a:p>
          <a:pPr rtl="0"/>
          <a:r>
            <a:rPr lang="en-US" sz="1100" dirty="0" smtClean="0"/>
            <a:t>Evaluating all options across the five dimensions of a migration project: network architecture, subscriber data, product and service feature sets, and operational support systems (OSS/BSS) </a:t>
          </a:r>
          <a:endParaRPr lang="en-US" sz="1100" dirty="0"/>
        </a:p>
      </dgm:t>
    </dgm:pt>
    <dgm:pt modelId="{ECC1DE4D-230E-44AA-BACA-5B99A9385C70}" type="parTrans" cxnId="{BF31901F-44B0-4539-8666-0DEB43A05B82}">
      <dgm:prSet/>
      <dgm:spPr/>
      <dgm:t>
        <a:bodyPr/>
        <a:lstStyle/>
        <a:p>
          <a:endParaRPr lang="en-US"/>
        </a:p>
      </dgm:t>
    </dgm:pt>
    <dgm:pt modelId="{4C442165-1830-48DE-A50E-E12588564044}" type="sibTrans" cxnId="{BF31901F-44B0-4539-8666-0DEB43A05B82}">
      <dgm:prSet/>
      <dgm:spPr/>
      <dgm:t>
        <a:bodyPr/>
        <a:lstStyle/>
        <a:p>
          <a:endParaRPr lang="en-US"/>
        </a:p>
      </dgm:t>
    </dgm:pt>
    <dgm:pt modelId="{21061FB5-E8A0-4290-B473-49353126D46D}">
      <dgm:prSet custT="1"/>
      <dgm:spPr>
        <a:solidFill>
          <a:srgbClr val="516D95"/>
        </a:solidFill>
        <a:ln>
          <a:noFill/>
        </a:ln>
      </dgm:spPr>
      <dgm:t>
        <a:bodyPr/>
        <a:lstStyle/>
        <a:p>
          <a:pPr rtl="0"/>
          <a:r>
            <a:rPr lang="en-US" sz="1200" smtClean="0"/>
            <a:t>Managing the over-arching tasks and resources involved for the entire project lifecycle</a:t>
          </a:r>
          <a:endParaRPr lang="en-US" sz="1200"/>
        </a:p>
      </dgm:t>
    </dgm:pt>
    <dgm:pt modelId="{D71F636E-F3CF-4276-800E-6202C9E0755C}" type="parTrans" cxnId="{AF5CEDD1-E158-4B34-BEDF-79A93E19C3E1}">
      <dgm:prSet/>
      <dgm:spPr/>
      <dgm:t>
        <a:bodyPr/>
        <a:lstStyle/>
        <a:p>
          <a:endParaRPr lang="en-US"/>
        </a:p>
      </dgm:t>
    </dgm:pt>
    <dgm:pt modelId="{021AB822-BE32-4755-8661-8CC0118798F6}" type="sibTrans" cxnId="{AF5CEDD1-E158-4B34-BEDF-79A93E19C3E1}">
      <dgm:prSet/>
      <dgm:spPr/>
      <dgm:t>
        <a:bodyPr/>
        <a:lstStyle/>
        <a:p>
          <a:endParaRPr lang="en-US"/>
        </a:p>
      </dgm:t>
    </dgm:pt>
    <dgm:pt modelId="{C595891E-46D9-4D0A-93FE-254C173D5D5E}">
      <dgm:prSet custT="1"/>
      <dgm:spPr>
        <a:solidFill>
          <a:srgbClr val="516D95"/>
        </a:solidFill>
        <a:ln>
          <a:noFill/>
        </a:ln>
      </dgm:spPr>
      <dgm:t>
        <a:bodyPr/>
        <a:lstStyle/>
        <a:p>
          <a:pPr rtl="0"/>
          <a:r>
            <a:rPr lang="en-US" sz="1200" dirty="0" smtClean="0"/>
            <a:t>Facilitating, communicating and managing the transformation across functional areas and internal departments of the organization and UAT</a:t>
          </a:r>
          <a:endParaRPr lang="en-US" sz="1200" dirty="0"/>
        </a:p>
      </dgm:t>
    </dgm:pt>
    <dgm:pt modelId="{FB9326EA-149F-4A7F-8351-6A0EF10B1224}" type="parTrans" cxnId="{FF474533-72AB-4BDA-861F-B54E9972E7E7}">
      <dgm:prSet/>
      <dgm:spPr/>
      <dgm:t>
        <a:bodyPr/>
        <a:lstStyle/>
        <a:p>
          <a:endParaRPr lang="en-US"/>
        </a:p>
      </dgm:t>
    </dgm:pt>
    <dgm:pt modelId="{790C2B29-36E6-4057-B499-AD85E4369229}" type="sibTrans" cxnId="{FF474533-72AB-4BDA-861F-B54E9972E7E7}">
      <dgm:prSet/>
      <dgm:spPr/>
      <dgm:t>
        <a:bodyPr/>
        <a:lstStyle/>
        <a:p>
          <a:endParaRPr lang="en-US"/>
        </a:p>
      </dgm:t>
    </dgm:pt>
    <dgm:pt modelId="{49D0D40D-1DA6-4461-A321-B97527D711D6}">
      <dgm:prSet custT="1"/>
      <dgm:spPr>
        <a:solidFill>
          <a:srgbClr val="516D95"/>
        </a:solidFill>
        <a:ln>
          <a:noFill/>
        </a:ln>
      </dgm:spPr>
      <dgm:t>
        <a:bodyPr/>
        <a:lstStyle/>
        <a:p>
          <a:pPr rtl="0"/>
          <a:r>
            <a:rPr lang="en-US" sz="1200" smtClean="0"/>
            <a:t>Providing cross-functional training and support to technical and operational staff</a:t>
          </a:r>
          <a:endParaRPr lang="en-US" sz="1200"/>
        </a:p>
      </dgm:t>
    </dgm:pt>
    <dgm:pt modelId="{CAC03C75-30AE-45E4-9756-20A819B2C120}" type="parTrans" cxnId="{CB01C5A6-9480-4417-BA25-F88510BDC6CD}">
      <dgm:prSet/>
      <dgm:spPr/>
      <dgm:t>
        <a:bodyPr/>
        <a:lstStyle/>
        <a:p>
          <a:endParaRPr lang="en-US"/>
        </a:p>
      </dgm:t>
    </dgm:pt>
    <dgm:pt modelId="{97753DCA-4E3E-49CA-A6D6-AF8563712C85}" type="sibTrans" cxnId="{CB01C5A6-9480-4417-BA25-F88510BDC6CD}">
      <dgm:prSet/>
      <dgm:spPr/>
      <dgm:t>
        <a:bodyPr/>
        <a:lstStyle/>
        <a:p>
          <a:endParaRPr lang="en-US"/>
        </a:p>
      </dgm:t>
    </dgm:pt>
    <dgm:pt modelId="{B9053FEE-6266-41B1-8E4C-AF6477CE1A53}">
      <dgm:prSet custT="1"/>
      <dgm:spPr>
        <a:solidFill>
          <a:srgbClr val="516D95"/>
        </a:solidFill>
        <a:ln>
          <a:noFill/>
        </a:ln>
      </dgm:spPr>
      <dgm:t>
        <a:bodyPr/>
        <a:lstStyle/>
        <a:p>
          <a:pPr rtl="0"/>
          <a:r>
            <a:rPr lang="en-US" sz="1200" smtClean="0"/>
            <a:t>Developing and implementing a risk mitigation, rollback and contingency plan specific to migration projects from technical, operational, and financial perspectives</a:t>
          </a:r>
          <a:endParaRPr lang="en-US" sz="1200"/>
        </a:p>
      </dgm:t>
    </dgm:pt>
    <dgm:pt modelId="{C0D295EF-C736-43E6-8008-393E1E8C7977}" type="parTrans" cxnId="{D4B5726F-A785-4E72-9E49-DFC64E1DE7D4}">
      <dgm:prSet/>
      <dgm:spPr/>
      <dgm:t>
        <a:bodyPr/>
        <a:lstStyle/>
        <a:p>
          <a:endParaRPr lang="en-US"/>
        </a:p>
      </dgm:t>
    </dgm:pt>
    <dgm:pt modelId="{17211400-E507-4F42-AFDD-039F29CEF3BF}" type="sibTrans" cxnId="{D4B5726F-A785-4E72-9E49-DFC64E1DE7D4}">
      <dgm:prSet/>
      <dgm:spPr/>
      <dgm:t>
        <a:bodyPr/>
        <a:lstStyle/>
        <a:p>
          <a:endParaRPr lang="en-US"/>
        </a:p>
      </dgm:t>
    </dgm:pt>
    <dgm:pt modelId="{2BF9638A-9962-47DB-83D1-01C398A8EF13}">
      <dgm:prSet/>
      <dgm:spPr>
        <a:solidFill>
          <a:srgbClr val="516D95"/>
        </a:solidFill>
        <a:ln>
          <a:noFill/>
        </a:ln>
      </dgm:spPr>
      <dgm:t>
        <a:bodyPr/>
        <a:lstStyle/>
        <a:p>
          <a:pPr rtl="0"/>
          <a:r>
            <a:rPr lang="en-US" dirty="0" smtClean="0"/>
            <a:t>Developing a detailed, end-to-end migration plan addressing all three states of a transformation: current, interim, and end-state</a:t>
          </a:r>
          <a:endParaRPr lang="en-US" dirty="0"/>
        </a:p>
      </dgm:t>
    </dgm:pt>
    <dgm:pt modelId="{78EABEEB-AA5B-48CC-ACDD-590FAAEE9C66}" type="parTrans" cxnId="{23497CF6-A797-4995-ACF2-4B27FBF28BCF}">
      <dgm:prSet/>
      <dgm:spPr/>
      <dgm:t>
        <a:bodyPr/>
        <a:lstStyle/>
        <a:p>
          <a:endParaRPr lang="en-US"/>
        </a:p>
      </dgm:t>
    </dgm:pt>
    <dgm:pt modelId="{B83BBCB1-51AD-420C-8F3C-BFB2E29C76E2}" type="sibTrans" cxnId="{23497CF6-A797-4995-ACF2-4B27FBF28BCF}">
      <dgm:prSet/>
      <dgm:spPr/>
      <dgm:t>
        <a:bodyPr/>
        <a:lstStyle/>
        <a:p>
          <a:endParaRPr lang="en-US"/>
        </a:p>
      </dgm:t>
    </dgm:pt>
    <dgm:pt modelId="{6758B387-41CD-4949-BBD1-EFFE1C464F2E}">
      <dgm:prSet/>
      <dgm:spPr>
        <a:solidFill>
          <a:srgbClr val="516D95"/>
        </a:solidFill>
        <a:ln>
          <a:noFill/>
        </a:ln>
      </dgm:spPr>
      <dgm:t>
        <a:bodyPr/>
        <a:lstStyle/>
        <a:p>
          <a:pPr rtl="0"/>
          <a:r>
            <a:rPr lang="en-US" dirty="0" smtClean="0"/>
            <a:t>Develop release strategy</a:t>
          </a:r>
          <a:endParaRPr lang="en-US" dirty="0"/>
        </a:p>
      </dgm:t>
    </dgm:pt>
    <dgm:pt modelId="{B76CEF76-6799-4D6D-9AC4-0EC8601AC953}" type="parTrans" cxnId="{309ABB23-834F-4AA7-BBA3-D468CED1D77B}">
      <dgm:prSet/>
      <dgm:spPr/>
      <dgm:t>
        <a:bodyPr/>
        <a:lstStyle/>
        <a:p>
          <a:endParaRPr lang="en-US"/>
        </a:p>
      </dgm:t>
    </dgm:pt>
    <dgm:pt modelId="{58BCEB4D-1C2E-4A03-8BD9-CC58FD19766C}" type="sibTrans" cxnId="{309ABB23-834F-4AA7-BBA3-D468CED1D77B}">
      <dgm:prSet/>
      <dgm:spPr/>
      <dgm:t>
        <a:bodyPr/>
        <a:lstStyle/>
        <a:p>
          <a:endParaRPr lang="en-US"/>
        </a:p>
      </dgm:t>
    </dgm:pt>
    <dgm:pt modelId="{12DF8F22-8454-4EDF-9247-44E39EB32390}" type="pres">
      <dgm:prSet presAssocID="{CDC9B290-FB16-4B0E-AB93-31D62CCC431A}" presName="Name0" presStyleCnt="0">
        <dgm:presLayoutVars>
          <dgm:dir/>
          <dgm:resizeHandles val="exact"/>
        </dgm:presLayoutVars>
      </dgm:prSet>
      <dgm:spPr/>
      <dgm:t>
        <a:bodyPr/>
        <a:lstStyle/>
        <a:p>
          <a:endParaRPr lang="en-US"/>
        </a:p>
      </dgm:t>
    </dgm:pt>
    <dgm:pt modelId="{711FAE50-7037-43F6-900B-4B8E8A24CB01}" type="pres">
      <dgm:prSet presAssocID="{FA93FEFE-CD2C-4D47-83E2-A740823C3571}" presName="node" presStyleLbl="node1" presStyleIdx="0" presStyleCnt="8">
        <dgm:presLayoutVars>
          <dgm:bulletEnabled val="1"/>
        </dgm:presLayoutVars>
      </dgm:prSet>
      <dgm:spPr/>
      <dgm:t>
        <a:bodyPr/>
        <a:lstStyle/>
        <a:p>
          <a:endParaRPr lang="en-US"/>
        </a:p>
      </dgm:t>
    </dgm:pt>
    <dgm:pt modelId="{B61ACB02-3FAC-467F-ACBD-DB122962679C}" type="pres">
      <dgm:prSet presAssocID="{C71B1792-5C32-4EB1-87FC-AC769F3F2FD3}" presName="sibTrans" presStyleCnt="0"/>
      <dgm:spPr/>
    </dgm:pt>
    <dgm:pt modelId="{7A0D472C-9BEE-4AC8-B23E-74231F12165D}" type="pres">
      <dgm:prSet presAssocID="{2BF9638A-9962-47DB-83D1-01C398A8EF13}" presName="node" presStyleLbl="node1" presStyleIdx="1" presStyleCnt="8">
        <dgm:presLayoutVars>
          <dgm:bulletEnabled val="1"/>
        </dgm:presLayoutVars>
      </dgm:prSet>
      <dgm:spPr/>
      <dgm:t>
        <a:bodyPr/>
        <a:lstStyle/>
        <a:p>
          <a:endParaRPr lang="en-US"/>
        </a:p>
      </dgm:t>
    </dgm:pt>
    <dgm:pt modelId="{BB816C78-4E25-4C99-A8A9-5BE767230310}" type="pres">
      <dgm:prSet presAssocID="{B83BBCB1-51AD-420C-8F3C-BFB2E29C76E2}" presName="sibTrans" presStyleCnt="0"/>
      <dgm:spPr/>
    </dgm:pt>
    <dgm:pt modelId="{3301352E-FC94-4826-A8F2-5CB7F0852AF9}" type="pres">
      <dgm:prSet presAssocID="{6758B387-41CD-4949-BBD1-EFFE1C464F2E}" presName="node" presStyleLbl="node1" presStyleIdx="2" presStyleCnt="8">
        <dgm:presLayoutVars>
          <dgm:bulletEnabled val="1"/>
        </dgm:presLayoutVars>
      </dgm:prSet>
      <dgm:spPr/>
      <dgm:t>
        <a:bodyPr/>
        <a:lstStyle/>
        <a:p>
          <a:endParaRPr lang="en-US"/>
        </a:p>
      </dgm:t>
    </dgm:pt>
    <dgm:pt modelId="{9EA95266-6825-45F8-8AB2-6C1D080563CE}" type="pres">
      <dgm:prSet presAssocID="{58BCEB4D-1C2E-4A03-8BD9-CC58FD19766C}" presName="sibTrans" presStyleCnt="0"/>
      <dgm:spPr/>
    </dgm:pt>
    <dgm:pt modelId="{3F6D6552-8199-45BC-9B16-D58602EF1C24}" type="pres">
      <dgm:prSet presAssocID="{00314757-D665-494D-9C00-72E82C24B796}" presName="node" presStyleLbl="node1" presStyleIdx="3" presStyleCnt="8">
        <dgm:presLayoutVars>
          <dgm:bulletEnabled val="1"/>
        </dgm:presLayoutVars>
      </dgm:prSet>
      <dgm:spPr/>
      <dgm:t>
        <a:bodyPr/>
        <a:lstStyle/>
        <a:p>
          <a:endParaRPr lang="en-US"/>
        </a:p>
      </dgm:t>
    </dgm:pt>
    <dgm:pt modelId="{489BBFB6-66ED-46BB-B93E-F61A8F5E2D62}" type="pres">
      <dgm:prSet presAssocID="{4C442165-1830-48DE-A50E-E12588564044}" presName="sibTrans" presStyleCnt="0"/>
      <dgm:spPr/>
    </dgm:pt>
    <dgm:pt modelId="{2FCF1D33-2D58-4C8B-85A6-1500B20A2AF6}" type="pres">
      <dgm:prSet presAssocID="{21061FB5-E8A0-4290-B473-49353126D46D}" presName="node" presStyleLbl="node1" presStyleIdx="4" presStyleCnt="8">
        <dgm:presLayoutVars>
          <dgm:bulletEnabled val="1"/>
        </dgm:presLayoutVars>
      </dgm:prSet>
      <dgm:spPr/>
      <dgm:t>
        <a:bodyPr/>
        <a:lstStyle/>
        <a:p>
          <a:endParaRPr lang="en-US"/>
        </a:p>
      </dgm:t>
    </dgm:pt>
    <dgm:pt modelId="{66D88119-E7C2-4558-BD40-DB9D35A0696C}" type="pres">
      <dgm:prSet presAssocID="{021AB822-BE32-4755-8661-8CC0118798F6}" presName="sibTrans" presStyleCnt="0"/>
      <dgm:spPr/>
    </dgm:pt>
    <dgm:pt modelId="{22A8C021-3BDE-4BB6-82A5-85C39C8B959B}" type="pres">
      <dgm:prSet presAssocID="{C595891E-46D9-4D0A-93FE-254C173D5D5E}" presName="node" presStyleLbl="node1" presStyleIdx="5" presStyleCnt="8">
        <dgm:presLayoutVars>
          <dgm:bulletEnabled val="1"/>
        </dgm:presLayoutVars>
      </dgm:prSet>
      <dgm:spPr/>
      <dgm:t>
        <a:bodyPr/>
        <a:lstStyle/>
        <a:p>
          <a:endParaRPr lang="en-US"/>
        </a:p>
      </dgm:t>
    </dgm:pt>
    <dgm:pt modelId="{EF039E67-895F-4876-AE2A-F553F4AAEFEB}" type="pres">
      <dgm:prSet presAssocID="{790C2B29-36E6-4057-B499-AD85E4369229}" presName="sibTrans" presStyleCnt="0"/>
      <dgm:spPr/>
    </dgm:pt>
    <dgm:pt modelId="{7D223872-12FD-4459-982C-42456782CBB8}" type="pres">
      <dgm:prSet presAssocID="{49D0D40D-1DA6-4461-A321-B97527D711D6}" presName="node" presStyleLbl="node1" presStyleIdx="6" presStyleCnt="8">
        <dgm:presLayoutVars>
          <dgm:bulletEnabled val="1"/>
        </dgm:presLayoutVars>
      </dgm:prSet>
      <dgm:spPr/>
      <dgm:t>
        <a:bodyPr/>
        <a:lstStyle/>
        <a:p>
          <a:endParaRPr lang="en-US"/>
        </a:p>
      </dgm:t>
    </dgm:pt>
    <dgm:pt modelId="{5B760B93-C3D2-4A22-A280-6E9CD84AA8AB}" type="pres">
      <dgm:prSet presAssocID="{97753DCA-4E3E-49CA-A6D6-AF8563712C85}" presName="sibTrans" presStyleCnt="0"/>
      <dgm:spPr/>
    </dgm:pt>
    <dgm:pt modelId="{2A2FCE71-9B4E-40C6-95FA-A2EBC5758B3F}" type="pres">
      <dgm:prSet presAssocID="{B9053FEE-6266-41B1-8E4C-AF6477CE1A53}" presName="node" presStyleLbl="node1" presStyleIdx="7" presStyleCnt="8">
        <dgm:presLayoutVars>
          <dgm:bulletEnabled val="1"/>
        </dgm:presLayoutVars>
      </dgm:prSet>
      <dgm:spPr/>
      <dgm:t>
        <a:bodyPr/>
        <a:lstStyle/>
        <a:p>
          <a:endParaRPr lang="en-US"/>
        </a:p>
      </dgm:t>
    </dgm:pt>
  </dgm:ptLst>
  <dgm:cxnLst>
    <dgm:cxn modelId="{CB01C5A6-9480-4417-BA25-F88510BDC6CD}" srcId="{CDC9B290-FB16-4B0E-AB93-31D62CCC431A}" destId="{49D0D40D-1DA6-4461-A321-B97527D711D6}" srcOrd="6" destOrd="0" parTransId="{CAC03C75-30AE-45E4-9756-20A819B2C120}" sibTransId="{97753DCA-4E3E-49CA-A6D6-AF8563712C85}"/>
    <dgm:cxn modelId="{BF31901F-44B0-4539-8666-0DEB43A05B82}" srcId="{CDC9B290-FB16-4B0E-AB93-31D62CCC431A}" destId="{00314757-D665-494D-9C00-72E82C24B796}" srcOrd="3" destOrd="0" parTransId="{ECC1DE4D-230E-44AA-BACA-5B99A9385C70}" sibTransId="{4C442165-1830-48DE-A50E-E12588564044}"/>
    <dgm:cxn modelId="{FA0A6897-1580-4DF6-A971-3A0A332AAA1F}" type="presOf" srcId="{2BF9638A-9962-47DB-83D1-01C398A8EF13}" destId="{7A0D472C-9BEE-4AC8-B23E-74231F12165D}" srcOrd="0" destOrd="0" presId="urn:microsoft.com/office/officeart/2005/8/layout/hList6"/>
    <dgm:cxn modelId="{D2266AC5-EFAF-46EA-A3DC-9DA03AE7016C}" srcId="{CDC9B290-FB16-4B0E-AB93-31D62CCC431A}" destId="{FA93FEFE-CD2C-4D47-83E2-A740823C3571}" srcOrd="0" destOrd="0" parTransId="{B04F724E-1E9D-47EA-8093-FBE8D819E84B}" sibTransId="{C71B1792-5C32-4EB1-87FC-AC769F3F2FD3}"/>
    <dgm:cxn modelId="{95CE91BE-C75D-4DF2-9277-3DC7FFF3E6C9}" type="presOf" srcId="{FA93FEFE-CD2C-4D47-83E2-A740823C3571}" destId="{711FAE50-7037-43F6-900B-4B8E8A24CB01}" srcOrd="0" destOrd="0" presId="urn:microsoft.com/office/officeart/2005/8/layout/hList6"/>
    <dgm:cxn modelId="{FF474533-72AB-4BDA-861F-B54E9972E7E7}" srcId="{CDC9B290-FB16-4B0E-AB93-31D62CCC431A}" destId="{C595891E-46D9-4D0A-93FE-254C173D5D5E}" srcOrd="5" destOrd="0" parTransId="{FB9326EA-149F-4A7F-8351-6A0EF10B1224}" sibTransId="{790C2B29-36E6-4057-B499-AD85E4369229}"/>
    <dgm:cxn modelId="{23497CF6-A797-4995-ACF2-4B27FBF28BCF}" srcId="{CDC9B290-FB16-4B0E-AB93-31D62CCC431A}" destId="{2BF9638A-9962-47DB-83D1-01C398A8EF13}" srcOrd="1" destOrd="0" parTransId="{78EABEEB-AA5B-48CC-ACDD-590FAAEE9C66}" sibTransId="{B83BBCB1-51AD-420C-8F3C-BFB2E29C76E2}"/>
    <dgm:cxn modelId="{833B16DF-2F14-4D26-80AD-158D18FD5689}" type="presOf" srcId="{C595891E-46D9-4D0A-93FE-254C173D5D5E}" destId="{22A8C021-3BDE-4BB6-82A5-85C39C8B959B}" srcOrd="0" destOrd="0" presId="urn:microsoft.com/office/officeart/2005/8/layout/hList6"/>
    <dgm:cxn modelId="{F6525337-7A53-4C57-8F45-85A780FDCA3D}" type="presOf" srcId="{6758B387-41CD-4949-BBD1-EFFE1C464F2E}" destId="{3301352E-FC94-4826-A8F2-5CB7F0852AF9}" srcOrd="0" destOrd="0" presId="urn:microsoft.com/office/officeart/2005/8/layout/hList6"/>
    <dgm:cxn modelId="{4BCFD09F-A614-4DEC-A5C8-DD043BD668A0}" type="presOf" srcId="{49D0D40D-1DA6-4461-A321-B97527D711D6}" destId="{7D223872-12FD-4459-982C-42456782CBB8}" srcOrd="0" destOrd="0" presId="urn:microsoft.com/office/officeart/2005/8/layout/hList6"/>
    <dgm:cxn modelId="{4F273986-4731-44DC-87A4-F5005DE537C3}" type="presOf" srcId="{CDC9B290-FB16-4B0E-AB93-31D62CCC431A}" destId="{12DF8F22-8454-4EDF-9247-44E39EB32390}" srcOrd="0" destOrd="0" presId="urn:microsoft.com/office/officeart/2005/8/layout/hList6"/>
    <dgm:cxn modelId="{E8DF1E0C-2F70-4BAD-89F1-DCA7677FEBA6}" type="presOf" srcId="{00314757-D665-494D-9C00-72E82C24B796}" destId="{3F6D6552-8199-45BC-9B16-D58602EF1C24}" srcOrd="0" destOrd="0" presId="urn:microsoft.com/office/officeart/2005/8/layout/hList6"/>
    <dgm:cxn modelId="{309ABB23-834F-4AA7-BBA3-D468CED1D77B}" srcId="{CDC9B290-FB16-4B0E-AB93-31D62CCC431A}" destId="{6758B387-41CD-4949-BBD1-EFFE1C464F2E}" srcOrd="2" destOrd="0" parTransId="{B76CEF76-6799-4D6D-9AC4-0EC8601AC953}" sibTransId="{58BCEB4D-1C2E-4A03-8BD9-CC58FD19766C}"/>
    <dgm:cxn modelId="{D4B5726F-A785-4E72-9E49-DFC64E1DE7D4}" srcId="{CDC9B290-FB16-4B0E-AB93-31D62CCC431A}" destId="{B9053FEE-6266-41B1-8E4C-AF6477CE1A53}" srcOrd="7" destOrd="0" parTransId="{C0D295EF-C736-43E6-8008-393E1E8C7977}" sibTransId="{17211400-E507-4F42-AFDD-039F29CEF3BF}"/>
    <dgm:cxn modelId="{00095DDF-DA0C-413F-AB42-97607AA51947}" type="presOf" srcId="{21061FB5-E8A0-4290-B473-49353126D46D}" destId="{2FCF1D33-2D58-4C8B-85A6-1500B20A2AF6}" srcOrd="0" destOrd="0" presId="urn:microsoft.com/office/officeart/2005/8/layout/hList6"/>
    <dgm:cxn modelId="{2DB62122-4344-4B08-80DA-D2796AD89399}" type="presOf" srcId="{B9053FEE-6266-41B1-8E4C-AF6477CE1A53}" destId="{2A2FCE71-9B4E-40C6-95FA-A2EBC5758B3F}" srcOrd="0" destOrd="0" presId="urn:microsoft.com/office/officeart/2005/8/layout/hList6"/>
    <dgm:cxn modelId="{AF5CEDD1-E158-4B34-BEDF-79A93E19C3E1}" srcId="{CDC9B290-FB16-4B0E-AB93-31D62CCC431A}" destId="{21061FB5-E8A0-4290-B473-49353126D46D}" srcOrd="4" destOrd="0" parTransId="{D71F636E-F3CF-4276-800E-6202C9E0755C}" sibTransId="{021AB822-BE32-4755-8661-8CC0118798F6}"/>
    <dgm:cxn modelId="{67567B7D-25FB-4CA3-9DA8-21AEDC13497C}" type="presParOf" srcId="{12DF8F22-8454-4EDF-9247-44E39EB32390}" destId="{711FAE50-7037-43F6-900B-4B8E8A24CB01}" srcOrd="0" destOrd="0" presId="urn:microsoft.com/office/officeart/2005/8/layout/hList6"/>
    <dgm:cxn modelId="{0C2CBA01-9D62-4F48-A2B1-78AA773235E7}" type="presParOf" srcId="{12DF8F22-8454-4EDF-9247-44E39EB32390}" destId="{B61ACB02-3FAC-467F-ACBD-DB122962679C}" srcOrd="1" destOrd="0" presId="urn:microsoft.com/office/officeart/2005/8/layout/hList6"/>
    <dgm:cxn modelId="{5BDCA9C1-BE60-4D05-82C2-CC076334D471}" type="presParOf" srcId="{12DF8F22-8454-4EDF-9247-44E39EB32390}" destId="{7A0D472C-9BEE-4AC8-B23E-74231F12165D}" srcOrd="2" destOrd="0" presId="urn:microsoft.com/office/officeart/2005/8/layout/hList6"/>
    <dgm:cxn modelId="{495BA421-4019-4CF0-99B2-06AC6A63887F}" type="presParOf" srcId="{12DF8F22-8454-4EDF-9247-44E39EB32390}" destId="{BB816C78-4E25-4C99-A8A9-5BE767230310}" srcOrd="3" destOrd="0" presId="urn:microsoft.com/office/officeart/2005/8/layout/hList6"/>
    <dgm:cxn modelId="{1DD80BF1-263B-4D58-92EF-26722D9A05FA}" type="presParOf" srcId="{12DF8F22-8454-4EDF-9247-44E39EB32390}" destId="{3301352E-FC94-4826-A8F2-5CB7F0852AF9}" srcOrd="4" destOrd="0" presId="urn:microsoft.com/office/officeart/2005/8/layout/hList6"/>
    <dgm:cxn modelId="{52165027-0C24-4EC7-99B3-76A1D8385038}" type="presParOf" srcId="{12DF8F22-8454-4EDF-9247-44E39EB32390}" destId="{9EA95266-6825-45F8-8AB2-6C1D080563CE}" srcOrd="5" destOrd="0" presId="urn:microsoft.com/office/officeart/2005/8/layout/hList6"/>
    <dgm:cxn modelId="{B8647510-CDAC-4DB0-88EF-1CC7DA923B3F}" type="presParOf" srcId="{12DF8F22-8454-4EDF-9247-44E39EB32390}" destId="{3F6D6552-8199-45BC-9B16-D58602EF1C24}" srcOrd="6" destOrd="0" presId="urn:microsoft.com/office/officeart/2005/8/layout/hList6"/>
    <dgm:cxn modelId="{A7524EB3-30DC-4243-BEF7-ED77AE79B2D8}" type="presParOf" srcId="{12DF8F22-8454-4EDF-9247-44E39EB32390}" destId="{489BBFB6-66ED-46BB-B93E-F61A8F5E2D62}" srcOrd="7" destOrd="0" presId="urn:microsoft.com/office/officeart/2005/8/layout/hList6"/>
    <dgm:cxn modelId="{86CDEAD1-792E-4FA1-B4EA-9B6A3553AEDC}" type="presParOf" srcId="{12DF8F22-8454-4EDF-9247-44E39EB32390}" destId="{2FCF1D33-2D58-4C8B-85A6-1500B20A2AF6}" srcOrd="8" destOrd="0" presId="urn:microsoft.com/office/officeart/2005/8/layout/hList6"/>
    <dgm:cxn modelId="{AE0A582F-8AFC-4B4B-A3CA-8C934B9A67E4}" type="presParOf" srcId="{12DF8F22-8454-4EDF-9247-44E39EB32390}" destId="{66D88119-E7C2-4558-BD40-DB9D35A0696C}" srcOrd="9" destOrd="0" presId="urn:microsoft.com/office/officeart/2005/8/layout/hList6"/>
    <dgm:cxn modelId="{10E60484-2A51-4D31-A31B-8ABA76F6B013}" type="presParOf" srcId="{12DF8F22-8454-4EDF-9247-44E39EB32390}" destId="{22A8C021-3BDE-4BB6-82A5-85C39C8B959B}" srcOrd="10" destOrd="0" presId="urn:microsoft.com/office/officeart/2005/8/layout/hList6"/>
    <dgm:cxn modelId="{7731C11C-E136-43F9-A9CC-FBEA2CF20809}" type="presParOf" srcId="{12DF8F22-8454-4EDF-9247-44E39EB32390}" destId="{EF039E67-895F-4876-AE2A-F553F4AAEFEB}" srcOrd="11" destOrd="0" presId="urn:microsoft.com/office/officeart/2005/8/layout/hList6"/>
    <dgm:cxn modelId="{FF4634D2-A10E-4CC2-8CAF-7082495E4BF4}" type="presParOf" srcId="{12DF8F22-8454-4EDF-9247-44E39EB32390}" destId="{7D223872-12FD-4459-982C-42456782CBB8}" srcOrd="12" destOrd="0" presId="urn:microsoft.com/office/officeart/2005/8/layout/hList6"/>
    <dgm:cxn modelId="{CA323EC3-8058-4A38-93B0-6A3882C2880D}" type="presParOf" srcId="{12DF8F22-8454-4EDF-9247-44E39EB32390}" destId="{5B760B93-C3D2-4A22-A280-6E9CD84AA8AB}" srcOrd="13" destOrd="0" presId="urn:microsoft.com/office/officeart/2005/8/layout/hList6"/>
    <dgm:cxn modelId="{4AABC560-EFEF-4FE2-9B24-1847A20F46AB}" type="presParOf" srcId="{12DF8F22-8454-4EDF-9247-44E39EB32390}" destId="{2A2FCE71-9B4E-40C6-95FA-A2EBC5758B3F}" srcOrd="1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3F7E412-345B-4ABA-B508-7CA2E8923E2A}"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E55699E6-E93F-4757-BEBE-F4A4EFEB0C43}">
      <dgm:prSet custT="1"/>
      <dgm:spPr/>
      <dgm:t>
        <a:bodyPr/>
        <a:lstStyle/>
        <a:p>
          <a:pPr rtl="0"/>
          <a:r>
            <a:rPr lang="en-US" sz="1200" smtClean="0"/>
            <a:t>Hyper care support</a:t>
          </a:r>
          <a:endParaRPr lang="en-US" sz="1200"/>
        </a:p>
      </dgm:t>
    </dgm:pt>
    <dgm:pt modelId="{0A438BA6-4634-4386-829B-E9957E97D58F}" type="parTrans" cxnId="{BA95A101-CA5E-4B53-A6F1-9926E3F82056}">
      <dgm:prSet/>
      <dgm:spPr/>
      <dgm:t>
        <a:bodyPr/>
        <a:lstStyle/>
        <a:p>
          <a:endParaRPr lang="en-US"/>
        </a:p>
      </dgm:t>
    </dgm:pt>
    <dgm:pt modelId="{3473667A-3AE6-4AC8-8038-7D31253A12AA}" type="sibTrans" cxnId="{BA95A101-CA5E-4B53-A6F1-9926E3F82056}">
      <dgm:prSet/>
      <dgm:spPr/>
      <dgm:t>
        <a:bodyPr/>
        <a:lstStyle/>
        <a:p>
          <a:endParaRPr lang="en-US"/>
        </a:p>
      </dgm:t>
    </dgm:pt>
    <dgm:pt modelId="{49108AD0-71C8-4BF4-84F2-D5B2C3F1BE60}">
      <dgm:prSet custT="1"/>
      <dgm:spPr/>
      <dgm:t>
        <a:bodyPr/>
        <a:lstStyle/>
        <a:p>
          <a:pPr rtl="0"/>
          <a:r>
            <a:rPr lang="en-US" sz="1200" smtClean="0"/>
            <a:t>Knowledge base &amp; guidelines</a:t>
          </a:r>
          <a:endParaRPr lang="en-US" sz="1200"/>
        </a:p>
      </dgm:t>
    </dgm:pt>
    <dgm:pt modelId="{BF05B244-FE0A-4682-8B20-E021061A6564}" type="parTrans" cxnId="{3C0015CD-B456-4364-B2D8-79B10325FD84}">
      <dgm:prSet/>
      <dgm:spPr/>
      <dgm:t>
        <a:bodyPr/>
        <a:lstStyle/>
        <a:p>
          <a:endParaRPr lang="en-US"/>
        </a:p>
      </dgm:t>
    </dgm:pt>
    <dgm:pt modelId="{944D511F-279B-4E0D-A9EB-991F191270E8}" type="sibTrans" cxnId="{3C0015CD-B456-4364-B2D8-79B10325FD84}">
      <dgm:prSet/>
      <dgm:spPr/>
      <dgm:t>
        <a:bodyPr/>
        <a:lstStyle/>
        <a:p>
          <a:endParaRPr lang="en-US"/>
        </a:p>
      </dgm:t>
    </dgm:pt>
    <dgm:pt modelId="{BF3DFBFD-087B-43CD-9C10-E3F003E430C3}">
      <dgm:prSet custT="1"/>
      <dgm:spPr/>
      <dgm:t>
        <a:bodyPr/>
        <a:lstStyle/>
        <a:p>
          <a:pPr rtl="0"/>
          <a:r>
            <a:rPr lang="en-US" sz="1200" smtClean="0"/>
            <a:t>Project closure document</a:t>
          </a:r>
          <a:endParaRPr lang="en-US" sz="1200"/>
        </a:p>
      </dgm:t>
    </dgm:pt>
    <dgm:pt modelId="{CA5C210E-4581-4116-A71A-A60C2C0C929D}" type="parTrans" cxnId="{1603D43C-7187-4763-ADC2-D335797F9807}">
      <dgm:prSet/>
      <dgm:spPr/>
      <dgm:t>
        <a:bodyPr/>
        <a:lstStyle/>
        <a:p>
          <a:endParaRPr lang="en-US"/>
        </a:p>
      </dgm:t>
    </dgm:pt>
    <dgm:pt modelId="{852A8BF5-D7D5-44C5-A584-242481330579}" type="sibTrans" cxnId="{1603D43C-7187-4763-ADC2-D335797F9807}">
      <dgm:prSet/>
      <dgm:spPr/>
      <dgm:t>
        <a:bodyPr/>
        <a:lstStyle/>
        <a:p>
          <a:endParaRPr lang="en-US"/>
        </a:p>
      </dgm:t>
    </dgm:pt>
    <dgm:pt modelId="{3CD32617-1AD9-47F0-9CB3-370168FF148D}">
      <dgm:prSet custT="1"/>
      <dgm:spPr/>
      <dgm:t>
        <a:bodyPr/>
        <a:lstStyle/>
        <a:p>
          <a:pPr rtl="0"/>
          <a:r>
            <a:rPr lang="en-US" sz="1200" smtClean="0"/>
            <a:t>Lessons learned</a:t>
          </a:r>
          <a:endParaRPr lang="en-US" sz="1200"/>
        </a:p>
      </dgm:t>
    </dgm:pt>
    <dgm:pt modelId="{4E7FF5E1-AFFA-4E71-A61E-84A335580ABE}" type="parTrans" cxnId="{66396557-2264-438C-8514-9FF4FAFBFB6B}">
      <dgm:prSet/>
      <dgm:spPr/>
      <dgm:t>
        <a:bodyPr/>
        <a:lstStyle/>
        <a:p>
          <a:endParaRPr lang="en-US"/>
        </a:p>
      </dgm:t>
    </dgm:pt>
    <dgm:pt modelId="{78AB3DFB-9B36-4C40-ADCD-F76B153E73E1}" type="sibTrans" cxnId="{66396557-2264-438C-8514-9FF4FAFBFB6B}">
      <dgm:prSet/>
      <dgm:spPr/>
      <dgm:t>
        <a:bodyPr/>
        <a:lstStyle/>
        <a:p>
          <a:endParaRPr lang="en-US"/>
        </a:p>
      </dgm:t>
    </dgm:pt>
    <dgm:pt modelId="{FB44242B-B6BC-49DA-ACE8-9FB44BA562EF}">
      <dgm:prSet custT="1"/>
      <dgm:spPr/>
      <dgm:t>
        <a:bodyPr/>
        <a:lstStyle/>
        <a:p>
          <a:pPr rtl="0"/>
          <a:r>
            <a:rPr lang="en-US" sz="1200" smtClean="0"/>
            <a:t>Sync-up with all stake holders</a:t>
          </a:r>
          <a:endParaRPr lang="en-US" sz="1200"/>
        </a:p>
      </dgm:t>
    </dgm:pt>
    <dgm:pt modelId="{FF0462BE-FA4A-4BC7-9F5B-2437A3CEB299}" type="parTrans" cxnId="{D4991CE7-5B4E-444A-8CB0-3F88A7D78B68}">
      <dgm:prSet/>
      <dgm:spPr/>
      <dgm:t>
        <a:bodyPr/>
        <a:lstStyle/>
        <a:p>
          <a:endParaRPr lang="en-US"/>
        </a:p>
      </dgm:t>
    </dgm:pt>
    <dgm:pt modelId="{660FB06D-E63A-49ED-AC53-7C1ECB25857E}" type="sibTrans" cxnId="{D4991CE7-5B4E-444A-8CB0-3F88A7D78B68}">
      <dgm:prSet/>
      <dgm:spPr/>
      <dgm:t>
        <a:bodyPr/>
        <a:lstStyle/>
        <a:p>
          <a:endParaRPr lang="en-US"/>
        </a:p>
      </dgm:t>
    </dgm:pt>
    <dgm:pt modelId="{C186E4F9-1D1A-4E81-A01F-4768CFB660D3}">
      <dgm:prSet custT="1"/>
      <dgm:spPr/>
      <dgm:t>
        <a:bodyPr/>
        <a:lstStyle/>
        <a:p>
          <a:pPr rtl="0"/>
          <a:r>
            <a:rPr lang="en-US" sz="1200" dirty="0" smtClean="0"/>
            <a:t>KT/ Run book sign off documents</a:t>
          </a:r>
          <a:endParaRPr lang="en-US" sz="1200" dirty="0"/>
        </a:p>
      </dgm:t>
    </dgm:pt>
    <dgm:pt modelId="{EB823527-4B4F-4685-96C9-984BB600AD1A}" type="parTrans" cxnId="{376ACFA2-CBFC-4DF6-BD93-F1D094A80205}">
      <dgm:prSet/>
      <dgm:spPr/>
      <dgm:t>
        <a:bodyPr/>
        <a:lstStyle/>
        <a:p>
          <a:endParaRPr lang="en-US"/>
        </a:p>
      </dgm:t>
    </dgm:pt>
    <dgm:pt modelId="{D1B72C2D-923B-4CD8-AE6A-A81D58F19D2B}" type="sibTrans" cxnId="{376ACFA2-CBFC-4DF6-BD93-F1D094A80205}">
      <dgm:prSet/>
      <dgm:spPr/>
      <dgm:t>
        <a:bodyPr/>
        <a:lstStyle/>
        <a:p>
          <a:endParaRPr lang="en-US"/>
        </a:p>
      </dgm:t>
    </dgm:pt>
    <dgm:pt modelId="{84F99AB9-1F01-40D5-88FD-69AE7C460D6F}" type="pres">
      <dgm:prSet presAssocID="{03F7E412-345B-4ABA-B508-7CA2E8923E2A}" presName="CompostProcess" presStyleCnt="0">
        <dgm:presLayoutVars>
          <dgm:dir/>
          <dgm:resizeHandles val="exact"/>
        </dgm:presLayoutVars>
      </dgm:prSet>
      <dgm:spPr/>
      <dgm:t>
        <a:bodyPr/>
        <a:lstStyle/>
        <a:p>
          <a:endParaRPr lang="en-US"/>
        </a:p>
      </dgm:t>
    </dgm:pt>
    <dgm:pt modelId="{C364151A-B885-4202-9DB4-33A8ACB504C5}" type="pres">
      <dgm:prSet presAssocID="{03F7E412-345B-4ABA-B508-7CA2E8923E2A}" presName="arrow" presStyleLbl="bgShp" presStyleIdx="0" presStyleCnt="1" custScaleX="117647"/>
      <dgm:spPr/>
    </dgm:pt>
    <dgm:pt modelId="{00538CEC-AE72-44D1-B0AF-1C8812D5B885}" type="pres">
      <dgm:prSet presAssocID="{03F7E412-345B-4ABA-B508-7CA2E8923E2A}" presName="linearProcess" presStyleCnt="0"/>
      <dgm:spPr/>
    </dgm:pt>
    <dgm:pt modelId="{54FAF0BF-3003-4F00-BA61-D707E84D72A5}" type="pres">
      <dgm:prSet presAssocID="{E55699E6-E93F-4757-BEBE-F4A4EFEB0C43}" presName="textNode" presStyleLbl="node1" presStyleIdx="0" presStyleCnt="6">
        <dgm:presLayoutVars>
          <dgm:bulletEnabled val="1"/>
        </dgm:presLayoutVars>
      </dgm:prSet>
      <dgm:spPr/>
      <dgm:t>
        <a:bodyPr/>
        <a:lstStyle/>
        <a:p>
          <a:endParaRPr lang="en-US"/>
        </a:p>
      </dgm:t>
    </dgm:pt>
    <dgm:pt modelId="{D5944260-FC42-4ABA-B75B-EF697CC3F6DD}" type="pres">
      <dgm:prSet presAssocID="{3473667A-3AE6-4AC8-8038-7D31253A12AA}" presName="sibTrans" presStyleCnt="0"/>
      <dgm:spPr/>
    </dgm:pt>
    <dgm:pt modelId="{404A6AFA-7C4C-4A1E-86C6-59D44ED91D67}" type="pres">
      <dgm:prSet presAssocID="{49108AD0-71C8-4BF4-84F2-D5B2C3F1BE60}" presName="textNode" presStyleLbl="node1" presStyleIdx="1" presStyleCnt="6">
        <dgm:presLayoutVars>
          <dgm:bulletEnabled val="1"/>
        </dgm:presLayoutVars>
      </dgm:prSet>
      <dgm:spPr/>
      <dgm:t>
        <a:bodyPr/>
        <a:lstStyle/>
        <a:p>
          <a:endParaRPr lang="en-US"/>
        </a:p>
      </dgm:t>
    </dgm:pt>
    <dgm:pt modelId="{21621A9A-9A72-4777-9E7D-DF63D67F8447}" type="pres">
      <dgm:prSet presAssocID="{944D511F-279B-4E0D-A9EB-991F191270E8}" presName="sibTrans" presStyleCnt="0"/>
      <dgm:spPr/>
    </dgm:pt>
    <dgm:pt modelId="{7CDA727E-FF4E-4FCF-8368-3282F23B26BF}" type="pres">
      <dgm:prSet presAssocID="{BF3DFBFD-087B-43CD-9C10-E3F003E430C3}" presName="textNode" presStyleLbl="node1" presStyleIdx="2" presStyleCnt="6">
        <dgm:presLayoutVars>
          <dgm:bulletEnabled val="1"/>
        </dgm:presLayoutVars>
      </dgm:prSet>
      <dgm:spPr/>
      <dgm:t>
        <a:bodyPr/>
        <a:lstStyle/>
        <a:p>
          <a:endParaRPr lang="en-US"/>
        </a:p>
      </dgm:t>
    </dgm:pt>
    <dgm:pt modelId="{C72A9BB5-FDCE-4E7B-938E-678B40453A81}" type="pres">
      <dgm:prSet presAssocID="{852A8BF5-D7D5-44C5-A584-242481330579}" presName="sibTrans" presStyleCnt="0"/>
      <dgm:spPr/>
    </dgm:pt>
    <dgm:pt modelId="{0430776D-8446-4CC5-9AB0-AA059D7B9669}" type="pres">
      <dgm:prSet presAssocID="{3CD32617-1AD9-47F0-9CB3-370168FF148D}" presName="textNode" presStyleLbl="node1" presStyleIdx="3" presStyleCnt="6">
        <dgm:presLayoutVars>
          <dgm:bulletEnabled val="1"/>
        </dgm:presLayoutVars>
      </dgm:prSet>
      <dgm:spPr/>
      <dgm:t>
        <a:bodyPr/>
        <a:lstStyle/>
        <a:p>
          <a:endParaRPr lang="en-US"/>
        </a:p>
      </dgm:t>
    </dgm:pt>
    <dgm:pt modelId="{4817DDCE-1EF8-4371-A3A3-F3DC947C12AC}" type="pres">
      <dgm:prSet presAssocID="{78AB3DFB-9B36-4C40-ADCD-F76B153E73E1}" presName="sibTrans" presStyleCnt="0"/>
      <dgm:spPr/>
    </dgm:pt>
    <dgm:pt modelId="{5BA76736-D8D4-46DC-8A29-870C6EC4D4A5}" type="pres">
      <dgm:prSet presAssocID="{FB44242B-B6BC-49DA-ACE8-9FB44BA562EF}" presName="textNode" presStyleLbl="node1" presStyleIdx="4" presStyleCnt="6">
        <dgm:presLayoutVars>
          <dgm:bulletEnabled val="1"/>
        </dgm:presLayoutVars>
      </dgm:prSet>
      <dgm:spPr/>
      <dgm:t>
        <a:bodyPr/>
        <a:lstStyle/>
        <a:p>
          <a:endParaRPr lang="en-US"/>
        </a:p>
      </dgm:t>
    </dgm:pt>
    <dgm:pt modelId="{369BC279-8C64-427D-AAAB-15BED8457D8A}" type="pres">
      <dgm:prSet presAssocID="{660FB06D-E63A-49ED-AC53-7C1ECB25857E}" presName="sibTrans" presStyleCnt="0"/>
      <dgm:spPr/>
    </dgm:pt>
    <dgm:pt modelId="{4E3EC2AC-7F96-43CF-8B74-945252AFD5A0}" type="pres">
      <dgm:prSet presAssocID="{C186E4F9-1D1A-4E81-A01F-4768CFB660D3}" presName="textNode" presStyleLbl="node1" presStyleIdx="5" presStyleCnt="6">
        <dgm:presLayoutVars>
          <dgm:bulletEnabled val="1"/>
        </dgm:presLayoutVars>
      </dgm:prSet>
      <dgm:spPr/>
      <dgm:t>
        <a:bodyPr/>
        <a:lstStyle/>
        <a:p>
          <a:endParaRPr lang="en-US"/>
        </a:p>
      </dgm:t>
    </dgm:pt>
  </dgm:ptLst>
  <dgm:cxnLst>
    <dgm:cxn modelId="{A96F8E21-4B51-4344-8254-5F8400D424EC}" type="presOf" srcId="{E55699E6-E93F-4757-BEBE-F4A4EFEB0C43}" destId="{54FAF0BF-3003-4F00-BA61-D707E84D72A5}" srcOrd="0" destOrd="0" presId="urn:microsoft.com/office/officeart/2005/8/layout/hProcess9"/>
    <dgm:cxn modelId="{338282C6-1902-4D2A-8A50-E2E2A39F70BD}" type="presOf" srcId="{49108AD0-71C8-4BF4-84F2-D5B2C3F1BE60}" destId="{404A6AFA-7C4C-4A1E-86C6-59D44ED91D67}" srcOrd="0" destOrd="0" presId="urn:microsoft.com/office/officeart/2005/8/layout/hProcess9"/>
    <dgm:cxn modelId="{9F00DE5D-4B6F-407C-97D2-E351ED77584B}" type="presOf" srcId="{03F7E412-345B-4ABA-B508-7CA2E8923E2A}" destId="{84F99AB9-1F01-40D5-88FD-69AE7C460D6F}" srcOrd="0" destOrd="0" presId="urn:microsoft.com/office/officeart/2005/8/layout/hProcess9"/>
    <dgm:cxn modelId="{C2CA16C9-3EEB-4F76-9CDD-69E6128FE6BB}" type="presOf" srcId="{FB44242B-B6BC-49DA-ACE8-9FB44BA562EF}" destId="{5BA76736-D8D4-46DC-8A29-870C6EC4D4A5}" srcOrd="0" destOrd="0" presId="urn:microsoft.com/office/officeart/2005/8/layout/hProcess9"/>
    <dgm:cxn modelId="{1ED2A65F-70B8-4112-A273-DC8C833BCB55}" type="presOf" srcId="{3CD32617-1AD9-47F0-9CB3-370168FF148D}" destId="{0430776D-8446-4CC5-9AB0-AA059D7B9669}" srcOrd="0" destOrd="0" presId="urn:microsoft.com/office/officeart/2005/8/layout/hProcess9"/>
    <dgm:cxn modelId="{1190F6CB-9EAA-45CF-A225-8E8648F7E92F}" type="presOf" srcId="{BF3DFBFD-087B-43CD-9C10-E3F003E430C3}" destId="{7CDA727E-FF4E-4FCF-8368-3282F23B26BF}" srcOrd="0" destOrd="0" presId="urn:microsoft.com/office/officeart/2005/8/layout/hProcess9"/>
    <dgm:cxn modelId="{3C0015CD-B456-4364-B2D8-79B10325FD84}" srcId="{03F7E412-345B-4ABA-B508-7CA2E8923E2A}" destId="{49108AD0-71C8-4BF4-84F2-D5B2C3F1BE60}" srcOrd="1" destOrd="0" parTransId="{BF05B244-FE0A-4682-8B20-E021061A6564}" sibTransId="{944D511F-279B-4E0D-A9EB-991F191270E8}"/>
    <dgm:cxn modelId="{66396557-2264-438C-8514-9FF4FAFBFB6B}" srcId="{03F7E412-345B-4ABA-B508-7CA2E8923E2A}" destId="{3CD32617-1AD9-47F0-9CB3-370168FF148D}" srcOrd="3" destOrd="0" parTransId="{4E7FF5E1-AFFA-4E71-A61E-84A335580ABE}" sibTransId="{78AB3DFB-9B36-4C40-ADCD-F76B153E73E1}"/>
    <dgm:cxn modelId="{1603D43C-7187-4763-ADC2-D335797F9807}" srcId="{03F7E412-345B-4ABA-B508-7CA2E8923E2A}" destId="{BF3DFBFD-087B-43CD-9C10-E3F003E430C3}" srcOrd="2" destOrd="0" parTransId="{CA5C210E-4581-4116-A71A-A60C2C0C929D}" sibTransId="{852A8BF5-D7D5-44C5-A584-242481330579}"/>
    <dgm:cxn modelId="{376ACFA2-CBFC-4DF6-BD93-F1D094A80205}" srcId="{03F7E412-345B-4ABA-B508-7CA2E8923E2A}" destId="{C186E4F9-1D1A-4E81-A01F-4768CFB660D3}" srcOrd="5" destOrd="0" parTransId="{EB823527-4B4F-4685-96C9-984BB600AD1A}" sibTransId="{D1B72C2D-923B-4CD8-AE6A-A81D58F19D2B}"/>
    <dgm:cxn modelId="{BA95A101-CA5E-4B53-A6F1-9926E3F82056}" srcId="{03F7E412-345B-4ABA-B508-7CA2E8923E2A}" destId="{E55699E6-E93F-4757-BEBE-F4A4EFEB0C43}" srcOrd="0" destOrd="0" parTransId="{0A438BA6-4634-4386-829B-E9957E97D58F}" sibTransId="{3473667A-3AE6-4AC8-8038-7D31253A12AA}"/>
    <dgm:cxn modelId="{D4991CE7-5B4E-444A-8CB0-3F88A7D78B68}" srcId="{03F7E412-345B-4ABA-B508-7CA2E8923E2A}" destId="{FB44242B-B6BC-49DA-ACE8-9FB44BA562EF}" srcOrd="4" destOrd="0" parTransId="{FF0462BE-FA4A-4BC7-9F5B-2437A3CEB299}" sibTransId="{660FB06D-E63A-49ED-AC53-7C1ECB25857E}"/>
    <dgm:cxn modelId="{855CD932-20B2-4310-B8CA-644979DFFF06}" type="presOf" srcId="{C186E4F9-1D1A-4E81-A01F-4768CFB660D3}" destId="{4E3EC2AC-7F96-43CF-8B74-945252AFD5A0}" srcOrd="0" destOrd="0" presId="urn:microsoft.com/office/officeart/2005/8/layout/hProcess9"/>
    <dgm:cxn modelId="{19477796-0961-4DF1-AFFE-5439A6121C1A}" type="presParOf" srcId="{84F99AB9-1F01-40D5-88FD-69AE7C460D6F}" destId="{C364151A-B885-4202-9DB4-33A8ACB504C5}" srcOrd="0" destOrd="0" presId="urn:microsoft.com/office/officeart/2005/8/layout/hProcess9"/>
    <dgm:cxn modelId="{E828862F-6E6B-422B-B8DC-7E65E7FDA4FA}" type="presParOf" srcId="{84F99AB9-1F01-40D5-88FD-69AE7C460D6F}" destId="{00538CEC-AE72-44D1-B0AF-1C8812D5B885}" srcOrd="1" destOrd="0" presId="urn:microsoft.com/office/officeart/2005/8/layout/hProcess9"/>
    <dgm:cxn modelId="{6C4B7E66-88F4-4069-AE7D-D2A5ADA3033C}" type="presParOf" srcId="{00538CEC-AE72-44D1-B0AF-1C8812D5B885}" destId="{54FAF0BF-3003-4F00-BA61-D707E84D72A5}" srcOrd="0" destOrd="0" presId="urn:microsoft.com/office/officeart/2005/8/layout/hProcess9"/>
    <dgm:cxn modelId="{AEBCF674-FA9E-4268-AF79-42F0D2CBF778}" type="presParOf" srcId="{00538CEC-AE72-44D1-B0AF-1C8812D5B885}" destId="{D5944260-FC42-4ABA-B75B-EF697CC3F6DD}" srcOrd="1" destOrd="0" presId="urn:microsoft.com/office/officeart/2005/8/layout/hProcess9"/>
    <dgm:cxn modelId="{852153D9-5124-4D9E-B8FD-B4595C2E978B}" type="presParOf" srcId="{00538CEC-AE72-44D1-B0AF-1C8812D5B885}" destId="{404A6AFA-7C4C-4A1E-86C6-59D44ED91D67}" srcOrd="2" destOrd="0" presId="urn:microsoft.com/office/officeart/2005/8/layout/hProcess9"/>
    <dgm:cxn modelId="{31036D23-5ED1-490C-B501-EF4633EE1B5E}" type="presParOf" srcId="{00538CEC-AE72-44D1-B0AF-1C8812D5B885}" destId="{21621A9A-9A72-4777-9E7D-DF63D67F8447}" srcOrd="3" destOrd="0" presId="urn:microsoft.com/office/officeart/2005/8/layout/hProcess9"/>
    <dgm:cxn modelId="{D84B719F-346B-4F58-A0B7-72583E8DEF99}" type="presParOf" srcId="{00538CEC-AE72-44D1-B0AF-1C8812D5B885}" destId="{7CDA727E-FF4E-4FCF-8368-3282F23B26BF}" srcOrd="4" destOrd="0" presId="urn:microsoft.com/office/officeart/2005/8/layout/hProcess9"/>
    <dgm:cxn modelId="{E46884A9-3DAC-42E8-A360-75B34E9D5667}" type="presParOf" srcId="{00538CEC-AE72-44D1-B0AF-1C8812D5B885}" destId="{C72A9BB5-FDCE-4E7B-938E-678B40453A81}" srcOrd="5" destOrd="0" presId="urn:microsoft.com/office/officeart/2005/8/layout/hProcess9"/>
    <dgm:cxn modelId="{6C595D29-D9A3-4053-BAC2-6DF42FA78C49}" type="presParOf" srcId="{00538CEC-AE72-44D1-B0AF-1C8812D5B885}" destId="{0430776D-8446-4CC5-9AB0-AA059D7B9669}" srcOrd="6" destOrd="0" presId="urn:microsoft.com/office/officeart/2005/8/layout/hProcess9"/>
    <dgm:cxn modelId="{7DDA863D-6BD6-4CEC-92C4-1FFA9292BF6E}" type="presParOf" srcId="{00538CEC-AE72-44D1-B0AF-1C8812D5B885}" destId="{4817DDCE-1EF8-4371-A3A3-F3DC947C12AC}" srcOrd="7" destOrd="0" presId="urn:microsoft.com/office/officeart/2005/8/layout/hProcess9"/>
    <dgm:cxn modelId="{274DCB5A-EC7C-4EE1-B381-135673216328}" type="presParOf" srcId="{00538CEC-AE72-44D1-B0AF-1C8812D5B885}" destId="{5BA76736-D8D4-46DC-8A29-870C6EC4D4A5}" srcOrd="8" destOrd="0" presId="urn:microsoft.com/office/officeart/2005/8/layout/hProcess9"/>
    <dgm:cxn modelId="{16F8C9CD-5334-4C7F-80D5-05238DA6498A}" type="presParOf" srcId="{00538CEC-AE72-44D1-B0AF-1C8812D5B885}" destId="{369BC279-8C64-427D-AAAB-15BED8457D8A}" srcOrd="9" destOrd="0" presId="urn:microsoft.com/office/officeart/2005/8/layout/hProcess9"/>
    <dgm:cxn modelId="{72885446-A856-44F8-934B-E449405CDA56}" type="presParOf" srcId="{00538CEC-AE72-44D1-B0AF-1C8812D5B885}" destId="{4E3EC2AC-7F96-43CF-8B74-945252AFD5A0}"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1E7511-AD28-4D14-B15E-E7B262F4A8F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789678A-1C5B-40ED-A5C8-3CF6949409F4}">
      <dgm:prSet custT="1"/>
      <dgm:spPr/>
      <dgm:t>
        <a:bodyPr/>
        <a:lstStyle/>
        <a:p>
          <a:pPr rtl="0"/>
          <a:r>
            <a:rPr lang="en-US" sz="1200" dirty="0" smtClean="0"/>
            <a:t>HCL is to assist in an evaluation of the current IT infrastructure and provide recommendations that will aid in the design, planning, and implementation of the Microsoft Active Directory infrastructure (AD). </a:t>
          </a:r>
          <a:endParaRPr lang="en-US" sz="1200" dirty="0"/>
        </a:p>
      </dgm:t>
    </dgm:pt>
    <dgm:pt modelId="{2D55D1EB-5588-46DA-870F-E77B8A470AB1}" type="parTrans" cxnId="{7DD21123-DA94-40D1-9877-DF2D85E969B4}">
      <dgm:prSet/>
      <dgm:spPr/>
      <dgm:t>
        <a:bodyPr/>
        <a:lstStyle/>
        <a:p>
          <a:endParaRPr lang="en-US"/>
        </a:p>
      </dgm:t>
    </dgm:pt>
    <dgm:pt modelId="{CA51845A-2F26-4460-972A-9AC8BB3728AC}" type="sibTrans" cxnId="{7DD21123-DA94-40D1-9877-DF2D85E969B4}">
      <dgm:prSet/>
      <dgm:spPr/>
      <dgm:t>
        <a:bodyPr/>
        <a:lstStyle/>
        <a:p>
          <a:endParaRPr lang="en-US"/>
        </a:p>
      </dgm:t>
    </dgm:pt>
    <dgm:pt modelId="{BC9CEBA9-D605-4F5E-9CFD-FA69892DDC3E}">
      <dgm:prSet custT="1"/>
      <dgm:spPr/>
      <dgm:t>
        <a:bodyPr/>
        <a:lstStyle/>
        <a:p>
          <a:pPr rtl="0"/>
          <a:r>
            <a:rPr lang="en-US" sz="1200" dirty="0" smtClean="0"/>
            <a:t>HCL will also provide a scalable framework design and schema to integrate other technologies with the AD infrastructure. </a:t>
          </a:r>
          <a:endParaRPr lang="en-US" sz="1200" dirty="0"/>
        </a:p>
      </dgm:t>
    </dgm:pt>
    <dgm:pt modelId="{CD625375-676D-4455-A895-EAB1C5A95F34}" type="parTrans" cxnId="{AC4DB73E-E2FF-4E18-A5AA-31389B454EBB}">
      <dgm:prSet/>
      <dgm:spPr/>
      <dgm:t>
        <a:bodyPr/>
        <a:lstStyle/>
        <a:p>
          <a:endParaRPr lang="en-US"/>
        </a:p>
      </dgm:t>
    </dgm:pt>
    <dgm:pt modelId="{506EA58B-EFEF-4AEF-9A72-2BF8EC4070AD}" type="sibTrans" cxnId="{AC4DB73E-E2FF-4E18-A5AA-31389B454EBB}">
      <dgm:prSet/>
      <dgm:spPr/>
      <dgm:t>
        <a:bodyPr/>
        <a:lstStyle/>
        <a:p>
          <a:endParaRPr lang="en-US"/>
        </a:p>
      </dgm:t>
    </dgm:pt>
    <dgm:pt modelId="{A5306658-B7A3-40BC-B3F4-D8E29A03EEAF}">
      <dgm:prSet custT="1"/>
      <dgm:spPr/>
      <dgm:t>
        <a:bodyPr/>
        <a:lstStyle/>
        <a:p>
          <a:pPr rtl="0"/>
          <a:r>
            <a:rPr lang="en-US" sz="1200" smtClean="0"/>
            <a:t>Roadmap for  Active Directory upgradation, migration, consolidation and cloudification will be directed by the support documents. </a:t>
          </a:r>
          <a:endParaRPr lang="en-US" sz="1200"/>
        </a:p>
      </dgm:t>
    </dgm:pt>
    <dgm:pt modelId="{8B185436-B4E2-4C8E-9AC7-1C55EC327581}" type="parTrans" cxnId="{ECDC02B6-D48D-427A-8840-F1D6A52F6851}">
      <dgm:prSet/>
      <dgm:spPr/>
      <dgm:t>
        <a:bodyPr/>
        <a:lstStyle/>
        <a:p>
          <a:endParaRPr lang="en-US"/>
        </a:p>
      </dgm:t>
    </dgm:pt>
    <dgm:pt modelId="{49CBADCF-71E3-4707-8021-AFB18F2E1EC1}" type="sibTrans" cxnId="{ECDC02B6-D48D-427A-8840-F1D6A52F6851}">
      <dgm:prSet/>
      <dgm:spPr/>
      <dgm:t>
        <a:bodyPr/>
        <a:lstStyle/>
        <a:p>
          <a:endParaRPr lang="en-US"/>
        </a:p>
      </dgm:t>
    </dgm:pt>
    <dgm:pt modelId="{332BF63F-B9AD-4877-8342-37BA33448C66}" type="pres">
      <dgm:prSet presAssocID="{661E7511-AD28-4D14-B15E-E7B262F4A8FE}" presName="linear" presStyleCnt="0">
        <dgm:presLayoutVars>
          <dgm:animLvl val="lvl"/>
          <dgm:resizeHandles val="exact"/>
        </dgm:presLayoutVars>
      </dgm:prSet>
      <dgm:spPr/>
      <dgm:t>
        <a:bodyPr/>
        <a:lstStyle/>
        <a:p>
          <a:endParaRPr lang="en-US"/>
        </a:p>
      </dgm:t>
    </dgm:pt>
    <dgm:pt modelId="{8D59A5E4-09F4-41BA-9BB9-C2EC374C3B75}" type="pres">
      <dgm:prSet presAssocID="{0789678A-1C5B-40ED-A5C8-3CF6949409F4}" presName="parentText" presStyleLbl="node1" presStyleIdx="0" presStyleCnt="3">
        <dgm:presLayoutVars>
          <dgm:chMax val="0"/>
          <dgm:bulletEnabled val="1"/>
        </dgm:presLayoutVars>
      </dgm:prSet>
      <dgm:spPr/>
      <dgm:t>
        <a:bodyPr/>
        <a:lstStyle/>
        <a:p>
          <a:endParaRPr lang="en-US"/>
        </a:p>
      </dgm:t>
    </dgm:pt>
    <dgm:pt modelId="{25DF1EF0-742B-44E6-BE0F-27947C0F969D}" type="pres">
      <dgm:prSet presAssocID="{CA51845A-2F26-4460-972A-9AC8BB3728AC}" presName="spacer" presStyleCnt="0"/>
      <dgm:spPr/>
    </dgm:pt>
    <dgm:pt modelId="{83D0F41A-FC0F-4D46-8D3C-3FBF6195D801}" type="pres">
      <dgm:prSet presAssocID="{BC9CEBA9-D605-4F5E-9CFD-FA69892DDC3E}" presName="parentText" presStyleLbl="node1" presStyleIdx="1" presStyleCnt="3">
        <dgm:presLayoutVars>
          <dgm:chMax val="0"/>
          <dgm:bulletEnabled val="1"/>
        </dgm:presLayoutVars>
      </dgm:prSet>
      <dgm:spPr/>
      <dgm:t>
        <a:bodyPr/>
        <a:lstStyle/>
        <a:p>
          <a:endParaRPr lang="en-US"/>
        </a:p>
      </dgm:t>
    </dgm:pt>
    <dgm:pt modelId="{9440E2DD-ABD8-452E-B209-575C457E00CE}" type="pres">
      <dgm:prSet presAssocID="{506EA58B-EFEF-4AEF-9A72-2BF8EC4070AD}" presName="spacer" presStyleCnt="0"/>
      <dgm:spPr/>
    </dgm:pt>
    <dgm:pt modelId="{1863F048-2319-48FE-A8D2-7FAE0569B6D5}" type="pres">
      <dgm:prSet presAssocID="{A5306658-B7A3-40BC-B3F4-D8E29A03EEAF}" presName="parentText" presStyleLbl="node1" presStyleIdx="2" presStyleCnt="3">
        <dgm:presLayoutVars>
          <dgm:chMax val="0"/>
          <dgm:bulletEnabled val="1"/>
        </dgm:presLayoutVars>
      </dgm:prSet>
      <dgm:spPr/>
      <dgm:t>
        <a:bodyPr/>
        <a:lstStyle/>
        <a:p>
          <a:endParaRPr lang="en-US"/>
        </a:p>
      </dgm:t>
    </dgm:pt>
  </dgm:ptLst>
  <dgm:cxnLst>
    <dgm:cxn modelId="{CDEDBBBE-26D0-4F71-ABA6-53EBDEDE3834}" type="presOf" srcId="{A5306658-B7A3-40BC-B3F4-D8E29A03EEAF}" destId="{1863F048-2319-48FE-A8D2-7FAE0569B6D5}" srcOrd="0" destOrd="0" presId="urn:microsoft.com/office/officeart/2005/8/layout/vList2"/>
    <dgm:cxn modelId="{AA08D964-5A59-4CCE-AC31-0F8D028253C4}" type="presOf" srcId="{661E7511-AD28-4D14-B15E-E7B262F4A8FE}" destId="{332BF63F-B9AD-4877-8342-37BA33448C66}" srcOrd="0" destOrd="0" presId="urn:microsoft.com/office/officeart/2005/8/layout/vList2"/>
    <dgm:cxn modelId="{ECDC02B6-D48D-427A-8840-F1D6A52F6851}" srcId="{661E7511-AD28-4D14-B15E-E7B262F4A8FE}" destId="{A5306658-B7A3-40BC-B3F4-D8E29A03EEAF}" srcOrd="2" destOrd="0" parTransId="{8B185436-B4E2-4C8E-9AC7-1C55EC327581}" sibTransId="{49CBADCF-71E3-4707-8021-AFB18F2E1EC1}"/>
    <dgm:cxn modelId="{7DD21123-DA94-40D1-9877-DF2D85E969B4}" srcId="{661E7511-AD28-4D14-B15E-E7B262F4A8FE}" destId="{0789678A-1C5B-40ED-A5C8-3CF6949409F4}" srcOrd="0" destOrd="0" parTransId="{2D55D1EB-5588-46DA-870F-E77B8A470AB1}" sibTransId="{CA51845A-2F26-4460-972A-9AC8BB3728AC}"/>
    <dgm:cxn modelId="{7FFAC440-0460-4E47-B5EA-2DDC174C3932}" type="presOf" srcId="{0789678A-1C5B-40ED-A5C8-3CF6949409F4}" destId="{8D59A5E4-09F4-41BA-9BB9-C2EC374C3B75}" srcOrd="0" destOrd="0" presId="urn:microsoft.com/office/officeart/2005/8/layout/vList2"/>
    <dgm:cxn modelId="{AC4DB73E-E2FF-4E18-A5AA-31389B454EBB}" srcId="{661E7511-AD28-4D14-B15E-E7B262F4A8FE}" destId="{BC9CEBA9-D605-4F5E-9CFD-FA69892DDC3E}" srcOrd="1" destOrd="0" parTransId="{CD625375-676D-4455-A895-EAB1C5A95F34}" sibTransId="{506EA58B-EFEF-4AEF-9A72-2BF8EC4070AD}"/>
    <dgm:cxn modelId="{DB0EBED2-3AE5-4DB7-A749-FBAF6DDCBAFB}" type="presOf" srcId="{BC9CEBA9-D605-4F5E-9CFD-FA69892DDC3E}" destId="{83D0F41A-FC0F-4D46-8D3C-3FBF6195D801}" srcOrd="0" destOrd="0" presId="urn:microsoft.com/office/officeart/2005/8/layout/vList2"/>
    <dgm:cxn modelId="{8278178F-37E8-4B72-816A-FC225D99CD2F}" type="presParOf" srcId="{332BF63F-B9AD-4877-8342-37BA33448C66}" destId="{8D59A5E4-09F4-41BA-9BB9-C2EC374C3B75}" srcOrd="0" destOrd="0" presId="urn:microsoft.com/office/officeart/2005/8/layout/vList2"/>
    <dgm:cxn modelId="{10DC4602-7A9B-4EA3-B45B-62DDF7A41380}" type="presParOf" srcId="{332BF63F-B9AD-4877-8342-37BA33448C66}" destId="{25DF1EF0-742B-44E6-BE0F-27947C0F969D}" srcOrd="1" destOrd="0" presId="urn:microsoft.com/office/officeart/2005/8/layout/vList2"/>
    <dgm:cxn modelId="{A2EA4938-71CD-4ACB-BF96-BEDF54DCA112}" type="presParOf" srcId="{332BF63F-B9AD-4877-8342-37BA33448C66}" destId="{83D0F41A-FC0F-4D46-8D3C-3FBF6195D801}" srcOrd="2" destOrd="0" presId="urn:microsoft.com/office/officeart/2005/8/layout/vList2"/>
    <dgm:cxn modelId="{E3D5CADE-6B7D-44FE-B613-99771894DC5A}" type="presParOf" srcId="{332BF63F-B9AD-4877-8342-37BA33448C66}" destId="{9440E2DD-ABD8-452E-B209-575C457E00CE}" srcOrd="3" destOrd="0" presId="urn:microsoft.com/office/officeart/2005/8/layout/vList2"/>
    <dgm:cxn modelId="{3A4150C8-3C0E-4C9F-B3FA-9C6FFB0FE097}" type="presParOf" srcId="{332BF63F-B9AD-4877-8342-37BA33448C66}" destId="{1863F048-2319-48FE-A8D2-7FAE0569B6D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6A2589-89AE-4F15-BA3F-2DA49D6D0C1B}"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FE988CB5-F694-45A1-83B7-7AD9ED8CEBBB}">
      <dgm:prSet custT="1"/>
      <dgm:spPr/>
      <dgm:t>
        <a:bodyPr/>
        <a:lstStyle/>
        <a:p>
          <a:pPr rtl="0"/>
          <a:r>
            <a:rPr lang="en-US" sz="1200" dirty="0" smtClean="0"/>
            <a:t>Enabling Active Directory associated roles and services</a:t>
          </a:r>
          <a:endParaRPr lang="en-US" sz="1200" dirty="0"/>
        </a:p>
      </dgm:t>
    </dgm:pt>
    <dgm:pt modelId="{DA81211B-1AE5-4B9C-8270-5F28E258E983}" type="parTrans" cxnId="{2C886221-6625-44F3-A442-A2AFFD154C1D}">
      <dgm:prSet/>
      <dgm:spPr/>
      <dgm:t>
        <a:bodyPr/>
        <a:lstStyle/>
        <a:p>
          <a:endParaRPr lang="en-US"/>
        </a:p>
      </dgm:t>
    </dgm:pt>
    <dgm:pt modelId="{C2273AAA-CF7D-40B3-AB22-67E9204AF138}" type="sibTrans" cxnId="{2C886221-6625-44F3-A442-A2AFFD154C1D}">
      <dgm:prSet/>
      <dgm:spPr/>
      <dgm:t>
        <a:bodyPr/>
        <a:lstStyle/>
        <a:p>
          <a:endParaRPr lang="en-US"/>
        </a:p>
      </dgm:t>
    </dgm:pt>
    <dgm:pt modelId="{7C8241CA-2EA1-458B-A2CE-3A6967B257CE}">
      <dgm:prSet custT="1"/>
      <dgm:spPr/>
      <dgm:t>
        <a:bodyPr/>
        <a:lstStyle/>
        <a:p>
          <a:pPr rtl="0"/>
          <a:r>
            <a:rPr lang="en-US" sz="1200" dirty="0" smtClean="0"/>
            <a:t>Active Directory standardization </a:t>
          </a:r>
          <a:endParaRPr lang="en-US" sz="1200" dirty="0"/>
        </a:p>
      </dgm:t>
    </dgm:pt>
    <dgm:pt modelId="{D9E2C4B3-517B-401A-9A44-C37CAEE92EA3}" type="parTrans" cxnId="{A323B4F4-1C85-4CC5-AA0A-9F92F7899851}">
      <dgm:prSet/>
      <dgm:spPr/>
      <dgm:t>
        <a:bodyPr/>
        <a:lstStyle/>
        <a:p>
          <a:endParaRPr lang="en-US"/>
        </a:p>
      </dgm:t>
    </dgm:pt>
    <dgm:pt modelId="{2312470D-A76E-4FA0-A390-E22AB8772F33}" type="sibTrans" cxnId="{A323B4F4-1C85-4CC5-AA0A-9F92F7899851}">
      <dgm:prSet/>
      <dgm:spPr/>
      <dgm:t>
        <a:bodyPr/>
        <a:lstStyle/>
        <a:p>
          <a:endParaRPr lang="en-US"/>
        </a:p>
      </dgm:t>
    </dgm:pt>
    <dgm:pt modelId="{CC55A7E0-8932-4DA5-B603-28ACE3318B62}">
      <dgm:prSet custT="1"/>
      <dgm:spPr/>
      <dgm:t>
        <a:bodyPr/>
        <a:lstStyle/>
        <a:p>
          <a:pPr rtl="0"/>
          <a:r>
            <a:rPr lang="en-US" sz="1200" smtClean="0"/>
            <a:t>Active Directory Upgradation or Migration</a:t>
          </a:r>
          <a:endParaRPr lang="en-US" sz="1200"/>
        </a:p>
      </dgm:t>
    </dgm:pt>
    <dgm:pt modelId="{AC90E74A-6D7E-49F9-B6C8-A258860FE797}" type="parTrans" cxnId="{755B0FD8-310C-444E-AA4D-335FD2117CB4}">
      <dgm:prSet/>
      <dgm:spPr/>
      <dgm:t>
        <a:bodyPr/>
        <a:lstStyle/>
        <a:p>
          <a:endParaRPr lang="en-US"/>
        </a:p>
      </dgm:t>
    </dgm:pt>
    <dgm:pt modelId="{2A1368A1-B0FD-48FF-B339-D2F07F5ECA94}" type="sibTrans" cxnId="{755B0FD8-310C-444E-AA4D-335FD2117CB4}">
      <dgm:prSet/>
      <dgm:spPr/>
      <dgm:t>
        <a:bodyPr/>
        <a:lstStyle/>
        <a:p>
          <a:endParaRPr lang="en-US"/>
        </a:p>
      </dgm:t>
    </dgm:pt>
    <dgm:pt modelId="{D6BB8C72-7523-4263-864B-EDF61827775F}">
      <dgm:prSet custT="1"/>
      <dgm:spPr/>
      <dgm:t>
        <a:bodyPr/>
        <a:lstStyle/>
        <a:p>
          <a:pPr rtl="0"/>
          <a:r>
            <a:rPr lang="en-US" sz="1200" smtClean="0"/>
            <a:t>AD restructuring by merger and consolidation </a:t>
          </a:r>
          <a:endParaRPr lang="en-US" sz="1200"/>
        </a:p>
      </dgm:t>
    </dgm:pt>
    <dgm:pt modelId="{A5FCA374-EA3E-4030-A9EE-27A365BAF52C}" type="parTrans" cxnId="{8675C4A4-6E84-438C-8FB0-53B4B62864C1}">
      <dgm:prSet/>
      <dgm:spPr/>
      <dgm:t>
        <a:bodyPr/>
        <a:lstStyle/>
        <a:p>
          <a:endParaRPr lang="en-US"/>
        </a:p>
      </dgm:t>
    </dgm:pt>
    <dgm:pt modelId="{B3DCB4FD-97D7-420A-9226-77984D27248F}" type="sibTrans" cxnId="{8675C4A4-6E84-438C-8FB0-53B4B62864C1}">
      <dgm:prSet/>
      <dgm:spPr/>
      <dgm:t>
        <a:bodyPr/>
        <a:lstStyle/>
        <a:p>
          <a:endParaRPr lang="en-US"/>
        </a:p>
      </dgm:t>
    </dgm:pt>
    <dgm:pt modelId="{40AEAB19-3814-452A-98DC-8602C10C0B6D}">
      <dgm:prSet custT="1"/>
      <dgm:spPr/>
      <dgm:t>
        <a:bodyPr/>
        <a:lstStyle/>
        <a:p>
          <a:pPr rtl="0"/>
          <a:r>
            <a:rPr lang="en-US" sz="1200" smtClean="0"/>
            <a:t>Integrate Active directory with other directory services like Novel E directory etc.</a:t>
          </a:r>
          <a:endParaRPr lang="en-US" sz="1200"/>
        </a:p>
      </dgm:t>
    </dgm:pt>
    <dgm:pt modelId="{394686BB-7586-4FE0-8946-D9AB4CA877CE}" type="parTrans" cxnId="{E4D49A0C-13A1-4BD1-B376-DFFD6D1D68EB}">
      <dgm:prSet/>
      <dgm:spPr/>
      <dgm:t>
        <a:bodyPr/>
        <a:lstStyle/>
        <a:p>
          <a:endParaRPr lang="en-US"/>
        </a:p>
      </dgm:t>
    </dgm:pt>
    <dgm:pt modelId="{F5AF6F02-6E21-4E30-8E4A-928415018E5A}" type="sibTrans" cxnId="{E4D49A0C-13A1-4BD1-B376-DFFD6D1D68EB}">
      <dgm:prSet/>
      <dgm:spPr/>
      <dgm:t>
        <a:bodyPr/>
        <a:lstStyle/>
        <a:p>
          <a:endParaRPr lang="en-US"/>
        </a:p>
      </dgm:t>
    </dgm:pt>
    <dgm:pt modelId="{A47663C8-464D-4A1B-96BA-1C3368EBB4AD}">
      <dgm:prSet custT="1"/>
      <dgm:spPr/>
      <dgm:t>
        <a:bodyPr/>
        <a:lstStyle/>
        <a:p>
          <a:pPr rtl="0"/>
          <a:r>
            <a:rPr lang="en-US" sz="1200" smtClean="0"/>
            <a:t>On premise active directory schema extension onto the cloud</a:t>
          </a:r>
          <a:endParaRPr lang="en-US" sz="1200"/>
        </a:p>
      </dgm:t>
    </dgm:pt>
    <dgm:pt modelId="{B1D5C86A-F173-418B-99EE-9338B6226918}" type="parTrans" cxnId="{1F5CB172-3DD8-4435-ACA6-5A866ECEDCBE}">
      <dgm:prSet/>
      <dgm:spPr/>
      <dgm:t>
        <a:bodyPr/>
        <a:lstStyle/>
        <a:p>
          <a:endParaRPr lang="en-US"/>
        </a:p>
      </dgm:t>
    </dgm:pt>
    <dgm:pt modelId="{154DAB65-32E8-4027-A98A-7EABBE6E02E3}" type="sibTrans" cxnId="{1F5CB172-3DD8-4435-ACA6-5A866ECEDCBE}">
      <dgm:prSet/>
      <dgm:spPr/>
      <dgm:t>
        <a:bodyPr/>
        <a:lstStyle/>
        <a:p>
          <a:endParaRPr lang="en-US"/>
        </a:p>
      </dgm:t>
    </dgm:pt>
    <dgm:pt modelId="{65F9E97C-C602-4128-9325-35AF3B45B44E}" type="pres">
      <dgm:prSet presAssocID="{B36A2589-89AE-4F15-BA3F-2DA49D6D0C1B}" presName="Name0" presStyleCnt="0">
        <dgm:presLayoutVars>
          <dgm:dir/>
          <dgm:resizeHandles val="exact"/>
        </dgm:presLayoutVars>
      </dgm:prSet>
      <dgm:spPr/>
      <dgm:t>
        <a:bodyPr/>
        <a:lstStyle/>
        <a:p>
          <a:endParaRPr lang="en-US"/>
        </a:p>
      </dgm:t>
    </dgm:pt>
    <dgm:pt modelId="{0F7DE628-98C4-44D2-A695-68BB01DF6826}" type="pres">
      <dgm:prSet presAssocID="{FE988CB5-F694-45A1-83B7-7AD9ED8CEBBB}" presName="node" presStyleLbl="node1" presStyleIdx="0" presStyleCnt="6">
        <dgm:presLayoutVars>
          <dgm:bulletEnabled val="1"/>
        </dgm:presLayoutVars>
      </dgm:prSet>
      <dgm:spPr/>
      <dgm:t>
        <a:bodyPr/>
        <a:lstStyle/>
        <a:p>
          <a:endParaRPr lang="en-US"/>
        </a:p>
      </dgm:t>
    </dgm:pt>
    <dgm:pt modelId="{01D65FF2-F060-4A9B-8CED-A7E77FFF5341}" type="pres">
      <dgm:prSet presAssocID="{C2273AAA-CF7D-40B3-AB22-67E9204AF138}" presName="sibTrans" presStyleCnt="0"/>
      <dgm:spPr/>
    </dgm:pt>
    <dgm:pt modelId="{3D81E1A8-155A-471D-822F-7F0F0C7C4D4E}" type="pres">
      <dgm:prSet presAssocID="{7C8241CA-2EA1-458B-A2CE-3A6967B257CE}" presName="node" presStyleLbl="node1" presStyleIdx="1" presStyleCnt="6">
        <dgm:presLayoutVars>
          <dgm:bulletEnabled val="1"/>
        </dgm:presLayoutVars>
      </dgm:prSet>
      <dgm:spPr/>
      <dgm:t>
        <a:bodyPr/>
        <a:lstStyle/>
        <a:p>
          <a:endParaRPr lang="en-US"/>
        </a:p>
      </dgm:t>
    </dgm:pt>
    <dgm:pt modelId="{147CC843-0552-44D3-BB1B-B80BF5D349B9}" type="pres">
      <dgm:prSet presAssocID="{2312470D-A76E-4FA0-A390-E22AB8772F33}" presName="sibTrans" presStyleCnt="0"/>
      <dgm:spPr/>
    </dgm:pt>
    <dgm:pt modelId="{C365F173-9590-46D2-A77F-5C3818C52E26}" type="pres">
      <dgm:prSet presAssocID="{CC55A7E0-8932-4DA5-B603-28ACE3318B62}" presName="node" presStyleLbl="node1" presStyleIdx="2" presStyleCnt="6">
        <dgm:presLayoutVars>
          <dgm:bulletEnabled val="1"/>
        </dgm:presLayoutVars>
      </dgm:prSet>
      <dgm:spPr/>
      <dgm:t>
        <a:bodyPr/>
        <a:lstStyle/>
        <a:p>
          <a:endParaRPr lang="en-US"/>
        </a:p>
      </dgm:t>
    </dgm:pt>
    <dgm:pt modelId="{03D5762D-D974-45DE-BABF-F43143E73DC8}" type="pres">
      <dgm:prSet presAssocID="{2A1368A1-B0FD-48FF-B339-D2F07F5ECA94}" presName="sibTrans" presStyleCnt="0"/>
      <dgm:spPr/>
    </dgm:pt>
    <dgm:pt modelId="{40677FBA-F042-4BFE-84EF-0C0A1D8CFBCB}" type="pres">
      <dgm:prSet presAssocID="{D6BB8C72-7523-4263-864B-EDF61827775F}" presName="node" presStyleLbl="node1" presStyleIdx="3" presStyleCnt="6">
        <dgm:presLayoutVars>
          <dgm:bulletEnabled val="1"/>
        </dgm:presLayoutVars>
      </dgm:prSet>
      <dgm:spPr/>
      <dgm:t>
        <a:bodyPr/>
        <a:lstStyle/>
        <a:p>
          <a:endParaRPr lang="en-US"/>
        </a:p>
      </dgm:t>
    </dgm:pt>
    <dgm:pt modelId="{5629DF74-BBE7-4A89-81E7-B86AB40CB7C9}" type="pres">
      <dgm:prSet presAssocID="{B3DCB4FD-97D7-420A-9226-77984D27248F}" presName="sibTrans" presStyleCnt="0"/>
      <dgm:spPr/>
    </dgm:pt>
    <dgm:pt modelId="{52D323ED-7DD6-4566-A3FB-2E032B323B74}" type="pres">
      <dgm:prSet presAssocID="{40AEAB19-3814-452A-98DC-8602C10C0B6D}" presName="node" presStyleLbl="node1" presStyleIdx="4" presStyleCnt="6">
        <dgm:presLayoutVars>
          <dgm:bulletEnabled val="1"/>
        </dgm:presLayoutVars>
      </dgm:prSet>
      <dgm:spPr/>
      <dgm:t>
        <a:bodyPr/>
        <a:lstStyle/>
        <a:p>
          <a:endParaRPr lang="en-US"/>
        </a:p>
      </dgm:t>
    </dgm:pt>
    <dgm:pt modelId="{DD2068F1-B435-4B9E-8E5C-FF6097A5D56D}" type="pres">
      <dgm:prSet presAssocID="{F5AF6F02-6E21-4E30-8E4A-928415018E5A}" presName="sibTrans" presStyleCnt="0"/>
      <dgm:spPr/>
    </dgm:pt>
    <dgm:pt modelId="{FB6BD5E6-B7E8-42DF-8F53-106D2BAEF74F}" type="pres">
      <dgm:prSet presAssocID="{A47663C8-464D-4A1B-96BA-1C3368EBB4AD}" presName="node" presStyleLbl="node1" presStyleIdx="5" presStyleCnt="6">
        <dgm:presLayoutVars>
          <dgm:bulletEnabled val="1"/>
        </dgm:presLayoutVars>
      </dgm:prSet>
      <dgm:spPr/>
      <dgm:t>
        <a:bodyPr/>
        <a:lstStyle/>
        <a:p>
          <a:endParaRPr lang="en-US"/>
        </a:p>
      </dgm:t>
    </dgm:pt>
  </dgm:ptLst>
  <dgm:cxnLst>
    <dgm:cxn modelId="{755B0FD8-310C-444E-AA4D-335FD2117CB4}" srcId="{B36A2589-89AE-4F15-BA3F-2DA49D6D0C1B}" destId="{CC55A7E0-8932-4DA5-B603-28ACE3318B62}" srcOrd="2" destOrd="0" parTransId="{AC90E74A-6D7E-49F9-B6C8-A258860FE797}" sibTransId="{2A1368A1-B0FD-48FF-B339-D2F07F5ECA94}"/>
    <dgm:cxn modelId="{FAE11443-5047-48AD-AFCE-D22CDE04FAC0}" type="presOf" srcId="{D6BB8C72-7523-4263-864B-EDF61827775F}" destId="{40677FBA-F042-4BFE-84EF-0C0A1D8CFBCB}" srcOrd="0" destOrd="0" presId="urn:microsoft.com/office/officeart/2005/8/layout/hList6"/>
    <dgm:cxn modelId="{1F5CB172-3DD8-4435-ACA6-5A866ECEDCBE}" srcId="{B36A2589-89AE-4F15-BA3F-2DA49D6D0C1B}" destId="{A47663C8-464D-4A1B-96BA-1C3368EBB4AD}" srcOrd="5" destOrd="0" parTransId="{B1D5C86A-F173-418B-99EE-9338B6226918}" sibTransId="{154DAB65-32E8-4027-A98A-7EABBE6E02E3}"/>
    <dgm:cxn modelId="{A323B4F4-1C85-4CC5-AA0A-9F92F7899851}" srcId="{B36A2589-89AE-4F15-BA3F-2DA49D6D0C1B}" destId="{7C8241CA-2EA1-458B-A2CE-3A6967B257CE}" srcOrd="1" destOrd="0" parTransId="{D9E2C4B3-517B-401A-9A44-C37CAEE92EA3}" sibTransId="{2312470D-A76E-4FA0-A390-E22AB8772F33}"/>
    <dgm:cxn modelId="{DE6BFAB9-0AEC-4933-B923-AE2EF196C04D}" type="presOf" srcId="{FE988CB5-F694-45A1-83B7-7AD9ED8CEBBB}" destId="{0F7DE628-98C4-44D2-A695-68BB01DF6826}" srcOrd="0" destOrd="0" presId="urn:microsoft.com/office/officeart/2005/8/layout/hList6"/>
    <dgm:cxn modelId="{3A1F3825-F185-467F-9BE0-C8592DFCCB4A}" type="presOf" srcId="{CC55A7E0-8932-4DA5-B603-28ACE3318B62}" destId="{C365F173-9590-46D2-A77F-5C3818C52E26}" srcOrd="0" destOrd="0" presId="urn:microsoft.com/office/officeart/2005/8/layout/hList6"/>
    <dgm:cxn modelId="{E4D49A0C-13A1-4BD1-B376-DFFD6D1D68EB}" srcId="{B36A2589-89AE-4F15-BA3F-2DA49D6D0C1B}" destId="{40AEAB19-3814-452A-98DC-8602C10C0B6D}" srcOrd="4" destOrd="0" parTransId="{394686BB-7586-4FE0-8946-D9AB4CA877CE}" sibTransId="{F5AF6F02-6E21-4E30-8E4A-928415018E5A}"/>
    <dgm:cxn modelId="{65BD8A03-30A8-4B2E-840B-E954E8E5DCF8}" type="presOf" srcId="{7C8241CA-2EA1-458B-A2CE-3A6967B257CE}" destId="{3D81E1A8-155A-471D-822F-7F0F0C7C4D4E}" srcOrd="0" destOrd="0" presId="urn:microsoft.com/office/officeart/2005/8/layout/hList6"/>
    <dgm:cxn modelId="{B6386B88-C027-4D75-A9B4-207F3EBB3545}" type="presOf" srcId="{40AEAB19-3814-452A-98DC-8602C10C0B6D}" destId="{52D323ED-7DD6-4566-A3FB-2E032B323B74}" srcOrd="0" destOrd="0" presId="urn:microsoft.com/office/officeart/2005/8/layout/hList6"/>
    <dgm:cxn modelId="{8675C4A4-6E84-438C-8FB0-53B4B62864C1}" srcId="{B36A2589-89AE-4F15-BA3F-2DA49D6D0C1B}" destId="{D6BB8C72-7523-4263-864B-EDF61827775F}" srcOrd="3" destOrd="0" parTransId="{A5FCA374-EA3E-4030-A9EE-27A365BAF52C}" sibTransId="{B3DCB4FD-97D7-420A-9226-77984D27248F}"/>
    <dgm:cxn modelId="{2C886221-6625-44F3-A442-A2AFFD154C1D}" srcId="{B36A2589-89AE-4F15-BA3F-2DA49D6D0C1B}" destId="{FE988CB5-F694-45A1-83B7-7AD9ED8CEBBB}" srcOrd="0" destOrd="0" parTransId="{DA81211B-1AE5-4B9C-8270-5F28E258E983}" sibTransId="{C2273AAA-CF7D-40B3-AB22-67E9204AF138}"/>
    <dgm:cxn modelId="{CB937E23-8B4E-4099-9128-CB9AA6F476C2}" type="presOf" srcId="{A47663C8-464D-4A1B-96BA-1C3368EBB4AD}" destId="{FB6BD5E6-B7E8-42DF-8F53-106D2BAEF74F}" srcOrd="0" destOrd="0" presId="urn:microsoft.com/office/officeart/2005/8/layout/hList6"/>
    <dgm:cxn modelId="{1EC23B36-7231-41E8-98B7-0E11A53E0C61}" type="presOf" srcId="{B36A2589-89AE-4F15-BA3F-2DA49D6D0C1B}" destId="{65F9E97C-C602-4128-9325-35AF3B45B44E}" srcOrd="0" destOrd="0" presId="urn:microsoft.com/office/officeart/2005/8/layout/hList6"/>
    <dgm:cxn modelId="{5D0A21DC-8B17-4CE3-BB57-FD057C13D8D3}" type="presParOf" srcId="{65F9E97C-C602-4128-9325-35AF3B45B44E}" destId="{0F7DE628-98C4-44D2-A695-68BB01DF6826}" srcOrd="0" destOrd="0" presId="urn:microsoft.com/office/officeart/2005/8/layout/hList6"/>
    <dgm:cxn modelId="{4FABE41D-E3F7-4AC2-BB4A-5CD41A524474}" type="presParOf" srcId="{65F9E97C-C602-4128-9325-35AF3B45B44E}" destId="{01D65FF2-F060-4A9B-8CED-A7E77FFF5341}" srcOrd="1" destOrd="0" presId="urn:microsoft.com/office/officeart/2005/8/layout/hList6"/>
    <dgm:cxn modelId="{8BC75CC8-5475-48FF-A343-87FB5B8680DD}" type="presParOf" srcId="{65F9E97C-C602-4128-9325-35AF3B45B44E}" destId="{3D81E1A8-155A-471D-822F-7F0F0C7C4D4E}" srcOrd="2" destOrd="0" presId="urn:microsoft.com/office/officeart/2005/8/layout/hList6"/>
    <dgm:cxn modelId="{AB5B5C48-0CE5-430D-BD13-72093E6EF472}" type="presParOf" srcId="{65F9E97C-C602-4128-9325-35AF3B45B44E}" destId="{147CC843-0552-44D3-BB1B-B80BF5D349B9}" srcOrd="3" destOrd="0" presId="urn:microsoft.com/office/officeart/2005/8/layout/hList6"/>
    <dgm:cxn modelId="{19F24757-E283-435A-A470-E8838C2C9DE6}" type="presParOf" srcId="{65F9E97C-C602-4128-9325-35AF3B45B44E}" destId="{C365F173-9590-46D2-A77F-5C3818C52E26}" srcOrd="4" destOrd="0" presId="urn:microsoft.com/office/officeart/2005/8/layout/hList6"/>
    <dgm:cxn modelId="{5A823242-0F0F-4B44-94C5-AEA194992925}" type="presParOf" srcId="{65F9E97C-C602-4128-9325-35AF3B45B44E}" destId="{03D5762D-D974-45DE-BABF-F43143E73DC8}" srcOrd="5" destOrd="0" presId="urn:microsoft.com/office/officeart/2005/8/layout/hList6"/>
    <dgm:cxn modelId="{4E4CCFA0-3B6C-4EE5-8FB7-505EE9804D42}" type="presParOf" srcId="{65F9E97C-C602-4128-9325-35AF3B45B44E}" destId="{40677FBA-F042-4BFE-84EF-0C0A1D8CFBCB}" srcOrd="6" destOrd="0" presId="urn:microsoft.com/office/officeart/2005/8/layout/hList6"/>
    <dgm:cxn modelId="{7579337E-1739-4B1F-A9F5-F3E06A87FC0B}" type="presParOf" srcId="{65F9E97C-C602-4128-9325-35AF3B45B44E}" destId="{5629DF74-BBE7-4A89-81E7-B86AB40CB7C9}" srcOrd="7" destOrd="0" presId="urn:microsoft.com/office/officeart/2005/8/layout/hList6"/>
    <dgm:cxn modelId="{6F0F42B6-D839-4378-8F16-958CF9C93027}" type="presParOf" srcId="{65F9E97C-C602-4128-9325-35AF3B45B44E}" destId="{52D323ED-7DD6-4566-A3FB-2E032B323B74}" srcOrd="8" destOrd="0" presId="urn:microsoft.com/office/officeart/2005/8/layout/hList6"/>
    <dgm:cxn modelId="{8D7F4392-8E93-4B89-83A9-CE6580016B2D}" type="presParOf" srcId="{65F9E97C-C602-4128-9325-35AF3B45B44E}" destId="{DD2068F1-B435-4B9E-8E5C-FF6097A5D56D}" srcOrd="9" destOrd="0" presId="urn:microsoft.com/office/officeart/2005/8/layout/hList6"/>
    <dgm:cxn modelId="{26D3461B-CE03-471D-BA30-948EBD556FD1}" type="presParOf" srcId="{65F9E97C-C602-4128-9325-35AF3B45B44E}" destId="{FB6BD5E6-B7E8-42DF-8F53-106D2BAEF74F}" srcOrd="10" destOrd="0" presId="urn:microsoft.com/office/officeart/2005/8/layout/h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94DBFF-ED76-4160-868E-45879351F13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F259B43-B095-48AE-A5B0-B03B6FF37435}">
      <dgm:prSet custT="1"/>
      <dgm:spPr/>
      <dgm:t>
        <a:bodyPr/>
        <a:lstStyle/>
        <a:p>
          <a:pPr rtl="0"/>
          <a:r>
            <a:rPr lang="en-US" sz="1200" dirty="0" smtClean="0"/>
            <a:t>This phase comprises of Assessment and data gathering of source and target domain. Data will be gathered as per the business requirements and technical goals. </a:t>
          </a:r>
          <a:endParaRPr lang="en-US" sz="1200" dirty="0"/>
        </a:p>
      </dgm:t>
    </dgm:pt>
    <dgm:pt modelId="{F2319959-3F04-41CA-B40C-C950BB7ECA25}" type="parTrans" cxnId="{E84FED74-0569-4256-A2F3-B77C775EA7DC}">
      <dgm:prSet/>
      <dgm:spPr/>
      <dgm:t>
        <a:bodyPr/>
        <a:lstStyle/>
        <a:p>
          <a:endParaRPr lang="en-US"/>
        </a:p>
      </dgm:t>
    </dgm:pt>
    <dgm:pt modelId="{C1C0FF05-CF18-4993-8B3C-D74140C7533C}" type="sibTrans" cxnId="{E84FED74-0569-4256-A2F3-B77C775EA7DC}">
      <dgm:prSet/>
      <dgm:spPr/>
      <dgm:t>
        <a:bodyPr/>
        <a:lstStyle/>
        <a:p>
          <a:endParaRPr lang="en-US"/>
        </a:p>
      </dgm:t>
    </dgm:pt>
    <dgm:pt modelId="{AA1C7893-C9C4-4D85-978D-37241CDC5A20}">
      <dgm:prSet custT="1"/>
      <dgm:spPr/>
      <dgm:t>
        <a:bodyPr/>
        <a:lstStyle/>
        <a:p>
          <a:pPr rtl="0"/>
          <a:r>
            <a:rPr lang="en-US" sz="1200" dirty="0" smtClean="0"/>
            <a:t>To understand the current state of the Active Directory (AD) environment, necessary data will be gathered from source as well as target environment for analysis and planning. </a:t>
          </a:r>
          <a:endParaRPr lang="en-US" sz="1200" dirty="0"/>
        </a:p>
      </dgm:t>
    </dgm:pt>
    <dgm:pt modelId="{B49B4EF8-0974-4144-8DC2-20B232AF9C4F}" type="parTrans" cxnId="{A4DC5BB9-AA12-4966-976C-179E451A913B}">
      <dgm:prSet/>
      <dgm:spPr/>
      <dgm:t>
        <a:bodyPr/>
        <a:lstStyle/>
        <a:p>
          <a:endParaRPr lang="en-US"/>
        </a:p>
      </dgm:t>
    </dgm:pt>
    <dgm:pt modelId="{7F97B165-45F6-401C-AC7C-D3C2B3377AB0}" type="sibTrans" cxnId="{A4DC5BB9-AA12-4966-976C-179E451A913B}">
      <dgm:prSet/>
      <dgm:spPr/>
      <dgm:t>
        <a:bodyPr/>
        <a:lstStyle/>
        <a:p>
          <a:endParaRPr lang="en-US"/>
        </a:p>
      </dgm:t>
    </dgm:pt>
    <dgm:pt modelId="{CBCB5D8A-865F-4343-A18E-C35B6FB43D19}" type="pres">
      <dgm:prSet presAssocID="{C894DBFF-ED76-4160-868E-45879351F136}" presName="linear" presStyleCnt="0">
        <dgm:presLayoutVars>
          <dgm:animLvl val="lvl"/>
          <dgm:resizeHandles val="exact"/>
        </dgm:presLayoutVars>
      </dgm:prSet>
      <dgm:spPr/>
      <dgm:t>
        <a:bodyPr/>
        <a:lstStyle/>
        <a:p>
          <a:endParaRPr lang="en-US"/>
        </a:p>
      </dgm:t>
    </dgm:pt>
    <dgm:pt modelId="{583387B5-5F69-4208-9416-3A66BC991B85}" type="pres">
      <dgm:prSet presAssocID="{6F259B43-B095-48AE-A5B0-B03B6FF37435}" presName="parentText" presStyleLbl="node1" presStyleIdx="0" presStyleCnt="2">
        <dgm:presLayoutVars>
          <dgm:chMax val="0"/>
          <dgm:bulletEnabled val="1"/>
        </dgm:presLayoutVars>
      </dgm:prSet>
      <dgm:spPr/>
      <dgm:t>
        <a:bodyPr/>
        <a:lstStyle/>
        <a:p>
          <a:endParaRPr lang="en-US"/>
        </a:p>
      </dgm:t>
    </dgm:pt>
    <dgm:pt modelId="{3F902461-C4E7-4ADF-AF3B-A774B5B68FB3}" type="pres">
      <dgm:prSet presAssocID="{C1C0FF05-CF18-4993-8B3C-D74140C7533C}" presName="spacer" presStyleCnt="0"/>
      <dgm:spPr/>
    </dgm:pt>
    <dgm:pt modelId="{2D6E85FB-6425-43EE-BD98-66F073F18DD1}" type="pres">
      <dgm:prSet presAssocID="{AA1C7893-C9C4-4D85-978D-37241CDC5A20}" presName="parentText" presStyleLbl="node1" presStyleIdx="1" presStyleCnt="2">
        <dgm:presLayoutVars>
          <dgm:chMax val="0"/>
          <dgm:bulletEnabled val="1"/>
        </dgm:presLayoutVars>
      </dgm:prSet>
      <dgm:spPr/>
      <dgm:t>
        <a:bodyPr/>
        <a:lstStyle/>
        <a:p>
          <a:endParaRPr lang="en-US"/>
        </a:p>
      </dgm:t>
    </dgm:pt>
  </dgm:ptLst>
  <dgm:cxnLst>
    <dgm:cxn modelId="{82415781-EDD0-4EEA-9342-B3FA971D6DD9}" type="presOf" srcId="{6F259B43-B095-48AE-A5B0-B03B6FF37435}" destId="{583387B5-5F69-4208-9416-3A66BC991B85}" srcOrd="0" destOrd="0" presId="urn:microsoft.com/office/officeart/2005/8/layout/vList2"/>
    <dgm:cxn modelId="{5E1E7D77-3522-4D88-B7BB-AFB11643247A}" type="presOf" srcId="{AA1C7893-C9C4-4D85-978D-37241CDC5A20}" destId="{2D6E85FB-6425-43EE-BD98-66F073F18DD1}" srcOrd="0" destOrd="0" presId="urn:microsoft.com/office/officeart/2005/8/layout/vList2"/>
    <dgm:cxn modelId="{A4DC5BB9-AA12-4966-976C-179E451A913B}" srcId="{C894DBFF-ED76-4160-868E-45879351F136}" destId="{AA1C7893-C9C4-4D85-978D-37241CDC5A20}" srcOrd="1" destOrd="0" parTransId="{B49B4EF8-0974-4144-8DC2-20B232AF9C4F}" sibTransId="{7F97B165-45F6-401C-AC7C-D3C2B3377AB0}"/>
    <dgm:cxn modelId="{E84FED74-0569-4256-A2F3-B77C775EA7DC}" srcId="{C894DBFF-ED76-4160-868E-45879351F136}" destId="{6F259B43-B095-48AE-A5B0-B03B6FF37435}" srcOrd="0" destOrd="0" parTransId="{F2319959-3F04-41CA-B40C-C950BB7ECA25}" sibTransId="{C1C0FF05-CF18-4993-8B3C-D74140C7533C}"/>
    <dgm:cxn modelId="{4EEFFA5E-0EDE-4278-8C0B-924598E40DE3}" type="presOf" srcId="{C894DBFF-ED76-4160-868E-45879351F136}" destId="{CBCB5D8A-865F-4343-A18E-C35B6FB43D19}" srcOrd="0" destOrd="0" presId="urn:microsoft.com/office/officeart/2005/8/layout/vList2"/>
    <dgm:cxn modelId="{60CEA44B-7F5A-4808-9316-FD4C6A673C66}" type="presParOf" srcId="{CBCB5D8A-865F-4343-A18E-C35B6FB43D19}" destId="{583387B5-5F69-4208-9416-3A66BC991B85}" srcOrd="0" destOrd="0" presId="urn:microsoft.com/office/officeart/2005/8/layout/vList2"/>
    <dgm:cxn modelId="{22583A79-92E9-4F29-9ECC-676A9AE20B7B}" type="presParOf" srcId="{CBCB5D8A-865F-4343-A18E-C35B6FB43D19}" destId="{3F902461-C4E7-4ADF-AF3B-A774B5B68FB3}" srcOrd="1" destOrd="0" presId="urn:microsoft.com/office/officeart/2005/8/layout/vList2"/>
    <dgm:cxn modelId="{8A177944-5ED8-47BA-969A-8A506D6D0F76}" type="presParOf" srcId="{CBCB5D8A-865F-4343-A18E-C35B6FB43D19}" destId="{2D6E85FB-6425-43EE-BD98-66F073F18DD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D9ED7CF-7D9A-4594-8EAA-C58B1068C12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365BEC8-333B-4A95-9CF4-524D7D51548E}">
      <dgm:prSet custT="1"/>
      <dgm:spPr/>
      <dgm:t>
        <a:bodyPr/>
        <a:lstStyle/>
        <a:p>
          <a:pPr rtl="0"/>
          <a:r>
            <a:rPr lang="en-US" sz="1100" dirty="0" smtClean="0"/>
            <a:t>Seamlessly synchronizing on-premises schema extensions to Azure AD or AWS.</a:t>
          </a:r>
          <a:endParaRPr lang="en-US" sz="1100" dirty="0"/>
        </a:p>
      </dgm:t>
    </dgm:pt>
    <dgm:pt modelId="{655AE85F-0353-4882-861D-BB66D5890EC5}" type="parTrans" cxnId="{278C0251-261A-4EE2-8C37-1403BD8486FD}">
      <dgm:prSet/>
      <dgm:spPr/>
      <dgm:t>
        <a:bodyPr/>
        <a:lstStyle/>
        <a:p>
          <a:endParaRPr lang="en-US"/>
        </a:p>
      </dgm:t>
    </dgm:pt>
    <dgm:pt modelId="{5618A943-43F2-4015-B33E-15E9A03E5EB9}" type="sibTrans" cxnId="{278C0251-261A-4EE2-8C37-1403BD8486FD}">
      <dgm:prSet/>
      <dgm:spPr/>
      <dgm:t>
        <a:bodyPr/>
        <a:lstStyle/>
        <a:p>
          <a:endParaRPr lang="en-US"/>
        </a:p>
      </dgm:t>
    </dgm:pt>
    <dgm:pt modelId="{A230E0F5-D8F0-47BB-8A1C-3C4D373CDADC}">
      <dgm:prSet custT="1"/>
      <dgm:spPr/>
      <dgm:t>
        <a:bodyPr/>
        <a:lstStyle/>
        <a:p>
          <a:pPr rtl="0"/>
          <a:r>
            <a:rPr lang="en-US" sz="1000" dirty="0" smtClean="0"/>
            <a:t>Smooth consolidation of Active Directory (AD) using Binary tree -AD migrator or Quest migration manager during business merger and acquisition. Parameters like politics, cost justification and complexity will be considered during AD consolidation. </a:t>
          </a:r>
          <a:endParaRPr lang="en-US" sz="1000" dirty="0"/>
        </a:p>
      </dgm:t>
    </dgm:pt>
    <dgm:pt modelId="{8B3ADABA-A6F8-4119-B006-F6979D526630}" type="parTrans" cxnId="{88424949-FC12-40E3-A7F4-F42307EE5470}">
      <dgm:prSet/>
      <dgm:spPr/>
      <dgm:t>
        <a:bodyPr/>
        <a:lstStyle/>
        <a:p>
          <a:endParaRPr lang="en-US"/>
        </a:p>
      </dgm:t>
    </dgm:pt>
    <dgm:pt modelId="{C379A929-AE25-4E33-A625-FF0A7A5C0A0E}" type="sibTrans" cxnId="{88424949-FC12-40E3-A7F4-F42307EE5470}">
      <dgm:prSet/>
      <dgm:spPr/>
      <dgm:t>
        <a:bodyPr/>
        <a:lstStyle/>
        <a:p>
          <a:endParaRPr lang="en-US"/>
        </a:p>
      </dgm:t>
    </dgm:pt>
    <dgm:pt modelId="{2520AA81-1173-40B9-A752-0961C320B043}">
      <dgm:prSet custT="1"/>
      <dgm:spPr/>
      <dgm:t>
        <a:bodyPr/>
        <a:lstStyle/>
        <a:p>
          <a:pPr rtl="0"/>
          <a:r>
            <a:rPr lang="en-US" sz="1100" dirty="0" smtClean="0"/>
            <a:t>To enhance capabilities by introducing latest services and features associated with the Active Directory 2016. </a:t>
          </a:r>
          <a:endParaRPr lang="en-US" sz="1100" dirty="0"/>
        </a:p>
      </dgm:t>
    </dgm:pt>
    <dgm:pt modelId="{36E59FF1-3EF8-4B1B-B053-4A2FFFCE6B16}" type="parTrans" cxnId="{0DDA615B-9DB7-4263-A5D3-4511CE4318FC}">
      <dgm:prSet/>
      <dgm:spPr/>
      <dgm:t>
        <a:bodyPr/>
        <a:lstStyle/>
        <a:p>
          <a:endParaRPr lang="en-US"/>
        </a:p>
      </dgm:t>
    </dgm:pt>
    <dgm:pt modelId="{BDA4D79D-A5AF-41AE-B6AC-1273ADE5798E}" type="sibTrans" cxnId="{0DDA615B-9DB7-4263-A5D3-4511CE4318FC}">
      <dgm:prSet/>
      <dgm:spPr/>
      <dgm:t>
        <a:bodyPr/>
        <a:lstStyle/>
        <a:p>
          <a:endParaRPr lang="en-US"/>
        </a:p>
      </dgm:t>
    </dgm:pt>
    <dgm:pt modelId="{432E61BA-1474-47EC-A299-2E2895C75DEF}">
      <dgm:prSet custT="1"/>
      <dgm:spPr/>
      <dgm:t>
        <a:bodyPr/>
        <a:lstStyle/>
        <a:p>
          <a:pPr rtl="0"/>
          <a:r>
            <a:rPr lang="en-US" sz="1100" dirty="0" smtClean="0"/>
            <a:t>To secure access to specific corporate applications and resources. To make operational management easier.</a:t>
          </a:r>
          <a:endParaRPr lang="en-US" sz="1100" dirty="0"/>
        </a:p>
      </dgm:t>
    </dgm:pt>
    <dgm:pt modelId="{E92D434E-7B5B-4D5C-9CCB-ED8CC9535348}" type="parTrans" cxnId="{80C3929F-77FE-49B9-B850-2E7A29AFA83E}">
      <dgm:prSet/>
      <dgm:spPr/>
      <dgm:t>
        <a:bodyPr/>
        <a:lstStyle/>
        <a:p>
          <a:endParaRPr lang="en-US"/>
        </a:p>
      </dgm:t>
    </dgm:pt>
    <dgm:pt modelId="{CCEECBEC-803D-4A01-BFDF-A79D549E5F2D}" type="sibTrans" cxnId="{80C3929F-77FE-49B9-B850-2E7A29AFA83E}">
      <dgm:prSet/>
      <dgm:spPr/>
      <dgm:t>
        <a:bodyPr/>
        <a:lstStyle/>
        <a:p>
          <a:endParaRPr lang="en-US"/>
        </a:p>
      </dgm:t>
    </dgm:pt>
    <dgm:pt modelId="{790B7EEA-14E8-456D-8674-A9BDBA447342}">
      <dgm:prSet custT="1"/>
      <dgm:spPr/>
      <dgm:t>
        <a:bodyPr/>
        <a:lstStyle/>
        <a:p>
          <a:pPr rtl="0"/>
          <a:r>
            <a:rPr lang="en-US" sz="1100" smtClean="0"/>
            <a:t>Enabling of IAM like single sign on, multifactor authentication etc.  </a:t>
          </a:r>
          <a:endParaRPr lang="en-US" sz="1100"/>
        </a:p>
      </dgm:t>
    </dgm:pt>
    <dgm:pt modelId="{2C3DF756-F06E-48A0-A4AD-485E96519A6F}" type="parTrans" cxnId="{D0768814-0497-4BE2-809B-4A2BCDD2DD17}">
      <dgm:prSet/>
      <dgm:spPr/>
      <dgm:t>
        <a:bodyPr/>
        <a:lstStyle/>
        <a:p>
          <a:endParaRPr lang="en-US"/>
        </a:p>
      </dgm:t>
    </dgm:pt>
    <dgm:pt modelId="{BCE480F4-0C93-4DB7-8427-00051D1AB487}" type="sibTrans" cxnId="{D0768814-0497-4BE2-809B-4A2BCDD2DD17}">
      <dgm:prSet/>
      <dgm:spPr/>
      <dgm:t>
        <a:bodyPr/>
        <a:lstStyle/>
        <a:p>
          <a:endParaRPr lang="en-US"/>
        </a:p>
      </dgm:t>
    </dgm:pt>
    <dgm:pt modelId="{2E5CD972-1299-46A9-BCEC-0E2032223C2B}">
      <dgm:prSet custT="1"/>
      <dgm:spPr/>
      <dgm:t>
        <a:bodyPr/>
        <a:lstStyle/>
        <a:p>
          <a:pPr rtl="0"/>
          <a:r>
            <a:rPr lang="en-US" sz="1100" dirty="0" smtClean="0"/>
            <a:t>Active Directory higher functional level / 2016 in post migration of legacy AD environment.  </a:t>
          </a:r>
          <a:endParaRPr lang="en-US" sz="1100" dirty="0"/>
        </a:p>
      </dgm:t>
    </dgm:pt>
    <dgm:pt modelId="{3728D4BD-9F9E-4322-8D2C-0F29D473CB9E}" type="sibTrans" cxnId="{129FB6B5-54BF-4053-9BB5-C5FC8F808E2D}">
      <dgm:prSet/>
      <dgm:spPr/>
      <dgm:t>
        <a:bodyPr/>
        <a:lstStyle/>
        <a:p>
          <a:endParaRPr lang="en-US"/>
        </a:p>
      </dgm:t>
    </dgm:pt>
    <dgm:pt modelId="{697B8BAE-866A-4BF7-B7E7-B41EB2124D3A}" type="parTrans" cxnId="{129FB6B5-54BF-4053-9BB5-C5FC8F808E2D}">
      <dgm:prSet/>
      <dgm:spPr/>
      <dgm:t>
        <a:bodyPr/>
        <a:lstStyle/>
        <a:p>
          <a:endParaRPr lang="en-US"/>
        </a:p>
      </dgm:t>
    </dgm:pt>
    <dgm:pt modelId="{872A5430-ACA5-42DA-9934-0E4F40AB2066}" type="pres">
      <dgm:prSet presAssocID="{FD9ED7CF-7D9A-4594-8EAA-C58B1068C123}" presName="linear" presStyleCnt="0">
        <dgm:presLayoutVars>
          <dgm:animLvl val="lvl"/>
          <dgm:resizeHandles val="exact"/>
        </dgm:presLayoutVars>
      </dgm:prSet>
      <dgm:spPr/>
      <dgm:t>
        <a:bodyPr/>
        <a:lstStyle/>
        <a:p>
          <a:endParaRPr lang="en-US"/>
        </a:p>
      </dgm:t>
    </dgm:pt>
    <dgm:pt modelId="{001EF59A-EFE3-4CEE-B337-26EFDADA89B5}" type="pres">
      <dgm:prSet presAssocID="{1365BEC8-333B-4A95-9CF4-524D7D51548E}" presName="parentText" presStyleLbl="node1" presStyleIdx="0" presStyleCnt="6">
        <dgm:presLayoutVars>
          <dgm:chMax val="0"/>
          <dgm:bulletEnabled val="1"/>
        </dgm:presLayoutVars>
      </dgm:prSet>
      <dgm:spPr/>
      <dgm:t>
        <a:bodyPr/>
        <a:lstStyle/>
        <a:p>
          <a:endParaRPr lang="en-US"/>
        </a:p>
      </dgm:t>
    </dgm:pt>
    <dgm:pt modelId="{B99C4114-2DB4-4E2E-9424-CD617D8EC8F0}" type="pres">
      <dgm:prSet presAssocID="{5618A943-43F2-4015-B33E-15E9A03E5EB9}" presName="spacer" presStyleCnt="0"/>
      <dgm:spPr/>
    </dgm:pt>
    <dgm:pt modelId="{A0ED2640-A4B1-44F1-8CE8-9A34AB0BD03D}" type="pres">
      <dgm:prSet presAssocID="{A230E0F5-D8F0-47BB-8A1C-3C4D373CDADC}" presName="parentText" presStyleLbl="node1" presStyleIdx="1" presStyleCnt="6">
        <dgm:presLayoutVars>
          <dgm:chMax val="0"/>
          <dgm:bulletEnabled val="1"/>
        </dgm:presLayoutVars>
      </dgm:prSet>
      <dgm:spPr/>
      <dgm:t>
        <a:bodyPr/>
        <a:lstStyle/>
        <a:p>
          <a:endParaRPr lang="en-US"/>
        </a:p>
      </dgm:t>
    </dgm:pt>
    <dgm:pt modelId="{A3C54E8C-2ABE-4A04-9BB4-F6FC5E33717F}" type="pres">
      <dgm:prSet presAssocID="{C379A929-AE25-4E33-A625-FF0A7A5C0A0E}" presName="spacer" presStyleCnt="0"/>
      <dgm:spPr/>
    </dgm:pt>
    <dgm:pt modelId="{32BCC49E-9E48-404B-B2FB-ED00B5675D85}" type="pres">
      <dgm:prSet presAssocID="{2520AA81-1173-40B9-A752-0961C320B043}" presName="parentText" presStyleLbl="node1" presStyleIdx="2" presStyleCnt="6">
        <dgm:presLayoutVars>
          <dgm:chMax val="0"/>
          <dgm:bulletEnabled val="1"/>
        </dgm:presLayoutVars>
      </dgm:prSet>
      <dgm:spPr/>
      <dgm:t>
        <a:bodyPr/>
        <a:lstStyle/>
        <a:p>
          <a:endParaRPr lang="en-US"/>
        </a:p>
      </dgm:t>
    </dgm:pt>
    <dgm:pt modelId="{8B99B5DA-FB37-4BA2-8765-8F2B78F9449B}" type="pres">
      <dgm:prSet presAssocID="{BDA4D79D-A5AF-41AE-B6AC-1273ADE5798E}" presName="spacer" presStyleCnt="0"/>
      <dgm:spPr/>
    </dgm:pt>
    <dgm:pt modelId="{052411FF-162F-44EC-A21F-19B2631BB975}" type="pres">
      <dgm:prSet presAssocID="{2E5CD972-1299-46A9-BCEC-0E2032223C2B}" presName="parentText" presStyleLbl="node1" presStyleIdx="3" presStyleCnt="6" custLinFactNeighborX="0" custLinFactNeighborY="-76110">
        <dgm:presLayoutVars>
          <dgm:chMax val="0"/>
          <dgm:bulletEnabled val="1"/>
        </dgm:presLayoutVars>
      </dgm:prSet>
      <dgm:spPr/>
      <dgm:t>
        <a:bodyPr/>
        <a:lstStyle/>
        <a:p>
          <a:endParaRPr lang="en-US"/>
        </a:p>
      </dgm:t>
    </dgm:pt>
    <dgm:pt modelId="{21AC0C58-25F5-41B1-9C38-874610EDCDB8}" type="pres">
      <dgm:prSet presAssocID="{3728D4BD-9F9E-4322-8D2C-0F29D473CB9E}" presName="spacer" presStyleCnt="0"/>
      <dgm:spPr/>
    </dgm:pt>
    <dgm:pt modelId="{49BFCB0B-430B-4F58-8B03-A2C2A602F709}" type="pres">
      <dgm:prSet presAssocID="{432E61BA-1474-47EC-A299-2E2895C75DEF}" presName="parentText" presStyleLbl="node1" presStyleIdx="4" presStyleCnt="6">
        <dgm:presLayoutVars>
          <dgm:chMax val="0"/>
          <dgm:bulletEnabled val="1"/>
        </dgm:presLayoutVars>
      </dgm:prSet>
      <dgm:spPr/>
      <dgm:t>
        <a:bodyPr/>
        <a:lstStyle/>
        <a:p>
          <a:endParaRPr lang="en-US"/>
        </a:p>
      </dgm:t>
    </dgm:pt>
    <dgm:pt modelId="{9CE09B02-954F-4174-B6D1-EAA4155C932A}" type="pres">
      <dgm:prSet presAssocID="{CCEECBEC-803D-4A01-BFDF-A79D549E5F2D}" presName="spacer" presStyleCnt="0"/>
      <dgm:spPr/>
    </dgm:pt>
    <dgm:pt modelId="{7987DC43-14FD-4656-8AD6-E908D99340EB}" type="pres">
      <dgm:prSet presAssocID="{790B7EEA-14E8-456D-8674-A9BDBA447342}" presName="parentText" presStyleLbl="node1" presStyleIdx="5" presStyleCnt="6">
        <dgm:presLayoutVars>
          <dgm:chMax val="0"/>
          <dgm:bulletEnabled val="1"/>
        </dgm:presLayoutVars>
      </dgm:prSet>
      <dgm:spPr/>
      <dgm:t>
        <a:bodyPr/>
        <a:lstStyle/>
        <a:p>
          <a:endParaRPr lang="en-US"/>
        </a:p>
      </dgm:t>
    </dgm:pt>
  </dgm:ptLst>
  <dgm:cxnLst>
    <dgm:cxn modelId="{A9D5C93D-4B31-47F9-9D83-5B8176BA3AE9}" type="presOf" srcId="{1365BEC8-333B-4A95-9CF4-524D7D51548E}" destId="{001EF59A-EFE3-4CEE-B337-26EFDADA89B5}" srcOrd="0" destOrd="0" presId="urn:microsoft.com/office/officeart/2005/8/layout/vList2"/>
    <dgm:cxn modelId="{B4B43C69-F154-4697-8A73-4CE43004A46A}" type="presOf" srcId="{2520AA81-1173-40B9-A752-0961C320B043}" destId="{32BCC49E-9E48-404B-B2FB-ED00B5675D85}" srcOrd="0" destOrd="0" presId="urn:microsoft.com/office/officeart/2005/8/layout/vList2"/>
    <dgm:cxn modelId="{39ECB92F-75A9-4A18-AF6A-19B5A11E4590}" type="presOf" srcId="{2E5CD972-1299-46A9-BCEC-0E2032223C2B}" destId="{052411FF-162F-44EC-A21F-19B2631BB975}" srcOrd="0" destOrd="0" presId="urn:microsoft.com/office/officeart/2005/8/layout/vList2"/>
    <dgm:cxn modelId="{88424949-FC12-40E3-A7F4-F42307EE5470}" srcId="{FD9ED7CF-7D9A-4594-8EAA-C58B1068C123}" destId="{A230E0F5-D8F0-47BB-8A1C-3C4D373CDADC}" srcOrd="1" destOrd="0" parTransId="{8B3ADABA-A6F8-4119-B006-F6979D526630}" sibTransId="{C379A929-AE25-4E33-A625-FF0A7A5C0A0E}"/>
    <dgm:cxn modelId="{A872E9BC-DF4C-4B0A-AAE8-13F4106B123A}" type="presOf" srcId="{790B7EEA-14E8-456D-8674-A9BDBA447342}" destId="{7987DC43-14FD-4656-8AD6-E908D99340EB}" srcOrd="0" destOrd="0" presId="urn:microsoft.com/office/officeart/2005/8/layout/vList2"/>
    <dgm:cxn modelId="{4C0BBA53-CA40-42FF-97A9-04124EA35E44}" type="presOf" srcId="{FD9ED7CF-7D9A-4594-8EAA-C58B1068C123}" destId="{872A5430-ACA5-42DA-9934-0E4F40AB2066}" srcOrd="0" destOrd="0" presId="urn:microsoft.com/office/officeart/2005/8/layout/vList2"/>
    <dgm:cxn modelId="{E74C0C25-A1D7-47A2-A300-447970687EA8}" type="presOf" srcId="{432E61BA-1474-47EC-A299-2E2895C75DEF}" destId="{49BFCB0B-430B-4F58-8B03-A2C2A602F709}" srcOrd="0" destOrd="0" presId="urn:microsoft.com/office/officeart/2005/8/layout/vList2"/>
    <dgm:cxn modelId="{0DDA615B-9DB7-4263-A5D3-4511CE4318FC}" srcId="{FD9ED7CF-7D9A-4594-8EAA-C58B1068C123}" destId="{2520AA81-1173-40B9-A752-0961C320B043}" srcOrd="2" destOrd="0" parTransId="{36E59FF1-3EF8-4B1B-B053-4A2FFFCE6B16}" sibTransId="{BDA4D79D-A5AF-41AE-B6AC-1273ADE5798E}"/>
    <dgm:cxn modelId="{80C3929F-77FE-49B9-B850-2E7A29AFA83E}" srcId="{FD9ED7CF-7D9A-4594-8EAA-C58B1068C123}" destId="{432E61BA-1474-47EC-A299-2E2895C75DEF}" srcOrd="4" destOrd="0" parTransId="{E92D434E-7B5B-4D5C-9CCB-ED8CC9535348}" sibTransId="{CCEECBEC-803D-4A01-BFDF-A79D549E5F2D}"/>
    <dgm:cxn modelId="{D0768814-0497-4BE2-809B-4A2BCDD2DD17}" srcId="{FD9ED7CF-7D9A-4594-8EAA-C58B1068C123}" destId="{790B7EEA-14E8-456D-8674-A9BDBA447342}" srcOrd="5" destOrd="0" parTransId="{2C3DF756-F06E-48A0-A4AD-485E96519A6F}" sibTransId="{BCE480F4-0C93-4DB7-8427-00051D1AB487}"/>
    <dgm:cxn modelId="{278C0251-261A-4EE2-8C37-1403BD8486FD}" srcId="{FD9ED7CF-7D9A-4594-8EAA-C58B1068C123}" destId="{1365BEC8-333B-4A95-9CF4-524D7D51548E}" srcOrd="0" destOrd="0" parTransId="{655AE85F-0353-4882-861D-BB66D5890EC5}" sibTransId="{5618A943-43F2-4015-B33E-15E9A03E5EB9}"/>
    <dgm:cxn modelId="{1796A819-51F4-47EA-B364-0A7B76EE23B3}" type="presOf" srcId="{A230E0F5-D8F0-47BB-8A1C-3C4D373CDADC}" destId="{A0ED2640-A4B1-44F1-8CE8-9A34AB0BD03D}" srcOrd="0" destOrd="0" presId="urn:microsoft.com/office/officeart/2005/8/layout/vList2"/>
    <dgm:cxn modelId="{129FB6B5-54BF-4053-9BB5-C5FC8F808E2D}" srcId="{FD9ED7CF-7D9A-4594-8EAA-C58B1068C123}" destId="{2E5CD972-1299-46A9-BCEC-0E2032223C2B}" srcOrd="3" destOrd="0" parTransId="{697B8BAE-866A-4BF7-B7E7-B41EB2124D3A}" sibTransId="{3728D4BD-9F9E-4322-8D2C-0F29D473CB9E}"/>
    <dgm:cxn modelId="{03F94407-7042-4048-8E60-D95888D8ED8C}" type="presParOf" srcId="{872A5430-ACA5-42DA-9934-0E4F40AB2066}" destId="{001EF59A-EFE3-4CEE-B337-26EFDADA89B5}" srcOrd="0" destOrd="0" presId="urn:microsoft.com/office/officeart/2005/8/layout/vList2"/>
    <dgm:cxn modelId="{D580BD1E-4457-4186-904F-605136A9C9DB}" type="presParOf" srcId="{872A5430-ACA5-42DA-9934-0E4F40AB2066}" destId="{B99C4114-2DB4-4E2E-9424-CD617D8EC8F0}" srcOrd="1" destOrd="0" presId="urn:microsoft.com/office/officeart/2005/8/layout/vList2"/>
    <dgm:cxn modelId="{644356F5-010A-497A-93AD-D2EC3FA772A8}" type="presParOf" srcId="{872A5430-ACA5-42DA-9934-0E4F40AB2066}" destId="{A0ED2640-A4B1-44F1-8CE8-9A34AB0BD03D}" srcOrd="2" destOrd="0" presId="urn:microsoft.com/office/officeart/2005/8/layout/vList2"/>
    <dgm:cxn modelId="{CF8AA3EF-B97B-49E6-AA50-536594D32657}" type="presParOf" srcId="{872A5430-ACA5-42DA-9934-0E4F40AB2066}" destId="{A3C54E8C-2ABE-4A04-9BB4-F6FC5E33717F}" srcOrd="3" destOrd="0" presId="urn:microsoft.com/office/officeart/2005/8/layout/vList2"/>
    <dgm:cxn modelId="{2E039CA8-AFDD-4955-BEE3-0275DA682C3F}" type="presParOf" srcId="{872A5430-ACA5-42DA-9934-0E4F40AB2066}" destId="{32BCC49E-9E48-404B-B2FB-ED00B5675D85}" srcOrd="4" destOrd="0" presId="urn:microsoft.com/office/officeart/2005/8/layout/vList2"/>
    <dgm:cxn modelId="{FB61E466-611E-4AF3-8775-9B647D27002D}" type="presParOf" srcId="{872A5430-ACA5-42DA-9934-0E4F40AB2066}" destId="{8B99B5DA-FB37-4BA2-8765-8F2B78F9449B}" srcOrd="5" destOrd="0" presId="urn:microsoft.com/office/officeart/2005/8/layout/vList2"/>
    <dgm:cxn modelId="{21864C3D-5319-4929-B707-1ACA0F4E6656}" type="presParOf" srcId="{872A5430-ACA5-42DA-9934-0E4F40AB2066}" destId="{052411FF-162F-44EC-A21F-19B2631BB975}" srcOrd="6" destOrd="0" presId="urn:microsoft.com/office/officeart/2005/8/layout/vList2"/>
    <dgm:cxn modelId="{340419B2-6A85-44D0-A2FD-8EE2613DF7B5}" type="presParOf" srcId="{872A5430-ACA5-42DA-9934-0E4F40AB2066}" destId="{21AC0C58-25F5-41B1-9C38-874610EDCDB8}" srcOrd="7" destOrd="0" presId="urn:microsoft.com/office/officeart/2005/8/layout/vList2"/>
    <dgm:cxn modelId="{6A00F529-2A93-420F-8C75-822037679C8D}" type="presParOf" srcId="{872A5430-ACA5-42DA-9934-0E4F40AB2066}" destId="{49BFCB0B-430B-4F58-8B03-A2C2A602F709}" srcOrd="8" destOrd="0" presId="urn:microsoft.com/office/officeart/2005/8/layout/vList2"/>
    <dgm:cxn modelId="{7E6FA425-8012-4121-A0EB-4889053294C9}" type="presParOf" srcId="{872A5430-ACA5-42DA-9934-0E4F40AB2066}" destId="{9CE09B02-954F-4174-B6D1-EAA4155C932A}" srcOrd="9" destOrd="0" presId="urn:microsoft.com/office/officeart/2005/8/layout/vList2"/>
    <dgm:cxn modelId="{52802911-79A7-432D-9161-B60F3F8A8212}" type="presParOf" srcId="{872A5430-ACA5-42DA-9934-0E4F40AB2066}" destId="{7987DC43-14FD-4656-8AD6-E908D99340E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3E1041C-FFE5-485C-96AD-B16932AAF6A2}"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8F080092-588C-4EB2-BFC3-D5D060C974DC}">
      <dgm:prSet phldrT="[Text]" custT="1"/>
      <dgm:spPr/>
      <dgm:t>
        <a:bodyPr/>
        <a:lstStyle/>
        <a:p>
          <a:r>
            <a:rPr lang="en-US" sz="1400" b="0" dirty="0" smtClean="0"/>
            <a:t>Active Directory </a:t>
          </a:r>
        </a:p>
        <a:p>
          <a:r>
            <a:rPr lang="en-US" sz="1400" b="0" dirty="0" smtClean="0"/>
            <a:t>New Services</a:t>
          </a:r>
          <a:endParaRPr lang="en-US" sz="1400" b="0" dirty="0"/>
        </a:p>
      </dgm:t>
    </dgm:pt>
    <dgm:pt modelId="{C1922273-C87B-4B8C-8BDD-D2B56837A2FC}" type="parTrans" cxnId="{5928F8D4-D29D-4851-862B-F0C5B93D68CC}">
      <dgm:prSet/>
      <dgm:spPr/>
      <dgm:t>
        <a:bodyPr/>
        <a:lstStyle/>
        <a:p>
          <a:endParaRPr lang="en-US" sz="1400" b="1"/>
        </a:p>
      </dgm:t>
    </dgm:pt>
    <dgm:pt modelId="{854F3914-9E7E-44BC-823C-5BD23F1DC505}" type="sibTrans" cxnId="{5928F8D4-D29D-4851-862B-F0C5B93D68CC}">
      <dgm:prSet/>
      <dgm:spPr/>
      <dgm:t>
        <a:bodyPr/>
        <a:lstStyle/>
        <a:p>
          <a:endParaRPr lang="en-US" sz="1400" b="1" dirty="0"/>
        </a:p>
      </dgm:t>
    </dgm:pt>
    <dgm:pt modelId="{5CC7897B-6521-41CF-94F8-285E89B1CFE6}">
      <dgm:prSet phldrT="[Text]" custT="1"/>
      <dgm:spPr/>
      <dgm:t>
        <a:bodyPr/>
        <a:lstStyle/>
        <a:p>
          <a:r>
            <a:rPr lang="en-US" sz="1400" b="0" dirty="0" smtClean="0"/>
            <a:t>Active Directory </a:t>
          </a:r>
        </a:p>
        <a:p>
          <a:r>
            <a:rPr lang="en-US" sz="1400" b="0" dirty="0" smtClean="0"/>
            <a:t>Service up-gradation / Migration</a:t>
          </a:r>
          <a:endParaRPr lang="en-US" sz="1400" b="0" dirty="0"/>
        </a:p>
      </dgm:t>
    </dgm:pt>
    <dgm:pt modelId="{ECF95553-BFDF-4B29-B285-58CE2D77C8F7}" type="parTrans" cxnId="{A1E5FBE1-583E-4180-87C0-C373BA8E827F}">
      <dgm:prSet/>
      <dgm:spPr/>
      <dgm:t>
        <a:bodyPr/>
        <a:lstStyle/>
        <a:p>
          <a:endParaRPr lang="en-US" sz="1400" b="1"/>
        </a:p>
      </dgm:t>
    </dgm:pt>
    <dgm:pt modelId="{A6DF554A-FA6A-4EF6-9FF2-EE7BB46E68AB}" type="sibTrans" cxnId="{A1E5FBE1-583E-4180-87C0-C373BA8E827F}">
      <dgm:prSet/>
      <dgm:spPr/>
      <dgm:t>
        <a:bodyPr/>
        <a:lstStyle/>
        <a:p>
          <a:endParaRPr lang="en-US" sz="1400" b="1"/>
        </a:p>
      </dgm:t>
    </dgm:pt>
    <dgm:pt modelId="{21D217D2-88E8-4185-A7F3-E55D53D9D5B1}">
      <dgm:prSet phldrT="[Text]" custT="1"/>
      <dgm:spPr/>
      <dgm:t>
        <a:bodyPr/>
        <a:lstStyle/>
        <a:p>
          <a:r>
            <a:rPr lang="en-US" sz="1400" b="0" dirty="0" smtClean="0"/>
            <a:t>Active Directory </a:t>
          </a:r>
        </a:p>
        <a:p>
          <a:r>
            <a:rPr lang="en-US" sz="1400" b="0" dirty="0" smtClean="0"/>
            <a:t>Merger &amp; Acquisition</a:t>
          </a:r>
          <a:endParaRPr lang="en-US" sz="1400" b="0" dirty="0"/>
        </a:p>
      </dgm:t>
    </dgm:pt>
    <dgm:pt modelId="{E813D66F-E124-4182-BB2A-6D5C41A28A60}" type="parTrans" cxnId="{0D1D9256-CA5B-44E9-B0F0-D286A2208ECD}">
      <dgm:prSet/>
      <dgm:spPr/>
      <dgm:t>
        <a:bodyPr/>
        <a:lstStyle/>
        <a:p>
          <a:endParaRPr lang="en-US" sz="1400" b="1"/>
        </a:p>
      </dgm:t>
    </dgm:pt>
    <dgm:pt modelId="{F6730349-4BE8-4776-A377-4574D0552E61}" type="sibTrans" cxnId="{0D1D9256-CA5B-44E9-B0F0-D286A2208ECD}">
      <dgm:prSet/>
      <dgm:spPr/>
      <dgm:t>
        <a:bodyPr/>
        <a:lstStyle/>
        <a:p>
          <a:endParaRPr lang="en-US" sz="1400" b="1"/>
        </a:p>
      </dgm:t>
    </dgm:pt>
    <dgm:pt modelId="{FEB38E9C-33F0-48A5-806F-386563A59D2F}">
      <dgm:prSet phldrT="[Text]" custT="1"/>
      <dgm:spPr>
        <a:solidFill>
          <a:schemeClr val="accent1">
            <a:lumMod val="60000"/>
            <a:lumOff val="40000"/>
          </a:schemeClr>
        </a:solidFill>
      </dgm:spPr>
      <dgm:t>
        <a:bodyPr/>
        <a:lstStyle/>
        <a:p>
          <a:r>
            <a:rPr lang="en-US" sz="1000" b="1" dirty="0" smtClean="0"/>
            <a:t>DHCP (Fault tolerance or Hot standby) 2012R2/2016</a:t>
          </a:r>
          <a:endParaRPr lang="en-US" sz="1000" b="1" dirty="0"/>
        </a:p>
      </dgm:t>
    </dgm:pt>
    <dgm:pt modelId="{B8109989-7FB6-492A-AD10-FE68A24E7835}" type="parTrans" cxnId="{28FCCAB2-1DC1-4AD3-B9F9-4AEE39D6C2B5}">
      <dgm:prSet/>
      <dgm:spPr/>
      <dgm:t>
        <a:bodyPr/>
        <a:lstStyle/>
        <a:p>
          <a:endParaRPr lang="en-US" sz="1400" b="1"/>
        </a:p>
      </dgm:t>
    </dgm:pt>
    <dgm:pt modelId="{655D017F-AD8F-4A1E-BA1E-B678E132CA94}" type="sibTrans" cxnId="{28FCCAB2-1DC1-4AD3-B9F9-4AEE39D6C2B5}">
      <dgm:prSet/>
      <dgm:spPr/>
      <dgm:t>
        <a:bodyPr/>
        <a:lstStyle/>
        <a:p>
          <a:endParaRPr lang="en-US" sz="1400" b="1"/>
        </a:p>
      </dgm:t>
    </dgm:pt>
    <dgm:pt modelId="{F5102625-FBF1-43E4-84DF-302703C5145E}">
      <dgm:prSet phldrT="[Text]" custT="1"/>
      <dgm:spPr>
        <a:solidFill>
          <a:schemeClr val="accent1"/>
        </a:solidFill>
      </dgm:spPr>
      <dgm:t>
        <a:bodyPr/>
        <a:lstStyle/>
        <a:p>
          <a:r>
            <a:rPr lang="en-US" sz="1000" b="1" dirty="0" smtClean="0"/>
            <a:t>Active directory migration from  2003/2008 to 2012R2/2016</a:t>
          </a:r>
          <a:endParaRPr lang="en-US" sz="1000" b="1" dirty="0"/>
        </a:p>
      </dgm:t>
    </dgm:pt>
    <dgm:pt modelId="{819A73E9-C1B4-4736-B322-DCA1A9A08508}" type="parTrans" cxnId="{8F1892C0-6A4A-42D0-AFCF-C907150F84D8}">
      <dgm:prSet/>
      <dgm:spPr/>
      <dgm:t>
        <a:bodyPr/>
        <a:lstStyle/>
        <a:p>
          <a:endParaRPr lang="en-US" sz="1400" b="1"/>
        </a:p>
      </dgm:t>
    </dgm:pt>
    <dgm:pt modelId="{C1809A63-42DE-48F5-A96C-E52CB5B1F000}" type="sibTrans" cxnId="{8F1892C0-6A4A-42D0-AFCF-C907150F84D8}">
      <dgm:prSet/>
      <dgm:spPr/>
      <dgm:t>
        <a:bodyPr/>
        <a:lstStyle/>
        <a:p>
          <a:endParaRPr lang="en-US" sz="1400" b="1"/>
        </a:p>
      </dgm:t>
    </dgm:pt>
    <dgm:pt modelId="{713A1301-1E21-4EDF-92D3-8DDCA9E7C795}">
      <dgm:prSet phldrT="[Text]" custT="1"/>
      <dgm:spPr>
        <a:solidFill>
          <a:schemeClr val="accent1"/>
        </a:solidFill>
      </dgm:spPr>
      <dgm:t>
        <a:bodyPr/>
        <a:lstStyle/>
        <a:p>
          <a:r>
            <a:rPr lang="en-US" sz="1000" b="1" dirty="0" smtClean="0"/>
            <a:t>DFS 2000/2008/2012 to DFS 2016</a:t>
          </a:r>
          <a:endParaRPr lang="en-US" sz="1000" b="1" dirty="0"/>
        </a:p>
      </dgm:t>
    </dgm:pt>
    <dgm:pt modelId="{8B5B28BF-D82C-4F3C-9F47-4CEB88F623B7}" type="parTrans" cxnId="{6030637F-50CF-4754-A4B0-4B303FB19E43}">
      <dgm:prSet/>
      <dgm:spPr/>
      <dgm:t>
        <a:bodyPr/>
        <a:lstStyle/>
        <a:p>
          <a:endParaRPr lang="en-US" sz="1400" b="1"/>
        </a:p>
      </dgm:t>
    </dgm:pt>
    <dgm:pt modelId="{F31ED88C-6561-4D3C-9382-C723D7ADAB64}" type="sibTrans" cxnId="{6030637F-50CF-4754-A4B0-4B303FB19E43}">
      <dgm:prSet/>
      <dgm:spPr/>
      <dgm:t>
        <a:bodyPr/>
        <a:lstStyle/>
        <a:p>
          <a:endParaRPr lang="en-US" sz="1400" b="1"/>
        </a:p>
      </dgm:t>
    </dgm:pt>
    <dgm:pt modelId="{2EBCFA55-7286-442D-8386-2FD9BBA7A8C7}">
      <dgm:prSet phldrT="[Text]" custT="1"/>
      <dgm:spPr>
        <a:solidFill>
          <a:schemeClr val="accent1">
            <a:lumMod val="75000"/>
          </a:schemeClr>
        </a:solidFill>
      </dgm:spPr>
      <dgm:t>
        <a:bodyPr/>
        <a:lstStyle/>
        <a:p>
          <a:r>
            <a:rPr lang="en-US" sz="1000" b="1" dirty="0" smtClean="0"/>
            <a:t>AD Domain consolidation</a:t>
          </a:r>
          <a:endParaRPr lang="en-US" sz="1000" b="1" dirty="0"/>
        </a:p>
      </dgm:t>
    </dgm:pt>
    <dgm:pt modelId="{D0AC6258-536B-46F4-A2D5-54A7974EC880}" type="parTrans" cxnId="{F1FACD3C-28CB-4C87-8DBC-F0B6F4738A9B}">
      <dgm:prSet/>
      <dgm:spPr/>
      <dgm:t>
        <a:bodyPr/>
        <a:lstStyle/>
        <a:p>
          <a:endParaRPr lang="en-US" sz="1400" b="1"/>
        </a:p>
      </dgm:t>
    </dgm:pt>
    <dgm:pt modelId="{E5FDB46A-6A3C-43CA-B1CA-46ECF3616737}" type="sibTrans" cxnId="{F1FACD3C-28CB-4C87-8DBC-F0B6F4738A9B}">
      <dgm:prSet/>
      <dgm:spPr/>
      <dgm:t>
        <a:bodyPr/>
        <a:lstStyle/>
        <a:p>
          <a:endParaRPr lang="en-US" sz="1400" b="1"/>
        </a:p>
      </dgm:t>
    </dgm:pt>
    <dgm:pt modelId="{2249F173-3B7B-49CF-AC2B-820F8C1ABFC1}">
      <dgm:prSet phldrT="[Text]" custT="1"/>
      <dgm:spPr>
        <a:solidFill>
          <a:schemeClr val="accent1">
            <a:lumMod val="75000"/>
          </a:schemeClr>
        </a:solidFill>
      </dgm:spPr>
      <dgm:t>
        <a:bodyPr/>
        <a:lstStyle/>
        <a:p>
          <a:r>
            <a:rPr lang="en-US" sz="1000" b="1" dirty="0" smtClean="0"/>
            <a:t>AD Forest consolidation</a:t>
          </a:r>
          <a:endParaRPr lang="en-US" sz="1000" b="1" dirty="0"/>
        </a:p>
      </dgm:t>
    </dgm:pt>
    <dgm:pt modelId="{6CDA5F0D-CC36-456C-BDDA-8DAB73B66149}" type="parTrans" cxnId="{E3D0D7BD-0DBF-4206-B634-9B89B71E4289}">
      <dgm:prSet/>
      <dgm:spPr/>
      <dgm:t>
        <a:bodyPr/>
        <a:lstStyle/>
        <a:p>
          <a:endParaRPr lang="en-US" sz="1400" b="1"/>
        </a:p>
      </dgm:t>
    </dgm:pt>
    <dgm:pt modelId="{1B790999-5218-44F9-A9F5-F49A25BF0EB5}" type="sibTrans" cxnId="{E3D0D7BD-0DBF-4206-B634-9B89B71E4289}">
      <dgm:prSet/>
      <dgm:spPr/>
      <dgm:t>
        <a:bodyPr/>
        <a:lstStyle/>
        <a:p>
          <a:endParaRPr lang="en-US" sz="1400" b="1"/>
        </a:p>
      </dgm:t>
    </dgm:pt>
    <dgm:pt modelId="{2FC113CC-A5BD-4CDF-A3CF-6249AD83E132}">
      <dgm:prSet phldrT="[Text]" custT="1"/>
      <dgm:spPr>
        <a:solidFill>
          <a:schemeClr val="accent1">
            <a:lumMod val="60000"/>
            <a:lumOff val="40000"/>
          </a:schemeClr>
        </a:solidFill>
      </dgm:spPr>
      <dgm:t>
        <a:bodyPr/>
        <a:lstStyle/>
        <a:p>
          <a:r>
            <a:rPr lang="en-US" sz="1000" b="1" dirty="0" smtClean="0"/>
            <a:t>Standard DFS / Domain based DFS 2012R2/2016 </a:t>
          </a:r>
          <a:endParaRPr lang="en-US" sz="1000" b="1" dirty="0"/>
        </a:p>
      </dgm:t>
    </dgm:pt>
    <dgm:pt modelId="{F7A55926-EFFB-4CFE-8046-53439D269BD7}" type="parTrans" cxnId="{A083193D-5B3C-411D-B1C4-9695362138A9}">
      <dgm:prSet/>
      <dgm:spPr/>
      <dgm:t>
        <a:bodyPr/>
        <a:lstStyle/>
        <a:p>
          <a:endParaRPr lang="en-US" sz="1400" b="1"/>
        </a:p>
      </dgm:t>
    </dgm:pt>
    <dgm:pt modelId="{060DF9C6-032D-402C-AF6A-C8098FDF9C5C}" type="sibTrans" cxnId="{A083193D-5B3C-411D-B1C4-9695362138A9}">
      <dgm:prSet/>
      <dgm:spPr/>
      <dgm:t>
        <a:bodyPr/>
        <a:lstStyle/>
        <a:p>
          <a:endParaRPr lang="en-US" sz="1400" b="1"/>
        </a:p>
      </dgm:t>
    </dgm:pt>
    <dgm:pt modelId="{EA8E943F-8BA0-41F0-B36C-74081FFFF209}">
      <dgm:prSet phldrT="[Text]" custT="1"/>
      <dgm:spPr>
        <a:solidFill>
          <a:schemeClr val="accent1">
            <a:lumMod val="75000"/>
          </a:schemeClr>
        </a:solidFill>
      </dgm:spPr>
      <dgm:t>
        <a:bodyPr/>
        <a:lstStyle/>
        <a:p>
          <a:r>
            <a:rPr lang="en-US" sz="1000" b="1" dirty="0" smtClean="0"/>
            <a:t>Merger of Active directory </a:t>
          </a:r>
          <a:endParaRPr lang="en-US" sz="1000" b="1" dirty="0"/>
        </a:p>
      </dgm:t>
    </dgm:pt>
    <dgm:pt modelId="{44891353-0B1B-4507-B6AD-FF6FE959D19C}" type="parTrans" cxnId="{52F53E7A-E189-43DB-B4E3-48BE54D85FF2}">
      <dgm:prSet/>
      <dgm:spPr/>
      <dgm:t>
        <a:bodyPr/>
        <a:lstStyle/>
        <a:p>
          <a:endParaRPr lang="en-US" sz="1400" b="1"/>
        </a:p>
      </dgm:t>
    </dgm:pt>
    <dgm:pt modelId="{9CC69E9E-362E-42F5-BE56-72C73EC00804}" type="sibTrans" cxnId="{52F53E7A-E189-43DB-B4E3-48BE54D85FF2}">
      <dgm:prSet/>
      <dgm:spPr/>
      <dgm:t>
        <a:bodyPr/>
        <a:lstStyle/>
        <a:p>
          <a:endParaRPr lang="en-US" sz="1400" b="1"/>
        </a:p>
      </dgm:t>
    </dgm:pt>
    <dgm:pt modelId="{999D9D80-E7AC-4B1B-90A3-EFD14928D4AE}">
      <dgm:prSet phldrT="[Text]" custT="1"/>
      <dgm:spPr>
        <a:solidFill>
          <a:schemeClr val="accent1"/>
        </a:solidFill>
      </dgm:spPr>
      <dgm:t>
        <a:bodyPr/>
        <a:lstStyle/>
        <a:p>
          <a:r>
            <a:rPr lang="en-US" sz="1000" b="1" dirty="0" smtClean="0"/>
            <a:t>DHCP 2003/2008 to DHCP 2012R2/2016</a:t>
          </a:r>
          <a:endParaRPr lang="en-US" sz="1000" b="1" dirty="0"/>
        </a:p>
      </dgm:t>
    </dgm:pt>
    <dgm:pt modelId="{3685A090-0B85-4DDF-B4FC-049DFF2EA425}" type="parTrans" cxnId="{1F10F2BA-C47E-4207-A8D1-91B232DF7988}">
      <dgm:prSet/>
      <dgm:spPr/>
      <dgm:t>
        <a:bodyPr/>
        <a:lstStyle/>
        <a:p>
          <a:endParaRPr lang="en-US" sz="1400" b="1"/>
        </a:p>
      </dgm:t>
    </dgm:pt>
    <dgm:pt modelId="{83CEC943-5552-4B0D-B9B5-8BD8C923B587}" type="sibTrans" cxnId="{1F10F2BA-C47E-4207-A8D1-91B232DF7988}">
      <dgm:prSet/>
      <dgm:spPr/>
      <dgm:t>
        <a:bodyPr/>
        <a:lstStyle/>
        <a:p>
          <a:endParaRPr lang="en-US" sz="1400" b="1"/>
        </a:p>
      </dgm:t>
    </dgm:pt>
    <dgm:pt modelId="{3E31C82F-EC74-49CB-BDDA-F0B408DB337F}">
      <dgm:prSet phldrT="[Text]" custT="1"/>
      <dgm:spPr>
        <a:solidFill>
          <a:schemeClr val="accent1">
            <a:lumMod val="60000"/>
            <a:lumOff val="40000"/>
          </a:schemeClr>
        </a:solidFill>
      </dgm:spPr>
      <dgm:t>
        <a:bodyPr/>
        <a:lstStyle/>
        <a:p>
          <a:r>
            <a:rPr lang="en-US" sz="1000" b="1" dirty="0" smtClean="0"/>
            <a:t>ADFS 3.0/4.0 </a:t>
          </a:r>
          <a:endParaRPr lang="en-US" sz="1000" b="1" dirty="0"/>
        </a:p>
      </dgm:t>
    </dgm:pt>
    <dgm:pt modelId="{224596A6-0844-42FB-A95C-70634332955A}" type="parTrans" cxnId="{11408247-285A-46A0-91E8-31B1B0573AC3}">
      <dgm:prSet/>
      <dgm:spPr/>
      <dgm:t>
        <a:bodyPr/>
        <a:lstStyle/>
        <a:p>
          <a:endParaRPr lang="en-US" sz="1400" b="1"/>
        </a:p>
      </dgm:t>
    </dgm:pt>
    <dgm:pt modelId="{5E4C3383-9482-43A0-B478-5F9604E08BB5}" type="sibTrans" cxnId="{11408247-285A-46A0-91E8-31B1B0573AC3}">
      <dgm:prSet/>
      <dgm:spPr/>
      <dgm:t>
        <a:bodyPr/>
        <a:lstStyle/>
        <a:p>
          <a:endParaRPr lang="en-US" sz="1400" b="1"/>
        </a:p>
      </dgm:t>
    </dgm:pt>
    <dgm:pt modelId="{D413857A-EC91-4AE9-A59F-80E8B11F3C15}">
      <dgm:prSet phldrT="[Text]" custT="1"/>
      <dgm:spPr>
        <a:solidFill>
          <a:schemeClr val="accent1"/>
        </a:solidFill>
      </dgm:spPr>
      <dgm:t>
        <a:bodyPr/>
        <a:lstStyle/>
        <a:p>
          <a:r>
            <a:rPr lang="en-US" sz="1000" b="1" dirty="0" smtClean="0"/>
            <a:t>ADFS 2.0/3.0 to ADFS 4.0</a:t>
          </a:r>
          <a:endParaRPr lang="en-US" sz="1000" b="1" dirty="0"/>
        </a:p>
      </dgm:t>
    </dgm:pt>
    <dgm:pt modelId="{C8C5DD31-1095-4073-BA50-E5682367E1E7}" type="parTrans" cxnId="{6C4CD954-A18B-4012-9798-823280F9C75E}">
      <dgm:prSet/>
      <dgm:spPr/>
      <dgm:t>
        <a:bodyPr/>
        <a:lstStyle/>
        <a:p>
          <a:endParaRPr lang="en-US" sz="1400" b="1"/>
        </a:p>
      </dgm:t>
    </dgm:pt>
    <dgm:pt modelId="{5E547C93-9FB1-471B-B758-A7F6267F2098}" type="sibTrans" cxnId="{6C4CD954-A18B-4012-9798-823280F9C75E}">
      <dgm:prSet/>
      <dgm:spPr/>
      <dgm:t>
        <a:bodyPr/>
        <a:lstStyle/>
        <a:p>
          <a:endParaRPr lang="en-US" sz="1400" b="1"/>
        </a:p>
      </dgm:t>
    </dgm:pt>
    <dgm:pt modelId="{9B8253EC-4E7B-4851-9CF9-3807AB23BFF7}">
      <dgm:prSet phldrT="[Text]" custT="1"/>
      <dgm:spPr>
        <a:solidFill>
          <a:schemeClr val="accent1">
            <a:lumMod val="60000"/>
            <a:lumOff val="40000"/>
          </a:schemeClr>
        </a:solidFill>
      </dgm:spPr>
      <dgm:t>
        <a:bodyPr/>
        <a:lstStyle/>
        <a:p>
          <a:r>
            <a:rPr lang="en-US" sz="1000" b="1" dirty="0" smtClean="0"/>
            <a:t>Active Directory Domain Service,  Active Directory DNS / standard DNS/ DMZ DNS 2012R2, 2016</a:t>
          </a:r>
          <a:endParaRPr lang="en-US" sz="1000" b="1" dirty="0"/>
        </a:p>
      </dgm:t>
    </dgm:pt>
    <dgm:pt modelId="{55FD8033-CD70-4508-AF0B-94DADF76F019}" type="sibTrans" cxnId="{0DFF182B-A3EC-4AA7-9634-8E05E33A1272}">
      <dgm:prSet/>
      <dgm:spPr/>
      <dgm:t>
        <a:bodyPr/>
        <a:lstStyle/>
        <a:p>
          <a:endParaRPr lang="en-US" sz="1400" b="1"/>
        </a:p>
      </dgm:t>
    </dgm:pt>
    <dgm:pt modelId="{117D38A3-8E50-4FDF-A9FC-3C4337753EDA}" type="parTrans" cxnId="{0DFF182B-A3EC-4AA7-9634-8E05E33A1272}">
      <dgm:prSet/>
      <dgm:spPr/>
      <dgm:t>
        <a:bodyPr/>
        <a:lstStyle/>
        <a:p>
          <a:endParaRPr lang="en-US" sz="1400" b="1"/>
        </a:p>
      </dgm:t>
    </dgm:pt>
    <dgm:pt modelId="{DB3200ED-7E37-465D-BE35-DA3776259046}">
      <dgm:prSet phldrT="[Text]" custT="1"/>
      <dgm:spPr>
        <a:solidFill>
          <a:schemeClr val="accent1"/>
        </a:solidFill>
      </dgm:spPr>
      <dgm:t>
        <a:bodyPr/>
        <a:lstStyle/>
        <a:p>
          <a:r>
            <a:rPr lang="en-US" sz="1000" b="1" dirty="0" smtClean="0"/>
            <a:t>File server migration  2003/2008 to 2012R2/2016</a:t>
          </a:r>
          <a:endParaRPr lang="en-US" sz="1000" b="1" dirty="0"/>
        </a:p>
      </dgm:t>
    </dgm:pt>
    <dgm:pt modelId="{FAD4A6D3-EB30-4BD7-9547-B5EE49EAD9A4}" type="parTrans" cxnId="{1268B2A7-45E3-476C-9CB4-66353D3F4058}">
      <dgm:prSet/>
      <dgm:spPr/>
      <dgm:t>
        <a:bodyPr/>
        <a:lstStyle/>
        <a:p>
          <a:endParaRPr lang="en-US"/>
        </a:p>
      </dgm:t>
    </dgm:pt>
    <dgm:pt modelId="{27E1B235-9EF8-4EA2-B2F1-8CE8CE21FF1B}" type="sibTrans" cxnId="{1268B2A7-45E3-476C-9CB4-66353D3F4058}">
      <dgm:prSet/>
      <dgm:spPr/>
      <dgm:t>
        <a:bodyPr/>
        <a:lstStyle/>
        <a:p>
          <a:endParaRPr lang="en-US"/>
        </a:p>
      </dgm:t>
    </dgm:pt>
    <dgm:pt modelId="{6CFD3BBE-4593-418D-A625-6F6DEE5F3030}">
      <dgm:prSet phldrT="[Text]" custT="1"/>
      <dgm:spPr/>
      <dgm:t>
        <a:bodyPr/>
        <a:lstStyle/>
        <a:p>
          <a:r>
            <a:rPr lang="en-US" sz="1400" b="0" dirty="0" smtClean="0"/>
            <a:t>Active Directory </a:t>
          </a:r>
        </a:p>
        <a:p>
          <a:r>
            <a:rPr lang="en-US" sz="1400" b="0" dirty="0" smtClean="0"/>
            <a:t>Other Services</a:t>
          </a:r>
          <a:endParaRPr lang="en-US" sz="1400" b="0" dirty="0"/>
        </a:p>
      </dgm:t>
    </dgm:pt>
    <dgm:pt modelId="{E14E46B3-92BF-4C08-B829-86E8D692A710}" type="parTrans" cxnId="{E10AE6B8-4C10-4A21-9ACA-4E5CD7C5F5E8}">
      <dgm:prSet/>
      <dgm:spPr/>
      <dgm:t>
        <a:bodyPr/>
        <a:lstStyle/>
        <a:p>
          <a:endParaRPr lang="en-US"/>
        </a:p>
      </dgm:t>
    </dgm:pt>
    <dgm:pt modelId="{A377B649-B3C0-4637-8EBB-6AC1F4792514}" type="sibTrans" cxnId="{E10AE6B8-4C10-4A21-9ACA-4E5CD7C5F5E8}">
      <dgm:prSet/>
      <dgm:spPr/>
      <dgm:t>
        <a:bodyPr/>
        <a:lstStyle/>
        <a:p>
          <a:endParaRPr lang="en-US"/>
        </a:p>
      </dgm:t>
    </dgm:pt>
    <dgm:pt modelId="{C3055D12-988E-44D9-8AA3-DA0F8B3BD037}">
      <dgm:prSet custT="1"/>
      <dgm:spPr>
        <a:solidFill>
          <a:schemeClr val="accent1">
            <a:lumMod val="50000"/>
          </a:schemeClr>
        </a:solidFill>
      </dgm:spPr>
      <dgm:t>
        <a:bodyPr/>
        <a:lstStyle/>
        <a:p>
          <a:r>
            <a:rPr lang="en-US" sz="1000" dirty="0" smtClean="0"/>
            <a:t>OU redesigning</a:t>
          </a:r>
          <a:endParaRPr lang="en-US" sz="1000" dirty="0"/>
        </a:p>
      </dgm:t>
    </dgm:pt>
    <dgm:pt modelId="{EC7F77C3-F7B9-45E8-BCB7-84D68824D1FA}" type="parTrans" cxnId="{296467A7-F40D-4BAE-9739-B8F5BB7D1813}">
      <dgm:prSet/>
      <dgm:spPr/>
      <dgm:t>
        <a:bodyPr/>
        <a:lstStyle/>
        <a:p>
          <a:endParaRPr lang="en-US"/>
        </a:p>
      </dgm:t>
    </dgm:pt>
    <dgm:pt modelId="{41784FA8-4749-4D88-8622-035EDD54D2CF}" type="sibTrans" cxnId="{296467A7-F40D-4BAE-9739-B8F5BB7D1813}">
      <dgm:prSet/>
      <dgm:spPr/>
      <dgm:t>
        <a:bodyPr/>
        <a:lstStyle/>
        <a:p>
          <a:endParaRPr lang="en-US"/>
        </a:p>
      </dgm:t>
    </dgm:pt>
    <dgm:pt modelId="{2A177098-D42B-4F92-8E91-D1A48A24E57E}">
      <dgm:prSet custT="1"/>
      <dgm:spPr>
        <a:solidFill>
          <a:schemeClr val="accent1">
            <a:lumMod val="50000"/>
          </a:schemeClr>
        </a:solidFill>
      </dgm:spPr>
      <dgm:t>
        <a:bodyPr/>
        <a:lstStyle/>
        <a:p>
          <a:r>
            <a:rPr lang="en-US" sz="1000" dirty="0" smtClean="0"/>
            <a:t>Active directory standardization</a:t>
          </a:r>
          <a:endParaRPr lang="en-US" sz="1000" dirty="0"/>
        </a:p>
      </dgm:t>
    </dgm:pt>
    <dgm:pt modelId="{C3CA3867-58D7-407F-A591-013D52EB1D93}" type="parTrans" cxnId="{D5EA530B-1DBA-4ED4-A19A-6923CAD2A265}">
      <dgm:prSet/>
      <dgm:spPr/>
      <dgm:t>
        <a:bodyPr/>
        <a:lstStyle/>
        <a:p>
          <a:endParaRPr lang="en-US"/>
        </a:p>
      </dgm:t>
    </dgm:pt>
    <dgm:pt modelId="{A86EADF8-619F-43FB-892A-5117679E8EDF}" type="sibTrans" cxnId="{D5EA530B-1DBA-4ED4-A19A-6923CAD2A265}">
      <dgm:prSet/>
      <dgm:spPr/>
      <dgm:t>
        <a:bodyPr/>
        <a:lstStyle/>
        <a:p>
          <a:endParaRPr lang="en-US"/>
        </a:p>
      </dgm:t>
    </dgm:pt>
    <dgm:pt modelId="{46284CB2-ADE5-49D9-ABFA-624541126602}">
      <dgm:prSet custT="1"/>
      <dgm:spPr>
        <a:solidFill>
          <a:schemeClr val="accent1">
            <a:lumMod val="50000"/>
          </a:schemeClr>
        </a:solidFill>
      </dgm:spPr>
      <dgm:t>
        <a:bodyPr/>
        <a:lstStyle/>
        <a:p>
          <a:r>
            <a:rPr lang="en-US" sz="1000" dirty="0" smtClean="0"/>
            <a:t>On premises schema extension to Azure AD/ AWS</a:t>
          </a:r>
          <a:endParaRPr lang="en-US" sz="1000" dirty="0"/>
        </a:p>
      </dgm:t>
    </dgm:pt>
    <dgm:pt modelId="{4DA038B1-A054-4319-B0DD-A7981E185729}" type="parTrans" cxnId="{AB78E2E0-7651-4054-978B-3020633BDF4B}">
      <dgm:prSet/>
      <dgm:spPr/>
      <dgm:t>
        <a:bodyPr/>
        <a:lstStyle/>
        <a:p>
          <a:endParaRPr lang="en-US"/>
        </a:p>
      </dgm:t>
    </dgm:pt>
    <dgm:pt modelId="{FD181851-E0E0-4188-9569-42D452B8C8D9}" type="sibTrans" cxnId="{AB78E2E0-7651-4054-978B-3020633BDF4B}">
      <dgm:prSet/>
      <dgm:spPr/>
      <dgm:t>
        <a:bodyPr/>
        <a:lstStyle/>
        <a:p>
          <a:endParaRPr lang="en-US"/>
        </a:p>
      </dgm:t>
    </dgm:pt>
    <dgm:pt modelId="{C7D0B3F1-05BE-454B-A0DE-041A2A0261B5}">
      <dgm:prSet phldrT="[Text]" custT="1"/>
      <dgm:spPr>
        <a:solidFill>
          <a:schemeClr val="accent1">
            <a:lumMod val="75000"/>
          </a:schemeClr>
        </a:solidFill>
      </dgm:spPr>
      <dgm:t>
        <a:bodyPr/>
        <a:lstStyle/>
        <a:p>
          <a:r>
            <a:rPr lang="en-US" sz="1000" b="1" dirty="0" smtClean="0"/>
            <a:t>Active directory merger with </a:t>
          </a:r>
          <a:endParaRPr lang="en-US" sz="1000" b="1" dirty="0"/>
        </a:p>
      </dgm:t>
    </dgm:pt>
    <dgm:pt modelId="{0BBDE7D8-07A2-418C-A60A-9AFE497F6659}" type="sibTrans" cxnId="{7E6C54B9-58D4-4C23-A3B4-618A8E13A525}">
      <dgm:prSet/>
      <dgm:spPr/>
      <dgm:t>
        <a:bodyPr/>
        <a:lstStyle/>
        <a:p>
          <a:endParaRPr lang="en-US" sz="1400" b="1"/>
        </a:p>
      </dgm:t>
    </dgm:pt>
    <dgm:pt modelId="{0519DEA8-0715-44C6-9B24-B8924BCCDA24}" type="parTrans" cxnId="{7E6C54B9-58D4-4C23-A3B4-618A8E13A525}">
      <dgm:prSet/>
      <dgm:spPr/>
      <dgm:t>
        <a:bodyPr/>
        <a:lstStyle/>
        <a:p>
          <a:endParaRPr lang="en-US" sz="1400" b="1"/>
        </a:p>
      </dgm:t>
    </dgm:pt>
    <dgm:pt modelId="{282EEED5-1959-4E5D-BAFE-C0DE74DA0CC1}">
      <dgm:prSet custT="1"/>
      <dgm:spPr>
        <a:solidFill>
          <a:schemeClr val="accent1">
            <a:lumMod val="50000"/>
          </a:schemeClr>
        </a:solidFill>
      </dgm:spPr>
      <dgm:t>
        <a:bodyPr/>
        <a:lstStyle/>
        <a:p>
          <a:r>
            <a:rPr lang="en-US" sz="1000" dirty="0" smtClean="0"/>
            <a:t>Integrate active directory with other directory services</a:t>
          </a:r>
          <a:endParaRPr lang="en-US" sz="1000" dirty="0"/>
        </a:p>
      </dgm:t>
    </dgm:pt>
    <dgm:pt modelId="{43E3B563-A904-473A-8C8B-717F85B2A693}" type="parTrans" cxnId="{40221798-DA67-42DE-AE60-BE3DE89F414E}">
      <dgm:prSet/>
      <dgm:spPr/>
      <dgm:t>
        <a:bodyPr/>
        <a:lstStyle/>
        <a:p>
          <a:endParaRPr lang="en-US"/>
        </a:p>
      </dgm:t>
    </dgm:pt>
    <dgm:pt modelId="{CDFE7F26-5121-4E6A-9850-44297DD1A37B}" type="sibTrans" cxnId="{40221798-DA67-42DE-AE60-BE3DE89F414E}">
      <dgm:prSet/>
      <dgm:spPr/>
      <dgm:t>
        <a:bodyPr/>
        <a:lstStyle/>
        <a:p>
          <a:endParaRPr lang="en-US"/>
        </a:p>
      </dgm:t>
    </dgm:pt>
    <dgm:pt modelId="{18C93EB9-848C-47EA-877B-7B12DE29530F}" type="pres">
      <dgm:prSet presAssocID="{33E1041C-FFE5-485C-96AD-B16932AAF6A2}" presName="theList" presStyleCnt="0">
        <dgm:presLayoutVars>
          <dgm:dir/>
          <dgm:animLvl val="lvl"/>
          <dgm:resizeHandles val="exact"/>
        </dgm:presLayoutVars>
      </dgm:prSet>
      <dgm:spPr/>
      <dgm:t>
        <a:bodyPr/>
        <a:lstStyle/>
        <a:p>
          <a:endParaRPr lang="en-US"/>
        </a:p>
      </dgm:t>
    </dgm:pt>
    <dgm:pt modelId="{98061BB7-1F91-42C5-A6FC-64C70572E2CB}" type="pres">
      <dgm:prSet presAssocID="{8F080092-588C-4EB2-BFC3-D5D060C974DC}" presName="compNode" presStyleCnt="0"/>
      <dgm:spPr/>
    </dgm:pt>
    <dgm:pt modelId="{F6C42A5B-0A01-4C7F-AD40-E6795E748463}" type="pres">
      <dgm:prSet presAssocID="{8F080092-588C-4EB2-BFC3-D5D060C974DC}" presName="aNode" presStyleLbl="bgShp" presStyleIdx="0" presStyleCnt="4" custLinFactNeighborY="625"/>
      <dgm:spPr/>
      <dgm:t>
        <a:bodyPr/>
        <a:lstStyle/>
        <a:p>
          <a:endParaRPr lang="en-US"/>
        </a:p>
      </dgm:t>
    </dgm:pt>
    <dgm:pt modelId="{777F6125-5DBE-45F5-982D-40484A0E78E1}" type="pres">
      <dgm:prSet presAssocID="{8F080092-588C-4EB2-BFC3-D5D060C974DC}" presName="textNode" presStyleLbl="bgShp" presStyleIdx="0" presStyleCnt="4"/>
      <dgm:spPr/>
      <dgm:t>
        <a:bodyPr/>
        <a:lstStyle/>
        <a:p>
          <a:endParaRPr lang="en-US"/>
        </a:p>
      </dgm:t>
    </dgm:pt>
    <dgm:pt modelId="{0B0CB57A-4A87-4812-8331-A24C4EA93535}" type="pres">
      <dgm:prSet presAssocID="{8F080092-588C-4EB2-BFC3-D5D060C974DC}" presName="compChildNode" presStyleCnt="0"/>
      <dgm:spPr/>
    </dgm:pt>
    <dgm:pt modelId="{583F33A4-A202-470B-80D9-1C425A3C17FF}" type="pres">
      <dgm:prSet presAssocID="{8F080092-588C-4EB2-BFC3-D5D060C974DC}" presName="theInnerList" presStyleCnt="0"/>
      <dgm:spPr/>
    </dgm:pt>
    <dgm:pt modelId="{4E0D583A-CF7E-498F-9282-654F4D15E2C8}" type="pres">
      <dgm:prSet presAssocID="{9B8253EC-4E7B-4851-9CF9-3807AB23BFF7}" presName="childNode" presStyleLbl="node1" presStyleIdx="0" presStyleCnt="17" custLinFactY="-6083" custLinFactNeighborY="-100000">
        <dgm:presLayoutVars>
          <dgm:bulletEnabled val="1"/>
        </dgm:presLayoutVars>
      </dgm:prSet>
      <dgm:spPr/>
      <dgm:t>
        <a:bodyPr/>
        <a:lstStyle/>
        <a:p>
          <a:endParaRPr lang="en-US"/>
        </a:p>
      </dgm:t>
    </dgm:pt>
    <dgm:pt modelId="{547BCB6C-3BA0-46EB-A82A-2712D6BAE3AB}" type="pres">
      <dgm:prSet presAssocID="{9B8253EC-4E7B-4851-9CF9-3807AB23BFF7}" presName="aSpace2" presStyleCnt="0"/>
      <dgm:spPr/>
    </dgm:pt>
    <dgm:pt modelId="{C73EABA6-7FD1-4C9A-B538-4243D5C6E986}" type="pres">
      <dgm:prSet presAssocID="{FEB38E9C-33F0-48A5-806F-386563A59D2F}" presName="childNode" presStyleLbl="node1" presStyleIdx="1" presStyleCnt="17" custLinFactY="-6083" custLinFactNeighborY="-100000">
        <dgm:presLayoutVars>
          <dgm:bulletEnabled val="1"/>
        </dgm:presLayoutVars>
      </dgm:prSet>
      <dgm:spPr/>
      <dgm:t>
        <a:bodyPr/>
        <a:lstStyle/>
        <a:p>
          <a:endParaRPr lang="en-US"/>
        </a:p>
      </dgm:t>
    </dgm:pt>
    <dgm:pt modelId="{CBF6F5B7-D4DF-49C9-B7E2-5B758EEC60DE}" type="pres">
      <dgm:prSet presAssocID="{FEB38E9C-33F0-48A5-806F-386563A59D2F}" presName="aSpace2" presStyleCnt="0"/>
      <dgm:spPr/>
    </dgm:pt>
    <dgm:pt modelId="{BF49C4B0-3A53-4106-9055-70CAAC9B905C}" type="pres">
      <dgm:prSet presAssocID="{2FC113CC-A5BD-4CDF-A3CF-6249AD83E132}" presName="childNode" presStyleLbl="node1" presStyleIdx="2" presStyleCnt="17" custLinFactY="-6083" custLinFactNeighborY="-100000">
        <dgm:presLayoutVars>
          <dgm:bulletEnabled val="1"/>
        </dgm:presLayoutVars>
      </dgm:prSet>
      <dgm:spPr/>
      <dgm:t>
        <a:bodyPr/>
        <a:lstStyle/>
        <a:p>
          <a:endParaRPr lang="en-US"/>
        </a:p>
      </dgm:t>
    </dgm:pt>
    <dgm:pt modelId="{635AAD2A-A72C-487A-B0AD-61D16F75153A}" type="pres">
      <dgm:prSet presAssocID="{2FC113CC-A5BD-4CDF-A3CF-6249AD83E132}" presName="aSpace2" presStyleCnt="0"/>
      <dgm:spPr/>
    </dgm:pt>
    <dgm:pt modelId="{C840D080-742A-422D-B871-29DF772140C9}" type="pres">
      <dgm:prSet presAssocID="{3E31C82F-EC74-49CB-BDDA-F0B408DB337F}" presName="childNode" presStyleLbl="node1" presStyleIdx="3" presStyleCnt="17" custLinFactY="-6083" custLinFactNeighborY="-100000">
        <dgm:presLayoutVars>
          <dgm:bulletEnabled val="1"/>
        </dgm:presLayoutVars>
      </dgm:prSet>
      <dgm:spPr/>
      <dgm:t>
        <a:bodyPr/>
        <a:lstStyle/>
        <a:p>
          <a:endParaRPr lang="en-US"/>
        </a:p>
      </dgm:t>
    </dgm:pt>
    <dgm:pt modelId="{42F2B5AE-3653-4714-89F4-CE1BD3609068}" type="pres">
      <dgm:prSet presAssocID="{8F080092-588C-4EB2-BFC3-D5D060C974DC}" presName="aSpace" presStyleCnt="0"/>
      <dgm:spPr/>
    </dgm:pt>
    <dgm:pt modelId="{04A62159-0AED-41F3-84B1-375E72732415}" type="pres">
      <dgm:prSet presAssocID="{5CC7897B-6521-41CF-94F8-285E89B1CFE6}" presName="compNode" presStyleCnt="0"/>
      <dgm:spPr/>
    </dgm:pt>
    <dgm:pt modelId="{2C9B02CF-8051-47D1-8EB4-FC073978CF4D}" type="pres">
      <dgm:prSet presAssocID="{5CC7897B-6521-41CF-94F8-285E89B1CFE6}" presName="aNode" presStyleLbl="bgShp" presStyleIdx="1" presStyleCnt="4"/>
      <dgm:spPr/>
      <dgm:t>
        <a:bodyPr/>
        <a:lstStyle/>
        <a:p>
          <a:endParaRPr lang="en-US"/>
        </a:p>
      </dgm:t>
    </dgm:pt>
    <dgm:pt modelId="{C5F3E99C-BF4E-453A-8CC8-48EFE2914A50}" type="pres">
      <dgm:prSet presAssocID="{5CC7897B-6521-41CF-94F8-285E89B1CFE6}" presName="textNode" presStyleLbl="bgShp" presStyleIdx="1" presStyleCnt="4"/>
      <dgm:spPr/>
      <dgm:t>
        <a:bodyPr/>
        <a:lstStyle/>
        <a:p>
          <a:endParaRPr lang="en-US"/>
        </a:p>
      </dgm:t>
    </dgm:pt>
    <dgm:pt modelId="{7A7BE5D6-2546-4F47-81F9-88F84A0F3478}" type="pres">
      <dgm:prSet presAssocID="{5CC7897B-6521-41CF-94F8-285E89B1CFE6}" presName="compChildNode" presStyleCnt="0"/>
      <dgm:spPr/>
    </dgm:pt>
    <dgm:pt modelId="{B7C96322-7B53-44C4-9994-4BF98744AA74}" type="pres">
      <dgm:prSet presAssocID="{5CC7897B-6521-41CF-94F8-285E89B1CFE6}" presName="theInnerList" presStyleCnt="0"/>
      <dgm:spPr/>
    </dgm:pt>
    <dgm:pt modelId="{5522A66F-D7FF-42E2-936F-B1CFCC1635E9}" type="pres">
      <dgm:prSet presAssocID="{F5102625-FBF1-43E4-84DF-302703C5145E}" presName="childNode" presStyleLbl="node1" presStyleIdx="4" presStyleCnt="17" custLinFactY="-6083" custLinFactNeighborY="-100000">
        <dgm:presLayoutVars>
          <dgm:bulletEnabled val="1"/>
        </dgm:presLayoutVars>
      </dgm:prSet>
      <dgm:spPr/>
      <dgm:t>
        <a:bodyPr/>
        <a:lstStyle/>
        <a:p>
          <a:endParaRPr lang="en-US"/>
        </a:p>
      </dgm:t>
    </dgm:pt>
    <dgm:pt modelId="{3686D2F9-7904-4B32-AEAC-13BEB8514014}" type="pres">
      <dgm:prSet presAssocID="{F5102625-FBF1-43E4-84DF-302703C5145E}" presName="aSpace2" presStyleCnt="0"/>
      <dgm:spPr/>
    </dgm:pt>
    <dgm:pt modelId="{C26DBAEA-B1C0-4465-AFC3-3BBC3A82D27E}" type="pres">
      <dgm:prSet presAssocID="{713A1301-1E21-4EDF-92D3-8DDCA9E7C795}" presName="childNode" presStyleLbl="node1" presStyleIdx="5" presStyleCnt="17" custLinFactY="-6083" custLinFactNeighborY="-100000">
        <dgm:presLayoutVars>
          <dgm:bulletEnabled val="1"/>
        </dgm:presLayoutVars>
      </dgm:prSet>
      <dgm:spPr/>
      <dgm:t>
        <a:bodyPr/>
        <a:lstStyle/>
        <a:p>
          <a:endParaRPr lang="en-US"/>
        </a:p>
      </dgm:t>
    </dgm:pt>
    <dgm:pt modelId="{D9FB48AB-F602-43E2-9981-8B6AB6A64ACA}" type="pres">
      <dgm:prSet presAssocID="{713A1301-1E21-4EDF-92D3-8DDCA9E7C795}" presName="aSpace2" presStyleCnt="0"/>
      <dgm:spPr/>
    </dgm:pt>
    <dgm:pt modelId="{1637E981-B6C1-4AA1-A2AD-BA8C0556D753}" type="pres">
      <dgm:prSet presAssocID="{999D9D80-E7AC-4B1B-90A3-EFD14928D4AE}" presName="childNode" presStyleLbl="node1" presStyleIdx="6" presStyleCnt="17" custLinFactY="-6083" custLinFactNeighborY="-100000">
        <dgm:presLayoutVars>
          <dgm:bulletEnabled val="1"/>
        </dgm:presLayoutVars>
      </dgm:prSet>
      <dgm:spPr/>
      <dgm:t>
        <a:bodyPr/>
        <a:lstStyle/>
        <a:p>
          <a:endParaRPr lang="en-US"/>
        </a:p>
      </dgm:t>
    </dgm:pt>
    <dgm:pt modelId="{070C6A7D-3F66-4594-AA4B-A8751CD6EBA7}" type="pres">
      <dgm:prSet presAssocID="{999D9D80-E7AC-4B1B-90A3-EFD14928D4AE}" presName="aSpace2" presStyleCnt="0"/>
      <dgm:spPr/>
    </dgm:pt>
    <dgm:pt modelId="{33C54049-6AFB-4C17-969E-8B342D50DB54}" type="pres">
      <dgm:prSet presAssocID="{D413857A-EC91-4AE9-A59F-80E8B11F3C15}" presName="childNode" presStyleLbl="node1" presStyleIdx="7" presStyleCnt="17" custLinFactY="-6083" custLinFactNeighborY="-100000">
        <dgm:presLayoutVars>
          <dgm:bulletEnabled val="1"/>
        </dgm:presLayoutVars>
      </dgm:prSet>
      <dgm:spPr/>
      <dgm:t>
        <a:bodyPr/>
        <a:lstStyle/>
        <a:p>
          <a:endParaRPr lang="en-US"/>
        </a:p>
      </dgm:t>
    </dgm:pt>
    <dgm:pt modelId="{06C07D25-3F3C-46CA-8CB3-FC4FD1C64542}" type="pres">
      <dgm:prSet presAssocID="{D413857A-EC91-4AE9-A59F-80E8B11F3C15}" presName="aSpace2" presStyleCnt="0"/>
      <dgm:spPr/>
    </dgm:pt>
    <dgm:pt modelId="{E2228E71-015E-4075-954B-55BEAD587B9E}" type="pres">
      <dgm:prSet presAssocID="{DB3200ED-7E37-465D-BE35-DA3776259046}" presName="childNode" presStyleLbl="node1" presStyleIdx="8" presStyleCnt="17" custLinFactY="-6083" custLinFactNeighborX="0" custLinFactNeighborY="-100000">
        <dgm:presLayoutVars>
          <dgm:bulletEnabled val="1"/>
        </dgm:presLayoutVars>
      </dgm:prSet>
      <dgm:spPr/>
      <dgm:t>
        <a:bodyPr/>
        <a:lstStyle/>
        <a:p>
          <a:endParaRPr lang="en-US"/>
        </a:p>
      </dgm:t>
    </dgm:pt>
    <dgm:pt modelId="{DDB330F5-2628-4617-95F0-F92B66C436C1}" type="pres">
      <dgm:prSet presAssocID="{5CC7897B-6521-41CF-94F8-285E89B1CFE6}" presName="aSpace" presStyleCnt="0"/>
      <dgm:spPr/>
    </dgm:pt>
    <dgm:pt modelId="{8E082831-3A5D-43C4-B3B7-A159C821A1D3}" type="pres">
      <dgm:prSet presAssocID="{21D217D2-88E8-4185-A7F3-E55D53D9D5B1}" presName="compNode" presStyleCnt="0"/>
      <dgm:spPr/>
    </dgm:pt>
    <dgm:pt modelId="{87519F35-F290-4134-9AEE-BD4C03CC37EB}" type="pres">
      <dgm:prSet presAssocID="{21D217D2-88E8-4185-A7F3-E55D53D9D5B1}" presName="aNode" presStyleLbl="bgShp" presStyleIdx="2" presStyleCnt="4"/>
      <dgm:spPr/>
      <dgm:t>
        <a:bodyPr/>
        <a:lstStyle/>
        <a:p>
          <a:endParaRPr lang="en-US"/>
        </a:p>
      </dgm:t>
    </dgm:pt>
    <dgm:pt modelId="{6E987F86-2EB5-4908-9D17-7FA1756A9420}" type="pres">
      <dgm:prSet presAssocID="{21D217D2-88E8-4185-A7F3-E55D53D9D5B1}" presName="textNode" presStyleLbl="bgShp" presStyleIdx="2" presStyleCnt="4"/>
      <dgm:spPr/>
      <dgm:t>
        <a:bodyPr/>
        <a:lstStyle/>
        <a:p>
          <a:endParaRPr lang="en-US"/>
        </a:p>
      </dgm:t>
    </dgm:pt>
    <dgm:pt modelId="{385CEB96-030B-4F69-AD61-6A88B3637D85}" type="pres">
      <dgm:prSet presAssocID="{21D217D2-88E8-4185-A7F3-E55D53D9D5B1}" presName="compChildNode" presStyleCnt="0"/>
      <dgm:spPr/>
    </dgm:pt>
    <dgm:pt modelId="{BD4389F7-0662-4B54-B2A3-AC1553C6F8D7}" type="pres">
      <dgm:prSet presAssocID="{21D217D2-88E8-4185-A7F3-E55D53D9D5B1}" presName="theInnerList" presStyleCnt="0"/>
      <dgm:spPr/>
    </dgm:pt>
    <dgm:pt modelId="{FCA4DDBF-37BE-4C07-8562-83F00676D10F}" type="pres">
      <dgm:prSet presAssocID="{2EBCFA55-7286-442D-8386-2FD9BBA7A8C7}" presName="childNode" presStyleLbl="node1" presStyleIdx="9" presStyleCnt="17" custLinFactY="-6083" custLinFactNeighborY="-100000">
        <dgm:presLayoutVars>
          <dgm:bulletEnabled val="1"/>
        </dgm:presLayoutVars>
      </dgm:prSet>
      <dgm:spPr/>
      <dgm:t>
        <a:bodyPr/>
        <a:lstStyle/>
        <a:p>
          <a:endParaRPr lang="en-US"/>
        </a:p>
      </dgm:t>
    </dgm:pt>
    <dgm:pt modelId="{9C195628-68E5-4ADF-92B8-AD159A2B80A5}" type="pres">
      <dgm:prSet presAssocID="{2EBCFA55-7286-442D-8386-2FD9BBA7A8C7}" presName="aSpace2" presStyleCnt="0"/>
      <dgm:spPr/>
    </dgm:pt>
    <dgm:pt modelId="{839D749B-882A-4DEF-9BD3-8177F1DDAA80}" type="pres">
      <dgm:prSet presAssocID="{2249F173-3B7B-49CF-AC2B-820F8C1ABFC1}" presName="childNode" presStyleLbl="node1" presStyleIdx="10" presStyleCnt="17" custLinFactY="-6083" custLinFactNeighborY="-100000">
        <dgm:presLayoutVars>
          <dgm:bulletEnabled val="1"/>
        </dgm:presLayoutVars>
      </dgm:prSet>
      <dgm:spPr/>
      <dgm:t>
        <a:bodyPr/>
        <a:lstStyle/>
        <a:p>
          <a:endParaRPr lang="en-US"/>
        </a:p>
      </dgm:t>
    </dgm:pt>
    <dgm:pt modelId="{822CB316-FCC6-4058-B343-ED87A6CBB845}" type="pres">
      <dgm:prSet presAssocID="{2249F173-3B7B-49CF-AC2B-820F8C1ABFC1}" presName="aSpace2" presStyleCnt="0"/>
      <dgm:spPr/>
    </dgm:pt>
    <dgm:pt modelId="{35DFAA4A-9DAD-46AB-B7B5-26683F7E1C5E}" type="pres">
      <dgm:prSet presAssocID="{EA8E943F-8BA0-41F0-B36C-74081FFFF209}" presName="childNode" presStyleLbl="node1" presStyleIdx="11" presStyleCnt="17" custLinFactY="-6083" custLinFactNeighborY="-100000">
        <dgm:presLayoutVars>
          <dgm:bulletEnabled val="1"/>
        </dgm:presLayoutVars>
      </dgm:prSet>
      <dgm:spPr/>
      <dgm:t>
        <a:bodyPr/>
        <a:lstStyle/>
        <a:p>
          <a:endParaRPr lang="en-US"/>
        </a:p>
      </dgm:t>
    </dgm:pt>
    <dgm:pt modelId="{CC6FA090-DB86-459F-BB05-F47AC9AD48AC}" type="pres">
      <dgm:prSet presAssocID="{EA8E943F-8BA0-41F0-B36C-74081FFFF209}" presName="aSpace2" presStyleCnt="0"/>
      <dgm:spPr/>
    </dgm:pt>
    <dgm:pt modelId="{F548AE89-2694-4082-AD3D-DCC2C68732CA}" type="pres">
      <dgm:prSet presAssocID="{C7D0B3F1-05BE-454B-A0DE-041A2A0261B5}" presName="childNode" presStyleLbl="node1" presStyleIdx="12" presStyleCnt="17" custLinFactY="-6083" custLinFactNeighborY="-100000">
        <dgm:presLayoutVars>
          <dgm:bulletEnabled val="1"/>
        </dgm:presLayoutVars>
      </dgm:prSet>
      <dgm:spPr/>
      <dgm:t>
        <a:bodyPr/>
        <a:lstStyle/>
        <a:p>
          <a:endParaRPr lang="en-US"/>
        </a:p>
      </dgm:t>
    </dgm:pt>
    <dgm:pt modelId="{DEF59F6E-552A-4F3F-994C-D31E8079E166}" type="pres">
      <dgm:prSet presAssocID="{21D217D2-88E8-4185-A7F3-E55D53D9D5B1}" presName="aSpace" presStyleCnt="0"/>
      <dgm:spPr/>
    </dgm:pt>
    <dgm:pt modelId="{82BF18A8-593D-45B7-8D3A-62B6F2C215AC}" type="pres">
      <dgm:prSet presAssocID="{6CFD3BBE-4593-418D-A625-6F6DEE5F3030}" presName="compNode" presStyleCnt="0"/>
      <dgm:spPr/>
    </dgm:pt>
    <dgm:pt modelId="{DFFD70F6-84C7-49B0-A66B-DD9B8EAF2D65}" type="pres">
      <dgm:prSet presAssocID="{6CFD3BBE-4593-418D-A625-6F6DEE5F3030}" presName="aNode" presStyleLbl="bgShp" presStyleIdx="3" presStyleCnt="4" custLinFactNeighborX="102"/>
      <dgm:spPr/>
      <dgm:t>
        <a:bodyPr/>
        <a:lstStyle/>
        <a:p>
          <a:endParaRPr lang="en-US"/>
        </a:p>
      </dgm:t>
    </dgm:pt>
    <dgm:pt modelId="{7ABB5C56-76F6-4B52-8A9B-EF1468ABA0D7}" type="pres">
      <dgm:prSet presAssocID="{6CFD3BBE-4593-418D-A625-6F6DEE5F3030}" presName="textNode" presStyleLbl="bgShp" presStyleIdx="3" presStyleCnt="4"/>
      <dgm:spPr/>
      <dgm:t>
        <a:bodyPr/>
        <a:lstStyle/>
        <a:p>
          <a:endParaRPr lang="en-US"/>
        </a:p>
      </dgm:t>
    </dgm:pt>
    <dgm:pt modelId="{AAD9694E-BBEE-468F-8374-8431583912D7}" type="pres">
      <dgm:prSet presAssocID="{6CFD3BBE-4593-418D-A625-6F6DEE5F3030}" presName="compChildNode" presStyleCnt="0"/>
      <dgm:spPr/>
    </dgm:pt>
    <dgm:pt modelId="{AB70295D-1BE2-4731-884C-E46692B27CE3}" type="pres">
      <dgm:prSet presAssocID="{6CFD3BBE-4593-418D-A625-6F6DEE5F3030}" presName="theInnerList" presStyleCnt="0"/>
      <dgm:spPr/>
    </dgm:pt>
    <dgm:pt modelId="{3CAC86B2-02F7-4D49-9E8E-684EFA6F488D}" type="pres">
      <dgm:prSet presAssocID="{C3055D12-988E-44D9-8AA3-DA0F8B3BD037}" presName="childNode" presStyleLbl="node1" presStyleIdx="13" presStyleCnt="17" custAng="10800000" custFlipVert="1" custScaleY="29255" custLinFactY="20165" custLinFactNeighborX="52" custLinFactNeighborY="100000">
        <dgm:presLayoutVars>
          <dgm:bulletEnabled val="1"/>
        </dgm:presLayoutVars>
      </dgm:prSet>
      <dgm:spPr/>
      <dgm:t>
        <a:bodyPr/>
        <a:lstStyle/>
        <a:p>
          <a:endParaRPr lang="en-US"/>
        </a:p>
      </dgm:t>
    </dgm:pt>
    <dgm:pt modelId="{7E1A2A70-EF20-42C0-BB44-2D32BE488C9A}" type="pres">
      <dgm:prSet presAssocID="{C3055D12-988E-44D9-8AA3-DA0F8B3BD037}" presName="aSpace2" presStyleCnt="0"/>
      <dgm:spPr/>
    </dgm:pt>
    <dgm:pt modelId="{1E89FE55-E53F-467C-8C3A-40832AC47D7A}" type="pres">
      <dgm:prSet presAssocID="{46284CB2-ADE5-49D9-ABFA-624541126602}" presName="childNode" presStyleLbl="node1" presStyleIdx="14" presStyleCnt="17" custAng="10800000" custFlipVert="1" custScaleY="28129" custLinFactY="-35280" custLinFactNeighborX="1725" custLinFactNeighborY="-100000">
        <dgm:presLayoutVars>
          <dgm:bulletEnabled val="1"/>
        </dgm:presLayoutVars>
      </dgm:prSet>
      <dgm:spPr/>
      <dgm:t>
        <a:bodyPr/>
        <a:lstStyle/>
        <a:p>
          <a:endParaRPr lang="en-US"/>
        </a:p>
      </dgm:t>
    </dgm:pt>
    <dgm:pt modelId="{7C2FA3F5-E800-4C07-AA4E-6C7DC06B99D9}" type="pres">
      <dgm:prSet presAssocID="{46284CB2-ADE5-49D9-ABFA-624541126602}" presName="aSpace2" presStyleCnt="0"/>
      <dgm:spPr/>
    </dgm:pt>
    <dgm:pt modelId="{3DDCEFBA-DBE3-40B7-AC73-02DDB221A29F}" type="pres">
      <dgm:prSet presAssocID="{2A177098-D42B-4F92-8E91-D1A48A24E57E}" presName="childNode" presStyleLbl="node1" presStyleIdx="15" presStyleCnt="17" custAng="10800000" custFlipVert="1" custScaleY="31702" custLinFactNeighborX="894" custLinFactNeighborY="-54785">
        <dgm:presLayoutVars>
          <dgm:bulletEnabled val="1"/>
        </dgm:presLayoutVars>
      </dgm:prSet>
      <dgm:spPr/>
      <dgm:t>
        <a:bodyPr/>
        <a:lstStyle/>
        <a:p>
          <a:endParaRPr lang="en-US"/>
        </a:p>
      </dgm:t>
    </dgm:pt>
    <dgm:pt modelId="{83F78DC9-6CEB-44DF-8952-091194042277}" type="pres">
      <dgm:prSet presAssocID="{2A177098-D42B-4F92-8E91-D1A48A24E57E}" presName="aSpace2" presStyleCnt="0"/>
      <dgm:spPr/>
    </dgm:pt>
    <dgm:pt modelId="{B15FEF18-6BF2-4CB6-B72F-06619D49692E}" type="pres">
      <dgm:prSet presAssocID="{282EEED5-1959-4E5D-BAFE-C0DE74DA0CC1}" presName="childNode" presStyleLbl="node1" presStyleIdx="16" presStyleCnt="17" custAng="10800000" custFlipVert="1" custScaleY="31920" custLinFactNeighborX="894" custLinFactNeighborY="-75950">
        <dgm:presLayoutVars>
          <dgm:bulletEnabled val="1"/>
        </dgm:presLayoutVars>
      </dgm:prSet>
      <dgm:spPr/>
      <dgm:t>
        <a:bodyPr/>
        <a:lstStyle/>
        <a:p>
          <a:endParaRPr lang="en-US"/>
        </a:p>
      </dgm:t>
    </dgm:pt>
  </dgm:ptLst>
  <dgm:cxnLst>
    <dgm:cxn modelId="{74D78665-4680-47F9-96E3-7D727A9C770C}" type="presOf" srcId="{999D9D80-E7AC-4B1B-90A3-EFD14928D4AE}" destId="{1637E981-B6C1-4AA1-A2AD-BA8C0556D753}" srcOrd="0" destOrd="0" presId="urn:microsoft.com/office/officeart/2005/8/layout/lProcess2"/>
    <dgm:cxn modelId="{AB78E2E0-7651-4054-978B-3020633BDF4B}" srcId="{6CFD3BBE-4593-418D-A625-6F6DEE5F3030}" destId="{46284CB2-ADE5-49D9-ABFA-624541126602}" srcOrd="1" destOrd="0" parTransId="{4DA038B1-A054-4319-B0DD-A7981E185729}" sibTransId="{FD181851-E0E0-4188-9569-42D452B8C8D9}"/>
    <dgm:cxn modelId="{A083193D-5B3C-411D-B1C4-9695362138A9}" srcId="{8F080092-588C-4EB2-BFC3-D5D060C974DC}" destId="{2FC113CC-A5BD-4CDF-A3CF-6249AD83E132}" srcOrd="2" destOrd="0" parTransId="{F7A55926-EFFB-4CFE-8046-53439D269BD7}" sibTransId="{060DF9C6-032D-402C-AF6A-C8098FDF9C5C}"/>
    <dgm:cxn modelId="{CDF05ED5-4CCC-4E29-A2BA-6D4BDD798820}" type="presOf" srcId="{D413857A-EC91-4AE9-A59F-80E8B11F3C15}" destId="{33C54049-6AFB-4C17-969E-8B342D50DB54}" srcOrd="0" destOrd="0" presId="urn:microsoft.com/office/officeart/2005/8/layout/lProcess2"/>
    <dgm:cxn modelId="{296467A7-F40D-4BAE-9739-B8F5BB7D1813}" srcId="{6CFD3BBE-4593-418D-A625-6F6DEE5F3030}" destId="{C3055D12-988E-44D9-8AA3-DA0F8B3BD037}" srcOrd="0" destOrd="0" parTransId="{EC7F77C3-F7B9-45E8-BCB7-84D68824D1FA}" sibTransId="{41784FA8-4749-4D88-8622-035EDD54D2CF}"/>
    <dgm:cxn modelId="{723992C2-62BE-45D1-ADC9-62FB6F42F707}" type="presOf" srcId="{5CC7897B-6521-41CF-94F8-285E89B1CFE6}" destId="{2C9B02CF-8051-47D1-8EB4-FC073978CF4D}" srcOrd="0" destOrd="0" presId="urn:microsoft.com/office/officeart/2005/8/layout/lProcess2"/>
    <dgm:cxn modelId="{D5EA530B-1DBA-4ED4-A19A-6923CAD2A265}" srcId="{6CFD3BBE-4593-418D-A625-6F6DEE5F3030}" destId="{2A177098-D42B-4F92-8E91-D1A48A24E57E}" srcOrd="2" destOrd="0" parTransId="{C3CA3867-58D7-407F-A591-013D52EB1D93}" sibTransId="{A86EADF8-619F-43FB-892A-5117679E8EDF}"/>
    <dgm:cxn modelId="{60F25950-A339-481D-A6BD-A1FF0F36FAC9}" type="presOf" srcId="{8F080092-588C-4EB2-BFC3-D5D060C974DC}" destId="{777F6125-5DBE-45F5-982D-40484A0E78E1}" srcOrd="1" destOrd="0" presId="urn:microsoft.com/office/officeart/2005/8/layout/lProcess2"/>
    <dgm:cxn modelId="{5928F8D4-D29D-4851-862B-F0C5B93D68CC}" srcId="{33E1041C-FFE5-485C-96AD-B16932AAF6A2}" destId="{8F080092-588C-4EB2-BFC3-D5D060C974DC}" srcOrd="0" destOrd="0" parTransId="{C1922273-C87B-4B8C-8BDD-D2B56837A2FC}" sibTransId="{854F3914-9E7E-44BC-823C-5BD23F1DC505}"/>
    <dgm:cxn modelId="{CFAF67CE-645F-4E63-A6C3-37739C2EE538}" type="presOf" srcId="{2249F173-3B7B-49CF-AC2B-820F8C1ABFC1}" destId="{839D749B-882A-4DEF-9BD3-8177F1DDAA80}" srcOrd="0" destOrd="0" presId="urn:microsoft.com/office/officeart/2005/8/layout/lProcess2"/>
    <dgm:cxn modelId="{E10AE6B8-4C10-4A21-9ACA-4E5CD7C5F5E8}" srcId="{33E1041C-FFE5-485C-96AD-B16932AAF6A2}" destId="{6CFD3BBE-4593-418D-A625-6F6DEE5F3030}" srcOrd="3" destOrd="0" parTransId="{E14E46B3-92BF-4C08-B829-86E8D692A710}" sibTransId="{A377B649-B3C0-4637-8EBB-6AC1F4792514}"/>
    <dgm:cxn modelId="{52F53E7A-E189-43DB-B4E3-48BE54D85FF2}" srcId="{21D217D2-88E8-4185-A7F3-E55D53D9D5B1}" destId="{EA8E943F-8BA0-41F0-B36C-74081FFFF209}" srcOrd="2" destOrd="0" parTransId="{44891353-0B1B-4507-B6AD-FF6FE959D19C}" sibTransId="{9CC69E9E-362E-42F5-BE56-72C73EC00804}"/>
    <dgm:cxn modelId="{E3D0D7BD-0DBF-4206-B634-9B89B71E4289}" srcId="{21D217D2-88E8-4185-A7F3-E55D53D9D5B1}" destId="{2249F173-3B7B-49CF-AC2B-820F8C1ABFC1}" srcOrd="1" destOrd="0" parTransId="{6CDA5F0D-CC36-456C-BDDA-8DAB73B66149}" sibTransId="{1B790999-5218-44F9-A9F5-F49A25BF0EB5}"/>
    <dgm:cxn modelId="{4F74BF96-031B-469A-92F3-815CA0FFC9AA}" type="presOf" srcId="{8F080092-588C-4EB2-BFC3-D5D060C974DC}" destId="{F6C42A5B-0A01-4C7F-AD40-E6795E748463}" srcOrd="0" destOrd="0" presId="urn:microsoft.com/office/officeart/2005/8/layout/lProcess2"/>
    <dgm:cxn modelId="{4A2DE8D5-2EA7-46D8-9C78-02BE1E93D176}" type="presOf" srcId="{282EEED5-1959-4E5D-BAFE-C0DE74DA0CC1}" destId="{B15FEF18-6BF2-4CB6-B72F-06619D49692E}" srcOrd="0" destOrd="0" presId="urn:microsoft.com/office/officeart/2005/8/layout/lProcess2"/>
    <dgm:cxn modelId="{F2E24440-C459-44F5-B96E-29E5B5FD67C5}" type="presOf" srcId="{33E1041C-FFE5-485C-96AD-B16932AAF6A2}" destId="{18C93EB9-848C-47EA-877B-7B12DE29530F}" srcOrd="0" destOrd="0" presId="urn:microsoft.com/office/officeart/2005/8/layout/lProcess2"/>
    <dgm:cxn modelId="{CDC55E1C-7946-43A1-B9C2-44D61AFEABE0}" type="presOf" srcId="{713A1301-1E21-4EDF-92D3-8DDCA9E7C795}" destId="{C26DBAEA-B1C0-4465-AFC3-3BBC3A82D27E}" srcOrd="0" destOrd="0" presId="urn:microsoft.com/office/officeart/2005/8/layout/lProcess2"/>
    <dgm:cxn modelId="{016085AA-F449-460C-826A-6314B1949886}" type="presOf" srcId="{EA8E943F-8BA0-41F0-B36C-74081FFFF209}" destId="{35DFAA4A-9DAD-46AB-B7B5-26683F7E1C5E}" srcOrd="0" destOrd="0" presId="urn:microsoft.com/office/officeart/2005/8/layout/lProcess2"/>
    <dgm:cxn modelId="{CB6F9585-76FB-4A32-A23F-3FEABA4AD6FE}" type="presOf" srcId="{C3055D12-988E-44D9-8AA3-DA0F8B3BD037}" destId="{3CAC86B2-02F7-4D49-9E8E-684EFA6F488D}" srcOrd="0" destOrd="0" presId="urn:microsoft.com/office/officeart/2005/8/layout/lProcess2"/>
    <dgm:cxn modelId="{1268B2A7-45E3-476C-9CB4-66353D3F4058}" srcId="{5CC7897B-6521-41CF-94F8-285E89B1CFE6}" destId="{DB3200ED-7E37-465D-BE35-DA3776259046}" srcOrd="4" destOrd="0" parTransId="{FAD4A6D3-EB30-4BD7-9547-B5EE49EAD9A4}" sibTransId="{27E1B235-9EF8-4EA2-B2F1-8CE8CE21FF1B}"/>
    <dgm:cxn modelId="{7E6C54B9-58D4-4C23-A3B4-618A8E13A525}" srcId="{21D217D2-88E8-4185-A7F3-E55D53D9D5B1}" destId="{C7D0B3F1-05BE-454B-A0DE-041A2A0261B5}" srcOrd="3" destOrd="0" parTransId="{0519DEA8-0715-44C6-9B24-B8924BCCDA24}" sibTransId="{0BBDE7D8-07A2-418C-A60A-9AFE497F6659}"/>
    <dgm:cxn modelId="{5C7FFB17-24F9-4984-A48F-7DB1B2E1D221}" type="presOf" srcId="{2A177098-D42B-4F92-8E91-D1A48A24E57E}" destId="{3DDCEFBA-DBE3-40B7-AC73-02DDB221A29F}" srcOrd="0" destOrd="0" presId="urn:microsoft.com/office/officeart/2005/8/layout/lProcess2"/>
    <dgm:cxn modelId="{E3418BA9-2277-499C-9939-7B4373B5D0F0}" type="presOf" srcId="{F5102625-FBF1-43E4-84DF-302703C5145E}" destId="{5522A66F-D7FF-42E2-936F-B1CFCC1635E9}" srcOrd="0" destOrd="0" presId="urn:microsoft.com/office/officeart/2005/8/layout/lProcess2"/>
    <dgm:cxn modelId="{91F7693B-5252-40A1-930E-06B7BD4065F3}" type="presOf" srcId="{21D217D2-88E8-4185-A7F3-E55D53D9D5B1}" destId="{87519F35-F290-4134-9AEE-BD4C03CC37EB}" srcOrd="0" destOrd="0" presId="urn:microsoft.com/office/officeart/2005/8/layout/lProcess2"/>
    <dgm:cxn modelId="{95B35C75-0D35-431E-BCA4-84574B7F73B7}" type="presOf" srcId="{5CC7897B-6521-41CF-94F8-285E89B1CFE6}" destId="{C5F3E99C-BF4E-453A-8CC8-48EFE2914A50}" srcOrd="1" destOrd="0" presId="urn:microsoft.com/office/officeart/2005/8/layout/lProcess2"/>
    <dgm:cxn modelId="{41130D64-3B4B-4297-98DB-8A3C5042714E}" type="presOf" srcId="{46284CB2-ADE5-49D9-ABFA-624541126602}" destId="{1E89FE55-E53F-467C-8C3A-40832AC47D7A}" srcOrd="0" destOrd="0" presId="urn:microsoft.com/office/officeart/2005/8/layout/lProcess2"/>
    <dgm:cxn modelId="{49D2C92B-0560-4E09-886A-1946B533307A}" type="presOf" srcId="{21D217D2-88E8-4185-A7F3-E55D53D9D5B1}" destId="{6E987F86-2EB5-4908-9D17-7FA1756A9420}" srcOrd="1" destOrd="0" presId="urn:microsoft.com/office/officeart/2005/8/layout/lProcess2"/>
    <dgm:cxn modelId="{11408247-285A-46A0-91E8-31B1B0573AC3}" srcId="{8F080092-588C-4EB2-BFC3-D5D060C974DC}" destId="{3E31C82F-EC74-49CB-BDDA-F0B408DB337F}" srcOrd="3" destOrd="0" parTransId="{224596A6-0844-42FB-A95C-70634332955A}" sibTransId="{5E4C3383-9482-43A0-B478-5F9604E08BB5}"/>
    <dgm:cxn modelId="{F1FACD3C-28CB-4C87-8DBC-F0B6F4738A9B}" srcId="{21D217D2-88E8-4185-A7F3-E55D53D9D5B1}" destId="{2EBCFA55-7286-442D-8386-2FD9BBA7A8C7}" srcOrd="0" destOrd="0" parTransId="{D0AC6258-536B-46F4-A2D5-54A7974EC880}" sibTransId="{E5FDB46A-6A3C-43CA-B1CA-46ECF3616737}"/>
    <dgm:cxn modelId="{0DFF182B-A3EC-4AA7-9634-8E05E33A1272}" srcId="{8F080092-588C-4EB2-BFC3-D5D060C974DC}" destId="{9B8253EC-4E7B-4851-9CF9-3807AB23BFF7}" srcOrd="0" destOrd="0" parTransId="{117D38A3-8E50-4FDF-A9FC-3C4337753EDA}" sibTransId="{55FD8033-CD70-4508-AF0B-94DADF76F019}"/>
    <dgm:cxn modelId="{40221798-DA67-42DE-AE60-BE3DE89F414E}" srcId="{6CFD3BBE-4593-418D-A625-6F6DEE5F3030}" destId="{282EEED5-1959-4E5D-BAFE-C0DE74DA0CC1}" srcOrd="3" destOrd="0" parTransId="{43E3B563-A904-473A-8C8B-717F85B2A693}" sibTransId="{CDFE7F26-5121-4E6A-9850-44297DD1A37B}"/>
    <dgm:cxn modelId="{7D86FA01-793C-4CB1-961D-26FF9F640AD9}" type="presOf" srcId="{3E31C82F-EC74-49CB-BDDA-F0B408DB337F}" destId="{C840D080-742A-422D-B871-29DF772140C9}" srcOrd="0" destOrd="0" presId="urn:microsoft.com/office/officeart/2005/8/layout/lProcess2"/>
    <dgm:cxn modelId="{763B9B7A-DA85-4B7B-A528-7EFC12841F8B}" type="presOf" srcId="{2EBCFA55-7286-442D-8386-2FD9BBA7A8C7}" destId="{FCA4DDBF-37BE-4C07-8562-83F00676D10F}" srcOrd="0" destOrd="0" presId="urn:microsoft.com/office/officeart/2005/8/layout/lProcess2"/>
    <dgm:cxn modelId="{D398E02E-5BB2-4DE2-AF1F-F0B4B6E53DD6}" type="presOf" srcId="{6CFD3BBE-4593-418D-A625-6F6DEE5F3030}" destId="{DFFD70F6-84C7-49B0-A66B-DD9B8EAF2D65}" srcOrd="0" destOrd="0" presId="urn:microsoft.com/office/officeart/2005/8/layout/lProcess2"/>
    <dgm:cxn modelId="{0D1D9256-CA5B-44E9-B0F0-D286A2208ECD}" srcId="{33E1041C-FFE5-485C-96AD-B16932AAF6A2}" destId="{21D217D2-88E8-4185-A7F3-E55D53D9D5B1}" srcOrd="2" destOrd="0" parTransId="{E813D66F-E124-4182-BB2A-6D5C41A28A60}" sibTransId="{F6730349-4BE8-4776-A377-4574D0552E61}"/>
    <dgm:cxn modelId="{28FCCAB2-1DC1-4AD3-B9F9-4AEE39D6C2B5}" srcId="{8F080092-588C-4EB2-BFC3-D5D060C974DC}" destId="{FEB38E9C-33F0-48A5-806F-386563A59D2F}" srcOrd="1" destOrd="0" parTransId="{B8109989-7FB6-492A-AD10-FE68A24E7835}" sibTransId="{655D017F-AD8F-4A1E-BA1E-B678E132CA94}"/>
    <dgm:cxn modelId="{08D49053-F33F-4AFF-851F-8D3F805FF9EF}" type="presOf" srcId="{DB3200ED-7E37-465D-BE35-DA3776259046}" destId="{E2228E71-015E-4075-954B-55BEAD587B9E}" srcOrd="0" destOrd="0" presId="urn:microsoft.com/office/officeart/2005/8/layout/lProcess2"/>
    <dgm:cxn modelId="{6C4CD954-A18B-4012-9798-823280F9C75E}" srcId="{5CC7897B-6521-41CF-94F8-285E89B1CFE6}" destId="{D413857A-EC91-4AE9-A59F-80E8B11F3C15}" srcOrd="3" destOrd="0" parTransId="{C8C5DD31-1095-4073-BA50-E5682367E1E7}" sibTransId="{5E547C93-9FB1-471B-B758-A7F6267F2098}"/>
    <dgm:cxn modelId="{C7914346-70D9-4FF7-8805-3B2A905A62F7}" type="presOf" srcId="{2FC113CC-A5BD-4CDF-A3CF-6249AD83E132}" destId="{BF49C4B0-3A53-4106-9055-70CAAC9B905C}" srcOrd="0" destOrd="0" presId="urn:microsoft.com/office/officeart/2005/8/layout/lProcess2"/>
    <dgm:cxn modelId="{36A23861-1B7F-4067-ADAA-E6475A275011}" type="presOf" srcId="{9B8253EC-4E7B-4851-9CF9-3807AB23BFF7}" destId="{4E0D583A-CF7E-498F-9282-654F4D15E2C8}" srcOrd="0" destOrd="0" presId="urn:microsoft.com/office/officeart/2005/8/layout/lProcess2"/>
    <dgm:cxn modelId="{6030637F-50CF-4754-A4B0-4B303FB19E43}" srcId="{5CC7897B-6521-41CF-94F8-285E89B1CFE6}" destId="{713A1301-1E21-4EDF-92D3-8DDCA9E7C795}" srcOrd="1" destOrd="0" parTransId="{8B5B28BF-D82C-4F3C-9F47-4CEB88F623B7}" sibTransId="{F31ED88C-6561-4D3C-9382-C723D7ADAB64}"/>
    <dgm:cxn modelId="{1F10F2BA-C47E-4207-A8D1-91B232DF7988}" srcId="{5CC7897B-6521-41CF-94F8-285E89B1CFE6}" destId="{999D9D80-E7AC-4B1B-90A3-EFD14928D4AE}" srcOrd="2" destOrd="0" parTransId="{3685A090-0B85-4DDF-B4FC-049DFF2EA425}" sibTransId="{83CEC943-5552-4B0D-B9B5-8BD8C923B587}"/>
    <dgm:cxn modelId="{675A4A04-4FBC-49A6-A23F-A798D64F51E0}" type="presOf" srcId="{6CFD3BBE-4593-418D-A625-6F6DEE5F3030}" destId="{7ABB5C56-76F6-4B52-8A9B-EF1468ABA0D7}" srcOrd="1" destOrd="0" presId="urn:microsoft.com/office/officeart/2005/8/layout/lProcess2"/>
    <dgm:cxn modelId="{81ACAFEB-1899-4E8B-BC9D-28ABED0F9FDE}" type="presOf" srcId="{C7D0B3F1-05BE-454B-A0DE-041A2A0261B5}" destId="{F548AE89-2694-4082-AD3D-DCC2C68732CA}" srcOrd="0" destOrd="0" presId="urn:microsoft.com/office/officeart/2005/8/layout/lProcess2"/>
    <dgm:cxn modelId="{A1E5FBE1-583E-4180-87C0-C373BA8E827F}" srcId="{33E1041C-FFE5-485C-96AD-B16932AAF6A2}" destId="{5CC7897B-6521-41CF-94F8-285E89B1CFE6}" srcOrd="1" destOrd="0" parTransId="{ECF95553-BFDF-4B29-B285-58CE2D77C8F7}" sibTransId="{A6DF554A-FA6A-4EF6-9FF2-EE7BB46E68AB}"/>
    <dgm:cxn modelId="{5A816C98-A90E-4E5E-AEF9-C04631CDBD2F}" type="presOf" srcId="{FEB38E9C-33F0-48A5-806F-386563A59D2F}" destId="{C73EABA6-7FD1-4C9A-B538-4243D5C6E986}" srcOrd="0" destOrd="0" presId="urn:microsoft.com/office/officeart/2005/8/layout/lProcess2"/>
    <dgm:cxn modelId="{8F1892C0-6A4A-42D0-AFCF-C907150F84D8}" srcId="{5CC7897B-6521-41CF-94F8-285E89B1CFE6}" destId="{F5102625-FBF1-43E4-84DF-302703C5145E}" srcOrd="0" destOrd="0" parTransId="{819A73E9-C1B4-4736-B322-DCA1A9A08508}" sibTransId="{C1809A63-42DE-48F5-A96C-E52CB5B1F000}"/>
    <dgm:cxn modelId="{9E6811A9-37B7-4F0B-BE83-52DF5455BFBE}" type="presParOf" srcId="{18C93EB9-848C-47EA-877B-7B12DE29530F}" destId="{98061BB7-1F91-42C5-A6FC-64C70572E2CB}" srcOrd="0" destOrd="0" presId="urn:microsoft.com/office/officeart/2005/8/layout/lProcess2"/>
    <dgm:cxn modelId="{67497868-A0CD-4174-A95B-0E24A19278E4}" type="presParOf" srcId="{98061BB7-1F91-42C5-A6FC-64C70572E2CB}" destId="{F6C42A5B-0A01-4C7F-AD40-E6795E748463}" srcOrd="0" destOrd="0" presId="urn:microsoft.com/office/officeart/2005/8/layout/lProcess2"/>
    <dgm:cxn modelId="{CEE99C3D-DBCB-410C-8A30-3678E66A0773}" type="presParOf" srcId="{98061BB7-1F91-42C5-A6FC-64C70572E2CB}" destId="{777F6125-5DBE-45F5-982D-40484A0E78E1}" srcOrd="1" destOrd="0" presId="urn:microsoft.com/office/officeart/2005/8/layout/lProcess2"/>
    <dgm:cxn modelId="{201784FF-C210-4B5B-800C-68E7A821486D}" type="presParOf" srcId="{98061BB7-1F91-42C5-A6FC-64C70572E2CB}" destId="{0B0CB57A-4A87-4812-8331-A24C4EA93535}" srcOrd="2" destOrd="0" presId="urn:microsoft.com/office/officeart/2005/8/layout/lProcess2"/>
    <dgm:cxn modelId="{67AEF19C-BE6C-438F-A8FE-31753093AE78}" type="presParOf" srcId="{0B0CB57A-4A87-4812-8331-A24C4EA93535}" destId="{583F33A4-A202-470B-80D9-1C425A3C17FF}" srcOrd="0" destOrd="0" presId="urn:microsoft.com/office/officeart/2005/8/layout/lProcess2"/>
    <dgm:cxn modelId="{8CCF152B-0544-4B22-B6EB-7C826CBAEDBF}" type="presParOf" srcId="{583F33A4-A202-470B-80D9-1C425A3C17FF}" destId="{4E0D583A-CF7E-498F-9282-654F4D15E2C8}" srcOrd="0" destOrd="0" presId="urn:microsoft.com/office/officeart/2005/8/layout/lProcess2"/>
    <dgm:cxn modelId="{AEB34806-17B9-4450-842B-831DDA099C60}" type="presParOf" srcId="{583F33A4-A202-470B-80D9-1C425A3C17FF}" destId="{547BCB6C-3BA0-46EB-A82A-2712D6BAE3AB}" srcOrd="1" destOrd="0" presId="urn:microsoft.com/office/officeart/2005/8/layout/lProcess2"/>
    <dgm:cxn modelId="{118C632C-2F91-44A6-AB3E-8A04BA5AED9A}" type="presParOf" srcId="{583F33A4-A202-470B-80D9-1C425A3C17FF}" destId="{C73EABA6-7FD1-4C9A-B538-4243D5C6E986}" srcOrd="2" destOrd="0" presId="urn:microsoft.com/office/officeart/2005/8/layout/lProcess2"/>
    <dgm:cxn modelId="{714F70EA-0450-4A96-8C8F-66ED92953E04}" type="presParOf" srcId="{583F33A4-A202-470B-80D9-1C425A3C17FF}" destId="{CBF6F5B7-D4DF-49C9-B7E2-5B758EEC60DE}" srcOrd="3" destOrd="0" presId="urn:microsoft.com/office/officeart/2005/8/layout/lProcess2"/>
    <dgm:cxn modelId="{50B03C17-D042-4A86-9AA1-1068F9F8F2ED}" type="presParOf" srcId="{583F33A4-A202-470B-80D9-1C425A3C17FF}" destId="{BF49C4B0-3A53-4106-9055-70CAAC9B905C}" srcOrd="4" destOrd="0" presId="urn:microsoft.com/office/officeart/2005/8/layout/lProcess2"/>
    <dgm:cxn modelId="{CB92CFA2-1C6F-40D5-8398-1B8247CA01EB}" type="presParOf" srcId="{583F33A4-A202-470B-80D9-1C425A3C17FF}" destId="{635AAD2A-A72C-487A-B0AD-61D16F75153A}" srcOrd="5" destOrd="0" presId="urn:microsoft.com/office/officeart/2005/8/layout/lProcess2"/>
    <dgm:cxn modelId="{406EA9AF-2DB8-4F9C-8691-40213A247DE7}" type="presParOf" srcId="{583F33A4-A202-470B-80D9-1C425A3C17FF}" destId="{C840D080-742A-422D-B871-29DF772140C9}" srcOrd="6" destOrd="0" presId="urn:microsoft.com/office/officeart/2005/8/layout/lProcess2"/>
    <dgm:cxn modelId="{F4006EEE-4EA2-4581-89B1-20E3C2F5F7E4}" type="presParOf" srcId="{18C93EB9-848C-47EA-877B-7B12DE29530F}" destId="{42F2B5AE-3653-4714-89F4-CE1BD3609068}" srcOrd="1" destOrd="0" presId="urn:microsoft.com/office/officeart/2005/8/layout/lProcess2"/>
    <dgm:cxn modelId="{A4580C72-7171-4510-8439-8114DF83F924}" type="presParOf" srcId="{18C93EB9-848C-47EA-877B-7B12DE29530F}" destId="{04A62159-0AED-41F3-84B1-375E72732415}" srcOrd="2" destOrd="0" presId="urn:microsoft.com/office/officeart/2005/8/layout/lProcess2"/>
    <dgm:cxn modelId="{1BE88112-B451-4D81-9E69-3AA8778EB6F6}" type="presParOf" srcId="{04A62159-0AED-41F3-84B1-375E72732415}" destId="{2C9B02CF-8051-47D1-8EB4-FC073978CF4D}" srcOrd="0" destOrd="0" presId="urn:microsoft.com/office/officeart/2005/8/layout/lProcess2"/>
    <dgm:cxn modelId="{F0BB97C1-930A-418D-A674-4F0F85D886BC}" type="presParOf" srcId="{04A62159-0AED-41F3-84B1-375E72732415}" destId="{C5F3E99C-BF4E-453A-8CC8-48EFE2914A50}" srcOrd="1" destOrd="0" presId="urn:microsoft.com/office/officeart/2005/8/layout/lProcess2"/>
    <dgm:cxn modelId="{346822D0-4AB8-42E9-BFE5-9BFBE7F2975E}" type="presParOf" srcId="{04A62159-0AED-41F3-84B1-375E72732415}" destId="{7A7BE5D6-2546-4F47-81F9-88F84A0F3478}" srcOrd="2" destOrd="0" presId="urn:microsoft.com/office/officeart/2005/8/layout/lProcess2"/>
    <dgm:cxn modelId="{769881AD-04B8-4612-9CE5-7759D5EB422D}" type="presParOf" srcId="{7A7BE5D6-2546-4F47-81F9-88F84A0F3478}" destId="{B7C96322-7B53-44C4-9994-4BF98744AA74}" srcOrd="0" destOrd="0" presId="urn:microsoft.com/office/officeart/2005/8/layout/lProcess2"/>
    <dgm:cxn modelId="{CDF376C3-8152-4991-9C4D-7AFEFD7C6853}" type="presParOf" srcId="{B7C96322-7B53-44C4-9994-4BF98744AA74}" destId="{5522A66F-D7FF-42E2-936F-B1CFCC1635E9}" srcOrd="0" destOrd="0" presId="urn:microsoft.com/office/officeart/2005/8/layout/lProcess2"/>
    <dgm:cxn modelId="{AEA679AB-F2F3-4B3D-BB32-45F92425721B}" type="presParOf" srcId="{B7C96322-7B53-44C4-9994-4BF98744AA74}" destId="{3686D2F9-7904-4B32-AEAC-13BEB8514014}" srcOrd="1" destOrd="0" presId="urn:microsoft.com/office/officeart/2005/8/layout/lProcess2"/>
    <dgm:cxn modelId="{75F4D62F-7FDA-4A9F-A607-41444F7F9CA1}" type="presParOf" srcId="{B7C96322-7B53-44C4-9994-4BF98744AA74}" destId="{C26DBAEA-B1C0-4465-AFC3-3BBC3A82D27E}" srcOrd="2" destOrd="0" presId="urn:microsoft.com/office/officeart/2005/8/layout/lProcess2"/>
    <dgm:cxn modelId="{C99C34B6-580B-41CD-BC94-B83A9D600E2A}" type="presParOf" srcId="{B7C96322-7B53-44C4-9994-4BF98744AA74}" destId="{D9FB48AB-F602-43E2-9981-8B6AB6A64ACA}" srcOrd="3" destOrd="0" presId="urn:microsoft.com/office/officeart/2005/8/layout/lProcess2"/>
    <dgm:cxn modelId="{2A0F3124-7882-49E4-B71E-64B3E4B842D4}" type="presParOf" srcId="{B7C96322-7B53-44C4-9994-4BF98744AA74}" destId="{1637E981-B6C1-4AA1-A2AD-BA8C0556D753}" srcOrd="4" destOrd="0" presId="urn:microsoft.com/office/officeart/2005/8/layout/lProcess2"/>
    <dgm:cxn modelId="{AC2ACB4D-9947-4131-9A26-9C416C445C8B}" type="presParOf" srcId="{B7C96322-7B53-44C4-9994-4BF98744AA74}" destId="{070C6A7D-3F66-4594-AA4B-A8751CD6EBA7}" srcOrd="5" destOrd="0" presId="urn:microsoft.com/office/officeart/2005/8/layout/lProcess2"/>
    <dgm:cxn modelId="{9855DE4E-3B72-4C60-9900-9AA73F5ED8DD}" type="presParOf" srcId="{B7C96322-7B53-44C4-9994-4BF98744AA74}" destId="{33C54049-6AFB-4C17-969E-8B342D50DB54}" srcOrd="6" destOrd="0" presId="urn:microsoft.com/office/officeart/2005/8/layout/lProcess2"/>
    <dgm:cxn modelId="{8BF10DE7-DFF8-425D-8F84-26034402CDBF}" type="presParOf" srcId="{B7C96322-7B53-44C4-9994-4BF98744AA74}" destId="{06C07D25-3F3C-46CA-8CB3-FC4FD1C64542}" srcOrd="7" destOrd="0" presId="urn:microsoft.com/office/officeart/2005/8/layout/lProcess2"/>
    <dgm:cxn modelId="{BD1F6AE4-5534-40C7-93A4-D72771F7DA63}" type="presParOf" srcId="{B7C96322-7B53-44C4-9994-4BF98744AA74}" destId="{E2228E71-015E-4075-954B-55BEAD587B9E}" srcOrd="8" destOrd="0" presId="urn:microsoft.com/office/officeart/2005/8/layout/lProcess2"/>
    <dgm:cxn modelId="{33569374-C956-485F-B841-67D4D07B2425}" type="presParOf" srcId="{18C93EB9-848C-47EA-877B-7B12DE29530F}" destId="{DDB330F5-2628-4617-95F0-F92B66C436C1}" srcOrd="3" destOrd="0" presId="urn:microsoft.com/office/officeart/2005/8/layout/lProcess2"/>
    <dgm:cxn modelId="{206CB80C-C7D9-4D5D-BC0C-2C640AEBA68E}" type="presParOf" srcId="{18C93EB9-848C-47EA-877B-7B12DE29530F}" destId="{8E082831-3A5D-43C4-B3B7-A159C821A1D3}" srcOrd="4" destOrd="0" presId="urn:microsoft.com/office/officeart/2005/8/layout/lProcess2"/>
    <dgm:cxn modelId="{CC367BD5-7115-4342-9201-652FD24BD211}" type="presParOf" srcId="{8E082831-3A5D-43C4-B3B7-A159C821A1D3}" destId="{87519F35-F290-4134-9AEE-BD4C03CC37EB}" srcOrd="0" destOrd="0" presId="urn:microsoft.com/office/officeart/2005/8/layout/lProcess2"/>
    <dgm:cxn modelId="{B8706BA7-E35E-484D-A126-7CC4E6DD47A6}" type="presParOf" srcId="{8E082831-3A5D-43C4-B3B7-A159C821A1D3}" destId="{6E987F86-2EB5-4908-9D17-7FA1756A9420}" srcOrd="1" destOrd="0" presId="urn:microsoft.com/office/officeart/2005/8/layout/lProcess2"/>
    <dgm:cxn modelId="{B135A6B9-D774-4C71-9797-C1D47FA81978}" type="presParOf" srcId="{8E082831-3A5D-43C4-B3B7-A159C821A1D3}" destId="{385CEB96-030B-4F69-AD61-6A88B3637D85}" srcOrd="2" destOrd="0" presId="urn:microsoft.com/office/officeart/2005/8/layout/lProcess2"/>
    <dgm:cxn modelId="{B05E5BF7-51FA-466E-8EF2-5204E653B0E4}" type="presParOf" srcId="{385CEB96-030B-4F69-AD61-6A88B3637D85}" destId="{BD4389F7-0662-4B54-B2A3-AC1553C6F8D7}" srcOrd="0" destOrd="0" presId="urn:microsoft.com/office/officeart/2005/8/layout/lProcess2"/>
    <dgm:cxn modelId="{3DD8F85E-558C-4933-919B-4B8F2B1A626D}" type="presParOf" srcId="{BD4389F7-0662-4B54-B2A3-AC1553C6F8D7}" destId="{FCA4DDBF-37BE-4C07-8562-83F00676D10F}" srcOrd="0" destOrd="0" presId="urn:microsoft.com/office/officeart/2005/8/layout/lProcess2"/>
    <dgm:cxn modelId="{4DDF2867-D6B3-4000-9D4B-CA71AB400C2F}" type="presParOf" srcId="{BD4389F7-0662-4B54-B2A3-AC1553C6F8D7}" destId="{9C195628-68E5-4ADF-92B8-AD159A2B80A5}" srcOrd="1" destOrd="0" presId="urn:microsoft.com/office/officeart/2005/8/layout/lProcess2"/>
    <dgm:cxn modelId="{E3144B27-1CB8-4EAC-9F70-6609485F764D}" type="presParOf" srcId="{BD4389F7-0662-4B54-B2A3-AC1553C6F8D7}" destId="{839D749B-882A-4DEF-9BD3-8177F1DDAA80}" srcOrd="2" destOrd="0" presId="urn:microsoft.com/office/officeart/2005/8/layout/lProcess2"/>
    <dgm:cxn modelId="{20A12C4A-4761-46E8-B06B-214E757ABB5B}" type="presParOf" srcId="{BD4389F7-0662-4B54-B2A3-AC1553C6F8D7}" destId="{822CB316-FCC6-4058-B343-ED87A6CBB845}" srcOrd="3" destOrd="0" presId="urn:microsoft.com/office/officeart/2005/8/layout/lProcess2"/>
    <dgm:cxn modelId="{AFAA1C80-1D9D-48B9-A8E1-4B53A5D316D4}" type="presParOf" srcId="{BD4389F7-0662-4B54-B2A3-AC1553C6F8D7}" destId="{35DFAA4A-9DAD-46AB-B7B5-26683F7E1C5E}" srcOrd="4" destOrd="0" presId="urn:microsoft.com/office/officeart/2005/8/layout/lProcess2"/>
    <dgm:cxn modelId="{91A38F31-4A25-43D6-8705-85AB0DA31362}" type="presParOf" srcId="{BD4389F7-0662-4B54-B2A3-AC1553C6F8D7}" destId="{CC6FA090-DB86-459F-BB05-F47AC9AD48AC}" srcOrd="5" destOrd="0" presId="urn:microsoft.com/office/officeart/2005/8/layout/lProcess2"/>
    <dgm:cxn modelId="{97FB5514-AD77-4412-9502-FD915D2E594C}" type="presParOf" srcId="{BD4389F7-0662-4B54-B2A3-AC1553C6F8D7}" destId="{F548AE89-2694-4082-AD3D-DCC2C68732CA}" srcOrd="6" destOrd="0" presId="urn:microsoft.com/office/officeart/2005/8/layout/lProcess2"/>
    <dgm:cxn modelId="{65537FCA-C6D6-457A-A872-607B16632AE2}" type="presParOf" srcId="{18C93EB9-848C-47EA-877B-7B12DE29530F}" destId="{DEF59F6E-552A-4F3F-994C-D31E8079E166}" srcOrd="5" destOrd="0" presId="urn:microsoft.com/office/officeart/2005/8/layout/lProcess2"/>
    <dgm:cxn modelId="{C1822C66-41B7-477C-A9F0-686606A6290C}" type="presParOf" srcId="{18C93EB9-848C-47EA-877B-7B12DE29530F}" destId="{82BF18A8-593D-45B7-8D3A-62B6F2C215AC}" srcOrd="6" destOrd="0" presId="urn:microsoft.com/office/officeart/2005/8/layout/lProcess2"/>
    <dgm:cxn modelId="{445D1323-BA70-42C0-9C99-B17F52222C25}" type="presParOf" srcId="{82BF18A8-593D-45B7-8D3A-62B6F2C215AC}" destId="{DFFD70F6-84C7-49B0-A66B-DD9B8EAF2D65}" srcOrd="0" destOrd="0" presId="urn:microsoft.com/office/officeart/2005/8/layout/lProcess2"/>
    <dgm:cxn modelId="{76D2B115-A183-40B8-9DBE-1C91D2AF4587}" type="presParOf" srcId="{82BF18A8-593D-45B7-8D3A-62B6F2C215AC}" destId="{7ABB5C56-76F6-4B52-8A9B-EF1468ABA0D7}" srcOrd="1" destOrd="0" presId="urn:microsoft.com/office/officeart/2005/8/layout/lProcess2"/>
    <dgm:cxn modelId="{2B8F9B10-F639-40F8-827D-CBCC30C4A24E}" type="presParOf" srcId="{82BF18A8-593D-45B7-8D3A-62B6F2C215AC}" destId="{AAD9694E-BBEE-468F-8374-8431583912D7}" srcOrd="2" destOrd="0" presId="urn:microsoft.com/office/officeart/2005/8/layout/lProcess2"/>
    <dgm:cxn modelId="{525F15CD-4318-4422-AE08-D73A4CACC431}" type="presParOf" srcId="{AAD9694E-BBEE-468F-8374-8431583912D7}" destId="{AB70295D-1BE2-4731-884C-E46692B27CE3}" srcOrd="0" destOrd="0" presId="urn:microsoft.com/office/officeart/2005/8/layout/lProcess2"/>
    <dgm:cxn modelId="{BAA79C43-EAF4-426C-B63F-E7D61A4FE55D}" type="presParOf" srcId="{AB70295D-1BE2-4731-884C-E46692B27CE3}" destId="{3CAC86B2-02F7-4D49-9E8E-684EFA6F488D}" srcOrd="0" destOrd="0" presId="urn:microsoft.com/office/officeart/2005/8/layout/lProcess2"/>
    <dgm:cxn modelId="{06BBD0E8-45A0-48AA-BB95-434309BCEEE7}" type="presParOf" srcId="{AB70295D-1BE2-4731-884C-E46692B27CE3}" destId="{7E1A2A70-EF20-42C0-BB44-2D32BE488C9A}" srcOrd="1" destOrd="0" presId="urn:microsoft.com/office/officeart/2005/8/layout/lProcess2"/>
    <dgm:cxn modelId="{18EDD4E0-0E95-49FA-8D04-144C841AB7D4}" type="presParOf" srcId="{AB70295D-1BE2-4731-884C-E46692B27CE3}" destId="{1E89FE55-E53F-467C-8C3A-40832AC47D7A}" srcOrd="2" destOrd="0" presId="urn:microsoft.com/office/officeart/2005/8/layout/lProcess2"/>
    <dgm:cxn modelId="{F1594CC0-BE7F-44C5-8ADB-06F4E4584E19}" type="presParOf" srcId="{AB70295D-1BE2-4731-884C-E46692B27CE3}" destId="{7C2FA3F5-E800-4C07-AA4E-6C7DC06B99D9}" srcOrd="3" destOrd="0" presId="urn:microsoft.com/office/officeart/2005/8/layout/lProcess2"/>
    <dgm:cxn modelId="{F8823D43-857D-4A0D-8A29-6252D35664C8}" type="presParOf" srcId="{AB70295D-1BE2-4731-884C-E46692B27CE3}" destId="{3DDCEFBA-DBE3-40B7-AC73-02DDB221A29F}" srcOrd="4" destOrd="0" presId="urn:microsoft.com/office/officeart/2005/8/layout/lProcess2"/>
    <dgm:cxn modelId="{77E4F992-08A0-475D-AA8F-FD0AAD267884}" type="presParOf" srcId="{AB70295D-1BE2-4731-884C-E46692B27CE3}" destId="{83F78DC9-6CEB-44DF-8952-091194042277}" srcOrd="5" destOrd="0" presId="urn:microsoft.com/office/officeart/2005/8/layout/lProcess2"/>
    <dgm:cxn modelId="{E10382B4-4466-4069-AC54-1489311C4E87}" type="presParOf" srcId="{AB70295D-1BE2-4731-884C-E46692B27CE3}" destId="{B15FEF18-6BF2-4CB6-B72F-06619D49692E}"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84BCFF7-50AD-4233-A293-9176E94D8E57}"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9BC85196-A627-4ADE-9E60-3388D3D9E535}">
      <dgm:prSet phldrT="[Text]" custT="1"/>
      <dgm:spPr>
        <a:xfrm>
          <a:off x="382754" y="785707"/>
          <a:ext cx="1208008" cy="552186"/>
        </a:xfrm>
        <a:prstGeom prst="roundRect">
          <a:avLst>
            <a:gd name="adj" fmla="val 10000"/>
          </a:avLst>
        </a:prstGeom>
        <a:solidFill>
          <a:sysClr val="window" lastClr="FFFFFF">
            <a:alpha val="90000"/>
            <a:hueOff val="0"/>
            <a:satOff val="0"/>
            <a:lumOff val="0"/>
            <a:alphaOff val="0"/>
          </a:sysClr>
        </a:solidFill>
        <a:ln w="12700" cap="flat" cmpd="sng" algn="ctr">
          <a:solidFill>
            <a:srgbClr val="5B9BD5">
              <a:hueOff val="0"/>
              <a:satOff val="0"/>
              <a:lumOff val="0"/>
              <a:alphaOff val="0"/>
            </a:srgbClr>
          </a:solidFill>
          <a:prstDash val="solid"/>
          <a:miter lim="800000"/>
        </a:ln>
        <a:effectLst/>
      </dgm:spPr>
      <dgm:t>
        <a:bodyPr/>
        <a:lstStyle/>
        <a:p>
          <a:r>
            <a:rPr lang="en-US" sz="1000" dirty="0" smtClean="0">
              <a:solidFill>
                <a:sysClr val="windowText" lastClr="000000">
                  <a:hueOff val="0"/>
                  <a:satOff val="0"/>
                  <a:lumOff val="0"/>
                  <a:alphaOff val="0"/>
                </a:sysClr>
              </a:solidFill>
              <a:latin typeface="Calibri" panose="020F0502020204030204"/>
              <a:ea typeface="+mn-ea"/>
              <a:cs typeface="+mn-cs"/>
            </a:rPr>
            <a:t>Discovery</a:t>
          </a:r>
          <a:endParaRPr lang="en-US" sz="1000" dirty="0">
            <a:solidFill>
              <a:sysClr val="windowText" lastClr="000000">
                <a:hueOff val="0"/>
                <a:satOff val="0"/>
                <a:lumOff val="0"/>
                <a:alphaOff val="0"/>
              </a:sysClr>
            </a:solidFill>
            <a:latin typeface="Calibri" panose="020F0502020204030204"/>
            <a:ea typeface="+mn-ea"/>
            <a:cs typeface="+mn-cs"/>
          </a:endParaRPr>
        </a:p>
      </dgm:t>
    </dgm:pt>
    <dgm:pt modelId="{2F0BED7B-DD7E-43BD-BAFF-8389E8C2D352}" type="parTrans" cxnId="{5420C03C-49EC-420A-BC01-F36C3A8B2B6C}">
      <dgm:prSet/>
      <dgm:spPr/>
      <dgm:t>
        <a:bodyPr/>
        <a:lstStyle/>
        <a:p>
          <a:endParaRPr lang="en-US"/>
        </a:p>
      </dgm:t>
    </dgm:pt>
    <dgm:pt modelId="{B8DE5EC5-64A1-4FB4-86DC-2BC2DBC024E5}" type="sibTrans" cxnId="{5420C03C-49EC-420A-BC01-F36C3A8B2B6C}">
      <dgm:prSet/>
      <dgm:spPr/>
      <dgm:t>
        <a:bodyPr/>
        <a:lstStyle/>
        <a:p>
          <a:endParaRPr lang="en-US"/>
        </a:p>
      </dgm:t>
    </dgm:pt>
    <dgm:pt modelId="{89114835-F6DF-4B1D-9DB3-D779A67B382B}">
      <dgm:prSet phldrT="[Text]" custT="1"/>
      <dgm:spPr>
        <a:xfrm>
          <a:off x="2016744" y="785707"/>
          <a:ext cx="1208008" cy="552186"/>
        </a:xfrm>
        <a:prstGeom prst="roundRect">
          <a:avLst>
            <a:gd name="adj" fmla="val 10000"/>
          </a:avLst>
        </a:prstGeom>
        <a:solidFill>
          <a:sysClr val="window" lastClr="FFFFFF">
            <a:alpha val="90000"/>
            <a:hueOff val="0"/>
            <a:satOff val="0"/>
            <a:lumOff val="0"/>
            <a:alphaOff val="0"/>
          </a:sysClr>
        </a:solidFill>
        <a:ln w="12700" cap="flat" cmpd="sng" algn="ctr">
          <a:solidFill>
            <a:srgbClr val="5B9BD5">
              <a:hueOff val="0"/>
              <a:satOff val="0"/>
              <a:lumOff val="0"/>
              <a:alphaOff val="0"/>
            </a:srgbClr>
          </a:solidFill>
          <a:prstDash val="solid"/>
          <a:miter lim="800000"/>
        </a:ln>
        <a:effectLst/>
      </dgm:spPr>
      <dgm:t>
        <a:bodyPr/>
        <a:lstStyle/>
        <a:p>
          <a:r>
            <a:rPr lang="en-US" sz="1000" dirty="0" smtClean="0">
              <a:solidFill>
                <a:sysClr val="windowText" lastClr="000000">
                  <a:hueOff val="0"/>
                  <a:satOff val="0"/>
                  <a:lumOff val="0"/>
                  <a:alphaOff val="0"/>
                </a:sysClr>
              </a:solidFill>
              <a:latin typeface="Calibri" panose="020F0502020204030204"/>
              <a:ea typeface="+mn-ea"/>
              <a:cs typeface="+mn-cs"/>
            </a:rPr>
            <a:t>Analysis</a:t>
          </a:r>
          <a:endParaRPr lang="en-US" sz="1000" dirty="0">
            <a:solidFill>
              <a:sysClr val="windowText" lastClr="000000">
                <a:hueOff val="0"/>
                <a:satOff val="0"/>
                <a:lumOff val="0"/>
                <a:alphaOff val="0"/>
              </a:sysClr>
            </a:solidFill>
            <a:latin typeface="Calibri" panose="020F0502020204030204"/>
            <a:ea typeface="+mn-ea"/>
            <a:cs typeface="+mn-cs"/>
          </a:endParaRPr>
        </a:p>
      </dgm:t>
    </dgm:pt>
    <dgm:pt modelId="{1A635989-89A3-4778-B64F-F25D62BCCA02}" type="parTrans" cxnId="{3AC96C33-1CC2-44DE-915D-46E63324DCAC}">
      <dgm:prSet/>
      <dgm:spPr/>
      <dgm:t>
        <a:bodyPr/>
        <a:lstStyle/>
        <a:p>
          <a:endParaRPr lang="en-US"/>
        </a:p>
      </dgm:t>
    </dgm:pt>
    <dgm:pt modelId="{E40F1C05-FD75-49C6-80A1-24EDA47D7140}" type="sibTrans" cxnId="{3AC96C33-1CC2-44DE-915D-46E63324DCAC}">
      <dgm:prSet/>
      <dgm:spPr/>
      <dgm:t>
        <a:bodyPr/>
        <a:lstStyle/>
        <a:p>
          <a:endParaRPr lang="en-US"/>
        </a:p>
      </dgm:t>
    </dgm:pt>
    <dgm:pt modelId="{B8BAF8F4-42CF-446E-8342-43B8788DF3E5}">
      <dgm:prSet phldrT="[Text]" custT="1"/>
      <dgm:spPr>
        <a:xfrm>
          <a:off x="3650734" y="785707"/>
          <a:ext cx="1208008" cy="552186"/>
        </a:xfrm>
        <a:prstGeom prst="roundRect">
          <a:avLst>
            <a:gd name="adj" fmla="val 10000"/>
          </a:avLst>
        </a:prstGeom>
        <a:solidFill>
          <a:sysClr val="window" lastClr="FFFFFF">
            <a:alpha val="90000"/>
            <a:hueOff val="0"/>
            <a:satOff val="0"/>
            <a:lumOff val="0"/>
            <a:alphaOff val="0"/>
          </a:sysClr>
        </a:solidFill>
        <a:ln w="12700" cap="flat" cmpd="sng" algn="ctr">
          <a:solidFill>
            <a:srgbClr val="5B9BD5">
              <a:hueOff val="0"/>
              <a:satOff val="0"/>
              <a:lumOff val="0"/>
              <a:alphaOff val="0"/>
            </a:srgbClr>
          </a:solidFill>
          <a:prstDash val="solid"/>
          <a:miter lim="800000"/>
        </a:ln>
        <a:effectLst/>
      </dgm:spPr>
      <dgm:t>
        <a:bodyPr/>
        <a:lstStyle/>
        <a:p>
          <a:r>
            <a:rPr lang="en-US" sz="1000" dirty="0" smtClean="0">
              <a:solidFill>
                <a:sysClr val="windowText" lastClr="000000">
                  <a:hueOff val="0"/>
                  <a:satOff val="0"/>
                  <a:lumOff val="0"/>
                  <a:alphaOff val="0"/>
                </a:sysClr>
              </a:solidFill>
              <a:latin typeface="Calibri" panose="020F0502020204030204"/>
              <a:ea typeface="+mn-ea"/>
              <a:cs typeface="+mn-cs"/>
            </a:rPr>
            <a:t>Plan &amp; Design</a:t>
          </a:r>
          <a:endParaRPr lang="en-US" sz="1000" dirty="0">
            <a:solidFill>
              <a:sysClr val="windowText" lastClr="000000">
                <a:hueOff val="0"/>
                <a:satOff val="0"/>
                <a:lumOff val="0"/>
                <a:alphaOff val="0"/>
              </a:sysClr>
            </a:solidFill>
            <a:latin typeface="Calibri" panose="020F0502020204030204"/>
            <a:ea typeface="+mn-ea"/>
            <a:cs typeface="+mn-cs"/>
          </a:endParaRPr>
        </a:p>
      </dgm:t>
    </dgm:pt>
    <dgm:pt modelId="{CA4577F2-8BB4-42A0-B6B5-D341D4F4BE4A}" type="parTrans" cxnId="{018DFE03-0DAB-4C0C-9E2A-650B167F08CF}">
      <dgm:prSet/>
      <dgm:spPr/>
      <dgm:t>
        <a:bodyPr/>
        <a:lstStyle/>
        <a:p>
          <a:endParaRPr lang="en-US"/>
        </a:p>
      </dgm:t>
    </dgm:pt>
    <dgm:pt modelId="{D82B69B9-EBC7-4716-8480-08438811EE8C}" type="sibTrans" cxnId="{018DFE03-0DAB-4C0C-9E2A-650B167F08CF}">
      <dgm:prSet/>
      <dgm:spPr/>
      <dgm:t>
        <a:bodyPr/>
        <a:lstStyle/>
        <a:p>
          <a:endParaRPr lang="en-US"/>
        </a:p>
      </dgm:t>
    </dgm:pt>
    <dgm:pt modelId="{0F333B1E-3A0B-4D35-B240-8CE99279AD15}">
      <dgm:prSet phldrT="[Text]" custT="1"/>
      <dgm:spPr>
        <a:xfrm>
          <a:off x="5284724" y="785707"/>
          <a:ext cx="1208008" cy="552186"/>
        </a:xfrm>
        <a:prstGeom prst="roundRect">
          <a:avLst>
            <a:gd name="adj" fmla="val 10000"/>
          </a:avLst>
        </a:prstGeom>
        <a:solidFill>
          <a:sysClr val="window" lastClr="FFFFFF">
            <a:alpha val="90000"/>
            <a:hueOff val="0"/>
            <a:satOff val="0"/>
            <a:lumOff val="0"/>
            <a:alphaOff val="0"/>
          </a:sysClr>
        </a:solidFill>
        <a:ln w="12700" cap="flat" cmpd="sng" algn="ctr">
          <a:solidFill>
            <a:srgbClr val="5B9BD5">
              <a:hueOff val="0"/>
              <a:satOff val="0"/>
              <a:lumOff val="0"/>
              <a:alphaOff val="0"/>
            </a:srgbClr>
          </a:solidFill>
          <a:prstDash val="solid"/>
          <a:miter lim="800000"/>
        </a:ln>
        <a:effectLst/>
      </dgm:spPr>
      <dgm:t>
        <a:bodyPr/>
        <a:lstStyle/>
        <a:p>
          <a:r>
            <a:rPr lang="en-US" sz="1000" dirty="0" smtClean="0">
              <a:solidFill>
                <a:sysClr val="windowText" lastClr="000000">
                  <a:hueOff val="0"/>
                  <a:satOff val="0"/>
                  <a:lumOff val="0"/>
                  <a:alphaOff val="0"/>
                </a:sysClr>
              </a:solidFill>
              <a:latin typeface="Calibri" panose="020F0502020204030204"/>
              <a:ea typeface="+mn-ea"/>
              <a:cs typeface="+mn-cs"/>
            </a:rPr>
            <a:t>Implementation</a:t>
          </a:r>
          <a:endParaRPr lang="en-US" sz="1000" dirty="0">
            <a:solidFill>
              <a:sysClr val="windowText" lastClr="000000">
                <a:hueOff val="0"/>
                <a:satOff val="0"/>
                <a:lumOff val="0"/>
                <a:alphaOff val="0"/>
              </a:sysClr>
            </a:solidFill>
            <a:latin typeface="Calibri" panose="020F0502020204030204"/>
            <a:ea typeface="+mn-ea"/>
            <a:cs typeface="+mn-cs"/>
          </a:endParaRPr>
        </a:p>
      </dgm:t>
    </dgm:pt>
    <dgm:pt modelId="{3DEA7D4E-901B-4716-8CAE-FE1AE4C8564C}" type="parTrans" cxnId="{EDB7EA45-8B77-4B57-9F3D-BFE4E80ED2C7}">
      <dgm:prSet/>
      <dgm:spPr/>
      <dgm:t>
        <a:bodyPr/>
        <a:lstStyle/>
        <a:p>
          <a:endParaRPr lang="en-US"/>
        </a:p>
      </dgm:t>
    </dgm:pt>
    <dgm:pt modelId="{21350B33-AA4B-4078-9EEE-9DEAE6709C5C}" type="sibTrans" cxnId="{EDB7EA45-8B77-4B57-9F3D-BFE4E80ED2C7}">
      <dgm:prSet/>
      <dgm:spPr/>
      <dgm:t>
        <a:bodyPr/>
        <a:lstStyle/>
        <a:p>
          <a:endParaRPr lang="en-US"/>
        </a:p>
      </dgm:t>
    </dgm:pt>
    <dgm:pt modelId="{CBBD2D4E-9005-4B27-82C5-9E9675EE86A6}">
      <dgm:prSet phldrT="[Text]" custT="1"/>
      <dgm:spPr>
        <a:xfrm>
          <a:off x="6918713" y="785707"/>
          <a:ext cx="1208008" cy="552186"/>
        </a:xfrm>
        <a:prstGeom prst="roundRect">
          <a:avLst>
            <a:gd name="adj" fmla="val 10000"/>
          </a:avLst>
        </a:prstGeom>
        <a:solidFill>
          <a:sysClr val="window" lastClr="FFFFFF">
            <a:alpha val="90000"/>
            <a:hueOff val="0"/>
            <a:satOff val="0"/>
            <a:lumOff val="0"/>
            <a:alphaOff val="0"/>
          </a:sysClr>
        </a:solidFill>
        <a:ln w="12700" cap="flat" cmpd="sng" algn="ctr">
          <a:solidFill>
            <a:srgbClr val="5B9BD5">
              <a:hueOff val="0"/>
              <a:satOff val="0"/>
              <a:lumOff val="0"/>
              <a:alphaOff val="0"/>
            </a:srgbClr>
          </a:solidFill>
          <a:prstDash val="solid"/>
          <a:miter lim="800000"/>
        </a:ln>
        <a:effectLst/>
      </dgm:spPr>
      <dgm:t>
        <a:bodyPr/>
        <a:lstStyle/>
        <a:p>
          <a:r>
            <a:rPr lang="en-US" sz="1000" dirty="0" smtClean="0">
              <a:solidFill>
                <a:sysClr val="windowText" lastClr="000000">
                  <a:hueOff val="0"/>
                  <a:satOff val="0"/>
                  <a:lumOff val="0"/>
                  <a:alphaOff val="0"/>
                </a:sysClr>
              </a:solidFill>
              <a:latin typeface="Calibri" panose="020F0502020204030204"/>
              <a:ea typeface="+mn-ea"/>
              <a:cs typeface="+mn-cs"/>
            </a:rPr>
            <a:t>Post implementation</a:t>
          </a:r>
          <a:endParaRPr lang="en-US" sz="1000" dirty="0">
            <a:solidFill>
              <a:sysClr val="windowText" lastClr="000000">
                <a:hueOff val="0"/>
                <a:satOff val="0"/>
                <a:lumOff val="0"/>
                <a:alphaOff val="0"/>
              </a:sysClr>
            </a:solidFill>
            <a:latin typeface="Calibri" panose="020F0502020204030204"/>
            <a:ea typeface="+mn-ea"/>
            <a:cs typeface="+mn-cs"/>
          </a:endParaRPr>
        </a:p>
      </dgm:t>
    </dgm:pt>
    <dgm:pt modelId="{3CB2F55E-7985-4F61-8FA9-F0E75DBB4D76}" type="parTrans" cxnId="{51804AE1-87B7-48BA-9BD8-F96061623C45}">
      <dgm:prSet/>
      <dgm:spPr/>
      <dgm:t>
        <a:bodyPr/>
        <a:lstStyle/>
        <a:p>
          <a:endParaRPr lang="en-US"/>
        </a:p>
      </dgm:t>
    </dgm:pt>
    <dgm:pt modelId="{034A8EC4-5B86-43A5-BC16-CDE4555415E1}" type="sibTrans" cxnId="{51804AE1-87B7-48BA-9BD8-F96061623C45}">
      <dgm:prSet/>
      <dgm:spPr/>
      <dgm:t>
        <a:bodyPr/>
        <a:lstStyle/>
        <a:p>
          <a:endParaRPr lang="en-US"/>
        </a:p>
      </dgm:t>
    </dgm:pt>
    <dgm:pt modelId="{128D1496-A4D3-458C-A9A6-C66DC75F02AA}">
      <dgm:prSet phldrT="[Text]"/>
      <dgm:spPr>
        <a:xfrm>
          <a:off x="6918713" y="785707"/>
          <a:ext cx="1208008" cy="552186"/>
        </a:xfrm>
        <a:solidFill>
          <a:sysClr val="window" lastClr="FFFFFF">
            <a:alpha val="90000"/>
            <a:hueOff val="0"/>
            <a:satOff val="0"/>
            <a:lumOff val="0"/>
            <a:alphaOff val="0"/>
          </a:sysClr>
        </a:solidFill>
        <a:ln w="12700" cap="flat" cmpd="sng" algn="ctr">
          <a:solidFill>
            <a:srgbClr val="5B9BD5">
              <a:hueOff val="0"/>
              <a:satOff val="0"/>
              <a:lumOff val="0"/>
              <a:alphaOff val="0"/>
            </a:srgbClr>
          </a:solidFill>
          <a:prstDash val="solid"/>
          <a:miter lim="800000"/>
        </a:ln>
        <a:effectLst/>
      </dgm:spPr>
      <dgm:t>
        <a:bodyPr/>
        <a:lstStyle/>
        <a:p>
          <a:r>
            <a:rPr lang="en-US" dirty="0" smtClean="0">
              <a:solidFill>
                <a:sysClr val="windowText" lastClr="000000">
                  <a:hueOff val="0"/>
                  <a:satOff val="0"/>
                  <a:lumOff val="0"/>
                  <a:alphaOff val="0"/>
                </a:sysClr>
              </a:solidFill>
              <a:latin typeface="Calibri" panose="020F0502020204030204"/>
              <a:ea typeface="+mn-ea"/>
              <a:cs typeface="+mn-cs"/>
            </a:rPr>
            <a:t>Hyper care &amp; Sign off</a:t>
          </a:r>
          <a:endParaRPr lang="en-US" dirty="0">
            <a:solidFill>
              <a:sysClr val="windowText" lastClr="000000">
                <a:hueOff val="0"/>
                <a:satOff val="0"/>
                <a:lumOff val="0"/>
                <a:alphaOff val="0"/>
              </a:sysClr>
            </a:solidFill>
            <a:latin typeface="Calibri" panose="020F0502020204030204"/>
            <a:ea typeface="+mn-ea"/>
            <a:cs typeface="+mn-cs"/>
          </a:endParaRPr>
        </a:p>
      </dgm:t>
    </dgm:pt>
    <dgm:pt modelId="{5193569F-E4EE-4321-A2B6-C6DB19F7AF64}" type="parTrans" cxnId="{B8E574CD-EE47-451B-8A80-C0459B8E5248}">
      <dgm:prSet/>
      <dgm:spPr/>
      <dgm:t>
        <a:bodyPr/>
        <a:lstStyle/>
        <a:p>
          <a:endParaRPr lang="en-US"/>
        </a:p>
      </dgm:t>
    </dgm:pt>
    <dgm:pt modelId="{9A8EAA4B-A104-49B1-8A63-10F81248357A}" type="sibTrans" cxnId="{B8E574CD-EE47-451B-8A80-C0459B8E5248}">
      <dgm:prSet/>
      <dgm:spPr/>
      <dgm:t>
        <a:bodyPr/>
        <a:lstStyle/>
        <a:p>
          <a:endParaRPr lang="en-US"/>
        </a:p>
      </dgm:t>
    </dgm:pt>
    <dgm:pt modelId="{9700299C-EC53-4099-A212-ACD076A0F544}" type="pres">
      <dgm:prSet presAssocID="{684BCFF7-50AD-4233-A293-9176E94D8E57}" presName="Name0" presStyleCnt="0">
        <dgm:presLayoutVars>
          <dgm:dir/>
          <dgm:resizeHandles val="exact"/>
        </dgm:presLayoutVars>
      </dgm:prSet>
      <dgm:spPr/>
    </dgm:pt>
    <dgm:pt modelId="{19C11731-C5F5-4AE2-B5C2-316BADF4CB84}" type="pres">
      <dgm:prSet presAssocID="{9BC85196-A627-4ADE-9E60-3388D3D9E535}" presName="composite" presStyleCnt="0"/>
      <dgm:spPr/>
    </dgm:pt>
    <dgm:pt modelId="{E59C5CF6-9AEC-4812-8082-C7E1D4DEEE63}" type="pres">
      <dgm:prSet presAssocID="{9BC85196-A627-4ADE-9E60-3388D3D9E535}" presName="bgChev" presStyleLbl="node1" presStyleIdx="0" presStyleCnt="6"/>
      <dgm:spPr>
        <a:xfrm>
          <a:off x="1277" y="647660"/>
          <a:ext cx="1430535" cy="552186"/>
        </a:xfrm>
        <a:prstGeom prst="chevron">
          <a:avLst>
            <a:gd name="adj" fmla="val 40000"/>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57E2DB7D-99AA-433D-88B6-1358EC75CCFD}" type="pres">
      <dgm:prSet presAssocID="{9BC85196-A627-4ADE-9E60-3388D3D9E535}" presName="txNode" presStyleLbl="fgAcc1" presStyleIdx="0" presStyleCnt="6">
        <dgm:presLayoutVars>
          <dgm:bulletEnabled val="1"/>
        </dgm:presLayoutVars>
      </dgm:prSet>
      <dgm:spPr/>
      <dgm:t>
        <a:bodyPr/>
        <a:lstStyle/>
        <a:p>
          <a:endParaRPr lang="en-US"/>
        </a:p>
      </dgm:t>
    </dgm:pt>
    <dgm:pt modelId="{94F11934-7463-4B0D-A69F-71A2E5986236}" type="pres">
      <dgm:prSet presAssocID="{B8DE5EC5-64A1-4FB4-86DC-2BC2DBC024E5}" presName="compositeSpace" presStyleCnt="0"/>
      <dgm:spPr/>
    </dgm:pt>
    <dgm:pt modelId="{49AB40DD-414E-47AB-81A0-65D1F2574BEF}" type="pres">
      <dgm:prSet presAssocID="{89114835-F6DF-4B1D-9DB3-D779A67B382B}" presName="composite" presStyleCnt="0"/>
      <dgm:spPr/>
    </dgm:pt>
    <dgm:pt modelId="{95BDE0FD-1292-47F8-8AEA-BCDF541AE1C6}" type="pres">
      <dgm:prSet presAssocID="{89114835-F6DF-4B1D-9DB3-D779A67B382B}" presName="bgChev" presStyleLbl="node1" presStyleIdx="1" presStyleCnt="6"/>
      <dgm:spPr>
        <a:xfrm>
          <a:off x="1635267" y="647660"/>
          <a:ext cx="1430535" cy="552186"/>
        </a:xfrm>
        <a:prstGeom prst="chevron">
          <a:avLst>
            <a:gd name="adj" fmla="val 40000"/>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024FAD3C-4448-4386-9C5D-A7AE57CDE23D}" type="pres">
      <dgm:prSet presAssocID="{89114835-F6DF-4B1D-9DB3-D779A67B382B}" presName="txNode" presStyleLbl="fgAcc1" presStyleIdx="1" presStyleCnt="6">
        <dgm:presLayoutVars>
          <dgm:bulletEnabled val="1"/>
        </dgm:presLayoutVars>
      </dgm:prSet>
      <dgm:spPr/>
      <dgm:t>
        <a:bodyPr/>
        <a:lstStyle/>
        <a:p>
          <a:endParaRPr lang="en-US"/>
        </a:p>
      </dgm:t>
    </dgm:pt>
    <dgm:pt modelId="{154C3F5C-1C82-4D6B-BCF3-C862BEEED138}" type="pres">
      <dgm:prSet presAssocID="{E40F1C05-FD75-49C6-80A1-24EDA47D7140}" presName="compositeSpace" presStyleCnt="0"/>
      <dgm:spPr/>
    </dgm:pt>
    <dgm:pt modelId="{FD4E868E-A739-4A2E-A5D1-02F96F571DBF}" type="pres">
      <dgm:prSet presAssocID="{B8BAF8F4-42CF-446E-8342-43B8788DF3E5}" presName="composite" presStyleCnt="0"/>
      <dgm:spPr/>
    </dgm:pt>
    <dgm:pt modelId="{FF828394-D8BC-4EA4-9B56-A652ED7EBD0B}" type="pres">
      <dgm:prSet presAssocID="{B8BAF8F4-42CF-446E-8342-43B8788DF3E5}" presName="bgChev" presStyleLbl="node1" presStyleIdx="2" presStyleCnt="6"/>
      <dgm:spPr>
        <a:xfrm>
          <a:off x="3269257" y="647660"/>
          <a:ext cx="1430535" cy="552186"/>
        </a:xfrm>
        <a:prstGeom prst="chevron">
          <a:avLst>
            <a:gd name="adj" fmla="val 40000"/>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4ECD420E-3EC0-4AD4-A05A-E9102AEEE58A}" type="pres">
      <dgm:prSet presAssocID="{B8BAF8F4-42CF-446E-8342-43B8788DF3E5}" presName="txNode" presStyleLbl="fgAcc1" presStyleIdx="2" presStyleCnt="6">
        <dgm:presLayoutVars>
          <dgm:bulletEnabled val="1"/>
        </dgm:presLayoutVars>
      </dgm:prSet>
      <dgm:spPr/>
      <dgm:t>
        <a:bodyPr/>
        <a:lstStyle/>
        <a:p>
          <a:endParaRPr lang="en-US"/>
        </a:p>
      </dgm:t>
    </dgm:pt>
    <dgm:pt modelId="{C48BF52B-AB55-4B99-9990-3C76F57CEA74}" type="pres">
      <dgm:prSet presAssocID="{D82B69B9-EBC7-4716-8480-08438811EE8C}" presName="compositeSpace" presStyleCnt="0"/>
      <dgm:spPr/>
    </dgm:pt>
    <dgm:pt modelId="{479A8C10-911F-482C-B6BB-FA04CF709C46}" type="pres">
      <dgm:prSet presAssocID="{0F333B1E-3A0B-4D35-B240-8CE99279AD15}" presName="composite" presStyleCnt="0"/>
      <dgm:spPr/>
    </dgm:pt>
    <dgm:pt modelId="{4D022064-8434-434B-B6FE-011B499D237B}" type="pres">
      <dgm:prSet presAssocID="{0F333B1E-3A0B-4D35-B240-8CE99279AD15}" presName="bgChev" presStyleLbl="node1" presStyleIdx="3" presStyleCnt="6"/>
      <dgm:spPr>
        <a:xfrm>
          <a:off x="4903247" y="647660"/>
          <a:ext cx="1430535" cy="552186"/>
        </a:xfrm>
        <a:prstGeom prst="chevron">
          <a:avLst>
            <a:gd name="adj" fmla="val 40000"/>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D4912EE7-82C1-4D0E-A357-E3F8CA957A94}" type="pres">
      <dgm:prSet presAssocID="{0F333B1E-3A0B-4D35-B240-8CE99279AD15}" presName="txNode" presStyleLbl="fgAcc1" presStyleIdx="3" presStyleCnt="6">
        <dgm:presLayoutVars>
          <dgm:bulletEnabled val="1"/>
        </dgm:presLayoutVars>
      </dgm:prSet>
      <dgm:spPr/>
      <dgm:t>
        <a:bodyPr/>
        <a:lstStyle/>
        <a:p>
          <a:endParaRPr lang="en-US"/>
        </a:p>
      </dgm:t>
    </dgm:pt>
    <dgm:pt modelId="{6CC2DDA1-490C-4720-93AD-218797347ECB}" type="pres">
      <dgm:prSet presAssocID="{21350B33-AA4B-4078-9EEE-9DEAE6709C5C}" presName="compositeSpace" presStyleCnt="0"/>
      <dgm:spPr/>
    </dgm:pt>
    <dgm:pt modelId="{AB2A7D94-AA32-4297-A645-5344597B303D}" type="pres">
      <dgm:prSet presAssocID="{CBBD2D4E-9005-4B27-82C5-9E9675EE86A6}" presName="composite" presStyleCnt="0"/>
      <dgm:spPr/>
    </dgm:pt>
    <dgm:pt modelId="{1373C1B5-6575-45AB-8AAD-2940273BBADB}" type="pres">
      <dgm:prSet presAssocID="{CBBD2D4E-9005-4B27-82C5-9E9675EE86A6}" presName="bgChev" presStyleLbl="node1" presStyleIdx="4" presStyleCnt="6"/>
      <dgm:spPr>
        <a:xfrm>
          <a:off x="6537237" y="647660"/>
          <a:ext cx="1430535" cy="552186"/>
        </a:xfrm>
        <a:prstGeom prst="chevron">
          <a:avLst>
            <a:gd name="adj" fmla="val 40000"/>
          </a:avLst>
        </a:prstGeom>
        <a:blipFill rotWithShape="0">
          <a:blip xmlns:r="http://schemas.openxmlformats.org/officeDocument/2006/relationships" r:embed="rId1"/>
          <a:stretch>
            <a:fillRect/>
          </a:stretch>
        </a:blipFill>
        <a:ln w="12700" cap="flat" cmpd="sng" algn="ctr">
          <a:solidFill>
            <a:sysClr val="window" lastClr="FFFFFF">
              <a:hueOff val="0"/>
              <a:satOff val="0"/>
              <a:lumOff val="0"/>
              <a:alphaOff val="0"/>
            </a:sysClr>
          </a:solidFill>
          <a:prstDash val="solid"/>
          <a:miter lim="800000"/>
        </a:ln>
        <a:effectLst/>
      </dgm:spPr>
      <dgm:t>
        <a:bodyPr/>
        <a:lstStyle/>
        <a:p>
          <a:endParaRPr lang="en-US"/>
        </a:p>
      </dgm:t>
    </dgm:pt>
    <dgm:pt modelId="{C7D44E25-3E94-4983-9F7D-C9CC8375C985}" type="pres">
      <dgm:prSet presAssocID="{CBBD2D4E-9005-4B27-82C5-9E9675EE86A6}" presName="txNode" presStyleLbl="fgAcc1" presStyleIdx="4" presStyleCnt="6">
        <dgm:presLayoutVars>
          <dgm:bulletEnabled val="1"/>
        </dgm:presLayoutVars>
      </dgm:prSet>
      <dgm:spPr/>
      <dgm:t>
        <a:bodyPr/>
        <a:lstStyle/>
        <a:p>
          <a:endParaRPr lang="en-US"/>
        </a:p>
      </dgm:t>
    </dgm:pt>
    <dgm:pt modelId="{27A6BA06-6F3E-41BD-8FEC-3E8DBB45A420}" type="pres">
      <dgm:prSet presAssocID="{034A8EC4-5B86-43A5-BC16-CDE4555415E1}" presName="compositeSpace" presStyleCnt="0"/>
      <dgm:spPr/>
    </dgm:pt>
    <dgm:pt modelId="{B2FB9260-0C92-4802-95F5-7F5688EE4F1B}" type="pres">
      <dgm:prSet presAssocID="{128D1496-A4D3-458C-A9A6-C66DC75F02AA}" presName="composite" presStyleCnt="0"/>
      <dgm:spPr/>
    </dgm:pt>
    <dgm:pt modelId="{47B362E5-2389-4E4B-9489-F4CB89308B83}" type="pres">
      <dgm:prSet presAssocID="{128D1496-A4D3-458C-A9A6-C66DC75F02AA}" presName="bgChev" presStyleLbl="node1" presStyleIdx="5" presStyleCnt="6"/>
      <dgm:spPr>
        <a:xfrm>
          <a:off x="6537237" y="647660"/>
          <a:ext cx="1430535" cy="552186"/>
        </a:xfrm>
        <a:prstGeom prst="chevron">
          <a:avLst>
            <a:gd name="adj" fmla="val 40000"/>
          </a:avLst>
        </a:prstGeom>
        <a:blipFill rotWithShape="0">
          <a:blip xmlns:r="http://schemas.openxmlformats.org/officeDocument/2006/relationships" r:embed="rId1"/>
          <a:stretch>
            <a:fillRect/>
          </a:stretch>
        </a:blipFill>
        <a:ln w="12700" cap="flat" cmpd="sng" algn="ctr">
          <a:solidFill>
            <a:sysClr val="window" lastClr="FFFFFF">
              <a:hueOff val="0"/>
              <a:satOff val="0"/>
              <a:lumOff val="0"/>
              <a:alphaOff val="0"/>
            </a:sysClr>
          </a:solidFill>
          <a:prstDash val="solid"/>
          <a:miter lim="800000"/>
        </a:ln>
        <a:effectLst/>
      </dgm:spPr>
    </dgm:pt>
    <dgm:pt modelId="{7D129468-ABDB-4B25-98CA-57F2EB0C5355}" type="pres">
      <dgm:prSet presAssocID="{128D1496-A4D3-458C-A9A6-C66DC75F02AA}" presName="txNode" presStyleLbl="fgAcc1" presStyleIdx="5" presStyleCnt="6">
        <dgm:presLayoutVars>
          <dgm:bulletEnabled val="1"/>
        </dgm:presLayoutVars>
      </dgm:prSet>
      <dgm:spPr>
        <a:prstGeom prst="roundRect">
          <a:avLst>
            <a:gd name="adj" fmla="val 10000"/>
          </a:avLst>
        </a:prstGeom>
      </dgm:spPr>
      <dgm:t>
        <a:bodyPr/>
        <a:lstStyle/>
        <a:p>
          <a:endParaRPr lang="en-US"/>
        </a:p>
      </dgm:t>
    </dgm:pt>
  </dgm:ptLst>
  <dgm:cxnLst>
    <dgm:cxn modelId="{3AC96C33-1CC2-44DE-915D-46E63324DCAC}" srcId="{684BCFF7-50AD-4233-A293-9176E94D8E57}" destId="{89114835-F6DF-4B1D-9DB3-D779A67B382B}" srcOrd="1" destOrd="0" parTransId="{1A635989-89A3-4778-B64F-F25D62BCCA02}" sibTransId="{E40F1C05-FD75-49C6-80A1-24EDA47D7140}"/>
    <dgm:cxn modelId="{4959DD73-0B6D-4E2B-B6B4-567ADE00E314}" type="presOf" srcId="{0F333B1E-3A0B-4D35-B240-8CE99279AD15}" destId="{D4912EE7-82C1-4D0E-A357-E3F8CA957A94}" srcOrd="0" destOrd="0" presId="urn:microsoft.com/office/officeart/2005/8/layout/chevronAccent+Icon"/>
    <dgm:cxn modelId="{8A2A75E8-83DE-4CBB-BE32-7D1A021DAB4F}" type="presOf" srcId="{128D1496-A4D3-458C-A9A6-C66DC75F02AA}" destId="{7D129468-ABDB-4B25-98CA-57F2EB0C5355}" srcOrd="0" destOrd="0" presId="urn:microsoft.com/office/officeart/2005/8/layout/chevronAccent+Icon"/>
    <dgm:cxn modelId="{018DFE03-0DAB-4C0C-9E2A-650B167F08CF}" srcId="{684BCFF7-50AD-4233-A293-9176E94D8E57}" destId="{B8BAF8F4-42CF-446E-8342-43B8788DF3E5}" srcOrd="2" destOrd="0" parTransId="{CA4577F2-8BB4-42A0-B6B5-D341D4F4BE4A}" sibTransId="{D82B69B9-EBC7-4716-8480-08438811EE8C}"/>
    <dgm:cxn modelId="{5C1ECA57-1F2C-40E2-BA54-651D0A3561FA}" type="presOf" srcId="{B8BAF8F4-42CF-446E-8342-43B8788DF3E5}" destId="{4ECD420E-3EC0-4AD4-A05A-E9102AEEE58A}" srcOrd="0" destOrd="0" presId="urn:microsoft.com/office/officeart/2005/8/layout/chevronAccent+Icon"/>
    <dgm:cxn modelId="{B8E574CD-EE47-451B-8A80-C0459B8E5248}" srcId="{684BCFF7-50AD-4233-A293-9176E94D8E57}" destId="{128D1496-A4D3-458C-A9A6-C66DC75F02AA}" srcOrd="5" destOrd="0" parTransId="{5193569F-E4EE-4321-A2B6-C6DB19F7AF64}" sibTransId="{9A8EAA4B-A104-49B1-8A63-10F81248357A}"/>
    <dgm:cxn modelId="{5AB2FD67-5604-4115-ABCB-25A99C7CC8EF}" type="presOf" srcId="{9BC85196-A627-4ADE-9E60-3388D3D9E535}" destId="{57E2DB7D-99AA-433D-88B6-1358EC75CCFD}" srcOrd="0" destOrd="0" presId="urn:microsoft.com/office/officeart/2005/8/layout/chevronAccent+Icon"/>
    <dgm:cxn modelId="{F4C6E632-AC00-4F04-BD57-BCC50EA3BA77}" type="presOf" srcId="{89114835-F6DF-4B1D-9DB3-D779A67B382B}" destId="{024FAD3C-4448-4386-9C5D-A7AE57CDE23D}" srcOrd="0" destOrd="0" presId="urn:microsoft.com/office/officeart/2005/8/layout/chevronAccent+Icon"/>
    <dgm:cxn modelId="{51804AE1-87B7-48BA-9BD8-F96061623C45}" srcId="{684BCFF7-50AD-4233-A293-9176E94D8E57}" destId="{CBBD2D4E-9005-4B27-82C5-9E9675EE86A6}" srcOrd="4" destOrd="0" parTransId="{3CB2F55E-7985-4F61-8FA9-F0E75DBB4D76}" sibTransId="{034A8EC4-5B86-43A5-BC16-CDE4555415E1}"/>
    <dgm:cxn modelId="{EDB7EA45-8B77-4B57-9F3D-BFE4E80ED2C7}" srcId="{684BCFF7-50AD-4233-A293-9176E94D8E57}" destId="{0F333B1E-3A0B-4D35-B240-8CE99279AD15}" srcOrd="3" destOrd="0" parTransId="{3DEA7D4E-901B-4716-8CAE-FE1AE4C8564C}" sibTransId="{21350B33-AA4B-4078-9EEE-9DEAE6709C5C}"/>
    <dgm:cxn modelId="{540E15AE-E651-4FDA-94C5-32EFDAC888E6}" type="presOf" srcId="{684BCFF7-50AD-4233-A293-9176E94D8E57}" destId="{9700299C-EC53-4099-A212-ACD076A0F544}" srcOrd="0" destOrd="0" presId="urn:microsoft.com/office/officeart/2005/8/layout/chevronAccent+Icon"/>
    <dgm:cxn modelId="{7B349F8C-0692-47E7-94FF-E1D09502435C}" type="presOf" srcId="{CBBD2D4E-9005-4B27-82C5-9E9675EE86A6}" destId="{C7D44E25-3E94-4983-9F7D-C9CC8375C985}" srcOrd="0" destOrd="0" presId="urn:microsoft.com/office/officeart/2005/8/layout/chevronAccent+Icon"/>
    <dgm:cxn modelId="{5420C03C-49EC-420A-BC01-F36C3A8B2B6C}" srcId="{684BCFF7-50AD-4233-A293-9176E94D8E57}" destId="{9BC85196-A627-4ADE-9E60-3388D3D9E535}" srcOrd="0" destOrd="0" parTransId="{2F0BED7B-DD7E-43BD-BAFF-8389E8C2D352}" sibTransId="{B8DE5EC5-64A1-4FB4-86DC-2BC2DBC024E5}"/>
    <dgm:cxn modelId="{F9FDEDB1-FB61-4BCE-90F5-674EC1CD600B}" type="presParOf" srcId="{9700299C-EC53-4099-A212-ACD076A0F544}" destId="{19C11731-C5F5-4AE2-B5C2-316BADF4CB84}" srcOrd="0" destOrd="0" presId="urn:microsoft.com/office/officeart/2005/8/layout/chevronAccent+Icon"/>
    <dgm:cxn modelId="{F679F5F9-EA32-4A1C-98BB-71A1F9A6EFC8}" type="presParOf" srcId="{19C11731-C5F5-4AE2-B5C2-316BADF4CB84}" destId="{E59C5CF6-9AEC-4812-8082-C7E1D4DEEE63}" srcOrd="0" destOrd="0" presId="urn:microsoft.com/office/officeart/2005/8/layout/chevronAccent+Icon"/>
    <dgm:cxn modelId="{B5B71C7D-483F-4D9E-9BB6-AB0D546F8D9C}" type="presParOf" srcId="{19C11731-C5F5-4AE2-B5C2-316BADF4CB84}" destId="{57E2DB7D-99AA-433D-88B6-1358EC75CCFD}" srcOrd="1" destOrd="0" presId="urn:microsoft.com/office/officeart/2005/8/layout/chevronAccent+Icon"/>
    <dgm:cxn modelId="{B4A9D20F-43F3-4195-A3B6-4AF6AD6DB029}" type="presParOf" srcId="{9700299C-EC53-4099-A212-ACD076A0F544}" destId="{94F11934-7463-4B0D-A69F-71A2E5986236}" srcOrd="1" destOrd="0" presId="urn:microsoft.com/office/officeart/2005/8/layout/chevronAccent+Icon"/>
    <dgm:cxn modelId="{593DB880-6629-4D8A-BC4B-D2E61587C81A}" type="presParOf" srcId="{9700299C-EC53-4099-A212-ACD076A0F544}" destId="{49AB40DD-414E-47AB-81A0-65D1F2574BEF}" srcOrd="2" destOrd="0" presId="urn:microsoft.com/office/officeart/2005/8/layout/chevronAccent+Icon"/>
    <dgm:cxn modelId="{D00308D5-1F06-4D55-BDF9-094994DEB0CA}" type="presParOf" srcId="{49AB40DD-414E-47AB-81A0-65D1F2574BEF}" destId="{95BDE0FD-1292-47F8-8AEA-BCDF541AE1C6}" srcOrd="0" destOrd="0" presId="urn:microsoft.com/office/officeart/2005/8/layout/chevronAccent+Icon"/>
    <dgm:cxn modelId="{437C6CC5-FF9E-4D5E-A186-8881A32376A1}" type="presParOf" srcId="{49AB40DD-414E-47AB-81A0-65D1F2574BEF}" destId="{024FAD3C-4448-4386-9C5D-A7AE57CDE23D}" srcOrd="1" destOrd="0" presId="urn:microsoft.com/office/officeart/2005/8/layout/chevronAccent+Icon"/>
    <dgm:cxn modelId="{1A2D3420-2C8E-4549-A345-AB95AC958EA7}" type="presParOf" srcId="{9700299C-EC53-4099-A212-ACD076A0F544}" destId="{154C3F5C-1C82-4D6B-BCF3-C862BEEED138}" srcOrd="3" destOrd="0" presId="urn:microsoft.com/office/officeart/2005/8/layout/chevronAccent+Icon"/>
    <dgm:cxn modelId="{7BD628CD-23BC-49F0-B2A2-8F3CE5346323}" type="presParOf" srcId="{9700299C-EC53-4099-A212-ACD076A0F544}" destId="{FD4E868E-A739-4A2E-A5D1-02F96F571DBF}" srcOrd="4" destOrd="0" presId="urn:microsoft.com/office/officeart/2005/8/layout/chevronAccent+Icon"/>
    <dgm:cxn modelId="{C4E1F2A1-F371-4AA7-BCA9-0F24D5320FD5}" type="presParOf" srcId="{FD4E868E-A739-4A2E-A5D1-02F96F571DBF}" destId="{FF828394-D8BC-4EA4-9B56-A652ED7EBD0B}" srcOrd="0" destOrd="0" presId="urn:microsoft.com/office/officeart/2005/8/layout/chevronAccent+Icon"/>
    <dgm:cxn modelId="{FC6C383C-65F1-444E-847D-72302E72345D}" type="presParOf" srcId="{FD4E868E-A739-4A2E-A5D1-02F96F571DBF}" destId="{4ECD420E-3EC0-4AD4-A05A-E9102AEEE58A}" srcOrd="1" destOrd="0" presId="urn:microsoft.com/office/officeart/2005/8/layout/chevronAccent+Icon"/>
    <dgm:cxn modelId="{AA27735F-E965-4F9B-935A-A98C1EF92BF1}" type="presParOf" srcId="{9700299C-EC53-4099-A212-ACD076A0F544}" destId="{C48BF52B-AB55-4B99-9990-3C76F57CEA74}" srcOrd="5" destOrd="0" presId="urn:microsoft.com/office/officeart/2005/8/layout/chevronAccent+Icon"/>
    <dgm:cxn modelId="{1A8B17CA-AD18-43F8-9274-90DF90CE3646}" type="presParOf" srcId="{9700299C-EC53-4099-A212-ACD076A0F544}" destId="{479A8C10-911F-482C-B6BB-FA04CF709C46}" srcOrd="6" destOrd="0" presId="urn:microsoft.com/office/officeart/2005/8/layout/chevronAccent+Icon"/>
    <dgm:cxn modelId="{3970AF17-4F1D-494F-903C-0A8073DA4A03}" type="presParOf" srcId="{479A8C10-911F-482C-B6BB-FA04CF709C46}" destId="{4D022064-8434-434B-B6FE-011B499D237B}" srcOrd="0" destOrd="0" presId="urn:microsoft.com/office/officeart/2005/8/layout/chevronAccent+Icon"/>
    <dgm:cxn modelId="{BCD89B96-DE62-43E6-ABE6-46D96C0EEC25}" type="presParOf" srcId="{479A8C10-911F-482C-B6BB-FA04CF709C46}" destId="{D4912EE7-82C1-4D0E-A357-E3F8CA957A94}" srcOrd="1" destOrd="0" presId="urn:microsoft.com/office/officeart/2005/8/layout/chevronAccent+Icon"/>
    <dgm:cxn modelId="{3C2C2712-2867-4133-9DDD-2198B9EE49EB}" type="presParOf" srcId="{9700299C-EC53-4099-A212-ACD076A0F544}" destId="{6CC2DDA1-490C-4720-93AD-218797347ECB}" srcOrd="7" destOrd="0" presId="urn:microsoft.com/office/officeart/2005/8/layout/chevronAccent+Icon"/>
    <dgm:cxn modelId="{7239B717-775A-4E3A-A286-96E60176F509}" type="presParOf" srcId="{9700299C-EC53-4099-A212-ACD076A0F544}" destId="{AB2A7D94-AA32-4297-A645-5344597B303D}" srcOrd="8" destOrd="0" presId="urn:microsoft.com/office/officeart/2005/8/layout/chevronAccent+Icon"/>
    <dgm:cxn modelId="{A3BB969F-F464-47CD-97AA-6E95828551E6}" type="presParOf" srcId="{AB2A7D94-AA32-4297-A645-5344597B303D}" destId="{1373C1B5-6575-45AB-8AAD-2940273BBADB}" srcOrd="0" destOrd="0" presId="urn:microsoft.com/office/officeart/2005/8/layout/chevronAccent+Icon"/>
    <dgm:cxn modelId="{4BD22522-7969-4719-99DA-39D4ECAE515A}" type="presParOf" srcId="{AB2A7D94-AA32-4297-A645-5344597B303D}" destId="{C7D44E25-3E94-4983-9F7D-C9CC8375C985}" srcOrd="1" destOrd="0" presId="urn:microsoft.com/office/officeart/2005/8/layout/chevronAccent+Icon"/>
    <dgm:cxn modelId="{3B3CAB60-39A9-47A4-859F-5E3795497FB8}" type="presParOf" srcId="{9700299C-EC53-4099-A212-ACD076A0F544}" destId="{27A6BA06-6F3E-41BD-8FEC-3E8DBB45A420}" srcOrd="9" destOrd="0" presId="urn:microsoft.com/office/officeart/2005/8/layout/chevronAccent+Icon"/>
    <dgm:cxn modelId="{7353A097-2EA5-4B13-8656-631933BE0AE0}" type="presParOf" srcId="{9700299C-EC53-4099-A212-ACD076A0F544}" destId="{B2FB9260-0C92-4802-95F5-7F5688EE4F1B}" srcOrd="10" destOrd="0" presId="urn:microsoft.com/office/officeart/2005/8/layout/chevronAccent+Icon"/>
    <dgm:cxn modelId="{0D68E5CC-97B9-44D5-93FF-E6A94B3709D5}" type="presParOf" srcId="{B2FB9260-0C92-4802-95F5-7F5688EE4F1B}" destId="{47B362E5-2389-4E4B-9489-F4CB89308B83}" srcOrd="0" destOrd="0" presId="urn:microsoft.com/office/officeart/2005/8/layout/chevronAccent+Icon"/>
    <dgm:cxn modelId="{7CDE520E-3176-4580-ABCB-2E5C5AB5700D}" type="presParOf" srcId="{B2FB9260-0C92-4802-95F5-7F5688EE4F1B}" destId="{7D129468-ABDB-4B25-98CA-57F2EB0C5355}"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AFA1FA4-2EE0-4380-AE18-D944C1B30533}"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12C2BAA0-8CD7-405E-80ED-FD6743906067}">
      <dgm:prSet custT="1"/>
      <dgm:spPr/>
      <dgm:t>
        <a:bodyPr/>
        <a:lstStyle/>
        <a:p>
          <a:pPr rtl="0"/>
          <a:r>
            <a:rPr lang="en-US" sz="1200" smtClean="0"/>
            <a:t>Assessment and Analysis phase</a:t>
          </a:r>
          <a:endParaRPr lang="en-US" sz="1200"/>
        </a:p>
      </dgm:t>
    </dgm:pt>
    <dgm:pt modelId="{92F52310-0AB3-46EC-96B7-2DD8304C7005}" type="parTrans" cxnId="{715E9A89-E160-4486-A592-98AD513EFBB8}">
      <dgm:prSet/>
      <dgm:spPr/>
      <dgm:t>
        <a:bodyPr/>
        <a:lstStyle/>
        <a:p>
          <a:endParaRPr lang="en-US"/>
        </a:p>
      </dgm:t>
    </dgm:pt>
    <dgm:pt modelId="{822A432D-A6A4-4C13-BC3F-C49BB81EAC0C}" type="sibTrans" cxnId="{715E9A89-E160-4486-A592-98AD513EFBB8}">
      <dgm:prSet/>
      <dgm:spPr/>
      <dgm:t>
        <a:bodyPr/>
        <a:lstStyle/>
        <a:p>
          <a:endParaRPr lang="en-US"/>
        </a:p>
      </dgm:t>
    </dgm:pt>
    <dgm:pt modelId="{E3B5C018-BDE6-44EE-9900-1F4B95158E42}">
      <dgm:prSet custT="1"/>
      <dgm:spPr/>
      <dgm:t>
        <a:bodyPr/>
        <a:lstStyle/>
        <a:p>
          <a:pPr rtl="0"/>
          <a:r>
            <a:rPr lang="en-US" sz="1200" dirty="0" smtClean="0"/>
            <a:t>Planning and Design phase</a:t>
          </a:r>
          <a:endParaRPr lang="en-US" sz="1200" dirty="0"/>
        </a:p>
      </dgm:t>
    </dgm:pt>
    <dgm:pt modelId="{9A20C9D5-2315-4094-B739-3D28C27840EA}" type="parTrans" cxnId="{27FE157B-09CF-4E20-829F-D5D4B3738453}">
      <dgm:prSet/>
      <dgm:spPr/>
      <dgm:t>
        <a:bodyPr/>
        <a:lstStyle/>
        <a:p>
          <a:endParaRPr lang="en-US"/>
        </a:p>
      </dgm:t>
    </dgm:pt>
    <dgm:pt modelId="{A8F3AC95-ACAF-4489-BE0D-B17AAC1D63FD}" type="sibTrans" cxnId="{27FE157B-09CF-4E20-829F-D5D4B3738453}">
      <dgm:prSet/>
      <dgm:spPr/>
      <dgm:t>
        <a:bodyPr/>
        <a:lstStyle/>
        <a:p>
          <a:endParaRPr lang="en-US"/>
        </a:p>
      </dgm:t>
    </dgm:pt>
    <dgm:pt modelId="{E0A292B0-7A12-44C6-8FD5-35D1EBCF22BB}">
      <dgm:prSet custT="1"/>
      <dgm:spPr>
        <a:solidFill>
          <a:schemeClr val="accent2"/>
        </a:solidFill>
      </dgm:spPr>
      <dgm:t>
        <a:bodyPr/>
        <a:lstStyle/>
        <a:p>
          <a:pPr rtl="0"/>
          <a:r>
            <a:rPr lang="en-US" sz="1200" dirty="0" smtClean="0"/>
            <a:t>Gate – I: Sign of from detailed design document by the Client</a:t>
          </a:r>
          <a:endParaRPr lang="en-US" sz="1200" dirty="0"/>
        </a:p>
      </dgm:t>
    </dgm:pt>
    <dgm:pt modelId="{CBE6B3A7-8C58-4CE2-804D-33979733F9A4}" type="parTrans" cxnId="{A6A57995-8C63-42D6-A499-ADD1405DDD02}">
      <dgm:prSet/>
      <dgm:spPr/>
      <dgm:t>
        <a:bodyPr/>
        <a:lstStyle/>
        <a:p>
          <a:endParaRPr lang="en-US"/>
        </a:p>
      </dgm:t>
    </dgm:pt>
    <dgm:pt modelId="{FD90D37C-95D7-421C-A8EE-AFCCF3C55C6E}" type="sibTrans" cxnId="{A6A57995-8C63-42D6-A499-ADD1405DDD02}">
      <dgm:prSet/>
      <dgm:spPr/>
      <dgm:t>
        <a:bodyPr/>
        <a:lstStyle/>
        <a:p>
          <a:endParaRPr lang="en-US"/>
        </a:p>
      </dgm:t>
    </dgm:pt>
    <dgm:pt modelId="{207B48E6-3962-4423-B5B3-50DB1CCE71C3}">
      <dgm:prSet custT="1"/>
      <dgm:spPr/>
      <dgm:t>
        <a:bodyPr/>
        <a:lstStyle/>
        <a:p>
          <a:pPr rtl="0"/>
          <a:r>
            <a:rPr lang="en-US" sz="1200" smtClean="0"/>
            <a:t>Deploy and Test Phase</a:t>
          </a:r>
          <a:endParaRPr lang="en-US" sz="1200"/>
        </a:p>
      </dgm:t>
    </dgm:pt>
    <dgm:pt modelId="{7526BC15-CD4C-480E-A988-2C029DE1BFCB}" type="parTrans" cxnId="{9991ED89-7734-45A9-82B8-AE88EF7F3B08}">
      <dgm:prSet/>
      <dgm:spPr/>
      <dgm:t>
        <a:bodyPr/>
        <a:lstStyle/>
        <a:p>
          <a:endParaRPr lang="en-US"/>
        </a:p>
      </dgm:t>
    </dgm:pt>
    <dgm:pt modelId="{306A7A4B-29CE-4513-B664-C154D0BF5654}" type="sibTrans" cxnId="{9991ED89-7734-45A9-82B8-AE88EF7F3B08}">
      <dgm:prSet/>
      <dgm:spPr/>
      <dgm:t>
        <a:bodyPr/>
        <a:lstStyle/>
        <a:p>
          <a:endParaRPr lang="en-US"/>
        </a:p>
      </dgm:t>
    </dgm:pt>
    <dgm:pt modelId="{9BAFBB20-1263-4FAA-8F94-3EF986A1267C}">
      <dgm:prSet custT="1"/>
      <dgm:spPr>
        <a:solidFill>
          <a:schemeClr val="accent2"/>
        </a:solidFill>
      </dgm:spPr>
      <dgm:t>
        <a:bodyPr/>
        <a:lstStyle/>
        <a:p>
          <a:pPr rtl="0"/>
          <a:r>
            <a:rPr lang="en-US" sz="1200" dirty="0" smtClean="0"/>
            <a:t>Gate – II: Validation of test cases result and approval from the Client</a:t>
          </a:r>
          <a:endParaRPr lang="en-US" sz="1200" dirty="0"/>
        </a:p>
      </dgm:t>
    </dgm:pt>
    <dgm:pt modelId="{F2FA3EF3-D88D-41AC-8D52-6ABE37E6C96D}" type="parTrans" cxnId="{DB93FE9E-7CD9-49CF-8D38-10BCFA537A0F}">
      <dgm:prSet/>
      <dgm:spPr/>
      <dgm:t>
        <a:bodyPr/>
        <a:lstStyle/>
        <a:p>
          <a:endParaRPr lang="en-US"/>
        </a:p>
      </dgm:t>
    </dgm:pt>
    <dgm:pt modelId="{8999DA9E-4735-4ADC-B227-7CFA077C034E}" type="sibTrans" cxnId="{DB93FE9E-7CD9-49CF-8D38-10BCFA537A0F}">
      <dgm:prSet/>
      <dgm:spPr/>
      <dgm:t>
        <a:bodyPr/>
        <a:lstStyle/>
        <a:p>
          <a:endParaRPr lang="en-US"/>
        </a:p>
      </dgm:t>
    </dgm:pt>
    <dgm:pt modelId="{863750D7-07F8-4951-86E5-09630775BD18}">
      <dgm:prSet custT="1"/>
      <dgm:spPr/>
      <dgm:t>
        <a:bodyPr/>
        <a:lstStyle/>
        <a:p>
          <a:pPr rtl="0"/>
          <a:r>
            <a:rPr lang="en-US" sz="1200" smtClean="0"/>
            <a:t>Pilot phase</a:t>
          </a:r>
          <a:endParaRPr lang="en-US" sz="1200"/>
        </a:p>
      </dgm:t>
    </dgm:pt>
    <dgm:pt modelId="{5CDE53F8-55B0-4FCC-88C5-DC9635B9A3A5}" type="parTrans" cxnId="{B6800682-5C2F-4C2A-AB13-F5DC7FC74E74}">
      <dgm:prSet/>
      <dgm:spPr/>
      <dgm:t>
        <a:bodyPr/>
        <a:lstStyle/>
        <a:p>
          <a:endParaRPr lang="en-US"/>
        </a:p>
      </dgm:t>
    </dgm:pt>
    <dgm:pt modelId="{58E58284-90C8-4D07-909D-8975925630E9}" type="sibTrans" cxnId="{B6800682-5C2F-4C2A-AB13-F5DC7FC74E74}">
      <dgm:prSet/>
      <dgm:spPr/>
      <dgm:t>
        <a:bodyPr/>
        <a:lstStyle/>
        <a:p>
          <a:endParaRPr lang="en-US"/>
        </a:p>
      </dgm:t>
    </dgm:pt>
    <dgm:pt modelId="{0BCDCA4D-A05D-4D55-9B70-B7B1997F39E7}">
      <dgm:prSet custT="1"/>
      <dgm:spPr>
        <a:solidFill>
          <a:schemeClr val="accent2"/>
        </a:solidFill>
      </dgm:spPr>
      <dgm:t>
        <a:bodyPr/>
        <a:lstStyle/>
        <a:p>
          <a:pPr rtl="0"/>
          <a:r>
            <a:rPr lang="en-US" sz="1200" dirty="0" smtClean="0"/>
            <a:t>Gate – III: Validation of pilot report &amp; UAT. Approval from the Client</a:t>
          </a:r>
          <a:endParaRPr lang="en-US" sz="1200" dirty="0"/>
        </a:p>
      </dgm:t>
    </dgm:pt>
    <dgm:pt modelId="{CA0A650B-482A-49C7-8AE2-7440D31B8B2D}" type="parTrans" cxnId="{9ED13AED-F752-4EFB-8000-77168503B923}">
      <dgm:prSet/>
      <dgm:spPr/>
      <dgm:t>
        <a:bodyPr/>
        <a:lstStyle/>
        <a:p>
          <a:endParaRPr lang="en-US"/>
        </a:p>
      </dgm:t>
    </dgm:pt>
    <dgm:pt modelId="{AC7F2662-A84E-4125-AAB6-137D1F8DB88E}" type="sibTrans" cxnId="{9ED13AED-F752-4EFB-8000-77168503B923}">
      <dgm:prSet/>
      <dgm:spPr/>
      <dgm:t>
        <a:bodyPr/>
        <a:lstStyle/>
        <a:p>
          <a:endParaRPr lang="en-US"/>
        </a:p>
      </dgm:t>
    </dgm:pt>
    <dgm:pt modelId="{1DDECC8B-8DCE-4A0F-99DD-002F8EFF9866}">
      <dgm:prSet custT="1"/>
      <dgm:spPr/>
      <dgm:t>
        <a:bodyPr/>
        <a:lstStyle/>
        <a:p>
          <a:pPr rtl="0"/>
          <a:r>
            <a:rPr lang="en-US" sz="1200" smtClean="0"/>
            <a:t>Production Rollout Phase</a:t>
          </a:r>
          <a:endParaRPr lang="en-US" sz="1200"/>
        </a:p>
      </dgm:t>
    </dgm:pt>
    <dgm:pt modelId="{3BBBAD17-BB49-4B36-9DEE-17A62764F54D}" type="parTrans" cxnId="{30A5AB75-769A-4CFA-BFC6-4546F74A3FC6}">
      <dgm:prSet/>
      <dgm:spPr/>
      <dgm:t>
        <a:bodyPr/>
        <a:lstStyle/>
        <a:p>
          <a:endParaRPr lang="en-US"/>
        </a:p>
      </dgm:t>
    </dgm:pt>
    <dgm:pt modelId="{CE67F30A-3798-40C7-9138-FB3B814398E4}" type="sibTrans" cxnId="{30A5AB75-769A-4CFA-BFC6-4546F74A3FC6}">
      <dgm:prSet/>
      <dgm:spPr/>
      <dgm:t>
        <a:bodyPr/>
        <a:lstStyle/>
        <a:p>
          <a:endParaRPr lang="en-US"/>
        </a:p>
      </dgm:t>
    </dgm:pt>
    <dgm:pt modelId="{F83B07C5-3C80-4C12-89E0-2DB1ACBC6269}">
      <dgm:prSet custT="1"/>
      <dgm:spPr>
        <a:solidFill>
          <a:schemeClr val="accent2"/>
        </a:solidFill>
      </dgm:spPr>
      <dgm:t>
        <a:bodyPr/>
        <a:lstStyle/>
        <a:p>
          <a:pPr rtl="0"/>
          <a:r>
            <a:rPr lang="en-US" sz="1200" smtClean="0"/>
            <a:t>Gate – IV: Final UAT &amp; approval from all the stake holders</a:t>
          </a:r>
          <a:endParaRPr lang="en-US" sz="1200"/>
        </a:p>
      </dgm:t>
    </dgm:pt>
    <dgm:pt modelId="{F2DB9A8C-D234-4AD5-9D56-5F057D8CF566}" type="parTrans" cxnId="{447C99BD-2B29-453F-87C6-25437F3EBEF2}">
      <dgm:prSet/>
      <dgm:spPr/>
      <dgm:t>
        <a:bodyPr/>
        <a:lstStyle/>
        <a:p>
          <a:endParaRPr lang="en-US"/>
        </a:p>
      </dgm:t>
    </dgm:pt>
    <dgm:pt modelId="{261FF71C-2C8C-48D8-BF1F-B3ED8D2809BF}" type="sibTrans" cxnId="{447C99BD-2B29-453F-87C6-25437F3EBEF2}">
      <dgm:prSet/>
      <dgm:spPr/>
      <dgm:t>
        <a:bodyPr/>
        <a:lstStyle/>
        <a:p>
          <a:endParaRPr lang="en-US"/>
        </a:p>
      </dgm:t>
    </dgm:pt>
    <dgm:pt modelId="{CA7154B3-3112-4E55-9856-0A476DE63348}">
      <dgm:prSet custT="1"/>
      <dgm:spPr/>
      <dgm:t>
        <a:bodyPr/>
        <a:lstStyle/>
        <a:p>
          <a:pPr rtl="0"/>
          <a:r>
            <a:rPr lang="en-US" sz="1200" smtClean="0"/>
            <a:t>Post migration support and decommission</a:t>
          </a:r>
          <a:endParaRPr lang="en-US" sz="1200"/>
        </a:p>
      </dgm:t>
    </dgm:pt>
    <dgm:pt modelId="{6C4EA3BA-2600-4E65-97B1-0F3AAEC09DD3}" type="parTrans" cxnId="{40737796-F07E-4972-946A-83554A842ECE}">
      <dgm:prSet/>
      <dgm:spPr/>
      <dgm:t>
        <a:bodyPr/>
        <a:lstStyle/>
        <a:p>
          <a:endParaRPr lang="en-US"/>
        </a:p>
      </dgm:t>
    </dgm:pt>
    <dgm:pt modelId="{7B708285-2B2E-4DE5-B208-C6B72620D294}" type="sibTrans" cxnId="{40737796-F07E-4972-946A-83554A842ECE}">
      <dgm:prSet/>
      <dgm:spPr/>
      <dgm:t>
        <a:bodyPr/>
        <a:lstStyle/>
        <a:p>
          <a:endParaRPr lang="en-US"/>
        </a:p>
      </dgm:t>
    </dgm:pt>
    <dgm:pt modelId="{683191C0-60AD-424C-990A-CF9D6FD2D40C}">
      <dgm:prSet custT="1"/>
      <dgm:spPr/>
      <dgm:t>
        <a:bodyPr/>
        <a:lstStyle/>
        <a:p>
          <a:pPr rtl="0"/>
          <a:r>
            <a:rPr lang="en-US" sz="1100" dirty="0" smtClean="0"/>
            <a:t>Active directory standardization Phase on GIS domain to adjust migrated objects from non-GIS domains</a:t>
          </a:r>
          <a:endParaRPr lang="en-US" sz="1100" dirty="0"/>
        </a:p>
      </dgm:t>
    </dgm:pt>
    <dgm:pt modelId="{2B303B04-5C14-449E-9BFF-68D6FF0B7319}" type="parTrans" cxnId="{1E068D03-ECD4-40EC-BDD1-F294C07AD7BC}">
      <dgm:prSet/>
      <dgm:spPr/>
      <dgm:t>
        <a:bodyPr/>
        <a:lstStyle/>
        <a:p>
          <a:endParaRPr lang="en-US"/>
        </a:p>
      </dgm:t>
    </dgm:pt>
    <dgm:pt modelId="{2252EBF6-4638-4C41-A713-3CBE6E06BDAD}" type="sibTrans" cxnId="{1E068D03-ECD4-40EC-BDD1-F294C07AD7BC}">
      <dgm:prSet/>
      <dgm:spPr/>
      <dgm:t>
        <a:bodyPr/>
        <a:lstStyle/>
        <a:p>
          <a:endParaRPr lang="en-US"/>
        </a:p>
      </dgm:t>
    </dgm:pt>
    <dgm:pt modelId="{8A27B437-2F95-49F6-993C-1DC4ADFCD0EE}" type="pres">
      <dgm:prSet presAssocID="{3AFA1FA4-2EE0-4380-AE18-D944C1B30533}" presName="CompostProcess" presStyleCnt="0">
        <dgm:presLayoutVars>
          <dgm:dir/>
          <dgm:resizeHandles val="exact"/>
        </dgm:presLayoutVars>
      </dgm:prSet>
      <dgm:spPr/>
    </dgm:pt>
    <dgm:pt modelId="{A58EE595-7F9A-41A1-810F-2656F3F3588A}" type="pres">
      <dgm:prSet presAssocID="{3AFA1FA4-2EE0-4380-AE18-D944C1B30533}" presName="arrow" presStyleLbl="bgShp" presStyleIdx="0" presStyleCnt="1" custScaleX="117647"/>
      <dgm:spPr/>
    </dgm:pt>
    <dgm:pt modelId="{D9FE1C5A-7CB1-4621-B1BC-D5015229AF97}" type="pres">
      <dgm:prSet presAssocID="{3AFA1FA4-2EE0-4380-AE18-D944C1B30533}" presName="linearProcess" presStyleCnt="0"/>
      <dgm:spPr/>
    </dgm:pt>
    <dgm:pt modelId="{5C645B1D-B8B2-4F0E-A14A-BE218561B576}" type="pres">
      <dgm:prSet presAssocID="{12C2BAA0-8CD7-405E-80ED-FD6743906067}" presName="textNode" presStyleLbl="node1" presStyleIdx="0" presStyleCnt="11">
        <dgm:presLayoutVars>
          <dgm:bulletEnabled val="1"/>
        </dgm:presLayoutVars>
      </dgm:prSet>
      <dgm:spPr/>
    </dgm:pt>
    <dgm:pt modelId="{74D50056-C1C7-41E3-8009-97301A160132}" type="pres">
      <dgm:prSet presAssocID="{822A432D-A6A4-4C13-BC3F-C49BB81EAC0C}" presName="sibTrans" presStyleCnt="0"/>
      <dgm:spPr/>
    </dgm:pt>
    <dgm:pt modelId="{53485FF0-D64F-41F7-9A64-24BB415C2EB1}" type="pres">
      <dgm:prSet presAssocID="{E3B5C018-BDE6-44EE-9900-1F4B95158E42}" presName="textNode" presStyleLbl="node1" presStyleIdx="1" presStyleCnt="11">
        <dgm:presLayoutVars>
          <dgm:bulletEnabled val="1"/>
        </dgm:presLayoutVars>
      </dgm:prSet>
      <dgm:spPr/>
    </dgm:pt>
    <dgm:pt modelId="{25DBA17D-A7FC-4E6B-85D4-8B4F8B4E399E}" type="pres">
      <dgm:prSet presAssocID="{A8F3AC95-ACAF-4489-BE0D-B17AAC1D63FD}" presName="sibTrans" presStyleCnt="0"/>
      <dgm:spPr/>
    </dgm:pt>
    <dgm:pt modelId="{4CFCC3AC-7955-473D-8228-C004EA777936}" type="pres">
      <dgm:prSet presAssocID="{E0A292B0-7A12-44C6-8FD5-35D1EBCF22BB}" presName="textNode" presStyleLbl="node1" presStyleIdx="2" presStyleCnt="11">
        <dgm:presLayoutVars>
          <dgm:bulletEnabled val="1"/>
        </dgm:presLayoutVars>
      </dgm:prSet>
      <dgm:spPr/>
      <dgm:t>
        <a:bodyPr/>
        <a:lstStyle/>
        <a:p>
          <a:endParaRPr lang="en-US"/>
        </a:p>
      </dgm:t>
    </dgm:pt>
    <dgm:pt modelId="{DD734DB4-5518-473D-B322-AD849AD7280F}" type="pres">
      <dgm:prSet presAssocID="{FD90D37C-95D7-421C-A8EE-AFCCF3C55C6E}" presName="sibTrans" presStyleCnt="0"/>
      <dgm:spPr/>
    </dgm:pt>
    <dgm:pt modelId="{5F734083-F8C6-4803-A09C-7734B38AAF4C}" type="pres">
      <dgm:prSet presAssocID="{683191C0-60AD-424C-990A-CF9D6FD2D40C}" presName="textNode" presStyleLbl="node1" presStyleIdx="3" presStyleCnt="11">
        <dgm:presLayoutVars>
          <dgm:bulletEnabled val="1"/>
        </dgm:presLayoutVars>
      </dgm:prSet>
      <dgm:spPr/>
    </dgm:pt>
    <dgm:pt modelId="{5DCD7F13-5F70-4026-ABC8-E4CB1EA04702}" type="pres">
      <dgm:prSet presAssocID="{2252EBF6-4638-4C41-A713-3CBE6E06BDAD}" presName="sibTrans" presStyleCnt="0"/>
      <dgm:spPr/>
    </dgm:pt>
    <dgm:pt modelId="{E74F2501-34EE-4A8C-B18D-9137058F40BB}" type="pres">
      <dgm:prSet presAssocID="{207B48E6-3962-4423-B5B3-50DB1CCE71C3}" presName="textNode" presStyleLbl="node1" presStyleIdx="4" presStyleCnt="11">
        <dgm:presLayoutVars>
          <dgm:bulletEnabled val="1"/>
        </dgm:presLayoutVars>
      </dgm:prSet>
      <dgm:spPr/>
    </dgm:pt>
    <dgm:pt modelId="{C544A1CD-7532-456E-AD2C-FD06A30406C6}" type="pres">
      <dgm:prSet presAssocID="{306A7A4B-29CE-4513-B664-C154D0BF5654}" presName="sibTrans" presStyleCnt="0"/>
      <dgm:spPr/>
    </dgm:pt>
    <dgm:pt modelId="{F8694FA9-D376-4812-9F6F-04F0DD82B735}" type="pres">
      <dgm:prSet presAssocID="{9BAFBB20-1263-4FAA-8F94-3EF986A1267C}" presName="textNode" presStyleLbl="node1" presStyleIdx="5" presStyleCnt="11">
        <dgm:presLayoutVars>
          <dgm:bulletEnabled val="1"/>
        </dgm:presLayoutVars>
      </dgm:prSet>
      <dgm:spPr/>
    </dgm:pt>
    <dgm:pt modelId="{DBCAC8ED-C88F-4FA3-954F-554333627CB8}" type="pres">
      <dgm:prSet presAssocID="{8999DA9E-4735-4ADC-B227-7CFA077C034E}" presName="sibTrans" presStyleCnt="0"/>
      <dgm:spPr/>
    </dgm:pt>
    <dgm:pt modelId="{7E14299B-147F-4EF9-8E6A-21ABB68431C0}" type="pres">
      <dgm:prSet presAssocID="{863750D7-07F8-4951-86E5-09630775BD18}" presName="textNode" presStyleLbl="node1" presStyleIdx="6" presStyleCnt="11">
        <dgm:presLayoutVars>
          <dgm:bulletEnabled val="1"/>
        </dgm:presLayoutVars>
      </dgm:prSet>
      <dgm:spPr/>
    </dgm:pt>
    <dgm:pt modelId="{6779EE17-762B-4026-B026-FD380DB921F0}" type="pres">
      <dgm:prSet presAssocID="{58E58284-90C8-4D07-909D-8975925630E9}" presName="sibTrans" presStyleCnt="0"/>
      <dgm:spPr/>
    </dgm:pt>
    <dgm:pt modelId="{D1CC4590-783B-466B-8CE1-4CB80E11EA2C}" type="pres">
      <dgm:prSet presAssocID="{0BCDCA4D-A05D-4D55-9B70-B7B1997F39E7}" presName="textNode" presStyleLbl="node1" presStyleIdx="7" presStyleCnt="11">
        <dgm:presLayoutVars>
          <dgm:bulletEnabled val="1"/>
        </dgm:presLayoutVars>
      </dgm:prSet>
      <dgm:spPr/>
    </dgm:pt>
    <dgm:pt modelId="{FB6CB0D8-4679-421F-8EF2-E2F077DEEBE5}" type="pres">
      <dgm:prSet presAssocID="{AC7F2662-A84E-4125-AAB6-137D1F8DB88E}" presName="sibTrans" presStyleCnt="0"/>
      <dgm:spPr/>
    </dgm:pt>
    <dgm:pt modelId="{870CC226-A055-4BBF-9DD5-ECEC43257C33}" type="pres">
      <dgm:prSet presAssocID="{1DDECC8B-8DCE-4A0F-99DD-002F8EFF9866}" presName="textNode" presStyleLbl="node1" presStyleIdx="8" presStyleCnt="11">
        <dgm:presLayoutVars>
          <dgm:bulletEnabled val="1"/>
        </dgm:presLayoutVars>
      </dgm:prSet>
      <dgm:spPr/>
    </dgm:pt>
    <dgm:pt modelId="{CFEA1AB9-6076-40AA-A006-D4D6529E538D}" type="pres">
      <dgm:prSet presAssocID="{CE67F30A-3798-40C7-9138-FB3B814398E4}" presName="sibTrans" presStyleCnt="0"/>
      <dgm:spPr/>
    </dgm:pt>
    <dgm:pt modelId="{780B529D-6F30-427D-B9E3-94ADA8A46B88}" type="pres">
      <dgm:prSet presAssocID="{F83B07C5-3C80-4C12-89E0-2DB1ACBC6269}" presName="textNode" presStyleLbl="node1" presStyleIdx="9" presStyleCnt="11">
        <dgm:presLayoutVars>
          <dgm:bulletEnabled val="1"/>
        </dgm:presLayoutVars>
      </dgm:prSet>
      <dgm:spPr/>
      <dgm:t>
        <a:bodyPr/>
        <a:lstStyle/>
        <a:p>
          <a:endParaRPr lang="en-US"/>
        </a:p>
      </dgm:t>
    </dgm:pt>
    <dgm:pt modelId="{5D7C1EDF-8563-4FEE-9526-638DA2AC3BE7}" type="pres">
      <dgm:prSet presAssocID="{261FF71C-2C8C-48D8-BF1F-B3ED8D2809BF}" presName="sibTrans" presStyleCnt="0"/>
      <dgm:spPr/>
    </dgm:pt>
    <dgm:pt modelId="{92384842-8736-47F0-82B7-9D93F92F607E}" type="pres">
      <dgm:prSet presAssocID="{CA7154B3-3112-4E55-9856-0A476DE63348}" presName="textNode" presStyleLbl="node1" presStyleIdx="10" presStyleCnt="11">
        <dgm:presLayoutVars>
          <dgm:bulletEnabled val="1"/>
        </dgm:presLayoutVars>
      </dgm:prSet>
      <dgm:spPr/>
    </dgm:pt>
  </dgm:ptLst>
  <dgm:cxnLst>
    <dgm:cxn modelId="{27FE157B-09CF-4E20-829F-D5D4B3738453}" srcId="{3AFA1FA4-2EE0-4380-AE18-D944C1B30533}" destId="{E3B5C018-BDE6-44EE-9900-1F4B95158E42}" srcOrd="1" destOrd="0" parTransId="{9A20C9D5-2315-4094-B739-3D28C27840EA}" sibTransId="{A8F3AC95-ACAF-4489-BE0D-B17AAC1D63FD}"/>
    <dgm:cxn modelId="{F205564D-5CBE-47D9-AED8-327FCDF0EB16}" type="presOf" srcId="{3AFA1FA4-2EE0-4380-AE18-D944C1B30533}" destId="{8A27B437-2F95-49F6-993C-1DC4ADFCD0EE}" srcOrd="0" destOrd="0" presId="urn:microsoft.com/office/officeart/2005/8/layout/hProcess9"/>
    <dgm:cxn modelId="{447C99BD-2B29-453F-87C6-25437F3EBEF2}" srcId="{3AFA1FA4-2EE0-4380-AE18-D944C1B30533}" destId="{F83B07C5-3C80-4C12-89E0-2DB1ACBC6269}" srcOrd="9" destOrd="0" parTransId="{F2DB9A8C-D234-4AD5-9D56-5F057D8CF566}" sibTransId="{261FF71C-2C8C-48D8-BF1F-B3ED8D2809BF}"/>
    <dgm:cxn modelId="{3468FFC7-FB15-483B-B6F1-612B4DD6788F}" type="presOf" srcId="{683191C0-60AD-424C-990A-CF9D6FD2D40C}" destId="{5F734083-F8C6-4803-A09C-7734B38AAF4C}" srcOrd="0" destOrd="0" presId="urn:microsoft.com/office/officeart/2005/8/layout/hProcess9"/>
    <dgm:cxn modelId="{4193CF22-DCC8-4F1B-A25E-8B89549598EF}" type="presOf" srcId="{E3B5C018-BDE6-44EE-9900-1F4B95158E42}" destId="{53485FF0-D64F-41F7-9A64-24BB415C2EB1}" srcOrd="0" destOrd="0" presId="urn:microsoft.com/office/officeart/2005/8/layout/hProcess9"/>
    <dgm:cxn modelId="{DB93FE9E-7CD9-49CF-8D38-10BCFA537A0F}" srcId="{3AFA1FA4-2EE0-4380-AE18-D944C1B30533}" destId="{9BAFBB20-1263-4FAA-8F94-3EF986A1267C}" srcOrd="5" destOrd="0" parTransId="{F2FA3EF3-D88D-41AC-8D52-6ABE37E6C96D}" sibTransId="{8999DA9E-4735-4ADC-B227-7CFA077C034E}"/>
    <dgm:cxn modelId="{DA741187-A6C4-4A82-A766-1E29ADA0F920}" type="presOf" srcId="{E0A292B0-7A12-44C6-8FD5-35D1EBCF22BB}" destId="{4CFCC3AC-7955-473D-8228-C004EA777936}" srcOrd="0" destOrd="0" presId="urn:microsoft.com/office/officeart/2005/8/layout/hProcess9"/>
    <dgm:cxn modelId="{1693F191-C069-4D83-965F-AE9A29BF6C72}" type="presOf" srcId="{0BCDCA4D-A05D-4D55-9B70-B7B1997F39E7}" destId="{D1CC4590-783B-466B-8CE1-4CB80E11EA2C}" srcOrd="0" destOrd="0" presId="urn:microsoft.com/office/officeart/2005/8/layout/hProcess9"/>
    <dgm:cxn modelId="{1E068D03-ECD4-40EC-BDD1-F294C07AD7BC}" srcId="{3AFA1FA4-2EE0-4380-AE18-D944C1B30533}" destId="{683191C0-60AD-424C-990A-CF9D6FD2D40C}" srcOrd="3" destOrd="0" parTransId="{2B303B04-5C14-449E-9BFF-68D6FF0B7319}" sibTransId="{2252EBF6-4638-4C41-A713-3CBE6E06BDAD}"/>
    <dgm:cxn modelId="{8D27B22C-7E75-44BE-8C5D-10F19687EEE3}" type="presOf" srcId="{1DDECC8B-8DCE-4A0F-99DD-002F8EFF9866}" destId="{870CC226-A055-4BBF-9DD5-ECEC43257C33}" srcOrd="0" destOrd="0" presId="urn:microsoft.com/office/officeart/2005/8/layout/hProcess9"/>
    <dgm:cxn modelId="{40737796-F07E-4972-946A-83554A842ECE}" srcId="{3AFA1FA4-2EE0-4380-AE18-D944C1B30533}" destId="{CA7154B3-3112-4E55-9856-0A476DE63348}" srcOrd="10" destOrd="0" parTransId="{6C4EA3BA-2600-4E65-97B1-0F3AAEC09DD3}" sibTransId="{7B708285-2B2E-4DE5-B208-C6B72620D294}"/>
    <dgm:cxn modelId="{6FEB50A3-2C04-437B-9D2B-BE19E2AA3461}" type="presOf" srcId="{CA7154B3-3112-4E55-9856-0A476DE63348}" destId="{92384842-8736-47F0-82B7-9D93F92F607E}" srcOrd="0" destOrd="0" presId="urn:microsoft.com/office/officeart/2005/8/layout/hProcess9"/>
    <dgm:cxn modelId="{9ED13AED-F752-4EFB-8000-77168503B923}" srcId="{3AFA1FA4-2EE0-4380-AE18-D944C1B30533}" destId="{0BCDCA4D-A05D-4D55-9B70-B7B1997F39E7}" srcOrd="7" destOrd="0" parTransId="{CA0A650B-482A-49C7-8AE2-7440D31B8B2D}" sibTransId="{AC7F2662-A84E-4125-AAB6-137D1F8DB88E}"/>
    <dgm:cxn modelId="{30A5AB75-769A-4CFA-BFC6-4546F74A3FC6}" srcId="{3AFA1FA4-2EE0-4380-AE18-D944C1B30533}" destId="{1DDECC8B-8DCE-4A0F-99DD-002F8EFF9866}" srcOrd="8" destOrd="0" parTransId="{3BBBAD17-BB49-4B36-9DEE-17A62764F54D}" sibTransId="{CE67F30A-3798-40C7-9138-FB3B814398E4}"/>
    <dgm:cxn modelId="{9439BC13-C1E8-43BF-B7BF-B6F04043D230}" type="presOf" srcId="{863750D7-07F8-4951-86E5-09630775BD18}" destId="{7E14299B-147F-4EF9-8E6A-21ABB68431C0}" srcOrd="0" destOrd="0" presId="urn:microsoft.com/office/officeart/2005/8/layout/hProcess9"/>
    <dgm:cxn modelId="{715E9A89-E160-4486-A592-98AD513EFBB8}" srcId="{3AFA1FA4-2EE0-4380-AE18-D944C1B30533}" destId="{12C2BAA0-8CD7-405E-80ED-FD6743906067}" srcOrd="0" destOrd="0" parTransId="{92F52310-0AB3-46EC-96B7-2DD8304C7005}" sibTransId="{822A432D-A6A4-4C13-BC3F-C49BB81EAC0C}"/>
    <dgm:cxn modelId="{B6800682-5C2F-4C2A-AB13-F5DC7FC74E74}" srcId="{3AFA1FA4-2EE0-4380-AE18-D944C1B30533}" destId="{863750D7-07F8-4951-86E5-09630775BD18}" srcOrd="6" destOrd="0" parTransId="{5CDE53F8-55B0-4FCC-88C5-DC9635B9A3A5}" sibTransId="{58E58284-90C8-4D07-909D-8975925630E9}"/>
    <dgm:cxn modelId="{9991ED89-7734-45A9-82B8-AE88EF7F3B08}" srcId="{3AFA1FA4-2EE0-4380-AE18-D944C1B30533}" destId="{207B48E6-3962-4423-B5B3-50DB1CCE71C3}" srcOrd="4" destOrd="0" parTransId="{7526BC15-CD4C-480E-A988-2C029DE1BFCB}" sibTransId="{306A7A4B-29CE-4513-B664-C154D0BF5654}"/>
    <dgm:cxn modelId="{3A3A23B5-F6F7-4105-9771-6F92AF074E1E}" type="presOf" srcId="{F83B07C5-3C80-4C12-89E0-2DB1ACBC6269}" destId="{780B529D-6F30-427D-B9E3-94ADA8A46B88}" srcOrd="0" destOrd="0" presId="urn:microsoft.com/office/officeart/2005/8/layout/hProcess9"/>
    <dgm:cxn modelId="{85D34E8A-2688-471D-BD25-DB312C2ADB6C}" type="presOf" srcId="{9BAFBB20-1263-4FAA-8F94-3EF986A1267C}" destId="{F8694FA9-D376-4812-9F6F-04F0DD82B735}" srcOrd="0" destOrd="0" presId="urn:microsoft.com/office/officeart/2005/8/layout/hProcess9"/>
    <dgm:cxn modelId="{46020F27-6957-4793-B2F9-8CEFEF889BB9}" type="presOf" srcId="{207B48E6-3962-4423-B5B3-50DB1CCE71C3}" destId="{E74F2501-34EE-4A8C-B18D-9137058F40BB}" srcOrd="0" destOrd="0" presId="urn:microsoft.com/office/officeart/2005/8/layout/hProcess9"/>
    <dgm:cxn modelId="{178A4C14-909F-4013-B6BE-CCF1D5D3A946}" type="presOf" srcId="{12C2BAA0-8CD7-405E-80ED-FD6743906067}" destId="{5C645B1D-B8B2-4F0E-A14A-BE218561B576}" srcOrd="0" destOrd="0" presId="urn:microsoft.com/office/officeart/2005/8/layout/hProcess9"/>
    <dgm:cxn modelId="{A6A57995-8C63-42D6-A499-ADD1405DDD02}" srcId="{3AFA1FA4-2EE0-4380-AE18-D944C1B30533}" destId="{E0A292B0-7A12-44C6-8FD5-35D1EBCF22BB}" srcOrd="2" destOrd="0" parTransId="{CBE6B3A7-8C58-4CE2-804D-33979733F9A4}" sibTransId="{FD90D37C-95D7-421C-A8EE-AFCCF3C55C6E}"/>
    <dgm:cxn modelId="{08C24305-571C-4C42-B534-F0DE90CB113F}" type="presParOf" srcId="{8A27B437-2F95-49F6-993C-1DC4ADFCD0EE}" destId="{A58EE595-7F9A-41A1-810F-2656F3F3588A}" srcOrd="0" destOrd="0" presId="urn:microsoft.com/office/officeart/2005/8/layout/hProcess9"/>
    <dgm:cxn modelId="{53F20058-974C-4EB3-B2CF-FD62FBCDDE7F}" type="presParOf" srcId="{8A27B437-2F95-49F6-993C-1DC4ADFCD0EE}" destId="{D9FE1C5A-7CB1-4621-B1BC-D5015229AF97}" srcOrd="1" destOrd="0" presId="urn:microsoft.com/office/officeart/2005/8/layout/hProcess9"/>
    <dgm:cxn modelId="{F3FEC561-B31E-4166-92DC-A5D5AE5C4165}" type="presParOf" srcId="{D9FE1C5A-7CB1-4621-B1BC-D5015229AF97}" destId="{5C645B1D-B8B2-4F0E-A14A-BE218561B576}" srcOrd="0" destOrd="0" presId="urn:microsoft.com/office/officeart/2005/8/layout/hProcess9"/>
    <dgm:cxn modelId="{7B276C1C-55D3-46EA-946D-23A220A60A32}" type="presParOf" srcId="{D9FE1C5A-7CB1-4621-B1BC-D5015229AF97}" destId="{74D50056-C1C7-41E3-8009-97301A160132}" srcOrd="1" destOrd="0" presId="urn:microsoft.com/office/officeart/2005/8/layout/hProcess9"/>
    <dgm:cxn modelId="{FAA69D34-0A34-4337-AE60-8723E2579515}" type="presParOf" srcId="{D9FE1C5A-7CB1-4621-B1BC-D5015229AF97}" destId="{53485FF0-D64F-41F7-9A64-24BB415C2EB1}" srcOrd="2" destOrd="0" presId="urn:microsoft.com/office/officeart/2005/8/layout/hProcess9"/>
    <dgm:cxn modelId="{2039832D-A440-4879-8181-8A61D2C20DF7}" type="presParOf" srcId="{D9FE1C5A-7CB1-4621-B1BC-D5015229AF97}" destId="{25DBA17D-A7FC-4E6B-85D4-8B4F8B4E399E}" srcOrd="3" destOrd="0" presId="urn:microsoft.com/office/officeart/2005/8/layout/hProcess9"/>
    <dgm:cxn modelId="{00BA3E2E-144B-4444-8C68-D45CE35BA949}" type="presParOf" srcId="{D9FE1C5A-7CB1-4621-B1BC-D5015229AF97}" destId="{4CFCC3AC-7955-473D-8228-C004EA777936}" srcOrd="4" destOrd="0" presId="urn:microsoft.com/office/officeart/2005/8/layout/hProcess9"/>
    <dgm:cxn modelId="{EBEF3D38-26C1-4E67-93D8-1BC309C3F9B6}" type="presParOf" srcId="{D9FE1C5A-7CB1-4621-B1BC-D5015229AF97}" destId="{DD734DB4-5518-473D-B322-AD849AD7280F}" srcOrd="5" destOrd="0" presId="urn:microsoft.com/office/officeart/2005/8/layout/hProcess9"/>
    <dgm:cxn modelId="{3FF462D3-EBF2-4772-AFD4-E076C1049F98}" type="presParOf" srcId="{D9FE1C5A-7CB1-4621-B1BC-D5015229AF97}" destId="{5F734083-F8C6-4803-A09C-7734B38AAF4C}" srcOrd="6" destOrd="0" presId="urn:microsoft.com/office/officeart/2005/8/layout/hProcess9"/>
    <dgm:cxn modelId="{51F287A4-AF2E-4779-ADD4-7B6AD0A125DA}" type="presParOf" srcId="{D9FE1C5A-7CB1-4621-B1BC-D5015229AF97}" destId="{5DCD7F13-5F70-4026-ABC8-E4CB1EA04702}" srcOrd="7" destOrd="0" presId="urn:microsoft.com/office/officeart/2005/8/layout/hProcess9"/>
    <dgm:cxn modelId="{1253CFB0-85A5-4122-91A8-8EBFC2C32A97}" type="presParOf" srcId="{D9FE1C5A-7CB1-4621-B1BC-D5015229AF97}" destId="{E74F2501-34EE-4A8C-B18D-9137058F40BB}" srcOrd="8" destOrd="0" presId="urn:microsoft.com/office/officeart/2005/8/layout/hProcess9"/>
    <dgm:cxn modelId="{69F958C0-C761-408A-97F5-CB2584E6C0FF}" type="presParOf" srcId="{D9FE1C5A-7CB1-4621-B1BC-D5015229AF97}" destId="{C544A1CD-7532-456E-AD2C-FD06A30406C6}" srcOrd="9" destOrd="0" presId="urn:microsoft.com/office/officeart/2005/8/layout/hProcess9"/>
    <dgm:cxn modelId="{6E24470B-8A3A-4C4D-A252-CB67D1A3350C}" type="presParOf" srcId="{D9FE1C5A-7CB1-4621-B1BC-D5015229AF97}" destId="{F8694FA9-D376-4812-9F6F-04F0DD82B735}" srcOrd="10" destOrd="0" presId="urn:microsoft.com/office/officeart/2005/8/layout/hProcess9"/>
    <dgm:cxn modelId="{26748B51-5D9F-46D4-8964-6BA78A938336}" type="presParOf" srcId="{D9FE1C5A-7CB1-4621-B1BC-D5015229AF97}" destId="{DBCAC8ED-C88F-4FA3-954F-554333627CB8}" srcOrd="11" destOrd="0" presId="urn:microsoft.com/office/officeart/2005/8/layout/hProcess9"/>
    <dgm:cxn modelId="{4A789CA9-F84A-424D-AD31-983612FE452C}" type="presParOf" srcId="{D9FE1C5A-7CB1-4621-B1BC-D5015229AF97}" destId="{7E14299B-147F-4EF9-8E6A-21ABB68431C0}" srcOrd="12" destOrd="0" presId="urn:microsoft.com/office/officeart/2005/8/layout/hProcess9"/>
    <dgm:cxn modelId="{813C0F0E-432C-4EA7-AAEE-9D2E52DDD35B}" type="presParOf" srcId="{D9FE1C5A-7CB1-4621-B1BC-D5015229AF97}" destId="{6779EE17-762B-4026-B026-FD380DB921F0}" srcOrd="13" destOrd="0" presId="urn:microsoft.com/office/officeart/2005/8/layout/hProcess9"/>
    <dgm:cxn modelId="{2FE3E05D-8169-4751-A905-289FF3B5FA58}" type="presParOf" srcId="{D9FE1C5A-7CB1-4621-B1BC-D5015229AF97}" destId="{D1CC4590-783B-466B-8CE1-4CB80E11EA2C}" srcOrd="14" destOrd="0" presId="urn:microsoft.com/office/officeart/2005/8/layout/hProcess9"/>
    <dgm:cxn modelId="{2498B359-471B-4C33-9D10-22AF1196C42A}" type="presParOf" srcId="{D9FE1C5A-7CB1-4621-B1BC-D5015229AF97}" destId="{FB6CB0D8-4679-421F-8EF2-E2F077DEEBE5}" srcOrd="15" destOrd="0" presId="urn:microsoft.com/office/officeart/2005/8/layout/hProcess9"/>
    <dgm:cxn modelId="{719C199C-B507-4073-96FC-16F989A4EB87}" type="presParOf" srcId="{D9FE1C5A-7CB1-4621-B1BC-D5015229AF97}" destId="{870CC226-A055-4BBF-9DD5-ECEC43257C33}" srcOrd="16" destOrd="0" presId="urn:microsoft.com/office/officeart/2005/8/layout/hProcess9"/>
    <dgm:cxn modelId="{58851B84-4B77-49C5-B4FF-BD8E3AA2858B}" type="presParOf" srcId="{D9FE1C5A-7CB1-4621-B1BC-D5015229AF97}" destId="{CFEA1AB9-6076-40AA-A006-D4D6529E538D}" srcOrd="17" destOrd="0" presId="urn:microsoft.com/office/officeart/2005/8/layout/hProcess9"/>
    <dgm:cxn modelId="{7095F362-A26C-4FA5-80DD-99F627AE8989}" type="presParOf" srcId="{D9FE1C5A-7CB1-4621-B1BC-D5015229AF97}" destId="{780B529D-6F30-427D-B9E3-94ADA8A46B88}" srcOrd="18" destOrd="0" presId="urn:microsoft.com/office/officeart/2005/8/layout/hProcess9"/>
    <dgm:cxn modelId="{989C4A5F-E19B-4D53-B4E0-176C30C45699}" type="presParOf" srcId="{D9FE1C5A-7CB1-4621-B1BC-D5015229AF97}" destId="{5D7C1EDF-8563-4FEE-9526-638DA2AC3BE7}" srcOrd="19" destOrd="0" presId="urn:microsoft.com/office/officeart/2005/8/layout/hProcess9"/>
    <dgm:cxn modelId="{8928757F-D783-44BA-A19A-BDB334AC2033}" type="presParOf" srcId="{D9FE1C5A-7CB1-4621-B1BC-D5015229AF97}" destId="{92384842-8736-47F0-82B7-9D93F92F607E}" srcOrd="2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84BCFF7-50AD-4233-A293-9176E94D8E57}"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9BC85196-A627-4ADE-9E60-3388D3D9E535}">
      <dgm:prSet phldrT="[Text]" custT="1"/>
      <dgm:spPr>
        <a:xfrm>
          <a:off x="382754" y="785707"/>
          <a:ext cx="1208008" cy="552186"/>
        </a:xfrm>
        <a:prstGeom prst="roundRect">
          <a:avLst>
            <a:gd name="adj" fmla="val 10000"/>
          </a:avLst>
        </a:prstGeom>
        <a:solidFill>
          <a:sysClr val="window" lastClr="FFFFFF">
            <a:alpha val="90000"/>
            <a:hueOff val="0"/>
            <a:satOff val="0"/>
            <a:lumOff val="0"/>
            <a:alphaOff val="0"/>
          </a:sysClr>
        </a:solidFill>
        <a:ln w="12700" cap="flat" cmpd="sng" algn="ctr">
          <a:solidFill>
            <a:srgbClr val="5B9BD5">
              <a:hueOff val="0"/>
              <a:satOff val="0"/>
              <a:lumOff val="0"/>
              <a:alphaOff val="0"/>
            </a:srgbClr>
          </a:solidFill>
          <a:prstDash val="solid"/>
          <a:miter lim="800000"/>
        </a:ln>
        <a:effectLst/>
      </dgm:spPr>
      <dgm:t>
        <a:bodyPr/>
        <a:lstStyle/>
        <a:p>
          <a:r>
            <a:rPr lang="en-US" sz="1000" dirty="0" smtClean="0">
              <a:solidFill>
                <a:sysClr val="windowText" lastClr="000000">
                  <a:hueOff val="0"/>
                  <a:satOff val="0"/>
                  <a:lumOff val="0"/>
                  <a:alphaOff val="0"/>
                </a:sysClr>
              </a:solidFill>
              <a:latin typeface="Calibri" panose="020F0502020204030204"/>
              <a:ea typeface="+mn-ea"/>
              <a:cs typeface="+mn-cs"/>
            </a:rPr>
            <a:t>As is Study</a:t>
          </a:r>
          <a:endParaRPr lang="en-US" sz="1000" dirty="0">
            <a:solidFill>
              <a:sysClr val="windowText" lastClr="000000">
                <a:hueOff val="0"/>
                <a:satOff val="0"/>
                <a:lumOff val="0"/>
                <a:alphaOff val="0"/>
              </a:sysClr>
            </a:solidFill>
            <a:latin typeface="Calibri" panose="020F0502020204030204"/>
            <a:ea typeface="+mn-ea"/>
            <a:cs typeface="+mn-cs"/>
          </a:endParaRPr>
        </a:p>
      </dgm:t>
    </dgm:pt>
    <dgm:pt modelId="{2F0BED7B-DD7E-43BD-BAFF-8389E8C2D352}" type="parTrans" cxnId="{5420C03C-49EC-420A-BC01-F36C3A8B2B6C}">
      <dgm:prSet/>
      <dgm:spPr/>
      <dgm:t>
        <a:bodyPr/>
        <a:lstStyle/>
        <a:p>
          <a:endParaRPr lang="en-US"/>
        </a:p>
      </dgm:t>
    </dgm:pt>
    <dgm:pt modelId="{B8DE5EC5-64A1-4FB4-86DC-2BC2DBC024E5}" type="sibTrans" cxnId="{5420C03C-49EC-420A-BC01-F36C3A8B2B6C}">
      <dgm:prSet/>
      <dgm:spPr/>
      <dgm:t>
        <a:bodyPr/>
        <a:lstStyle/>
        <a:p>
          <a:endParaRPr lang="en-US"/>
        </a:p>
      </dgm:t>
    </dgm:pt>
    <dgm:pt modelId="{89114835-F6DF-4B1D-9DB3-D779A67B382B}">
      <dgm:prSet phldrT="[Text]" custT="1"/>
      <dgm:spPr>
        <a:xfrm>
          <a:off x="2016744" y="785707"/>
          <a:ext cx="1208008" cy="552186"/>
        </a:xfrm>
        <a:prstGeom prst="roundRect">
          <a:avLst>
            <a:gd name="adj" fmla="val 10000"/>
          </a:avLst>
        </a:prstGeom>
        <a:solidFill>
          <a:sysClr val="window" lastClr="FFFFFF">
            <a:alpha val="90000"/>
            <a:hueOff val="0"/>
            <a:satOff val="0"/>
            <a:lumOff val="0"/>
            <a:alphaOff val="0"/>
          </a:sysClr>
        </a:solidFill>
        <a:ln w="12700" cap="flat" cmpd="sng" algn="ctr">
          <a:solidFill>
            <a:srgbClr val="5B9BD5">
              <a:hueOff val="0"/>
              <a:satOff val="0"/>
              <a:lumOff val="0"/>
              <a:alphaOff val="0"/>
            </a:srgbClr>
          </a:solidFill>
          <a:prstDash val="solid"/>
          <a:miter lim="800000"/>
        </a:ln>
        <a:effectLst/>
      </dgm:spPr>
      <dgm:t>
        <a:bodyPr/>
        <a:lstStyle/>
        <a:p>
          <a:r>
            <a:rPr lang="en-US" sz="1000" dirty="0" smtClean="0">
              <a:solidFill>
                <a:sysClr val="windowText" lastClr="000000">
                  <a:hueOff val="0"/>
                  <a:satOff val="0"/>
                  <a:lumOff val="0"/>
                  <a:alphaOff val="0"/>
                </a:sysClr>
              </a:solidFill>
              <a:latin typeface="Calibri" panose="020F0502020204030204"/>
              <a:ea typeface="+mn-ea"/>
              <a:cs typeface="+mn-cs"/>
            </a:rPr>
            <a:t>To  be architecture</a:t>
          </a:r>
          <a:endParaRPr lang="en-US" sz="1000" dirty="0">
            <a:solidFill>
              <a:sysClr val="windowText" lastClr="000000">
                <a:hueOff val="0"/>
                <a:satOff val="0"/>
                <a:lumOff val="0"/>
                <a:alphaOff val="0"/>
              </a:sysClr>
            </a:solidFill>
            <a:latin typeface="Calibri" panose="020F0502020204030204"/>
            <a:ea typeface="+mn-ea"/>
            <a:cs typeface="+mn-cs"/>
          </a:endParaRPr>
        </a:p>
      </dgm:t>
    </dgm:pt>
    <dgm:pt modelId="{1A635989-89A3-4778-B64F-F25D62BCCA02}" type="parTrans" cxnId="{3AC96C33-1CC2-44DE-915D-46E63324DCAC}">
      <dgm:prSet/>
      <dgm:spPr/>
      <dgm:t>
        <a:bodyPr/>
        <a:lstStyle/>
        <a:p>
          <a:endParaRPr lang="en-US"/>
        </a:p>
      </dgm:t>
    </dgm:pt>
    <dgm:pt modelId="{E40F1C05-FD75-49C6-80A1-24EDA47D7140}" type="sibTrans" cxnId="{3AC96C33-1CC2-44DE-915D-46E63324DCAC}">
      <dgm:prSet/>
      <dgm:spPr/>
      <dgm:t>
        <a:bodyPr/>
        <a:lstStyle/>
        <a:p>
          <a:endParaRPr lang="en-US"/>
        </a:p>
      </dgm:t>
    </dgm:pt>
    <dgm:pt modelId="{B8BAF8F4-42CF-446E-8342-43B8788DF3E5}">
      <dgm:prSet phldrT="[Text]" custT="1"/>
      <dgm:spPr>
        <a:xfrm>
          <a:off x="3650734" y="785707"/>
          <a:ext cx="1208008" cy="552186"/>
        </a:xfrm>
        <a:prstGeom prst="roundRect">
          <a:avLst>
            <a:gd name="adj" fmla="val 10000"/>
          </a:avLst>
        </a:prstGeom>
        <a:solidFill>
          <a:sysClr val="window" lastClr="FFFFFF">
            <a:alpha val="90000"/>
            <a:hueOff val="0"/>
            <a:satOff val="0"/>
            <a:lumOff val="0"/>
            <a:alphaOff val="0"/>
          </a:sysClr>
        </a:solidFill>
        <a:ln w="12700" cap="flat" cmpd="sng" algn="ctr">
          <a:solidFill>
            <a:srgbClr val="5B9BD5">
              <a:hueOff val="0"/>
              <a:satOff val="0"/>
              <a:lumOff val="0"/>
              <a:alphaOff val="0"/>
            </a:srgbClr>
          </a:solidFill>
          <a:prstDash val="solid"/>
          <a:miter lim="800000"/>
        </a:ln>
        <a:effectLst/>
      </dgm:spPr>
      <dgm:t>
        <a:bodyPr/>
        <a:lstStyle/>
        <a:p>
          <a:r>
            <a:rPr lang="en-US" sz="1000" dirty="0" smtClean="0">
              <a:solidFill>
                <a:sysClr val="windowText" lastClr="000000">
                  <a:hueOff val="0"/>
                  <a:satOff val="0"/>
                  <a:lumOff val="0"/>
                  <a:alphaOff val="0"/>
                </a:sysClr>
              </a:solidFill>
              <a:latin typeface="Calibri" panose="020F0502020204030204"/>
              <a:ea typeface="+mn-ea"/>
              <a:cs typeface="+mn-cs"/>
            </a:rPr>
            <a:t>Migration / Transition Plan</a:t>
          </a:r>
          <a:endParaRPr lang="en-US" sz="1000" dirty="0">
            <a:solidFill>
              <a:sysClr val="windowText" lastClr="000000">
                <a:hueOff val="0"/>
                <a:satOff val="0"/>
                <a:lumOff val="0"/>
                <a:alphaOff val="0"/>
              </a:sysClr>
            </a:solidFill>
            <a:latin typeface="Calibri" panose="020F0502020204030204"/>
            <a:ea typeface="+mn-ea"/>
            <a:cs typeface="+mn-cs"/>
          </a:endParaRPr>
        </a:p>
      </dgm:t>
    </dgm:pt>
    <dgm:pt modelId="{CA4577F2-8BB4-42A0-B6B5-D341D4F4BE4A}" type="parTrans" cxnId="{018DFE03-0DAB-4C0C-9E2A-650B167F08CF}">
      <dgm:prSet/>
      <dgm:spPr/>
      <dgm:t>
        <a:bodyPr/>
        <a:lstStyle/>
        <a:p>
          <a:endParaRPr lang="en-US"/>
        </a:p>
      </dgm:t>
    </dgm:pt>
    <dgm:pt modelId="{D82B69B9-EBC7-4716-8480-08438811EE8C}" type="sibTrans" cxnId="{018DFE03-0DAB-4C0C-9E2A-650B167F08CF}">
      <dgm:prSet/>
      <dgm:spPr/>
      <dgm:t>
        <a:bodyPr/>
        <a:lstStyle/>
        <a:p>
          <a:endParaRPr lang="en-US"/>
        </a:p>
      </dgm:t>
    </dgm:pt>
    <dgm:pt modelId="{0F333B1E-3A0B-4D35-B240-8CE99279AD15}">
      <dgm:prSet phldrT="[Text]" custT="1"/>
      <dgm:spPr>
        <a:xfrm>
          <a:off x="5284724" y="785707"/>
          <a:ext cx="1208008" cy="552186"/>
        </a:xfrm>
        <a:prstGeom prst="roundRect">
          <a:avLst>
            <a:gd name="adj" fmla="val 10000"/>
          </a:avLst>
        </a:prstGeom>
        <a:solidFill>
          <a:sysClr val="window" lastClr="FFFFFF">
            <a:alpha val="90000"/>
            <a:hueOff val="0"/>
            <a:satOff val="0"/>
            <a:lumOff val="0"/>
            <a:alphaOff val="0"/>
          </a:sysClr>
        </a:solidFill>
        <a:ln w="12700" cap="flat" cmpd="sng" algn="ctr">
          <a:solidFill>
            <a:srgbClr val="5B9BD5">
              <a:hueOff val="0"/>
              <a:satOff val="0"/>
              <a:lumOff val="0"/>
              <a:alphaOff val="0"/>
            </a:srgbClr>
          </a:solidFill>
          <a:prstDash val="solid"/>
          <a:miter lim="800000"/>
        </a:ln>
        <a:effectLst/>
      </dgm:spPr>
      <dgm:t>
        <a:bodyPr/>
        <a:lstStyle/>
        <a:p>
          <a:r>
            <a:rPr lang="en-US" sz="1000" dirty="0" smtClean="0">
              <a:solidFill>
                <a:sysClr val="windowText" lastClr="000000">
                  <a:hueOff val="0"/>
                  <a:satOff val="0"/>
                  <a:lumOff val="0"/>
                  <a:alphaOff val="0"/>
                </a:sysClr>
              </a:solidFill>
              <a:latin typeface="Calibri" panose="020F0502020204030204"/>
              <a:ea typeface="+mn-ea"/>
              <a:cs typeface="+mn-cs"/>
            </a:rPr>
            <a:t>Actual Migration or Transition</a:t>
          </a:r>
          <a:endParaRPr lang="en-US" sz="1000" dirty="0">
            <a:solidFill>
              <a:sysClr val="windowText" lastClr="000000">
                <a:hueOff val="0"/>
                <a:satOff val="0"/>
                <a:lumOff val="0"/>
                <a:alphaOff val="0"/>
              </a:sysClr>
            </a:solidFill>
            <a:latin typeface="Calibri" panose="020F0502020204030204"/>
            <a:ea typeface="+mn-ea"/>
            <a:cs typeface="+mn-cs"/>
          </a:endParaRPr>
        </a:p>
      </dgm:t>
    </dgm:pt>
    <dgm:pt modelId="{3DEA7D4E-901B-4716-8CAE-FE1AE4C8564C}" type="parTrans" cxnId="{EDB7EA45-8B77-4B57-9F3D-BFE4E80ED2C7}">
      <dgm:prSet/>
      <dgm:spPr/>
      <dgm:t>
        <a:bodyPr/>
        <a:lstStyle/>
        <a:p>
          <a:endParaRPr lang="en-US"/>
        </a:p>
      </dgm:t>
    </dgm:pt>
    <dgm:pt modelId="{21350B33-AA4B-4078-9EEE-9DEAE6709C5C}" type="sibTrans" cxnId="{EDB7EA45-8B77-4B57-9F3D-BFE4E80ED2C7}">
      <dgm:prSet/>
      <dgm:spPr/>
      <dgm:t>
        <a:bodyPr/>
        <a:lstStyle/>
        <a:p>
          <a:endParaRPr lang="en-US"/>
        </a:p>
      </dgm:t>
    </dgm:pt>
    <dgm:pt modelId="{CBBD2D4E-9005-4B27-82C5-9E9675EE86A6}">
      <dgm:prSet phldrT="[Text]" custT="1"/>
      <dgm:spPr>
        <a:xfrm>
          <a:off x="6918713" y="785707"/>
          <a:ext cx="1208008" cy="552186"/>
        </a:xfrm>
        <a:prstGeom prst="roundRect">
          <a:avLst>
            <a:gd name="adj" fmla="val 10000"/>
          </a:avLst>
        </a:prstGeom>
        <a:solidFill>
          <a:sysClr val="window" lastClr="FFFFFF">
            <a:alpha val="90000"/>
            <a:hueOff val="0"/>
            <a:satOff val="0"/>
            <a:lumOff val="0"/>
            <a:alphaOff val="0"/>
          </a:sysClr>
        </a:solidFill>
        <a:ln w="12700" cap="flat" cmpd="sng" algn="ctr">
          <a:solidFill>
            <a:srgbClr val="5B9BD5">
              <a:hueOff val="0"/>
              <a:satOff val="0"/>
              <a:lumOff val="0"/>
              <a:alphaOff val="0"/>
            </a:srgbClr>
          </a:solidFill>
          <a:prstDash val="solid"/>
          <a:miter lim="800000"/>
        </a:ln>
        <a:effectLst/>
      </dgm:spPr>
      <dgm:t>
        <a:bodyPr/>
        <a:lstStyle/>
        <a:p>
          <a:r>
            <a:rPr lang="en-US" sz="1000" dirty="0" smtClean="0">
              <a:solidFill>
                <a:sysClr val="windowText" lastClr="000000">
                  <a:hueOff val="0"/>
                  <a:satOff val="0"/>
                  <a:lumOff val="0"/>
                  <a:alphaOff val="0"/>
                </a:sysClr>
              </a:solidFill>
              <a:latin typeface="Calibri" panose="020F0502020204030204"/>
              <a:ea typeface="+mn-ea"/>
              <a:cs typeface="+mn-cs"/>
            </a:rPr>
            <a:t>Post migration evaluation</a:t>
          </a:r>
          <a:endParaRPr lang="en-US" sz="1000" dirty="0">
            <a:solidFill>
              <a:sysClr val="windowText" lastClr="000000">
                <a:hueOff val="0"/>
                <a:satOff val="0"/>
                <a:lumOff val="0"/>
                <a:alphaOff val="0"/>
              </a:sysClr>
            </a:solidFill>
            <a:latin typeface="Calibri" panose="020F0502020204030204"/>
            <a:ea typeface="+mn-ea"/>
            <a:cs typeface="+mn-cs"/>
          </a:endParaRPr>
        </a:p>
      </dgm:t>
    </dgm:pt>
    <dgm:pt modelId="{3CB2F55E-7985-4F61-8FA9-F0E75DBB4D76}" type="parTrans" cxnId="{51804AE1-87B7-48BA-9BD8-F96061623C45}">
      <dgm:prSet/>
      <dgm:spPr/>
      <dgm:t>
        <a:bodyPr/>
        <a:lstStyle/>
        <a:p>
          <a:endParaRPr lang="en-US"/>
        </a:p>
      </dgm:t>
    </dgm:pt>
    <dgm:pt modelId="{034A8EC4-5B86-43A5-BC16-CDE4555415E1}" type="sibTrans" cxnId="{51804AE1-87B7-48BA-9BD8-F96061623C45}">
      <dgm:prSet/>
      <dgm:spPr/>
      <dgm:t>
        <a:bodyPr/>
        <a:lstStyle/>
        <a:p>
          <a:endParaRPr lang="en-US"/>
        </a:p>
      </dgm:t>
    </dgm:pt>
    <dgm:pt modelId="{9700299C-EC53-4099-A212-ACD076A0F544}" type="pres">
      <dgm:prSet presAssocID="{684BCFF7-50AD-4233-A293-9176E94D8E57}" presName="Name0" presStyleCnt="0">
        <dgm:presLayoutVars>
          <dgm:dir/>
          <dgm:resizeHandles val="exact"/>
        </dgm:presLayoutVars>
      </dgm:prSet>
      <dgm:spPr/>
    </dgm:pt>
    <dgm:pt modelId="{19C11731-C5F5-4AE2-B5C2-316BADF4CB84}" type="pres">
      <dgm:prSet presAssocID="{9BC85196-A627-4ADE-9E60-3388D3D9E535}" presName="composite" presStyleCnt="0"/>
      <dgm:spPr/>
    </dgm:pt>
    <dgm:pt modelId="{E59C5CF6-9AEC-4812-8082-C7E1D4DEEE63}" type="pres">
      <dgm:prSet presAssocID="{9BC85196-A627-4ADE-9E60-3388D3D9E535}" presName="bgChev" presStyleLbl="node1" presStyleIdx="0" presStyleCnt="5"/>
      <dgm:spPr>
        <a:xfrm>
          <a:off x="1277" y="647660"/>
          <a:ext cx="1430535" cy="552186"/>
        </a:xfrm>
        <a:prstGeom prst="chevron">
          <a:avLst>
            <a:gd name="adj" fmla="val 40000"/>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57E2DB7D-99AA-433D-88B6-1358EC75CCFD}" type="pres">
      <dgm:prSet presAssocID="{9BC85196-A627-4ADE-9E60-3388D3D9E535}" presName="txNode" presStyleLbl="fgAcc1" presStyleIdx="0" presStyleCnt="5">
        <dgm:presLayoutVars>
          <dgm:bulletEnabled val="1"/>
        </dgm:presLayoutVars>
      </dgm:prSet>
      <dgm:spPr/>
      <dgm:t>
        <a:bodyPr/>
        <a:lstStyle/>
        <a:p>
          <a:endParaRPr lang="en-US"/>
        </a:p>
      </dgm:t>
    </dgm:pt>
    <dgm:pt modelId="{94F11934-7463-4B0D-A69F-71A2E5986236}" type="pres">
      <dgm:prSet presAssocID="{B8DE5EC5-64A1-4FB4-86DC-2BC2DBC024E5}" presName="compositeSpace" presStyleCnt="0"/>
      <dgm:spPr/>
    </dgm:pt>
    <dgm:pt modelId="{49AB40DD-414E-47AB-81A0-65D1F2574BEF}" type="pres">
      <dgm:prSet presAssocID="{89114835-F6DF-4B1D-9DB3-D779A67B382B}" presName="composite" presStyleCnt="0"/>
      <dgm:spPr/>
    </dgm:pt>
    <dgm:pt modelId="{95BDE0FD-1292-47F8-8AEA-BCDF541AE1C6}" type="pres">
      <dgm:prSet presAssocID="{89114835-F6DF-4B1D-9DB3-D779A67B382B}" presName="bgChev" presStyleLbl="node1" presStyleIdx="1" presStyleCnt="5"/>
      <dgm:spPr>
        <a:xfrm>
          <a:off x="1635267" y="647660"/>
          <a:ext cx="1430535" cy="552186"/>
        </a:xfrm>
        <a:prstGeom prst="chevron">
          <a:avLst>
            <a:gd name="adj" fmla="val 40000"/>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024FAD3C-4448-4386-9C5D-A7AE57CDE23D}" type="pres">
      <dgm:prSet presAssocID="{89114835-F6DF-4B1D-9DB3-D779A67B382B}" presName="txNode" presStyleLbl="fgAcc1" presStyleIdx="1" presStyleCnt="5">
        <dgm:presLayoutVars>
          <dgm:bulletEnabled val="1"/>
        </dgm:presLayoutVars>
      </dgm:prSet>
      <dgm:spPr/>
      <dgm:t>
        <a:bodyPr/>
        <a:lstStyle/>
        <a:p>
          <a:endParaRPr lang="en-US"/>
        </a:p>
      </dgm:t>
    </dgm:pt>
    <dgm:pt modelId="{154C3F5C-1C82-4D6B-BCF3-C862BEEED138}" type="pres">
      <dgm:prSet presAssocID="{E40F1C05-FD75-49C6-80A1-24EDA47D7140}" presName="compositeSpace" presStyleCnt="0"/>
      <dgm:spPr/>
    </dgm:pt>
    <dgm:pt modelId="{FD4E868E-A739-4A2E-A5D1-02F96F571DBF}" type="pres">
      <dgm:prSet presAssocID="{B8BAF8F4-42CF-446E-8342-43B8788DF3E5}" presName="composite" presStyleCnt="0"/>
      <dgm:spPr/>
    </dgm:pt>
    <dgm:pt modelId="{FF828394-D8BC-4EA4-9B56-A652ED7EBD0B}" type="pres">
      <dgm:prSet presAssocID="{B8BAF8F4-42CF-446E-8342-43B8788DF3E5}" presName="bgChev" presStyleLbl="node1" presStyleIdx="2" presStyleCnt="5"/>
      <dgm:spPr>
        <a:xfrm>
          <a:off x="3269257" y="647660"/>
          <a:ext cx="1430535" cy="552186"/>
        </a:xfrm>
        <a:prstGeom prst="chevron">
          <a:avLst>
            <a:gd name="adj" fmla="val 40000"/>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4ECD420E-3EC0-4AD4-A05A-E9102AEEE58A}" type="pres">
      <dgm:prSet presAssocID="{B8BAF8F4-42CF-446E-8342-43B8788DF3E5}" presName="txNode" presStyleLbl="fgAcc1" presStyleIdx="2" presStyleCnt="5">
        <dgm:presLayoutVars>
          <dgm:bulletEnabled val="1"/>
        </dgm:presLayoutVars>
      </dgm:prSet>
      <dgm:spPr/>
      <dgm:t>
        <a:bodyPr/>
        <a:lstStyle/>
        <a:p>
          <a:endParaRPr lang="en-US"/>
        </a:p>
      </dgm:t>
    </dgm:pt>
    <dgm:pt modelId="{C48BF52B-AB55-4B99-9990-3C76F57CEA74}" type="pres">
      <dgm:prSet presAssocID="{D82B69B9-EBC7-4716-8480-08438811EE8C}" presName="compositeSpace" presStyleCnt="0"/>
      <dgm:spPr/>
    </dgm:pt>
    <dgm:pt modelId="{479A8C10-911F-482C-B6BB-FA04CF709C46}" type="pres">
      <dgm:prSet presAssocID="{0F333B1E-3A0B-4D35-B240-8CE99279AD15}" presName="composite" presStyleCnt="0"/>
      <dgm:spPr/>
    </dgm:pt>
    <dgm:pt modelId="{4D022064-8434-434B-B6FE-011B499D237B}" type="pres">
      <dgm:prSet presAssocID="{0F333B1E-3A0B-4D35-B240-8CE99279AD15}" presName="bgChev" presStyleLbl="node1" presStyleIdx="3" presStyleCnt="5"/>
      <dgm:spPr>
        <a:xfrm>
          <a:off x="4903247" y="647660"/>
          <a:ext cx="1430535" cy="552186"/>
        </a:xfrm>
        <a:prstGeom prst="chevron">
          <a:avLst>
            <a:gd name="adj" fmla="val 40000"/>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D4912EE7-82C1-4D0E-A357-E3F8CA957A94}" type="pres">
      <dgm:prSet presAssocID="{0F333B1E-3A0B-4D35-B240-8CE99279AD15}" presName="txNode" presStyleLbl="fgAcc1" presStyleIdx="3" presStyleCnt="5">
        <dgm:presLayoutVars>
          <dgm:bulletEnabled val="1"/>
        </dgm:presLayoutVars>
      </dgm:prSet>
      <dgm:spPr/>
      <dgm:t>
        <a:bodyPr/>
        <a:lstStyle/>
        <a:p>
          <a:endParaRPr lang="en-US"/>
        </a:p>
      </dgm:t>
    </dgm:pt>
    <dgm:pt modelId="{6CC2DDA1-490C-4720-93AD-218797347ECB}" type="pres">
      <dgm:prSet presAssocID="{21350B33-AA4B-4078-9EEE-9DEAE6709C5C}" presName="compositeSpace" presStyleCnt="0"/>
      <dgm:spPr/>
    </dgm:pt>
    <dgm:pt modelId="{AB2A7D94-AA32-4297-A645-5344597B303D}" type="pres">
      <dgm:prSet presAssocID="{CBBD2D4E-9005-4B27-82C5-9E9675EE86A6}" presName="composite" presStyleCnt="0"/>
      <dgm:spPr/>
    </dgm:pt>
    <dgm:pt modelId="{1373C1B5-6575-45AB-8AAD-2940273BBADB}" type="pres">
      <dgm:prSet presAssocID="{CBBD2D4E-9005-4B27-82C5-9E9675EE86A6}" presName="bgChev" presStyleLbl="node1" presStyleIdx="4" presStyleCnt="5"/>
      <dgm:spPr>
        <a:xfrm>
          <a:off x="6537237" y="647660"/>
          <a:ext cx="1430535" cy="552186"/>
        </a:xfrm>
        <a:prstGeom prst="chevron">
          <a:avLst>
            <a:gd name="adj" fmla="val 40000"/>
          </a:avLst>
        </a:prstGeom>
        <a:blipFill rotWithShape="0">
          <a:blip xmlns:r="http://schemas.openxmlformats.org/officeDocument/2006/relationships" r:embed="rId1"/>
          <a:stretch>
            <a:fillRect/>
          </a:stretch>
        </a:blipFill>
        <a:ln w="12700" cap="flat" cmpd="sng" algn="ctr">
          <a:solidFill>
            <a:sysClr val="window" lastClr="FFFFFF">
              <a:hueOff val="0"/>
              <a:satOff val="0"/>
              <a:lumOff val="0"/>
              <a:alphaOff val="0"/>
            </a:sysClr>
          </a:solidFill>
          <a:prstDash val="solid"/>
          <a:miter lim="800000"/>
        </a:ln>
        <a:effectLst/>
      </dgm:spPr>
      <dgm:t>
        <a:bodyPr/>
        <a:lstStyle/>
        <a:p>
          <a:endParaRPr lang="en-US"/>
        </a:p>
      </dgm:t>
    </dgm:pt>
    <dgm:pt modelId="{C7D44E25-3E94-4983-9F7D-C9CC8375C985}" type="pres">
      <dgm:prSet presAssocID="{CBBD2D4E-9005-4B27-82C5-9E9675EE86A6}" presName="txNode" presStyleLbl="fgAcc1" presStyleIdx="4" presStyleCnt="5">
        <dgm:presLayoutVars>
          <dgm:bulletEnabled val="1"/>
        </dgm:presLayoutVars>
      </dgm:prSet>
      <dgm:spPr/>
      <dgm:t>
        <a:bodyPr/>
        <a:lstStyle/>
        <a:p>
          <a:endParaRPr lang="en-US"/>
        </a:p>
      </dgm:t>
    </dgm:pt>
  </dgm:ptLst>
  <dgm:cxnLst>
    <dgm:cxn modelId="{3AC96C33-1CC2-44DE-915D-46E63324DCAC}" srcId="{684BCFF7-50AD-4233-A293-9176E94D8E57}" destId="{89114835-F6DF-4B1D-9DB3-D779A67B382B}" srcOrd="1" destOrd="0" parTransId="{1A635989-89A3-4778-B64F-F25D62BCCA02}" sibTransId="{E40F1C05-FD75-49C6-80A1-24EDA47D7140}"/>
    <dgm:cxn modelId="{4959DD73-0B6D-4E2B-B6B4-567ADE00E314}" type="presOf" srcId="{0F333B1E-3A0B-4D35-B240-8CE99279AD15}" destId="{D4912EE7-82C1-4D0E-A357-E3F8CA957A94}" srcOrd="0" destOrd="0" presId="urn:microsoft.com/office/officeart/2005/8/layout/chevronAccent+Icon"/>
    <dgm:cxn modelId="{018DFE03-0DAB-4C0C-9E2A-650B167F08CF}" srcId="{684BCFF7-50AD-4233-A293-9176E94D8E57}" destId="{B8BAF8F4-42CF-446E-8342-43B8788DF3E5}" srcOrd="2" destOrd="0" parTransId="{CA4577F2-8BB4-42A0-B6B5-D341D4F4BE4A}" sibTransId="{D82B69B9-EBC7-4716-8480-08438811EE8C}"/>
    <dgm:cxn modelId="{5C1ECA57-1F2C-40E2-BA54-651D0A3561FA}" type="presOf" srcId="{B8BAF8F4-42CF-446E-8342-43B8788DF3E5}" destId="{4ECD420E-3EC0-4AD4-A05A-E9102AEEE58A}" srcOrd="0" destOrd="0" presId="urn:microsoft.com/office/officeart/2005/8/layout/chevronAccent+Icon"/>
    <dgm:cxn modelId="{5AB2FD67-5604-4115-ABCB-25A99C7CC8EF}" type="presOf" srcId="{9BC85196-A627-4ADE-9E60-3388D3D9E535}" destId="{57E2DB7D-99AA-433D-88B6-1358EC75CCFD}" srcOrd="0" destOrd="0" presId="urn:microsoft.com/office/officeart/2005/8/layout/chevronAccent+Icon"/>
    <dgm:cxn modelId="{F4C6E632-AC00-4F04-BD57-BCC50EA3BA77}" type="presOf" srcId="{89114835-F6DF-4B1D-9DB3-D779A67B382B}" destId="{024FAD3C-4448-4386-9C5D-A7AE57CDE23D}" srcOrd="0" destOrd="0" presId="urn:microsoft.com/office/officeart/2005/8/layout/chevronAccent+Icon"/>
    <dgm:cxn modelId="{51804AE1-87B7-48BA-9BD8-F96061623C45}" srcId="{684BCFF7-50AD-4233-A293-9176E94D8E57}" destId="{CBBD2D4E-9005-4B27-82C5-9E9675EE86A6}" srcOrd="4" destOrd="0" parTransId="{3CB2F55E-7985-4F61-8FA9-F0E75DBB4D76}" sibTransId="{034A8EC4-5B86-43A5-BC16-CDE4555415E1}"/>
    <dgm:cxn modelId="{EDB7EA45-8B77-4B57-9F3D-BFE4E80ED2C7}" srcId="{684BCFF7-50AD-4233-A293-9176E94D8E57}" destId="{0F333B1E-3A0B-4D35-B240-8CE99279AD15}" srcOrd="3" destOrd="0" parTransId="{3DEA7D4E-901B-4716-8CAE-FE1AE4C8564C}" sibTransId="{21350B33-AA4B-4078-9EEE-9DEAE6709C5C}"/>
    <dgm:cxn modelId="{540E15AE-E651-4FDA-94C5-32EFDAC888E6}" type="presOf" srcId="{684BCFF7-50AD-4233-A293-9176E94D8E57}" destId="{9700299C-EC53-4099-A212-ACD076A0F544}" srcOrd="0" destOrd="0" presId="urn:microsoft.com/office/officeart/2005/8/layout/chevronAccent+Icon"/>
    <dgm:cxn modelId="{7B349F8C-0692-47E7-94FF-E1D09502435C}" type="presOf" srcId="{CBBD2D4E-9005-4B27-82C5-9E9675EE86A6}" destId="{C7D44E25-3E94-4983-9F7D-C9CC8375C985}" srcOrd="0" destOrd="0" presId="urn:microsoft.com/office/officeart/2005/8/layout/chevronAccent+Icon"/>
    <dgm:cxn modelId="{5420C03C-49EC-420A-BC01-F36C3A8B2B6C}" srcId="{684BCFF7-50AD-4233-A293-9176E94D8E57}" destId="{9BC85196-A627-4ADE-9E60-3388D3D9E535}" srcOrd="0" destOrd="0" parTransId="{2F0BED7B-DD7E-43BD-BAFF-8389E8C2D352}" sibTransId="{B8DE5EC5-64A1-4FB4-86DC-2BC2DBC024E5}"/>
    <dgm:cxn modelId="{F9FDEDB1-FB61-4BCE-90F5-674EC1CD600B}" type="presParOf" srcId="{9700299C-EC53-4099-A212-ACD076A0F544}" destId="{19C11731-C5F5-4AE2-B5C2-316BADF4CB84}" srcOrd="0" destOrd="0" presId="urn:microsoft.com/office/officeart/2005/8/layout/chevronAccent+Icon"/>
    <dgm:cxn modelId="{F679F5F9-EA32-4A1C-98BB-71A1F9A6EFC8}" type="presParOf" srcId="{19C11731-C5F5-4AE2-B5C2-316BADF4CB84}" destId="{E59C5CF6-9AEC-4812-8082-C7E1D4DEEE63}" srcOrd="0" destOrd="0" presId="urn:microsoft.com/office/officeart/2005/8/layout/chevronAccent+Icon"/>
    <dgm:cxn modelId="{B5B71C7D-483F-4D9E-9BB6-AB0D546F8D9C}" type="presParOf" srcId="{19C11731-C5F5-4AE2-B5C2-316BADF4CB84}" destId="{57E2DB7D-99AA-433D-88B6-1358EC75CCFD}" srcOrd="1" destOrd="0" presId="urn:microsoft.com/office/officeart/2005/8/layout/chevronAccent+Icon"/>
    <dgm:cxn modelId="{B4A9D20F-43F3-4195-A3B6-4AF6AD6DB029}" type="presParOf" srcId="{9700299C-EC53-4099-A212-ACD076A0F544}" destId="{94F11934-7463-4B0D-A69F-71A2E5986236}" srcOrd="1" destOrd="0" presId="urn:microsoft.com/office/officeart/2005/8/layout/chevronAccent+Icon"/>
    <dgm:cxn modelId="{593DB880-6629-4D8A-BC4B-D2E61587C81A}" type="presParOf" srcId="{9700299C-EC53-4099-A212-ACD076A0F544}" destId="{49AB40DD-414E-47AB-81A0-65D1F2574BEF}" srcOrd="2" destOrd="0" presId="urn:microsoft.com/office/officeart/2005/8/layout/chevronAccent+Icon"/>
    <dgm:cxn modelId="{D00308D5-1F06-4D55-BDF9-094994DEB0CA}" type="presParOf" srcId="{49AB40DD-414E-47AB-81A0-65D1F2574BEF}" destId="{95BDE0FD-1292-47F8-8AEA-BCDF541AE1C6}" srcOrd="0" destOrd="0" presId="urn:microsoft.com/office/officeart/2005/8/layout/chevronAccent+Icon"/>
    <dgm:cxn modelId="{437C6CC5-FF9E-4D5E-A186-8881A32376A1}" type="presParOf" srcId="{49AB40DD-414E-47AB-81A0-65D1F2574BEF}" destId="{024FAD3C-4448-4386-9C5D-A7AE57CDE23D}" srcOrd="1" destOrd="0" presId="urn:microsoft.com/office/officeart/2005/8/layout/chevronAccent+Icon"/>
    <dgm:cxn modelId="{1A2D3420-2C8E-4549-A345-AB95AC958EA7}" type="presParOf" srcId="{9700299C-EC53-4099-A212-ACD076A0F544}" destId="{154C3F5C-1C82-4D6B-BCF3-C862BEEED138}" srcOrd="3" destOrd="0" presId="urn:microsoft.com/office/officeart/2005/8/layout/chevronAccent+Icon"/>
    <dgm:cxn modelId="{7BD628CD-23BC-49F0-B2A2-8F3CE5346323}" type="presParOf" srcId="{9700299C-EC53-4099-A212-ACD076A0F544}" destId="{FD4E868E-A739-4A2E-A5D1-02F96F571DBF}" srcOrd="4" destOrd="0" presId="urn:microsoft.com/office/officeart/2005/8/layout/chevronAccent+Icon"/>
    <dgm:cxn modelId="{C4E1F2A1-F371-4AA7-BCA9-0F24D5320FD5}" type="presParOf" srcId="{FD4E868E-A739-4A2E-A5D1-02F96F571DBF}" destId="{FF828394-D8BC-4EA4-9B56-A652ED7EBD0B}" srcOrd="0" destOrd="0" presId="urn:microsoft.com/office/officeart/2005/8/layout/chevronAccent+Icon"/>
    <dgm:cxn modelId="{FC6C383C-65F1-444E-847D-72302E72345D}" type="presParOf" srcId="{FD4E868E-A739-4A2E-A5D1-02F96F571DBF}" destId="{4ECD420E-3EC0-4AD4-A05A-E9102AEEE58A}" srcOrd="1" destOrd="0" presId="urn:microsoft.com/office/officeart/2005/8/layout/chevronAccent+Icon"/>
    <dgm:cxn modelId="{AA27735F-E965-4F9B-935A-A98C1EF92BF1}" type="presParOf" srcId="{9700299C-EC53-4099-A212-ACD076A0F544}" destId="{C48BF52B-AB55-4B99-9990-3C76F57CEA74}" srcOrd="5" destOrd="0" presId="urn:microsoft.com/office/officeart/2005/8/layout/chevronAccent+Icon"/>
    <dgm:cxn modelId="{1A8B17CA-AD18-43F8-9274-90DF90CE3646}" type="presParOf" srcId="{9700299C-EC53-4099-A212-ACD076A0F544}" destId="{479A8C10-911F-482C-B6BB-FA04CF709C46}" srcOrd="6" destOrd="0" presId="urn:microsoft.com/office/officeart/2005/8/layout/chevronAccent+Icon"/>
    <dgm:cxn modelId="{3970AF17-4F1D-494F-903C-0A8073DA4A03}" type="presParOf" srcId="{479A8C10-911F-482C-B6BB-FA04CF709C46}" destId="{4D022064-8434-434B-B6FE-011B499D237B}" srcOrd="0" destOrd="0" presId="urn:microsoft.com/office/officeart/2005/8/layout/chevronAccent+Icon"/>
    <dgm:cxn modelId="{BCD89B96-DE62-43E6-ABE6-46D96C0EEC25}" type="presParOf" srcId="{479A8C10-911F-482C-B6BB-FA04CF709C46}" destId="{D4912EE7-82C1-4D0E-A357-E3F8CA957A94}" srcOrd="1" destOrd="0" presId="urn:microsoft.com/office/officeart/2005/8/layout/chevronAccent+Icon"/>
    <dgm:cxn modelId="{3C2C2712-2867-4133-9DDD-2198B9EE49EB}" type="presParOf" srcId="{9700299C-EC53-4099-A212-ACD076A0F544}" destId="{6CC2DDA1-490C-4720-93AD-218797347ECB}" srcOrd="7" destOrd="0" presId="urn:microsoft.com/office/officeart/2005/8/layout/chevronAccent+Icon"/>
    <dgm:cxn modelId="{7239B717-775A-4E3A-A286-96E60176F509}" type="presParOf" srcId="{9700299C-EC53-4099-A212-ACD076A0F544}" destId="{AB2A7D94-AA32-4297-A645-5344597B303D}" srcOrd="8" destOrd="0" presId="urn:microsoft.com/office/officeart/2005/8/layout/chevronAccent+Icon"/>
    <dgm:cxn modelId="{A3BB969F-F464-47CD-97AA-6E95828551E6}" type="presParOf" srcId="{AB2A7D94-AA32-4297-A645-5344597B303D}" destId="{1373C1B5-6575-45AB-8AAD-2940273BBADB}" srcOrd="0" destOrd="0" presId="urn:microsoft.com/office/officeart/2005/8/layout/chevronAccent+Icon"/>
    <dgm:cxn modelId="{4BD22522-7969-4719-99DA-39D4ECAE515A}" type="presParOf" srcId="{AB2A7D94-AA32-4297-A645-5344597B303D}" destId="{C7D44E25-3E94-4983-9F7D-C9CC8375C985}"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AB496-8D04-4BAE-8F22-726AA988014C}">
      <dsp:nvSpPr>
        <dsp:cNvPr id="0" name=""/>
        <dsp:cNvSpPr/>
      </dsp:nvSpPr>
      <dsp:spPr>
        <a:xfrm>
          <a:off x="0" y="3827283"/>
          <a:ext cx="10058406"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74DE16-758E-42DB-A2FD-5D61BB8F7D60}">
      <dsp:nvSpPr>
        <dsp:cNvPr id="0" name=""/>
        <dsp:cNvSpPr/>
      </dsp:nvSpPr>
      <dsp:spPr>
        <a:xfrm>
          <a:off x="0" y="3442724"/>
          <a:ext cx="10058406"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474906-4675-4170-918C-75A0B875BA51}">
      <dsp:nvSpPr>
        <dsp:cNvPr id="0" name=""/>
        <dsp:cNvSpPr/>
      </dsp:nvSpPr>
      <dsp:spPr>
        <a:xfrm>
          <a:off x="0" y="3058165"/>
          <a:ext cx="10058406"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0CC335-CC53-4E82-AD15-44AEAD2D8E14}">
      <dsp:nvSpPr>
        <dsp:cNvPr id="0" name=""/>
        <dsp:cNvSpPr/>
      </dsp:nvSpPr>
      <dsp:spPr>
        <a:xfrm>
          <a:off x="0" y="2673606"/>
          <a:ext cx="10058406"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C5D59B-F2E1-4643-8006-75EA61082967}">
      <dsp:nvSpPr>
        <dsp:cNvPr id="0" name=""/>
        <dsp:cNvSpPr/>
      </dsp:nvSpPr>
      <dsp:spPr>
        <a:xfrm>
          <a:off x="0" y="2289046"/>
          <a:ext cx="10058406"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F62F8A-1E78-457D-84D5-A5730A1820E1}">
      <dsp:nvSpPr>
        <dsp:cNvPr id="0" name=""/>
        <dsp:cNvSpPr/>
      </dsp:nvSpPr>
      <dsp:spPr>
        <a:xfrm>
          <a:off x="0" y="1904487"/>
          <a:ext cx="10058406"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3AAEFF-C878-4002-8C37-F97178357408}">
      <dsp:nvSpPr>
        <dsp:cNvPr id="0" name=""/>
        <dsp:cNvSpPr/>
      </dsp:nvSpPr>
      <dsp:spPr>
        <a:xfrm>
          <a:off x="0" y="1519928"/>
          <a:ext cx="10058406"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067159-205B-422C-B8D5-D07B41BD131A}">
      <dsp:nvSpPr>
        <dsp:cNvPr id="0" name=""/>
        <dsp:cNvSpPr/>
      </dsp:nvSpPr>
      <dsp:spPr>
        <a:xfrm>
          <a:off x="0" y="1135369"/>
          <a:ext cx="10058406"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9D0630-8FA6-49BB-86A8-9DAFD68294D3}">
      <dsp:nvSpPr>
        <dsp:cNvPr id="0" name=""/>
        <dsp:cNvSpPr/>
      </dsp:nvSpPr>
      <dsp:spPr>
        <a:xfrm>
          <a:off x="0" y="750810"/>
          <a:ext cx="10058406"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EBF2A5-38C9-4416-A953-14D3CFFA104B}">
      <dsp:nvSpPr>
        <dsp:cNvPr id="0" name=""/>
        <dsp:cNvSpPr/>
      </dsp:nvSpPr>
      <dsp:spPr>
        <a:xfrm>
          <a:off x="0" y="366251"/>
          <a:ext cx="10058406"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BC0009-3D1D-44C0-B218-9C170017A335}">
      <dsp:nvSpPr>
        <dsp:cNvPr id="0" name=""/>
        <dsp:cNvSpPr/>
      </dsp:nvSpPr>
      <dsp:spPr>
        <a:xfrm>
          <a:off x="2615185" y="4"/>
          <a:ext cx="7443220" cy="366246"/>
        </a:xfrm>
        <a:prstGeom prst="rect">
          <a:avLst/>
        </a:prstGeom>
        <a:noFill/>
        <a:ln>
          <a:noFill/>
        </a:ln>
        <a:effectLst/>
      </dsp:spPr>
      <dsp:style>
        <a:lnRef idx="0">
          <a:scrgbClr r="0" g="0" b="0"/>
        </a:lnRef>
        <a:fillRef idx="0">
          <a:scrgbClr r="0" g="0" b="0"/>
        </a:fillRef>
        <a:effectRef idx="0">
          <a:scrgbClr r="0" g="0" b="0"/>
        </a:effectRef>
        <a:fontRef idx="minor"/>
      </dsp:style>
    </dsp:sp>
    <dsp:sp modelId="{2006DB7A-FDC7-47EF-A61C-0F9361F60E35}">
      <dsp:nvSpPr>
        <dsp:cNvPr id="0" name=""/>
        <dsp:cNvSpPr/>
      </dsp:nvSpPr>
      <dsp:spPr>
        <a:xfrm>
          <a:off x="0" y="4"/>
          <a:ext cx="2615185" cy="366246"/>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577850" rtl="0">
            <a:lnSpc>
              <a:spcPct val="90000"/>
            </a:lnSpc>
            <a:spcBef>
              <a:spcPct val="0"/>
            </a:spcBef>
            <a:spcAft>
              <a:spcPct val="35000"/>
            </a:spcAft>
          </a:pPr>
          <a:r>
            <a:rPr lang="en-US" sz="1300" kern="1200" smtClean="0"/>
            <a:t>Executive Summary</a:t>
          </a:r>
          <a:endParaRPr lang="en-US" sz="1300" kern="1200"/>
        </a:p>
      </dsp:txBody>
      <dsp:txXfrm>
        <a:off x="17882" y="17886"/>
        <a:ext cx="2579421" cy="348364"/>
      </dsp:txXfrm>
    </dsp:sp>
    <dsp:sp modelId="{08310555-FF9C-43EA-A4E4-89B325116C15}">
      <dsp:nvSpPr>
        <dsp:cNvPr id="0" name=""/>
        <dsp:cNvSpPr/>
      </dsp:nvSpPr>
      <dsp:spPr>
        <a:xfrm>
          <a:off x="2615185" y="384563"/>
          <a:ext cx="7443220" cy="366246"/>
        </a:xfrm>
        <a:prstGeom prst="rect">
          <a:avLst/>
        </a:prstGeom>
        <a:noFill/>
        <a:ln>
          <a:noFill/>
        </a:ln>
        <a:effectLst/>
      </dsp:spPr>
      <dsp:style>
        <a:lnRef idx="0">
          <a:scrgbClr r="0" g="0" b="0"/>
        </a:lnRef>
        <a:fillRef idx="0">
          <a:scrgbClr r="0" g="0" b="0"/>
        </a:fillRef>
        <a:effectRef idx="0">
          <a:scrgbClr r="0" g="0" b="0"/>
        </a:effectRef>
        <a:fontRef idx="minor"/>
      </dsp:style>
    </dsp:sp>
    <dsp:sp modelId="{978D4A8D-05EA-4B94-B351-6A98E769EE3F}">
      <dsp:nvSpPr>
        <dsp:cNvPr id="0" name=""/>
        <dsp:cNvSpPr/>
      </dsp:nvSpPr>
      <dsp:spPr>
        <a:xfrm>
          <a:off x="0" y="384563"/>
          <a:ext cx="2615185" cy="366246"/>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577850" rtl="0">
            <a:lnSpc>
              <a:spcPct val="90000"/>
            </a:lnSpc>
            <a:spcBef>
              <a:spcPct val="0"/>
            </a:spcBef>
            <a:spcAft>
              <a:spcPct val="35000"/>
            </a:spcAft>
          </a:pPr>
          <a:r>
            <a:rPr lang="en-US" sz="1300" kern="1200" dirty="0" smtClean="0"/>
            <a:t>Current State</a:t>
          </a:r>
          <a:endParaRPr lang="en-US" sz="1300" kern="1200" dirty="0"/>
        </a:p>
      </dsp:txBody>
      <dsp:txXfrm>
        <a:off x="17882" y="402445"/>
        <a:ext cx="2579421" cy="348364"/>
      </dsp:txXfrm>
    </dsp:sp>
    <dsp:sp modelId="{3D774B31-62F0-44C5-A42A-1F8FB60EF435}">
      <dsp:nvSpPr>
        <dsp:cNvPr id="0" name=""/>
        <dsp:cNvSpPr/>
      </dsp:nvSpPr>
      <dsp:spPr>
        <a:xfrm>
          <a:off x="2615185" y="769122"/>
          <a:ext cx="7443220" cy="366246"/>
        </a:xfrm>
        <a:prstGeom prst="rect">
          <a:avLst/>
        </a:prstGeom>
        <a:noFill/>
        <a:ln>
          <a:noFill/>
        </a:ln>
        <a:effectLst/>
      </dsp:spPr>
      <dsp:style>
        <a:lnRef idx="0">
          <a:scrgbClr r="0" g="0" b="0"/>
        </a:lnRef>
        <a:fillRef idx="0">
          <a:scrgbClr r="0" g="0" b="0"/>
        </a:fillRef>
        <a:effectRef idx="0">
          <a:scrgbClr r="0" g="0" b="0"/>
        </a:effectRef>
        <a:fontRef idx="minor"/>
      </dsp:style>
    </dsp:sp>
    <dsp:sp modelId="{6F750748-0669-4F92-B715-C08359B7147B}">
      <dsp:nvSpPr>
        <dsp:cNvPr id="0" name=""/>
        <dsp:cNvSpPr/>
      </dsp:nvSpPr>
      <dsp:spPr>
        <a:xfrm>
          <a:off x="0" y="769122"/>
          <a:ext cx="2615185" cy="366246"/>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577850" rtl="0">
            <a:lnSpc>
              <a:spcPct val="90000"/>
            </a:lnSpc>
            <a:spcBef>
              <a:spcPct val="0"/>
            </a:spcBef>
            <a:spcAft>
              <a:spcPct val="35000"/>
            </a:spcAft>
          </a:pPr>
          <a:r>
            <a:rPr lang="en-US" sz="1300" kern="1200" dirty="0" smtClean="0"/>
            <a:t>Future State</a:t>
          </a:r>
          <a:endParaRPr lang="en-US" sz="1300" kern="1200" dirty="0"/>
        </a:p>
      </dsp:txBody>
      <dsp:txXfrm>
        <a:off x="17882" y="787004"/>
        <a:ext cx="2579421" cy="348364"/>
      </dsp:txXfrm>
    </dsp:sp>
    <dsp:sp modelId="{CB7C2EA2-DB65-4E52-B4E0-F713CFE025BB}">
      <dsp:nvSpPr>
        <dsp:cNvPr id="0" name=""/>
        <dsp:cNvSpPr/>
      </dsp:nvSpPr>
      <dsp:spPr>
        <a:xfrm>
          <a:off x="2615185" y="1153681"/>
          <a:ext cx="7443220" cy="366246"/>
        </a:xfrm>
        <a:prstGeom prst="rect">
          <a:avLst/>
        </a:prstGeom>
        <a:noFill/>
        <a:ln>
          <a:noFill/>
        </a:ln>
        <a:effectLst/>
      </dsp:spPr>
      <dsp:style>
        <a:lnRef idx="0">
          <a:scrgbClr r="0" g="0" b="0"/>
        </a:lnRef>
        <a:fillRef idx="0">
          <a:scrgbClr r="0" g="0" b="0"/>
        </a:fillRef>
        <a:effectRef idx="0">
          <a:scrgbClr r="0" g="0" b="0"/>
        </a:effectRef>
        <a:fontRef idx="minor"/>
      </dsp:style>
    </dsp:sp>
    <dsp:sp modelId="{90648433-6F51-4462-91EC-57A523EE6CAC}">
      <dsp:nvSpPr>
        <dsp:cNvPr id="0" name=""/>
        <dsp:cNvSpPr/>
      </dsp:nvSpPr>
      <dsp:spPr>
        <a:xfrm>
          <a:off x="0" y="1153681"/>
          <a:ext cx="2615185" cy="366246"/>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577850" rtl="0">
            <a:lnSpc>
              <a:spcPct val="90000"/>
            </a:lnSpc>
            <a:spcBef>
              <a:spcPct val="0"/>
            </a:spcBef>
            <a:spcAft>
              <a:spcPct val="35000"/>
            </a:spcAft>
          </a:pPr>
          <a:r>
            <a:rPr lang="en-US" sz="1300" kern="1200" dirty="0" smtClean="0"/>
            <a:t>Approach - Basic</a:t>
          </a:r>
          <a:endParaRPr lang="en-US" sz="1300" kern="1200" dirty="0"/>
        </a:p>
      </dsp:txBody>
      <dsp:txXfrm>
        <a:off x="17882" y="1171563"/>
        <a:ext cx="2579421" cy="348364"/>
      </dsp:txXfrm>
    </dsp:sp>
    <dsp:sp modelId="{9F7E2B6B-BDC0-46B1-A284-54AFEC192498}">
      <dsp:nvSpPr>
        <dsp:cNvPr id="0" name=""/>
        <dsp:cNvSpPr/>
      </dsp:nvSpPr>
      <dsp:spPr>
        <a:xfrm>
          <a:off x="2615185" y="1538241"/>
          <a:ext cx="7443220" cy="366246"/>
        </a:xfrm>
        <a:prstGeom prst="rect">
          <a:avLst/>
        </a:prstGeom>
        <a:noFill/>
        <a:ln>
          <a:noFill/>
        </a:ln>
        <a:effectLst/>
      </dsp:spPr>
      <dsp:style>
        <a:lnRef idx="0">
          <a:scrgbClr r="0" g="0" b="0"/>
        </a:lnRef>
        <a:fillRef idx="0">
          <a:scrgbClr r="0" g="0" b="0"/>
        </a:fillRef>
        <a:effectRef idx="0">
          <a:scrgbClr r="0" g="0" b="0"/>
        </a:effectRef>
        <a:fontRef idx="minor"/>
      </dsp:style>
    </dsp:sp>
    <dsp:sp modelId="{F7547CCA-BC62-4E9E-8917-2806078EFE24}">
      <dsp:nvSpPr>
        <dsp:cNvPr id="0" name=""/>
        <dsp:cNvSpPr/>
      </dsp:nvSpPr>
      <dsp:spPr>
        <a:xfrm>
          <a:off x="0" y="1538241"/>
          <a:ext cx="2615185" cy="366246"/>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577850" rtl="0">
            <a:lnSpc>
              <a:spcPct val="90000"/>
            </a:lnSpc>
            <a:spcBef>
              <a:spcPct val="0"/>
            </a:spcBef>
            <a:spcAft>
              <a:spcPct val="35000"/>
            </a:spcAft>
          </a:pPr>
          <a:r>
            <a:rPr lang="en-US" sz="1300" kern="1200" dirty="0" smtClean="0"/>
            <a:t>Approach - Migration</a:t>
          </a:r>
          <a:endParaRPr lang="en-US" sz="1300" kern="1200" dirty="0"/>
        </a:p>
      </dsp:txBody>
      <dsp:txXfrm>
        <a:off x="17882" y="1556123"/>
        <a:ext cx="2579421" cy="348364"/>
      </dsp:txXfrm>
    </dsp:sp>
    <dsp:sp modelId="{DD3E3362-F15B-487B-BF83-BA778788549B}">
      <dsp:nvSpPr>
        <dsp:cNvPr id="0" name=""/>
        <dsp:cNvSpPr/>
      </dsp:nvSpPr>
      <dsp:spPr>
        <a:xfrm>
          <a:off x="2615185" y="1922800"/>
          <a:ext cx="7443220" cy="366246"/>
        </a:xfrm>
        <a:prstGeom prst="rect">
          <a:avLst/>
        </a:prstGeom>
        <a:noFill/>
        <a:ln>
          <a:noFill/>
        </a:ln>
        <a:effectLst/>
      </dsp:spPr>
      <dsp:style>
        <a:lnRef idx="0">
          <a:scrgbClr r="0" g="0" b="0"/>
        </a:lnRef>
        <a:fillRef idx="0">
          <a:scrgbClr r="0" g="0" b="0"/>
        </a:fillRef>
        <a:effectRef idx="0">
          <a:scrgbClr r="0" g="0" b="0"/>
        </a:effectRef>
        <a:fontRef idx="minor"/>
      </dsp:style>
    </dsp:sp>
    <dsp:sp modelId="{EB6DEA3F-6D71-4FFF-B7F6-248D2DB77C4D}">
      <dsp:nvSpPr>
        <dsp:cNvPr id="0" name=""/>
        <dsp:cNvSpPr/>
      </dsp:nvSpPr>
      <dsp:spPr>
        <a:xfrm>
          <a:off x="0" y="1922800"/>
          <a:ext cx="2615185" cy="366246"/>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577850" rtl="0">
            <a:lnSpc>
              <a:spcPct val="90000"/>
            </a:lnSpc>
            <a:spcBef>
              <a:spcPct val="0"/>
            </a:spcBef>
            <a:spcAft>
              <a:spcPct val="35000"/>
            </a:spcAft>
          </a:pPr>
          <a:r>
            <a:rPr lang="en-US" sz="1300" kern="1200" smtClean="0"/>
            <a:t>Active Directory as a service plan</a:t>
          </a:r>
          <a:endParaRPr lang="en-US" sz="1300" kern="1200"/>
        </a:p>
      </dsp:txBody>
      <dsp:txXfrm>
        <a:off x="17882" y="1940682"/>
        <a:ext cx="2579421" cy="348364"/>
      </dsp:txXfrm>
    </dsp:sp>
    <dsp:sp modelId="{26F6026A-D44F-49BE-98D3-C3B052D0E5EB}">
      <dsp:nvSpPr>
        <dsp:cNvPr id="0" name=""/>
        <dsp:cNvSpPr/>
      </dsp:nvSpPr>
      <dsp:spPr>
        <a:xfrm>
          <a:off x="2615185" y="2307359"/>
          <a:ext cx="7443220" cy="366246"/>
        </a:xfrm>
        <a:prstGeom prst="rect">
          <a:avLst/>
        </a:prstGeom>
        <a:noFill/>
        <a:ln>
          <a:noFill/>
        </a:ln>
        <a:effectLst/>
      </dsp:spPr>
      <dsp:style>
        <a:lnRef idx="0">
          <a:scrgbClr r="0" g="0" b="0"/>
        </a:lnRef>
        <a:fillRef idx="0">
          <a:scrgbClr r="0" g="0" b="0"/>
        </a:fillRef>
        <a:effectRef idx="0">
          <a:scrgbClr r="0" g="0" b="0"/>
        </a:effectRef>
        <a:fontRef idx="minor"/>
      </dsp:style>
    </dsp:sp>
    <dsp:sp modelId="{7480A9D7-E30A-4B95-B828-C2F0178B85C3}">
      <dsp:nvSpPr>
        <dsp:cNvPr id="0" name=""/>
        <dsp:cNvSpPr/>
      </dsp:nvSpPr>
      <dsp:spPr>
        <a:xfrm>
          <a:off x="0" y="2307359"/>
          <a:ext cx="2615185" cy="366246"/>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577850" rtl="0">
            <a:lnSpc>
              <a:spcPct val="90000"/>
            </a:lnSpc>
            <a:spcBef>
              <a:spcPct val="0"/>
            </a:spcBef>
            <a:spcAft>
              <a:spcPct val="35000"/>
            </a:spcAft>
          </a:pPr>
          <a:r>
            <a:rPr lang="en-US" sz="1300" kern="1200" dirty="0" smtClean="0"/>
            <a:t>Test &amp; Pilot Deployment Plan</a:t>
          </a:r>
          <a:endParaRPr lang="en-US" sz="1300" kern="1200" dirty="0"/>
        </a:p>
      </dsp:txBody>
      <dsp:txXfrm>
        <a:off x="17882" y="2325241"/>
        <a:ext cx="2579421" cy="348364"/>
      </dsp:txXfrm>
    </dsp:sp>
    <dsp:sp modelId="{14E141AB-E7DC-4445-8149-5666AADA5A94}">
      <dsp:nvSpPr>
        <dsp:cNvPr id="0" name=""/>
        <dsp:cNvSpPr/>
      </dsp:nvSpPr>
      <dsp:spPr>
        <a:xfrm>
          <a:off x="2615185" y="2691918"/>
          <a:ext cx="7443220" cy="366246"/>
        </a:xfrm>
        <a:prstGeom prst="rect">
          <a:avLst/>
        </a:prstGeom>
        <a:noFill/>
        <a:ln>
          <a:noFill/>
        </a:ln>
        <a:effectLst/>
      </dsp:spPr>
      <dsp:style>
        <a:lnRef idx="0">
          <a:scrgbClr r="0" g="0" b="0"/>
        </a:lnRef>
        <a:fillRef idx="0">
          <a:scrgbClr r="0" g="0" b="0"/>
        </a:fillRef>
        <a:effectRef idx="0">
          <a:scrgbClr r="0" g="0" b="0"/>
        </a:effectRef>
        <a:fontRef idx="minor"/>
      </dsp:style>
    </dsp:sp>
    <dsp:sp modelId="{71D6BC72-E1F5-48D9-966E-5DD8EA0B6A52}">
      <dsp:nvSpPr>
        <dsp:cNvPr id="0" name=""/>
        <dsp:cNvSpPr/>
      </dsp:nvSpPr>
      <dsp:spPr>
        <a:xfrm>
          <a:off x="0" y="2691918"/>
          <a:ext cx="2615185" cy="366246"/>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577850" rtl="0">
            <a:lnSpc>
              <a:spcPct val="90000"/>
            </a:lnSpc>
            <a:spcBef>
              <a:spcPct val="0"/>
            </a:spcBef>
            <a:spcAft>
              <a:spcPct val="35000"/>
            </a:spcAft>
          </a:pPr>
          <a:r>
            <a:rPr lang="en-US" sz="1300" kern="1200" smtClean="0"/>
            <a:t>Deployment Considerations</a:t>
          </a:r>
          <a:endParaRPr lang="en-US" sz="1300" kern="1200"/>
        </a:p>
      </dsp:txBody>
      <dsp:txXfrm>
        <a:off x="17882" y="2709800"/>
        <a:ext cx="2579421" cy="348364"/>
      </dsp:txXfrm>
    </dsp:sp>
    <dsp:sp modelId="{22185833-4C67-43F4-B373-087BAE509F71}">
      <dsp:nvSpPr>
        <dsp:cNvPr id="0" name=""/>
        <dsp:cNvSpPr/>
      </dsp:nvSpPr>
      <dsp:spPr>
        <a:xfrm>
          <a:off x="2615185" y="3076477"/>
          <a:ext cx="7443220" cy="366246"/>
        </a:xfrm>
        <a:prstGeom prst="rect">
          <a:avLst/>
        </a:prstGeom>
        <a:noFill/>
        <a:ln>
          <a:noFill/>
        </a:ln>
        <a:effectLst/>
      </dsp:spPr>
      <dsp:style>
        <a:lnRef idx="0">
          <a:scrgbClr r="0" g="0" b="0"/>
        </a:lnRef>
        <a:fillRef idx="0">
          <a:scrgbClr r="0" g="0" b="0"/>
        </a:fillRef>
        <a:effectRef idx="0">
          <a:scrgbClr r="0" g="0" b="0"/>
        </a:effectRef>
        <a:fontRef idx="minor"/>
      </dsp:style>
    </dsp:sp>
    <dsp:sp modelId="{DA5EC553-1B37-49CE-8692-9F84E480D3C9}">
      <dsp:nvSpPr>
        <dsp:cNvPr id="0" name=""/>
        <dsp:cNvSpPr/>
      </dsp:nvSpPr>
      <dsp:spPr>
        <a:xfrm>
          <a:off x="0" y="3076477"/>
          <a:ext cx="2615185" cy="366246"/>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577850" rtl="0">
            <a:lnSpc>
              <a:spcPct val="90000"/>
            </a:lnSpc>
            <a:spcBef>
              <a:spcPct val="0"/>
            </a:spcBef>
            <a:spcAft>
              <a:spcPct val="35000"/>
            </a:spcAft>
          </a:pPr>
          <a:r>
            <a:rPr lang="en-US" sz="1300" kern="1200" smtClean="0"/>
            <a:t>Rollout</a:t>
          </a:r>
          <a:endParaRPr lang="en-US" sz="1300" kern="1200"/>
        </a:p>
      </dsp:txBody>
      <dsp:txXfrm>
        <a:off x="17882" y="3094359"/>
        <a:ext cx="2579421" cy="348364"/>
      </dsp:txXfrm>
    </dsp:sp>
    <dsp:sp modelId="{5D772F69-1AA9-4726-8486-A216894B8708}">
      <dsp:nvSpPr>
        <dsp:cNvPr id="0" name=""/>
        <dsp:cNvSpPr/>
      </dsp:nvSpPr>
      <dsp:spPr>
        <a:xfrm>
          <a:off x="2615185" y="3461036"/>
          <a:ext cx="7443220" cy="366246"/>
        </a:xfrm>
        <a:prstGeom prst="rect">
          <a:avLst/>
        </a:prstGeom>
        <a:noFill/>
        <a:ln>
          <a:noFill/>
        </a:ln>
        <a:effectLst/>
      </dsp:spPr>
      <dsp:style>
        <a:lnRef idx="0">
          <a:scrgbClr r="0" g="0" b="0"/>
        </a:lnRef>
        <a:fillRef idx="0">
          <a:scrgbClr r="0" g="0" b="0"/>
        </a:fillRef>
        <a:effectRef idx="0">
          <a:scrgbClr r="0" g="0" b="0"/>
        </a:effectRef>
        <a:fontRef idx="minor"/>
      </dsp:style>
    </dsp:sp>
    <dsp:sp modelId="{87CDB168-27BD-4F41-A72F-38118523BD46}">
      <dsp:nvSpPr>
        <dsp:cNvPr id="0" name=""/>
        <dsp:cNvSpPr/>
      </dsp:nvSpPr>
      <dsp:spPr>
        <a:xfrm>
          <a:off x="0" y="3461036"/>
          <a:ext cx="2615185" cy="366246"/>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577850" rtl="0">
            <a:lnSpc>
              <a:spcPct val="90000"/>
            </a:lnSpc>
            <a:spcBef>
              <a:spcPct val="0"/>
            </a:spcBef>
            <a:spcAft>
              <a:spcPct val="35000"/>
            </a:spcAft>
          </a:pPr>
          <a:r>
            <a:rPr lang="en-US" sz="1300" kern="1200" smtClean="0"/>
            <a:t>Training Plan</a:t>
          </a:r>
          <a:endParaRPr lang="en-US" sz="1300" kern="1200"/>
        </a:p>
      </dsp:txBody>
      <dsp:txXfrm>
        <a:off x="17882" y="3478918"/>
        <a:ext cx="2579421" cy="34836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B8E4D-A0FF-41FD-8F2D-28F10A468153}">
      <dsp:nvSpPr>
        <dsp:cNvPr id="0" name=""/>
        <dsp:cNvSpPr/>
      </dsp:nvSpPr>
      <dsp:spPr>
        <a:xfrm>
          <a:off x="15250" y="0"/>
          <a:ext cx="10104100" cy="432192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76997B-56AE-4836-AF73-C282E87C30A8}">
      <dsp:nvSpPr>
        <dsp:cNvPr id="0" name=""/>
        <dsp:cNvSpPr/>
      </dsp:nvSpPr>
      <dsp:spPr>
        <a:xfrm>
          <a:off x="5969" y="1296576"/>
          <a:ext cx="968675" cy="17287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kern="1200" smtClean="0"/>
            <a:t>prepare a test plan and checklist</a:t>
          </a:r>
          <a:endParaRPr lang="en-US" sz="1000" kern="1200"/>
        </a:p>
      </dsp:txBody>
      <dsp:txXfrm>
        <a:off x="53256" y="1343863"/>
        <a:ext cx="874101" cy="1634194"/>
      </dsp:txXfrm>
    </dsp:sp>
    <dsp:sp modelId="{2CE858D1-6DBD-467C-B6BF-86815241B3DF}">
      <dsp:nvSpPr>
        <dsp:cNvPr id="0" name=""/>
        <dsp:cNvSpPr/>
      </dsp:nvSpPr>
      <dsp:spPr>
        <a:xfrm>
          <a:off x="1023078" y="1296576"/>
          <a:ext cx="968675" cy="17287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kern="1200" smtClean="0"/>
            <a:t>test the deployment process in the test environment</a:t>
          </a:r>
          <a:endParaRPr lang="en-US" sz="1000" kern="1200"/>
        </a:p>
      </dsp:txBody>
      <dsp:txXfrm>
        <a:off x="1070365" y="1343863"/>
        <a:ext cx="874101" cy="1634194"/>
      </dsp:txXfrm>
    </dsp:sp>
    <dsp:sp modelId="{56935D9F-38B3-4366-82D7-AE8963CA84B0}">
      <dsp:nvSpPr>
        <dsp:cNvPr id="0" name=""/>
        <dsp:cNvSpPr/>
      </dsp:nvSpPr>
      <dsp:spPr>
        <a:xfrm>
          <a:off x="2040188" y="1296576"/>
          <a:ext cx="968675" cy="17287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kern="1200" smtClean="0"/>
            <a:t>Mark the tasks those completed satisfactory in the test environment</a:t>
          </a:r>
          <a:endParaRPr lang="en-US" sz="1000" kern="1200"/>
        </a:p>
      </dsp:txBody>
      <dsp:txXfrm>
        <a:off x="2087475" y="1343863"/>
        <a:ext cx="874101" cy="1634194"/>
      </dsp:txXfrm>
    </dsp:sp>
    <dsp:sp modelId="{BF08D3DA-41E5-452C-804F-F2B89F968E84}">
      <dsp:nvSpPr>
        <dsp:cNvPr id="0" name=""/>
        <dsp:cNvSpPr/>
      </dsp:nvSpPr>
      <dsp:spPr>
        <a:xfrm>
          <a:off x="3057298" y="1296576"/>
          <a:ext cx="968675" cy="17287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kern="1200" smtClean="0"/>
            <a:t>Note unsatisfactory tasks in the test environment</a:t>
          </a:r>
          <a:endParaRPr lang="en-US" sz="1000" kern="1200"/>
        </a:p>
      </dsp:txBody>
      <dsp:txXfrm>
        <a:off x="3104585" y="1343863"/>
        <a:ext cx="874101" cy="1634194"/>
      </dsp:txXfrm>
    </dsp:sp>
    <dsp:sp modelId="{B23B924F-0C16-4249-AC02-712864A055C9}">
      <dsp:nvSpPr>
        <dsp:cNvPr id="0" name=""/>
        <dsp:cNvSpPr/>
      </dsp:nvSpPr>
      <dsp:spPr>
        <a:xfrm>
          <a:off x="4074407" y="1296576"/>
          <a:ext cx="968675" cy="1728768"/>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kern="1200" dirty="0" smtClean="0"/>
            <a:t>Gate – I</a:t>
          </a:r>
        </a:p>
        <a:p>
          <a:pPr lvl="0" algn="ctr" defTabSz="444500" rtl="0">
            <a:lnSpc>
              <a:spcPct val="90000"/>
            </a:lnSpc>
            <a:spcBef>
              <a:spcPct val="0"/>
            </a:spcBef>
            <a:spcAft>
              <a:spcPct val="35000"/>
            </a:spcAft>
          </a:pPr>
          <a:r>
            <a:rPr lang="en-US" sz="1000" kern="1200" dirty="0" smtClean="0"/>
            <a:t>Proof of concept will be shared to all the stake holders for validation. </a:t>
          </a:r>
          <a:endParaRPr lang="en-US" sz="1000" kern="1200" dirty="0"/>
        </a:p>
      </dsp:txBody>
      <dsp:txXfrm>
        <a:off x="4121694" y="1343863"/>
        <a:ext cx="874101" cy="1634194"/>
      </dsp:txXfrm>
    </dsp:sp>
    <dsp:sp modelId="{9B282CFB-D15D-4389-8F05-398039650A2A}">
      <dsp:nvSpPr>
        <dsp:cNvPr id="0" name=""/>
        <dsp:cNvSpPr/>
      </dsp:nvSpPr>
      <dsp:spPr>
        <a:xfrm>
          <a:off x="5091517" y="1296576"/>
          <a:ext cx="968675" cy="17287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kern="1200" smtClean="0"/>
            <a:t>Take inputs from test environment and pilot test preparation </a:t>
          </a:r>
          <a:endParaRPr lang="en-US" sz="1000" kern="1200"/>
        </a:p>
      </dsp:txBody>
      <dsp:txXfrm>
        <a:off x="5138804" y="1343863"/>
        <a:ext cx="874101" cy="1634194"/>
      </dsp:txXfrm>
    </dsp:sp>
    <dsp:sp modelId="{FC226A5E-B2C8-456B-B958-8BDFAC19CB03}">
      <dsp:nvSpPr>
        <dsp:cNvPr id="0" name=""/>
        <dsp:cNvSpPr/>
      </dsp:nvSpPr>
      <dsp:spPr>
        <a:xfrm>
          <a:off x="6108627" y="1296576"/>
          <a:ext cx="968675" cy="17287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kern="1200" smtClean="0"/>
            <a:t>Pilot test will be conducted after getting green signal from the Client</a:t>
          </a:r>
          <a:endParaRPr lang="en-US" sz="1000" kern="1200"/>
        </a:p>
      </dsp:txBody>
      <dsp:txXfrm>
        <a:off x="6155914" y="1343863"/>
        <a:ext cx="874101" cy="1634194"/>
      </dsp:txXfrm>
    </dsp:sp>
    <dsp:sp modelId="{59E7AA45-DF9E-4CD5-B9F7-2542885AAC1C}">
      <dsp:nvSpPr>
        <dsp:cNvPr id="0" name=""/>
        <dsp:cNvSpPr/>
      </dsp:nvSpPr>
      <dsp:spPr>
        <a:xfrm>
          <a:off x="7125736" y="1296576"/>
          <a:ext cx="968675" cy="17287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kern="1200" smtClean="0"/>
            <a:t>User acceptance test (UAT)</a:t>
          </a:r>
          <a:endParaRPr lang="en-US" sz="1000" kern="1200"/>
        </a:p>
      </dsp:txBody>
      <dsp:txXfrm>
        <a:off x="7173023" y="1343863"/>
        <a:ext cx="874101" cy="1634194"/>
      </dsp:txXfrm>
    </dsp:sp>
    <dsp:sp modelId="{952C0222-E1D5-4AAD-9B24-CC2949A73E7E}">
      <dsp:nvSpPr>
        <dsp:cNvPr id="0" name=""/>
        <dsp:cNvSpPr/>
      </dsp:nvSpPr>
      <dsp:spPr>
        <a:xfrm>
          <a:off x="8142846" y="1296576"/>
          <a:ext cx="968675" cy="17287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kern="1200" smtClean="0"/>
            <a:t>Mark the tasks those completed satisfactory in Pilot</a:t>
          </a:r>
          <a:endParaRPr lang="en-US" sz="1000" kern="1200"/>
        </a:p>
      </dsp:txBody>
      <dsp:txXfrm>
        <a:off x="8190133" y="1343863"/>
        <a:ext cx="874101" cy="1634194"/>
      </dsp:txXfrm>
    </dsp:sp>
    <dsp:sp modelId="{2B0AD96D-363E-41B5-96AF-980C59497E67}">
      <dsp:nvSpPr>
        <dsp:cNvPr id="0" name=""/>
        <dsp:cNvSpPr/>
      </dsp:nvSpPr>
      <dsp:spPr>
        <a:xfrm>
          <a:off x="9159955" y="1296576"/>
          <a:ext cx="968675" cy="17287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kern="1200" smtClean="0"/>
            <a:t>Note unsatisfactory tasks in Pilot</a:t>
          </a:r>
          <a:endParaRPr lang="en-US" sz="1000" kern="1200"/>
        </a:p>
      </dsp:txBody>
      <dsp:txXfrm>
        <a:off x="9207242" y="1343863"/>
        <a:ext cx="874101" cy="163419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86E4F9-7661-4AF9-8359-89539D8E306F}">
      <dsp:nvSpPr>
        <dsp:cNvPr id="0" name=""/>
        <dsp:cNvSpPr/>
      </dsp:nvSpPr>
      <dsp:spPr>
        <a:xfrm>
          <a:off x="4053839" y="3868"/>
          <a:ext cx="6080760" cy="348175"/>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 Requirement to access corp resources</a:t>
          </a:r>
          <a:endParaRPr lang="en-US" sz="900" kern="1200" dirty="0"/>
        </a:p>
        <a:p>
          <a:pPr marL="57150" lvl="1" indent="-57150" algn="l" defTabSz="400050">
            <a:lnSpc>
              <a:spcPct val="90000"/>
            </a:lnSpc>
            <a:spcBef>
              <a:spcPct val="0"/>
            </a:spcBef>
            <a:spcAft>
              <a:spcPct val="15000"/>
            </a:spcAft>
            <a:buChar char="••"/>
          </a:pPr>
          <a:r>
            <a:rPr lang="en-US" sz="900" kern="1200" dirty="0" smtClean="0"/>
            <a:t>Authentication and account management</a:t>
          </a:r>
          <a:endParaRPr lang="en-US" sz="900" kern="1200" dirty="0"/>
        </a:p>
        <a:p>
          <a:pPr marL="57150" lvl="1" indent="-57150" algn="l" defTabSz="400050">
            <a:lnSpc>
              <a:spcPct val="90000"/>
            </a:lnSpc>
            <a:spcBef>
              <a:spcPct val="0"/>
            </a:spcBef>
            <a:spcAft>
              <a:spcPct val="15000"/>
            </a:spcAft>
            <a:buChar char="••"/>
          </a:pPr>
          <a:endParaRPr lang="en-US" sz="900" kern="1200" dirty="0"/>
        </a:p>
      </dsp:txBody>
      <dsp:txXfrm>
        <a:off x="4053839" y="47390"/>
        <a:ext cx="5950194" cy="261131"/>
      </dsp:txXfrm>
    </dsp:sp>
    <dsp:sp modelId="{2D523794-36A1-4F3F-932E-32507EDBFC0A}">
      <dsp:nvSpPr>
        <dsp:cNvPr id="0" name=""/>
        <dsp:cNvSpPr/>
      </dsp:nvSpPr>
      <dsp:spPr>
        <a:xfrm>
          <a:off x="0" y="3868"/>
          <a:ext cx="4053840" cy="3481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dirty="0" smtClean="0"/>
            <a:t>Network topology</a:t>
          </a:r>
          <a:endParaRPr lang="en-US" sz="1000" kern="1200" dirty="0"/>
        </a:p>
      </dsp:txBody>
      <dsp:txXfrm>
        <a:off x="16997" y="20865"/>
        <a:ext cx="4019846" cy="314181"/>
      </dsp:txXfrm>
    </dsp:sp>
    <dsp:sp modelId="{E343FDEB-6F69-4088-A348-8C8AC4B83AF3}">
      <dsp:nvSpPr>
        <dsp:cNvPr id="0" name=""/>
        <dsp:cNvSpPr/>
      </dsp:nvSpPr>
      <dsp:spPr>
        <a:xfrm>
          <a:off x="4053839" y="357649"/>
          <a:ext cx="6080760" cy="348175"/>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Security, Cost and compliance</a:t>
          </a:r>
          <a:endParaRPr lang="en-US" sz="900" kern="1200" dirty="0"/>
        </a:p>
        <a:p>
          <a:pPr marL="57150" lvl="1" indent="-57150" algn="l" defTabSz="400050">
            <a:lnSpc>
              <a:spcPct val="90000"/>
            </a:lnSpc>
            <a:spcBef>
              <a:spcPct val="0"/>
            </a:spcBef>
            <a:spcAft>
              <a:spcPct val="15000"/>
            </a:spcAft>
            <a:buChar char="••"/>
          </a:pPr>
          <a:r>
            <a:rPr lang="en-US" sz="900" kern="1200" dirty="0" smtClean="0"/>
            <a:t>Resiliency, Fault tolerance and application compatibility </a:t>
          </a:r>
          <a:endParaRPr lang="en-US" sz="900" kern="1200" dirty="0"/>
        </a:p>
      </dsp:txBody>
      <dsp:txXfrm>
        <a:off x="4053839" y="401171"/>
        <a:ext cx="5950194" cy="261131"/>
      </dsp:txXfrm>
    </dsp:sp>
    <dsp:sp modelId="{54E08B8A-32FF-4FD9-8BAC-A4F929DBDACD}">
      <dsp:nvSpPr>
        <dsp:cNvPr id="0" name=""/>
        <dsp:cNvSpPr/>
      </dsp:nvSpPr>
      <dsp:spPr>
        <a:xfrm>
          <a:off x="0" y="386861"/>
          <a:ext cx="4053840" cy="3481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dirty="0" smtClean="0"/>
            <a:t>DC deployment configuration</a:t>
          </a:r>
          <a:endParaRPr lang="en-US" sz="1000" kern="1200" dirty="0"/>
        </a:p>
      </dsp:txBody>
      <dsp:txXfrm>
        <a:off x="16997" y="403858"/>
        <a:ext cx="4019846" cy="314181"/>
      </dsp:txXfrm>
    </dsp:sp>
    <dsp:sp modelId="{7160E4A2-05E5-4454-9B3E-63777A2C0EC4}">
      <dsp:nvSpPr>
        <dsp:cNvPr id="0" name=""/>
        <dsp:cNvSpPr/>
      </dsp:nvSpPr>
      <dsp:spPr>
        <a:xfrm>
          <a:off x="4053839" y="769854"/>
          <a:ext cx="6080760" cy="348175"/>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Subnet and site definition</a:t>
          </a:r>
          <a:endParaRPr lang="en-US" sz="900" kern="1200" dirty="0"/>
        </a:p>
        <a:p>
          <a:pPr marL="57150" lvl="1" indent="-57150" algn="l" defTabSz="400050">
            <a:lnSpc>
              <a:spcPct val="90000"/>
            </a:lnSpc>
            <a:spcBef>
              <a:spcPct val="0"/>
            </a:spcBef>
            <a:spcAft>
              <a:spcPct val="15000"/>
            </a:spcAft>
            <a:buChar char="••"/>
          </a:pPr>
          <a:r>
            <a:rPr lang="en-US" sz="900" kern="1200" dirty="0" smtClean="0"/>
            <a:t>Site link properties and change notification</a:t>
          </a:r>
          <a:endParaRPr lang="en-US" sz="900" kern="1200" dirty="0"/>
        </a:p>
      </dsp:txBody>
      <dsp:txXfrm>
        <a:off x="4053839" y="813376"/>
        <a:ext cx="5950194" cy="261131"/>
      </dsp:txXfrm>
    </dsp:sp>
    <dsp:sp modelId="{D52476F1-76B5-4587-8BC8-0270AE1B574E}">
      <dsp:nvSpPr>
        <dsp:cNvPr id="0" name=""/>
        <dsp:cNvSpPr/>
      </dsp:nvSpPr>
      <dsp:spPr>
        <a:xfrm>
          <a:off x="0" y="769854"/>
          <a:ext cx="4053840" cy="3481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dirty="0" smtClean="0"/>
            <a:t>Windows Server Active Directory site topology </a:t>
          </a:r>
          <a:endParaRPr lang="en-US" sz="1000" kern="1200" dirty="0"/>
        </a:p>
      </dsp:txBody>
      <dsp:txXfrm>
        <a:off x="16997" y="786851"/>
        <a:ext cx="4019846" cy="314181"/>
      </dsp:txXfrm>
    </dsp:sp>
    <dsp:sp modelId="{BB8A1175-C82D-4D61-AFE7-E6686B1DFED0}">
      <dsp:nvSpPr>
        <dsp:cNvPr id="0" name=""/>
        <dsp:cNvSpPr/>
      </dsp:nvSpPr>
      <dsp:spPr>
        <a:xfrm>
          <a:off x="4053839" y="1152847"/>
          <a:ext cx="6080760" cy="348175"/>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Install DNS server </a:t>
          </a:r>
          <a:endParaRPr lang="en-US" sz="900" kern="1200" dirty="0"/>
        </a:p>
        <a:p>
          <a:pPr marL="57150" lvl="1" indent="-57150" algn="l" defTabSz="400050">
            <a:lnSpc>
              <a:spcPct val="90000"/>
            </a:lnSpc>
            <a:spcBef>
              <a:spcPct val="0"/>
            </a:spcBef>
            <a:spcAft>
              <a:spcPct val="15000"/>
            </a:spcAft>
            <a:buChar char="••"/>
          </a:pPr>
          <a:r>
            <a:rPr lang="en-US" sz="900" kern="1200" dirty="0" smtClean="0"/>
            <a:t>Configure virtual network properties</a:t>
          </a:r>
          <a:endParaRPr lang="en-US" sz="900" kern="1200" dirty="0"/>
        </a:p>
      </dsp:txBody>
      <dsp:txXfrm>
        <a:off x="4053839" y="1196369"/>
        <a:ext cx="5950194" cy="261131"/>
      </dsp:txXfrm>
    </dsp:sp>
    <dsp:sp modelId="{61955115-BE7A-41BE-A083-3D4BF53FDFA9}">
      <dsp:nvSpPr>
        <dsp:cNvPr id="0" name=""/>
        <dsp:cNvSpPr/>
      </dsp:nvSpPr>
      <dsp:spPr>
        <a:xfrm>
          <a:off x="0" y="1152847"/>
          <a:ext cx="4053840" cy="3481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smtClean="0"/>
            <a:t>IP addressing and DNS </a:t>
          </a:r>
          <a:endParaRPr lang="en-US" sz="1000" kern="1200"/>
        </a:p>
      </dsp:txBody>
      <dsp:txXfrm>
        <a:off x="16997" y="1169844"/>
        <a:ext cx="4019846" cy="314181"/>
      </dsp:txXfrm>
    </dsp:sp>
    <dsp:sp modelId="{E992AE35-EA88-4536-BC0E-7B4319E870B5}">
      <dsp:nvSpPr>
        <dsp:cNvPr id="0" name=""/>
        <dsp:cNvSpPr/>
      </dsp:nvSpPr>
      <dsp:spPr>
        <a:xfrm>
          <a:off x="4053839" y="1535840"/>
          <a:ext cx="6080760" cy="348175"/>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Domain controllers in geographies based on the business objective and technical requirements</a:t>
          </a:r>
          <a:endParaRPr lang="en-US" sz="900" kern="1200" dirty="0"/>
        </a:p>
      </dsp:txBody>
      <dsp:txXfrm>
        <a:off x="4053839" y="1579362"/>
        <a:ext cx="5950194" cy="261131"/>
      </dsp:txXfrm>
    </dsp:sp>
    <dsp:sp modelId="{665706F9-9502-46FB-A6CF-0F4C8B3A5581}">
      <dsp:nvSpPr>
        <dsp:cNvPr id="0" name=""/>
        <dsp:cNvSpPr/>
      </dsp:nvSpPr>
      <dsp:spPr>
        <a:xfrm>
          <a:off x="0" y="1535840"/>
          <a:ext cx="4053840" cy="3481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dirty="0" smtClean="0"/>
            <a:t>Geo-distributed DCs</a:t>
          </a:r>
          <a:endParaRPr lang="en-US" sz="1000" kern="1200" dirty="0"/>
        </a:p>
      </dsp:txBody>
      <dsp:txXfrm>
        <a:off x="16997" y="1552837"/>
        <a:ext cx="4019846" cy="314181"/>
      </dsp:txXfrm>
    </dsp:sp>
    <dsp:sp modelId="{F743F8F5-DA49-48FD-A98F-FC9FD81159A1}">
      <dsp:nvSpPr>
        <dsp:cNvPr id="0" name=""/>
        <dsp:cNvSpPr/>
      </dsp:nvSpPr>
      <dsp:spPr>
        <a:xfrm>
          <a:off x="4053839" y="1918832"/>
          <a:ext cx="6080760" cy="348175"/>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Filter secrets, limited outbound traffic</a:t>
          </a:r>
          <a:endParaRPr lang="en-US" sz="900" kern="1200" dirty="0"/>
        </a:p>
        <a:p>
          <a:pPr marL="57150" lvl="1" indent="-57150" algn="l" defTabSz="400050">
            <a:lnSpc>
              <a:spcPct val="90000"/>
            </a:lnSpc>
            <a:spcBef>
              <a:spcPct val="0"/>
            </a:spcBef>
            <a:spcAft>
              <a:spcPct val="15000"/>
            </a:spcAft>
            <a:buChar char="••"/>
          </a:pPr>
          <a:r>
            <a:rPr lang="en-US" sz="900" kern="1200" dirty="0" smtClean="0"/>
            <a:t>Make all DC’s as GC in the single environment</a:t>
          </a:r>
          <a:endParaRPr lang="en-US" sz="900" kern="1200" dirty="0"/>
        </a:p>
      </dsp:txBody>
      <dsp:txXfrm>
        <a:off x="4053839" y="1962354"/>
        <a:ext cx="5950194" cy="261131"/>
      </dsp:txXfrm>
    </dsp:sp>
    <dsp:sp modelId="{B1F7B766-11A0-4858-BF43-8F5781A40128}">
      <dsp:nvSpPr>
        <dsp:cNvPr id="0" name=""/>
        <dsp:cNvSpPr/>
      </dsp:nvSpPr>
      <dsp:spPr>
        <a:xfrm>
          <a:off x="0" y="1918832"/>
          <a:ext cx="4053840" cy="3481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smtClean="0"/>
            <a:t>Read-only DCs</a:t>
          </a:r>
          <a:endParaRPr lang="en-US" sz="1000" kern="1200"/>
        </a:p>
      </dsp:txBody>
      <dsp:txXfrm>
        <a:off x="16997" y="1935829"/>
        <a:ext cx="4019846" cy="314181"/>
      </dsp:txXfrm>
    </dsp:sp>
    <dsp:sp modelId="{36F7683D-8DC4-4587-BEBF-4845BB9F69C2}">
      <dsp:nvSpPr>
        <dsp:cNvPr id="0" name=""/>
        <dsp:cNvSpPr/>
      </dsp:nvSpPr>
      <dsp:spPr>
        <a:xfrm>
          <a:off x="4053839" y="2301825"/>
          <a:ext cx="6080760" cy="348175"/>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Multi domain forest GC’s are required for authentication</a:t>
          </a:r>
          <a:endParaRPr lang="en-US" sz="900" kern="1200" dirty="0"/>
        </a:p>
        <a:p>
          <a:pPr marL="57150" lvl="1" indent="-57150" algn="l" defTabSz="400050">
            <a:lnSpc>
              <a:spcPct val="90000"/>
            </a:lnSpc>
            <a:spcBef>
              <a:spcPct val="0"/>
            </a:spcBef>
            <a:spcAft>
              <a:spcPct val="15000"/>
            </a:spcAft>
            <a:buChar char="••"/>
          </a:pPr>
          <a:r>
            <a:rPr lang="en-US" sz="900" kern="1200" dirty="0" smtClean="0"/>
            <a:t>Install ADDS using PowerShell or dcpromo </a:t>
          </a:r>
          <a:endParaRPr lang="en-US" sz="900" kern="1200" dirty="0"/>
        </a:p>
      </dsp:txBody>
      <dsp:txXfrm>
        <a:off x="4053839" y="2345347"/>
        <a:ext cx="5950194" cy="261131"/>
      </dsp:txXfrm>
    </dsp:sp>
    <dsp:sp modelId="{2F37BBE1-35ED-45C2-B6AB-9F2D52F91EF9}">
      <dsp:nvSpPr>
        <dsp:cNvPr id="0" name=""/>
        <dsp:cNvSpPr/>
      </dsp:nvSpPr>
      <dsp:spPr>
        <a:xfrm>
          <a:off x="0" y="2301825"/>
          <a:ext cx="4053840" cy="3481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smtClean="0"/>
            <a:t>Global Catalog</a:t>
          </a:r>
          <a:endParaRPr lang="en-US" sz="1000" kern="1200"/>
        </a:p>
      </dsp:txBody>
      <dsp:txXfrm>
        <a:off x="16997" y="2318822"/>
        <a:ext cx="4019846" cy="314181"/>
      </dsp:txXfrm>
    </dsp:sp>
    <dsp:sp modelId="{F0169B46-40B3-4347-8362-74E5C7ADFD41}">
      <dsp:nvSpPr>
        <dsp:cNvPr id="0" name=""/>
        <dsp:cNvSpPr/>
      </dsp:nvSpPr>
      <dsp:spPr>
        <a:xfrm>
          <a:off x="4053839" y="2670212"/>
          <a:ext cx="6080760" cy="348175"/>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Manual </a:t>
          </a:r>
          <a:endParaRPr lang="en-US" sz="900" kern="1200" dirty="0"/>
        </a:p>
        <a:p>
          <a:pPr marL="57150" lvl="1" indent="-57150" algn="l" defTabSz="400050">
            <a:lnSpc>
              <a:spcPct val="90000"/>
            </a:lnSpc>
            <a:spcBef>
              <a:spcPct val="0"/>
            </a:spcBef>
            <a:spcAft>
              <a:spcPct val="15000"/>
            </a:spcAft>
            <a:buChar char="••"/>
          </a:pPr>
          <a:r>
            <a:rPr lang="en-US" sz="900" kern="1200" dirty="0" smtClean="0"/>
            <a:t>Using answer file</a:t>
          </a:r>
          <a:endParaRPr lang="en-US" sz="900" kern="1200" dirty="0"/>
        </a:p>
      </dsp:txBody>
      <dsp:txXfrm>
        <a:off x="4053839" y="2713734"/>
        <a:ext cx="5950194" cy="261131"/>
      </dsp:txXfrm>
    </dsp:sp>
    <dsp:sp modelId="{63F24799-2484-4423-9EE5-B247F3139BF3}">
      <dsp:nvSpPr>
        <dsp:cNvPr id="0" name=""/>
        <dsp:cNvSpPr/>
      </dsp:nvSpPr>
      <dsp:spPr>
        <a:xfrm>
          <a:off x="0" y="2684818"/>
          <a:ext cx="4053840" cy="3481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smtClean="0"/>
            <a:t>Installation method</a:t>
          </a:r>
          <a:endParaRPr lang="en-US" sz="1000" kern="1200"/>
        </a:p>
      </dsp:txBody>
      <dsp:txXfrm>
        <a:off x="16997" y="2701815"/>
        <a:ext cx="4019846" cy="314181"/>
      </dsp:txXfrm>
    </dsp:sp>
    <dsp:sp modelId="{2C0F2FCE-E874-47C8-B503-21A5CF4B0FEB}">
      <dsp:nvSpPr>
        <dsp:cNvPr id="0" name=""/>
        <dsp:cNvSpPr/>
      </dsp:nvSpPr>
      <dsp:spPr>
        <a:xfrm>
          <a:off x="4053839" y="3067811"/>
          <a:ext cx="6080760" cy="348175"/>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Critical AD data files should be exist in the data directory instead of OS disk . </a:t>
          </a:r>
          <a:endParaRPr lang="en-US" sz="900" kern="1200" dirty="0"/>
        </a:p>
      </dsp:txBody>
      <dsp:txXfrm>
        <a:off x="4053839" y="3111333"/>
        <a:ext cx="5950194" cy="261131"/>
      </dsp:txXfrm>
    </dsp:sp>
    <dsp:sp modelId="{20A28A43-FB04-4B7E-8869-B361AAB66B1A}">
      <dsp:nvSpPr>
        <dsp:cNvPr id="0" name=""/>
        <dsp:cNvSpPr/>
      </dsp:nvSpPr>
      <dsp:spPr>
        <a:xfrm>
          <a:off x="0" y="3067811"/>
          <a:ext cx="4053840" cy="3481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smtClean="0"/>
            <a:t>Placement of the Windows Server AD DS database and SYSVOL</a:t>
          </a:r>
          <a:endParaRPr lang="en-US" sz="1000" kern="1200"/>
        </a:p>
      </dsp:txBody>
      <dsp:txXfrm>
        <a:off x="16997" y="3084808"/>
        <a:ext cx="4019846" cy="314181"/>
      </dsp:txXfrm>
    </dsp:sp>
    <dsp:sp modelId="{7787F36E-86C5-45D0-822A-3BD16CB40CF7}">
      <dsp:nvSpPr>
        <dsp:cNvPr id="0" name=""/>
        <dsp:cNvSpPr/>
      </dsp:nvSpPr>
      <dsp:spPr>
        <a:xfrm>
          <a:off x="4053839" y="3450804"/>
          <a:ext cx="6080760" cy="348175"/>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System state backup and schedule</a:t>
          </a:r>
          <a:endParaRPr lang="en-US" sz="900" kern="1200" dirty="0"/>
        </a:p>
        <a:p>
          <a:pPr marL="57150" lvl="1" indent="-57150" algn="l" defTabSz="400050">
            <a:lnSpc>
              <a:spcPct val="90000"/>
            </a:lnSpc>
            <a:spcBef>
              <a:spcPct val="0"/>
            </a:spcBef>
            <a:spcAft>
              <a:spcPct val="15000"/>
            </a:spcAft>
            <a:buChar char="••"/>
          </a:pPr>
          <a:r>
            <a:rPr lang="en-US" sz="900" kern="1200" dirty="0" smtClean="0"/>
            <a:t>Restore plan</a:t>
          </a:r>
          <a:endParaRPr lang="en-US" sz="900" kern="1200" dirty="0"/>
        </a:p>
        <a:p>
          <a:pPr marL="57150" lvl="1" indent="-57150" algn="l" defTabSz="400050">
            <a:lnSpc>
              <a:spcPct val="90000"/>
            </a:lnSpc>
            <a:spcBef>
              <a:spcPct val="0"/>
            </a:spcBef>
            <a:spcAft>
              <a:spcPct val="15000"/>
            </a:spcAft>
            <a:buChar char="••"/>
          </a:pPr>
          <a:r>
            <a:rPr lang="en-US" sz="900" kern="1200" dirty="0" smtClean="0"/>
            <a:t> </a:t>
          </a:r>
          <a:endParaRPr lang="en-US" sz="900" kern="1200" dirty="0"/>
        </a:p>
      </dsp:txBody>
      <dsp:txXfrm>
        <a:off x="4053839" y="3494326"/>
        <a:ext cx="5950194" cy="261131"/>
      </dsp:txXfrm>
    </dsp:sp>
    <dsp:sp modelId="{DBC34DD4-8766-408E-A2A2-478553D4B9EF}">
      <dsp:nvSpPr>
        <dsp:cNvPr id="0" name=""/>
        <dsp:cNvSpPr/>
      </dsp:nvSpPr>
      <dsp:spPr>
        <a:xfrm>
          <a:off x="0" y="3450804"/>
          <a:ext cx="4053840" cy="3481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smtClean="0"/>
            <a:t>Backup and Restore</a:t>
          </a:r>
          <a:endParaRPr lang="en-US" sz="1000" kern="1200"/>
        </a:p>
      </dsp:txBody>
      <dsp:txXfrm>
        <a:off x="16997" y="3467801"/>
        <a:ext cx="4019846" cy="314181"/>
      </dsp:txXfrm>
    </dsp:sp>
    <dsp:sp modelId="{3AA1463E-43D3-4015-868E-1BF0A697B925}">
      <dsp:nvSpPr>
        <dsp:cNvPr id="0" name=""/>
        <dsp:cNvSpPr/>
      </dsp:nvSpPr>
      <dsp:spPr>
        <a:xfrm>
          <a:off x="4053839" y="3833797"/>
          <a:ext cx="6080760" cy="348175"/>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Type of DNS</a:t>
          </a:r>
          <a:endParaRPr lang="en-US" sz="900" kern="1200" dirty="0"/>
        </a:p>
        <a:p>
          <a:pPr marL="57150" lvl="1" indent="-57150" algn="l" defTabSz="400050">
            <a:lnSpc>
              <a:spcPct val="90000"/>
            </a:lnSpc>
            <a:spcBef>
              <a:spcPct val="0"/>
            </a:spcBef>
            <a:spcAft>
              <a:spcPct val="15000"/>
            </a:spcAft>
            <a:buChar char="••"/>
          </a:pPr>
          <a:r>
            <a:rPr lang="en-US" sz="900" kern="1200" dirty="0" smtClean="0"/>
            <a:t>Zone configuration and Conditional forwarders </a:t>
          </a:r>
          <a:endParaRPr lang="en-US" sz="900" kern="1200" dirty="0"/>
        </a:p>
      </dsp:txBody>
      <dsp:txXfrm>
        <a:off x="4053839" y="3877319"/>
        <a:ext cx="5950194" cy="261131"/>
      </dsp:txXfrm>
    </dsp:sp>
    <dsp:sp modelId="{B3E14623-4D09-4900-B506-78B5EE1D23E2}">
      <dsp:nvSpPr>
        <dsp:cNvPr id="0" name=""/>
        <dsp:cNvSpPr/>
      </dsp:nvSpPr>
      <dsp:spPr>
        <a:xfrm>
          <a:off x="0" y="3833797"/>
          <a:ext cx="4053840" cy="3481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dirty="0" smtClean="0"/>
            <a:t>DNS servers configuration</a:t>
          </a:r>
          <a:endParaRPr lang="en-US" sz="1000" kern="1200" dirty="0"/>
        </a:p>
      </dsp:txBody>
      <dsp:txXfrm>
        <a:off x="16997" y="3850794"/>
        <a:ext cx="4019846" cy="314181"/>
      </dsp:txXfrm>
    </dsp:sp>
    <dsp:sp modelId="{AEA01662-E8B2-468C-9BF2-D0E347398704}">
      <dsp:nvSpPr>
        <dsp:cNvPr id="0" name=""/>
        <dsp:cNvSpPr/>
      </dsp:nvSpPr>
      <dsp:spPr>
        <a:xfrm>
          <a:off x="4053839" y="4216790"/>
          <a:ext cx="6080760" cy="348175"/>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DHCP scope and option configurations</a:t>
          </a:r>
          <a:endParaRPr lang="en-US" sz="900" kern="1200" dirty="0"/>
        </a:p>
        <a:p>
          <a:pPr marL="57150" lvl="1" indent="-57150" algn="l" defTabSz="400050">
            <a:lnSpc>
              <a:spcPct val="90000"/>
            </a:lnSpc>
            <a:spcBef>
              <a:spcPct val="0"/>
            </a:spcBef>
            <a:spcAft>
              <a:spcPct val="15000"/>
            </a:spcAft>
            <a:buChar char="••"/>
          </a:pPr>
          <a:r>
            <a:rPr lang="en-US" sz="900" kern="1200" dirty="0" smtClean="0"/>
            <a:t>DHCP failover </a:t>
          </a:r>
          <a:endParaRPr lang="en-US" sz="900" kern="1200" dirty="0"/>
        </a:p>
      </dsp:txBody>
      <dsp:txXfrm>
        <a:off x="4053839" y="4260312"/>
        <a:ext cx="5950194" cy="261131"/>
      </dsp:txXfrm>
    </dsp:sp>
    <dsp:sp modelId="{F45B6390-2D13-4E86-A1F6-3EA8077E7B2D}">
      <dsp:nvSpPr>
        <dsp:cNvPr id="0" name=""/>
        <dsp:cNvSpPr/>
      </dsp:nvSpPr>
      <dsp:spPr>
        <a:xfrm>
          <a:off x="0" y="4216790"/>
          <a:ext cx="4053840" cy="3481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dirty="0" smtClean="0"/>
            <a:t>DHCP servers configuration</a:t>
          </a:r>
          <a:endParaRPr lang="en-US" sz="1000" kern="1200" dirty="0"/>
        </a:p>
      </dsp:txBody>
      <dsp:txXfrm>
        <a:off x="16997" y="4233787"/>
        <a:ext cx="4019846" cy="314181"/>
      </dsp:txXfrm>
    </dsp:sp>
    <dsp:sp modelId="{7AFC12CF-9AD8-4737-AB3E-3AF6FB5091AD}">
      <dsp:nvSpPr>
        <dsp:cNvPr id="0" name=""/>
        <dsp:cNvSpPr/>
      </dsp:nvSpPr>
      <dsp:spPr>
        <a:xfrm>
          <a:off x="4053839" y="4599783"/>
          <a:ext cx="6080760" cy="348175"/>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DFS type</a:t>
          </a:r>
          <a:endParaRPr lang="en-US" sz="900" kern="1200" dirty="0"/>
        </a:p>
        <a:p>
          <a:pPr marL="57150" lvl="1" indent="-57150" algn="l" defTabSz="400050">
            <a:lnSpc>
              <a:spcPct val="90000"/>
            </a:lnSpc>
            <a:spcBef>
              <a:spcPct val="0"/>
            </a:spcBef>
            <a:spcAft>
              <a:spcPct val="15000"/>
            </a:spcAft>
            <a:buChar char="••"/>
          </a:pPr>
          <a:r>
            <a:rPr lang="en-US" sz="900" kern="1200" dirty="0" smtClean="0"/>
            <a:t>DFS replication and failover</a:t>
          </a:r>
          <a:endParaRPr lang="en-US" sz="900" kern="1200" dirty="0"/>
        </a:p>
      </dsp:txBody>
      <dsp:txXfrm>
        <a:off x="4053839" y="4643305"/>
        <a:ext cx="5950194" cy="261131"/>
      </dsp:txXfrm>
    </dsp:sp>
    <dsp:sp modelId="{9D53411B-CA65-4654-B0CC-EE521EA435A8}">
      <dsp:nvSpPr>
        <dsp:cNvPr id="0" name=""/>
        <dsp:cNvSpPr/>
      </dsp:nvSpPr>
      <dsp:spPr>
        <a:xfrm>
          <a:off x="0" y="4599783"/>
          <a:ext cx="4053840" cy="3481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dirty="0" smtClean="0"/>
            <a:t>DFS server configuration</a:t>
          </a:r>
          <a:endParaRPr lang="en-US" sz="1000" kern="1200" dirty="0"/>
        </a:p>
      </dsp:txBody>
      <dsp:txXfrm>
        <a:off x="16997" y="4616780"/>
        <a:ext cx="4019846" cy="31418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86E4F9-7661-4AF9-8359-89539D8E306F}">
      <dsp:nvSpPr>
        <dsp:cNvPr id="0" name=""/>
        <dsp:cNvSpPr/>
      </dsp:nvSpPr>
      <dsp:spPr>
        <a:xfrm>
          <a:off x="4053839" y="1342"/>
          <a:ext cx="6080760" cy="476699"/>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Security &amp; Cost</a:t>
          </a:r>
          <a:endParaRPr lang="en-US" sz="900" kern="1200" dirty="0"/>
        </a:p>
        <a:p>
          <a:pPr marL="57150" lvl="1" indent="-57150" algn="l" defTabSz="400050">
            <a:lnSpc>
              <a:spcPct val="90000"/>
            </a:lnSpc>
            <a:spcBef>
              <a:spcPct val="0"/>
            </a:spcBef>
            <a:spcAft>
              <a:spcPct val="15000"/>
            </a:spcAft>
            <a:buChar char="••"/>
          </a:pPr>
          <a:r>
            <a:rPr lang="en-US" sz="900" kern="1200" dirty="0" smtClean="0"/>
            <a:t>Compliance</a:t>
          </a:r>
          <a:endParaRPr lang="en-US" sz="900" kern="1200" dirty="0"/>
        </a:p>
        <a:p>
          <a:pPr marL="57150" lvl="1" indent="-57150" algn="l" defTabSz="400050">
            <a:lnSpc>
              <a:spcPct val="90000"/>
            </a:lnSpc>
            <a:spcBef>
              <a:spcPct val="0"/>
            </a:spcBef>
            <a:spcAft>
              <a:spcPct val="15000"/>
            </a:spcAft>
            <a:buChar char="••"/>
          </a:pPr>
          <a:endParaRPr lang="en-US" sz="900" kern="1200" dirty="0"/>
        </a:p>
      </dsp:txBody>
      <dsp:txXfrm>
        <a:off x="4053839" y="60929"/>
        <a:ext cx="5901998" cy="357525"/>
      </dsp:txXfrm>
    </dsp:sp>
    <dsp:sp modelId="{2D523794-36A1-4F3F-932E-32507EDBFC0A}">
      <dsp:nvSpPr>
        <dsp:cNvPr id="0" name=""/>
        <dsp:cNvSpPr/>
      </dsp:nvSpPr>
      <dsp:spPr>
        <a:xfrm>
          <a:off x="0" y="1342"/>
          <a:ext cx="4053840" cy="4766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dirty="0" smtClean="0"/>
            <a:t>Federation server configuration</a:t>
          </a:r>
          <a:endParaRPr lang="en-US" sz="1000" kern="1200" dirty="0"/>
        </a:p>
      </dsp:txBody>
      <dsp:txXfrm>
        <a:off x="23271" y="24613"/>
        <a:ext cx="4007298" cy="430157"/>
      </dsp:txXfrm>
    </dsp:sp>
    <dsp:sp modelId="{E343FDEB-6F69-4088-A348-8C8AC4B83AF3}">
      <dsp:nvSpPr>
        <dsp:cNvPr id="0" name=""/>
        <dsp:cNvSpPr/>
      </dsp:nvSpPr>
      <dsp:spPr>
        <a:xfrm>
          <a:off x="4053839" y="485716"/>
          <a:ext cx="6080760" cy="476699"/>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VM’s required direct exposure to the internet</a:t>
          </a:r>
          <a:endParaRPr lang="en-US" sz="900" kern="1200" dirty="0"/>
        </a:p>
        <a:p>
          <a:pPr marL="57150" lvl="1" indent="-57150" algn="l" defTabSz="400050">
            <a:lnSpc>
              <a:spcPct val="90000"/>
            </a:lnSpc>
            <a:spcBef>
              <a:spcPct val="0"/>
            </a:spcBef>
            <a:spcAft>
              <a:spcPct val="15000"/>
            </a:spcAft>
            <a:buChar char="••"/>
          </a:pPr>
          <a:r>
            <a:rPr lang="en-US" sz="900" kern="1200" dirty="0" smtClean="0"/>
            <a:t>Service required load balancing </a:t>
          </a:r>
          <a:endParaRPr lang="en-US" sz="900" kern="1200" dirty="0"/>
        </a:p>
      </dsp:txBody>
      <dsp:txXfrm>
        <a:off x="4053839" y="545303"/>
        <a:ext cx="5901998" cy="357525"/>
      </dsp:txXfrm>
    </dsp:sp>
    <dsp:sp modelId="{54E08B8A-32FF-4FD9-8BAC-A4F929DBDACD}">
      <dsp:nvSpPr>
        <dsp:cNvPr id="0" name=""/>
        <dsp:cNvSpPr/>
      </dsp:nvSpPr>
      <dsp:spPr>
        <a:xfrm>
          <a:off x="0" y="525711"/>
          <a:ext cx="4053840" cy="4766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dirty="0" smtClean="0"/>
            <a:t>Cloud services configuration</a:t>
          </a:r>
          <a:endParaRPr lang="en-US" sz="1000" kern="1200" dirty="0"/>
        </a:p>
      </dsp:txBody>
      <dsp:txXfrm>
        <a:off x="23271" y="548982"/>
        <a:ext cx="4007298" cy="430157"/>
      </dsp:txXfrm>
    </dsp:sp>
    <dsp:sp modelId="{7160E4A2-05E5-4454-9B3E-63777A2C0EC4}">
      <dsp:nvSpPr>
        <dsp:cNvPr id="0" name=""/>
        <dsp:cNvSpPr/>
      </dsp:nvSpPr>
      <dsp:spPr>
        <a:xfrm>
          <a:off x="4053839" y="1050080"/>
          <a:ext cx="6080760" cy="476699"/>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endParaRPr lang="en-US" sz="900" kern="1200" dirty="0"/>
        </a:p>
        <a:p>
          <a:pPr marL="57150" lvl="1" indent="-57150" algn="l" defTabSz="400050">
            <a:lnSpc>
              <a:spcPct val="90000"/>
            </a:lnSpc>
            <a:spcBef>
              <a:spcPct val="0"/>
            </a:spcBef>
            <a:spcAft>
              <a:spcPct val="15000"/>
            </a:spcAft>
            <a:buChar char="••"/>
          </a:pPr>
          <a:r>
            <a:rPr lang="en-US" sz="900" kern="1200" dirty="0" smtClean="0"/>
            <a:t>Cloud-service for each VIP that is required by deployment</a:t>
          </a:r>
          <a:endParaRPr lang="en-US" sz="900" kern="1200" dirty="0"/>
        </a:p>
      </dsp:txBody>
      <dsp:txXfrm>
        <a:off x="4053839" y="1109667"/>
        <a:ext cx="5901998" cy="357525"/>
      </dsp:txXfrm>
    </dsp:sp>
    <dsp:sp modelId="{D52476F1-76B5-4587-8BC8-0270AE1B574E}">
      <dsp:nvSpPr>
        <dsp:cNvPr id="0" name=""/>
        <dsp:cNvSpPr/>
      </dsp:nvSpPr>
      <dsp:spPr>
        <a:xfrm>
          <a:off x="0" y="1050080"/>
          <a:ext cx="4053840" cy="4766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dirty="0" smtClean="0"/>
            <a:t>Federation server requirements for public and private IP addressing (DIP vs. VIP)</a:t>
          </a:r>
          <a:endParaRPr lang="en-US" sz="1000" kern="1200" dirty="0"/>
        </a:p>
      </dsp:txBody>
      <dsp:txXfrm>
        <a:off x="23271" y="1073351"/>
        <a:ext cx="4007298" cy="430157"/>
      </dsp:txXfrm>
    </dsp:sp>
    <dsp:sp modelId="{BB8A1175-C82D-4D61-AFE7-E6686B1DFED0}">
      <dsp:nvSpPr>
        <dsp:cNvPr id="0" name=""/>
        <dsp:cNvSpPr/>
      </dsp:nvSpPr>
      <dsp:spPr>
        <a:xfrm>
          <a:off x="4053839" y="1574449"/>
          <a:ext cx="6080760" cy="476699"/>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Resilience and fault tolerance </a:t>
          </a:r>
          <a:endParaRPr lang="en-US" sz="900" kern="1200" dirty="0"/>
        </a:p>
      </dsp:txBody>
      <dsp:txXfrm>
        <a:off x="4053839" y="1634036"/>
        <a:ext cx="5901998" cy="357525"/>
      </dsp:txXfrm>
    </dsp:sp>
    <dsp:sp modelId="{61955115-BE7A-41BE-A083-3D4BF53FDFA9}">
      <dsp:nvSpPr>
        <dsp:cNvPr id="0" name=""/>
        <dsp:cNvSpPr/>
      </dsp:nvSpPr>
      <dsp:spPr>
        <a:xfrm>
          <a:off x="0" y="1574449"/>
          <a:ext cx="4053840" cy="4766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dirty="0" smtClean="0"/>
            <a:t>Windows Server AD FS high availability configuration</a:t>
          </a:r>
          <a:endParaRPr lang="en-US" sz="1000" kern="1200" dirty="0"/>
        </a:p>
      </dsp:txBody>
      <dsp:txXfrm>
        <a:off x="23271" y="1597720"/>
        <a:ext cx="4007298" cy="430157"/>
      </dsp:txXfrm>
    </dsp:sp>
    <dsp:sp modelId="{E992AE35-EA88-4536-BC0E-7B4319E870B5}">
      <dsp:nvSpPr>
        <dsp:cNvPr id="0" name=""/>
        <dsp:cNvSpPr/>
      </dsp:nvSpPr>
      <dsp:spPr>
        <a:xfrm>
          <a:off x="4053839" y="2098818"/>
          <a:ext cx="6080760" cy="476699"/>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Seamlessly synchronizing on-premises schema extensions to Azure AD</a:t>
          </a:r>
          <a:endParaRPr lang="en-US" sz="900" kern="1200" dirty="0"/>
        </a:p>
      </dsp:txBody>
      <dsp:txXfrm>
        <a:off x="4053839" y="2158405"/>
        <a:ext cx="5901998" cy="357525"/>
      </dsp:txXfrm>
    </dsp:sp>
    <dsp:sp modelId="{665706F9-9502-46FB-A6CF-0F4C8B3A5581}">
      <dsp:nvSpPr>
        <dsp:cNvPr id="0" name=""/>
        <dsp:cNvSpPr/>
      </dsp:nvSpPr>
      <dsp:spPr>
        <a:xfrm>
          <a:off x="0" y="2098818"/>
          <a:ext cx="4053840" cy="4766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dirty="0" smtClean="0"/>
            <a:t>AD connector tool </a:t>
          </a:r>
          <a:endParaRPr lang="en-US" sz="1000" kern="1200" dirty="0"/>
        </a:p>
      </dsp:txBody>
      <dsp:txXfrm>
        <a:off x="23271" y="2122089"/>
        <a:ext cx="4007298" cy="430157"/>
      </dsp:txXfrm>
    </dsp:sp>
    <dsp:sp modelId="{F743F8F5-DA49-48FD-A98F-FC9FD81159A1}">
      <dsp:nvSpPr>
        <dsp:cNvPr id="0" name=""/>
        <dsp:cNvSpPr/>
      </dsp:nvSpPr>
      <dsp:spPr>
        <a:xfrm>
          <a:off x="4053839" y="2623188"/>
          <a:ext cx="6080760" cy="476699"/>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Alert parameters </a:t>
          </a:r>
          <a:endParaRPr lang="en-US" sz="900" kern="1200" dirty="0"/>
        </a:p>
        <a:p>
          <a:pPr marL="57150" lvl="1" indent="-57150" algn="l" defTabSz="400050">
            <a:lnSpc>
              <a:spcPct val="90000"/>
            </a:lnSpc>
            <a:spcBef>
              <a:spcPct val="0"/>
            </a:spcBef>
            <a:spcAft>
              <a:spcPct val="15000"/>
            </a:spcAft>
            <a:buChar char="••"/>
          </a:pPr>
          <a:r>
            <a:rPr lang="en-US" sz="900" kern="1200" dirty="0" smtClean="0"/>
            <a:t>Threshold level </a:t>
          </a:r>
          <a:endParaRPr lang="en-US" sz="900" kern="1200" dirty="0"/>
        </a:p>
      </dsp:txBody>
      <dsp:txXfrm>
        <a:off x="4053839" y="2682775"/>
        <a:ext cx="5901998" cy="357525"/>
      </dsp:txXfrm>
    </dsp:sp>
    <dsp:sp modelId="{B1F7B766-11A0-4858-BF43-8F5781A40128}">
      <dsp:nvSpPr>
        <dsp:cNvPr id="0" name=""/>
        <dsp:cNvSpPr/>
      </dsp:nvSpPr>
      <dsp:spPr>
        <a:xfrm>
          <a:off x="0" y="2623188"/>
          <a:ext cx="4053840" cy="4766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dirty="0" smtClean="0"/>
            <a:t>AD monitoring configuration</a:t>
          </a:r>
          <a:endParaRPr lang="en-US" sz="1000" kern="1200" dirty="0"/>
        </a:p>
      </dsp:txBody>
      <dsp:txXfrm>
        <a:off x="23271" y="2646459"/>
        <a:ext cx="4007298" cy="430157"/>
      </dsp:txXfrm>
    </dsp:sp>
    <dsp:sp modelId="{20DA790A-9CEB-41F3-8385-7B91913217AD}">
      <dsp:nvSpPr>
        <dsp:cNvPr id="0" name=""/>
        <dsp:cNvSpPr/>
      </dsp:nvSpPr>
      <dsp:spPr>
        <a:xfrm>
          <a:off x="4053839" y="3147557"/>
          <a:ext cx="6080760" cy="476699"/>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As per rollback plan specified</a:t>
          </a:r>
          <a:endParaRPr lang="en-US" sz="900" kern="1200" dirty="0"/>
        </a:p>
      </dsp:txBody>
      <dsp:txXfrm>
        <a:off x="4053839" y="3207144"/>
        <a:ext cx="5901998" cy="357525"/>
      </dsp:txXfrm>
    </dsp:sp>
    <dsp:sp modelId="{83613CEC-8F96-4CAF-8803-15CEDCC47609}">
      <dsp:nvSpPr>
        <dsp:cNvPr id="0" name=""/>
        <dsp:cNvSpPr/>
      </dsp:nvSpPr>
      <dsp:spPr>
        <a:xfrm>
          <a:off x="0" y="3147557"/>
          <a:ext cx="4053840" cy="4766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dirty="0" smtClean="0"/>
            <a:t>Rollback </a:t>
          </a:r>
          <a:endParaRPr lang="en-US" sz="1000" kern="1200" dirty="0"/>
        </a:p>
      </dsp:txBody>
      <dsp:txXfrm>
        <a:off x="23271" y="3170828"/>
        <a:ext cx="4007298" cy="430157"/>
      </dsp:txXfrm>
    </dsp:sp>
    <dsp:sp modelId="{D13F734D-E450-40E3-8496-B338E1C7C26E}">
      <dsp:nvSpPr>
        <dsp:cNvPr id="0" name=""/>
        <dsp:cNvSpPr/>
      </dsp:nvSpPr>
      <dsp:spPr>
        <a:xfrm>
          <a:off x="4053839" y="3671926"/>
          <a:ext cx="6080760" cy="476699"/>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Quest Recovery manager for AD or Commvault tool  </a:t>
          </a:r>
          <a:endParaRPr lang="en-US" sz="900" kern="1200" dirty="0"/>
        </a:p>
      </dsp:txBody>
      <dsp:txXfrm>
        <a:off x="4053839" y="3731513"/>
        <a:ext cx="5901998" cy="357525"/>
      </dsp:txXfrm>
    </dsp:sp>
    <dsp:sp modelId="{7608D8A7-6E61-4BA5-9B88-FD1BEB56AE63}">
      <dsp:nvSpPr>
        <dsp:cNvPr id="0" name=""/>
        <dsp:cNvSpPr/>
      </dsp:nvSpPr>
      <dsp:spPr>
        <a:xfrm>
          <a:off x="0" y="3671926"/>
          <a:ext cx="4053840" cy="4766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kern="1200" dirty="0" smtClean="0"/>
            <a:t>Disaster Recovery configuration</a:t>
          </a:r>
          <a:r>
            <a:rPr lang="en-US" sz="2400" kern="1200" dirty="0" smtClean="0"/>
            <a:t> </a:t>
          </a:r>
          <a:endParaRPr lang="en-US" sz="2400" kern="1200" dirty="0"/>
        </a:p>
      </dsp:txBody>
      <dsp:txXfrm>
        <a:off x="23271" y="3695197"/>
        <a:ext cx="4007298" cy="43015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FAE50-7037-43F6-900B-4B8E8A24CB01}">
      <dsp:nvSpPr>
        <dsp:cNvPr id="0" name=""/>
        <dsp:cNvSpPr/>
      </dsp:nvSpPr>
      <dsp:spPr>
        <a:xfrm rot="16200000">
          <a:off x="-1498592" y="1503540"/>
          <a:ext cx="4194730" cy="1187648"/>
        </a:xfrm>
        <a:prstGeom prst="flowChartManualOperation">
          <a:avLst/>
        </a:prstGeom>
        <a:solidFill>
          <a:srgbClr val="516D9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rtl="0">
            <a:lnSpc>
              <a:spcPct val="90000"/>
            </a:lnSpc>
            <a:spcBef>
              <a:spcPct val="0"/>
            </a:spcBef>
            <a:spcAft>
              <a:spcPct val="35000"/>
            </a:spcAft>
          </a:pPr>
          <a:r>
            <a:rPr lang="en-US" sz="1200" kern="1200" dirty="0" smtClean="0"/>
            <a:t>Inputs from the pilot test</a:t>
          </a:r>
          <a:endParaRPr lang="en-US" sz="1200" kern="1200" dirty="0"/>
        </a:p>
      </dsp:txBody>
      <dsp:txXfrm rot="5400000">
        <a:off x="4949" y="838945"/>
        <a:ext cx="1187648" cy="2516838"/>
      </dsp:txXfrm>
    </dsp:sp>
    <dsp:sp modelId="{7A0D472C-9BEE-4AC8-B23E-74231F12165D}">
      <dsp:nvSpPr>
        <dsp:cNvPr id="0" name=""/>
        <dsp:cNvSpPr/>
      </dsp:nvSpPr>
      <dsp:spPr>
        <a:xfrm rot="16200000">
          <a:off x="-221870" y="1503540"/>
          <a:ext cx="4194730" cy="1187648"/>
        </a:xfrm>
        <a:prstGeom prst="flowChartManualOperation">
          <a:avLst/>
        </a:prstGeom>
        <a:solidFill>
          <a:srgbClr val="516D9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7794" bIns="0" numCol="1" spcCol="1270" anchor="ctr" anchorCtr="0">
          <a:noAutofit/>
        </a:bodyPr>
        <a:lstStyle/>
        <a:p>
          <a:pPr lvl="0" algn="ctr" defTabSz="533400" rtl="0">
            <a:lnSpc>
              <a:spcPct val="90000"/>
            </a:lnSpc>
            <a:spcBef>
              <a:spcPct val="0"/>
            </a:spcBef>
            <a:spcAft>
              <a:spcPct val="35000"/>
            </a:spcAft>
          </a:pPr>
          <a:r>
            <a:rPr lang="en-US" sz="1200" kern="1200" dirty="0" smtClean="0"/>
            <a:t>Developing a detailed, end-to-end migration plan addressing all three states of a transformation: current, interim, and end-state</a:t>
          </a:r>
          <a:endParaRPr lang="en-US" sz="1200" kern="1200" dirty="0"/>
        </a:p>
      </dsp:txBody>
      <dsp:txXfrm rot="5400000">
        <a:off x="1281671" y="838945"/>
        <a:ext cx="1187648" cy="2516838"/>
      </dsp:txXfrm>
    </dsp:sp>
    <dsp:sp modelId="{3301352E-FC94-4826-A8F2-5CB7F0852AF9}">
      <dsp:nvSpPr>
        <dsp:cNvPr id="0" name=""/>
        <dsp:cNvSpPr/>
      </dsp:nvSpPr>
      <dsp:spPr>
        <a:xfrm rot="16200000">
          <a:off x="1054851" y="1503540"/>
          <a:ext cx="4194730" cy="1187648"/>
        </a:xfrm>
        <a:prstGeom prst="flowChartManualOperation">
          <a:avLst/>
        </a:prstGeom>
        <a:solidFill>
          <a:srgbClr val="516D9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7794" bIns="0" numCol="1" spcCol="1270" anchor="ctr" anchorCtr="0">
          <a:noAutofit/>
        </a:bodyPr>
        <a:lstStyle/>
        <a:p>
          <a:pPr lvl="0" algn="ctr" defTabSz="533400" rtl="0">
            <a:lnSpc>
              <a:spcPct val="90000"/>
            </a:lnSpc>
            <a:spcBef>
              <a:spcPct val="0"/>
            </a:spcBef>
            <a:spcAft>
              <a:spcPct val="35000"/>
            </a:spcAft>
          </a:pPr>
          <a:r>
            <a:rPr lang="en-US" sz="1200" kern="1200" dirty="0" smtClean="0"/>
            <a:t>Develop release strategy</a:t>
          </a:r>
          <a:endParaRPr lang="en-US" sz="1200" kern="1200" dirty="0"/>
        </a:p>
      </dsp:txBody>
      <dsp:txXfrm rot="5400000">
        <a:off x="2558392" y="838945"/>
        <a:ext cx="1187648" cy="2516838"/>
      </dsp:txXfrm>
    </dsp:sp>
    <dsp:sp modelId="{3F6D6552-8199-45BC-9B16-D58602EF1C24}">
      <dsp:nvSpPr>
        <dsp:cNvPr id="0" name=""/>
        <dsp:cNvSpPr/>
      </dsp:nvSpPr>
      <dsp:spPr>
        <a:xfrm rot="16200000">
          <a:off x="2331573" y="1503540"/>
          <a:ext cx="4194730" cy="1187648"/>
        </a:xfrm>
        <a:prstGeom prst="flowChartManualOperation">
          <a:avLst/>
        </a:prstGeom>
        <a:solidFill>
          <a:srgbClr val="516D9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0" rIns="69850" bIns="0" numCol="1" spcCol="1270" anchor="ctr" anchorCtr="0">
          <a:noAutofit/>
        </a:bodyPr>
        <a:lstStyle/>
        <a:p>
          <a:pPr lvl="0" algn="ctr" defTabSz="488950" rtl="0">
            <a:lnSpc>
              <a:spcPct val="90000"/>
            </a:lnSpc>
            <a:spcBef>
              <a:spcPct val="0"/>
            </a:spcBef>
            <a:spcAft>
              <a:spcPct val="35000"/>
            </a:spcAft>
          </a:pPr>
          <a:r>
            <a:rPr lang="en-US" sz="1100" kern="1200" dirty="0" smtClean="0"/>
            <a:t>Evaluating all options across the five dimensions of a migration project: network architecture, subscriber data, product and service feature sets, and operational support systems (OSS/BSS) </a:t>
          </a:r>
          <a:endParaRPr lang="en-US" sz="1100" kern="1200" dirty="0"/>
        </a:p>
      </dsp:txBody>
      <dsp:txXfrm rot="5400000">
        <a:off x="3835114" y="838945"/>
        <a:ext cx="1187648" cy="2516838"/>
      </dsp:txXfrm>
    </dsp:sp>
    <dsp:sp modelId="{2FCF1D33-2D58-4C8B-85A6-1500B20A2AF6}">
      <dsp:nvSpPr>
        <dsp:cNvPr id="0" name=""/>
        <dsp:cNvSpPr/>
      </dsp:nvSpPr>
      <dsp:spPr>
        <a:xfrm rot="16200000">
          <a:off x="3608296" y="1503540"/>
          <a:ext cx="4194730" cy="1187648"/>
        </a:xfrm>
        <a:prstGeom prst="flowChartManualOperation">
          <a:avLst/>
        </a:prstGeom>
        <a:solidFill>
          <a:srgbClr val="516D9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rtl="0">
            <a:lnSpc>
              <a:spcPct val="90000"/>
            </a:lnSpc>
            <a:spcBef>
              <a:spcPct val="0"/>
            </a:spcBef>
            <a:spcAft>
              <a:spcPct val="35000"/>
            </a:spcAft>
          </a:pPr>
          <a:r>
            <a:rPr lang="en-US" sz="1200" kern="1200" smtClean="0"/>
            <a:t>Managing the over-arching tasks and resources involved for the entire project lifecycle</a:t>
          </a:r>
          <a:endParaRPr lang="en-US" sz="1200" kern="1200"/>
        </a:p>
      </dsp:txBody>
      <dsp:txXfrm rot="5400000">
        <a:off x="5111837" y="838945"/>
        <a:ext cx="1187648" cy="2516838"/>
      </dsp:txXfrm>
    </dsp:sp>
    <dsp:sp modelId="{22A8C021-3BDE-4BB6-82A5-85C39C8B959B}">
      <dsp:nvSpPr>
        <dsp:cNvPr id="0" name=""/>
        <dsp:cNvSpPr/>
      </dsp:nvSpPr>
      <dsp:spPr>
        <a:xfrm rot="16200000">
          <a:off x="4885018" y="1503540"/>
          <a:ext cx="4194730" cy="1187648"/>
        </a:xfrm>
        <a:prstGeom prst="flowChartManualOperation">
          <a:avLst/>
        </a:prstGeom>
        <a:solidFill>
          <a:srgbClr val="516D9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rtl="0">
            <a:lnSpc>
              <a:spcPct val="90000"/>
            </a:lnSpc>
            <a:spcBef>
              <a:spcPct val="0"/>
            </a:spcBef>
            <a:spcAft>
              <a:spcPct val="35000"/>
            </a:spcAft>
          </a:pPr>
          <a:r>
            <a:rPr lang="en-US" sz="1200" kern="1200" dirty="0" smtClean="0"/>
            <a:t>Facilitating, communicating and managing the transformation across functional areas and internal departments of the organization and UAT</a:t>
          </a:r>
          <a:endParaRPr lang="en-US" sz="1200" kern="1200" dirty="0"/>
        </a:p>
      </dsp:txBody>
      <dsp:txXfrm rot="5400000">
        <a:off x="6388559" y="838945"/>
        <a:ext cx="1187648" cy="2516838"/>
      </dsp:txXfrm>
    </dsp:sp>
    <dsp:sp modelId="{7D223872-12FD-4459-982C-42456782CBB8}">
      <dsp:nvSpPr>
        <dsp:cNvPr id="0" name=""/>
        <dsp:cNvSpPr/>
      </dsp:nvSpPr>
      <dsp:spPr>
        <a:xfrm rot="16200000">
          <a:off x="6161740" y="1503540"/>
          <a:ext cx="4194730" cy="1187648"/>
        </a:xfrm>
        <a:prstGeom prst="flowChartManualOperation">
          <a:avLst/>
        </a:prstGeom>
        <a:solidFill>
          <a:srgbClr val="516D9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rtl="0">
            <a:lnSpc>
              <a:spcPct val="90000"/>
            </a:lnSpc>
            <a:spcBef>
              <a:spcPct val="0"/>
            </a:spcBef>
            <a:spcAft>
              <a:spcPct val="35000"/>
            </a:spcAft>
          </a:pPr>
          <a:r>
            <a:rPr lang="en-US" sz="1200" kern="1200" smtClean="0"/>
            <a:t>Providing cross-functional training and support to technical and operational staff</a:t>
          </a:r>
          <a:endParaRPr lang="en-US" sz="1200" kern="1200"/>
        </a:p>
      </dsp:txBody>
      <dsp:txXfrm rot="5400000">
        <a:off x="7665281" y="838945"/>
        <a:ext cx="1187648" cy="2516838"/>
      </dsp:txXfrm>
    </dsp:sp>
    <dsp:sp modelId="{2A2FCE71-9B4E-40C6-95FA-A2EBC5758B3F}">
      <dsp:nvSpPr>
        <dsp:cNvPr id="0" name=""/>
        <dsp:cNvSpPr/>
      </dsp:nvSpPr>
      <dsp:spPr>
        <a:xfrm rot="16200000">
          <a:off x="7438462" y="1503540"/>
          <a:ext cx="4194730" cy="1187648"/>
        </a:xfrm>
        <a:prstGeom prst="flowChartManualOperation">
          <a:avLst/>
        </a:prstGeom>
        <a:solidFill>
          <a:srgbClr val="516D9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rtl="0">
            <a:lnSpc>
              <a:spcPct val="90000"/>
            </a:lnSpc>
            <a:spcBef>
              <a:spcPct val="0"/>
            </a:spcBef>
            <a:spcAft>
              <a:spcPct val="35000"/>
            </a:spcAft>
          </a:pPr>
          <a:r>
            <a:rPr lang="en-US" sz="1200" kern="1200" smtClean="0"/>
            <a:t>Developing and implementing a risk mitigation, rollback and contingency plan specific to migration projects from technical, operational, and financial perspectives</a:t>
          </a:r>
          <a:endParaRPr lang="en-US" sz="1200" kern="1200"/>
        </a:p>
      </dsp:txBody>
      <dsp:txXfrm rot="5400000">
        <a:off x="8942003" y="838945"/>
        <a:ext cx="1187648" cy="251683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64151A-B885-4202-9DB4-33A8ACB504C5}">
      <dsp:nvSpPr>
        <dsp:cNvPr id="0" name=""/>
        <dsp:cNvSpPr/>
      </dsp:nvSpPr>
      <dsp:spPr>
        <a:xfrm>
          <a:off x="2" y="0"/>
          <a:ext cx="8839195" cy="328407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FAF0BF-3003-4F00-BA61-D707E84D72A5}">
      <dsp:nvSpPr>
        <dsp:cNvPr id="0" name=""/>
        <dsp:cNvSpPr/>
      </dsp:nvSpPr>
      <dsp:spPr>
        <a:xfrm>
          <a:off x="107" y="985223"/>
          <a:ext cx="1293509" cy="13136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smtClean="0"/>
            <a:t>Hyper care support</a:t>
          </a:r>
          <a:endParaRPr lang="en-US" sz="1200" kern="1200"/>
        </a:p>
      </dsp:txBody>
      <dsp:txXfrm>
        <a:off x="63251" y="1048367"/>
        <a:ext cx="1167221" cy="1187342"/>
      </dsp:txXfrm>
    </dsp:sp>
    <dsp:sp modelId="{404A6AFA-7C4C-4A1E-86C6-59D44ED91D67}">
      <dsp:nvSpPr>
        <dsp:cNvPr id="0" name=""/>
        <dsp:cNvSpPr/>
      </dsp:nvSpPr>
      <dsp:spPr>
        <a:xfrm>
          <a:off x="1509202" y="985223"/>
          <a:ext cx="1293509" cy="13136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smtClean="0"/>
            <a:t>Knowledge base &amp; guidelines</a:t>
          </a:r>
          <a:endParaRPr lang="en-US" sz="1200" kern="1200"/>
        </a:p>
      </dsp:txBody>
      <dsp:txXfrm>
        <a:off x="1572346" y="1048367"/>
        <a:ext cx="1167221" cy="1187342"/>
      </dsp:txXfrm>
    </dsp:sp>
    <dsp:sp modelId="{7CDA727E-FF4E-4FCF-8368-3282F23B26BF}">
      <dsp:nvSpPr>
        <dsp:cNvPr id="0" name=""/>
        <dsp:cNvSpPr/>
      </dsp:nvSpPr>
      <dsp:spPr>
        <a:xfrm>
          <a:off x="3018297" y="985223"/>
          <a:ext cx="1293509" cy="13136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smtClean="0"/>
            <a:t>Project closure document</a:t>
          </a:r>
          <a:endParaRPr lang="en-US" sz="1200" kern="1200"/>
        </a:p>
      </dsp:txBody>
      <dsp:txXfrm>
        <a:off x="3081441" y="1048367"/>
        <a:ext cx="1167221" cy="1187342"/>
      </dsp:txXfrm>
    </dsp:sp>
    <dsp:sp modelId="{0430776D-8446-4CC5-9AB0-AA059D7B9669}">
      <dsp:nvSpPr>
        <dsp:cNvPr id="0" name=""/>
        <dsp:cNvSpPr/>
      </dsp:nvSpPr>
      <dsp:spPr>
        <a:xfrm>
          <a:off x="4527392" y="985223"/>
          <a:ext cx="1293509" cy="13136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smtClean="0"/>
            <a:t>Lessons learned</a:t>
          </a:r>
          <a:endParaRPr lang="en-US" sz="1200" kern="1200"/>
        </a:p>
      </dsp:txBody>
      <dsp:txXfrm>
        <a:off x="4590536" y="1048367"/>
        <a:ext cx="1167221" cy="1187342"/>
      </dsp:txXfrm>
    </dsp:sp>
    <dsp:sp modelId="{5BA76736-D8D4-46DC-8A29-870C6EC4D4A5}">
      <dsp:nvSpPr>
        <dsp:cNvPr id="0" name=""/>
        <dsp:cNvSpPr/>
      </dsp:nvSpPr>
      <dsp:spPr>
        <a:xfrm>
          <a:off x="6036487" y="985223"/>
          <a:ext cx="1293509" cy="13136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smtClean="0"/>
            <a:t>Sync-up with all stake holders</a:t>
          </a:r>
          <a:endParaRPr lang="en-US" sz="1200" kern="1200"/>
        </a:p>
      </dsp:txBody>
      <dsp:txXfrm>
        <a:off x="6099631" y="1048367"/>
        <a:ext cx="1167221" cy="1187342"/>
      </dsp:txXfrm>
    </dsp:sp>
    <dsp:sp modelId="{4E3EC2AC-7F96-43CF-8B74-945252AFD5A0}">
      <dsp:nvSpPr>
        <dsp:cNvPr id="0" name=""/>
        <dsp:cNvSpPr/>
      </dsp:nvSpPr>
      <dsp:spPr>
        <a:xfrm>
          <a:off x="7545582" y="985223"/>
          <a:ext cx="1293509" cy="13136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dirty="0" smtClean="0"/>
            <a:t>KT/ Run book sign off documents</a:t>
          </a:r>
          <a:endParaRPr lang="en-US" sz="1200" kern="1200" dirty="0"/>
        </a:p>
      </dsp:txBody>
      <dsp:txXfrm>
        <a:off x="7608726" y="1048367"/>
        <a:ext cx="1167221" cy="11873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59A5E4-09F4-41BA-9BB9-C2EC374C3B75}">
      <dsp:nvSpPr>
        <dsp:cNvPr id="0" name=""/>
        <dsp:cNvSpPr/>
      </dsp:nvSpPr>
      <dsp:spPr>
        <a:xfrm>
          <a:off x="0" y="27208"/>
          <a:ext cx="10134600" cy="505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dirty="0" smtClean="0"/>
            <a:t>HCL is to assist in an evaluation of the current IT infrastructure and provide recommendations that will aid in the design, planning, and implementation of the Microsoft Active Directory infrastructure (AD). </a:t>
          </a:r>
          <a:endParaRPr lang="en-US" sz="1200" kern="1200" dirty="0"/>
        </a:p>
      </dsp:txBody>
      <dsp:txXfrm>
        <a:off x="24674" y="51882"/>
        <a:ext cx="10085252" cy="456092"/>
      </dsp:txXfrm>
    </dsp:sp>
    <dsp:sp modelId="{83D0F41A-FC0F-4D46-8D3C-3FBF6195D801}">
      <dsp:nvSpPr>
        <dsp:cNvPr id="0" name=""/>
        <dsp:cNvSpPr/>
      </dsp:nvSpPr>
      <dsp:spPr>
        <a:xfrm>
          <a:off x="0" y="610409"/>
          <a:ext cx="10134600" cy="505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dirty="0" smtClean="0"/>
            <a:t>HCL will also provide a scalable framework design and schema to integrate other technologies with the AD infrastructure. </a:t>
          </a:r>
          <a:endParaRPr lang="en-US" sz="1200" kern="1200" dirty="0"/>
        </a:p>
      </dsp:txBody>
      <dsp:txXfrm>
        <a:off x="24674" y="635083"/>
        <a:ext cx="10085252" cy="456092"/>
      </dsp:txXfrm>
    </dsp:sp>
    <dsp:sp modelId="{1863F048-2319-48FE-A8D2-7FAE0569B6D5}">
      <dsp:nvSpPr>
        <dsp:cNvPr id="0" name=""/>
        <dsp:cNvSpPr/>
      </dsp:nvSpPr>
      <dsp:spPr>
        <a:xfrm>
          <a:off x="0" y="1193609"/>
          <a:ext cx="10134600" cy="505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smtClean="0"/>
            <a:t>Roadmap for  Active Directory upgradation, migration, consolidation and cloudification will be directed by the support documents. </a:t>
          </a:r>
          <a:endParaRPr lang="en-US" sz="1200" kern="1200"/>
        </a:p>
      </dsp:txBody>
      <dsp:txXfrm>
        <a:off x="24674" y="1218283"/>
        <a:ext cx="10085252" cy="4560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7DE628-98C4-44D2-A695-68BB01DF6826}">
      <dsp:nvSpPr>
        <dsp:cNvPr id="0" name=""/>
        <dsp:cNvSpPr/>
      </dsp:nvSpPr>
      <dsp:spPr>
        <a:xfrm rot="16200000">
          <a:off x="-292065" y="296086"/>
          <a:ext cx="2180653" cy="1588479"/>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rtl="0">
            <a:lnSpc>
              <a:spcPct val="90000"/>
            </a:lnSpc>
            <a:spcBef>
              <a:spcPct val="0"/>
            </a:spcBef>
            <a:spcAft>
              <a:spcPct val="35000"/>
            </a:spcAft>
          </a:pPr>
          <a:r>
            <a:rPr lang="en-US" sz="1200" kern="1200" dirty="0" smtClean="0"/>
            <a:t>Enabling Active Directory associated roles and services</a:t>
          </a:r>
          <a:endParaRPr lang="en-US" sz="1200" kern="1200" dirty="0"/>
        </a:p>
      </dsp:txBody>
      <dsp:txXfrm rot="5400000">
        <a:off x="4022" y="436130"/>
        <a:ext cx="1588479" cy="1308391"/>
      </dsp:txXfrm>
    </dsp:sp>
    <dsp:sp modelId="{3D81E1A8-155A-471D-822F-7F0F0C7C4D4E}">
      <dsp:nvSpPr>
        <dsp:cNvPr id="0" name=""/>
        <dsp:cNvSpPr/>
      </dsp:nvSpPr>
      <dsp:spPr>
        <a:xfrm rot="16200000">
          <a:off x="1415549" y="296086"/>
          <a:ext cx="2180653" cy="1588479"/>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rtl="0">
            <a:lnSpc>
              <a:spcPct val="90000"/>
            </a:lnSpc>
            <a:spcBef>
              <a:spcPct val="0"/>
            </a:spcBef>
            <a:spcAft>
              <a:spcPct val="35000"/>
            </a:spcAft>
          </a:pPr>
          <a:r>
            <a:rPr lang="en-US" sz="1200" kern="1200" dirty="0" smtClean="0"/>
            <a:t>Active Directory standardization </a:t>
          </a:r>
          <a:endParaRPr lang="en-US" sz="1200" kern="1200" dirty="0"/>
        </a:p>
      </dsp:txBody>
      <dsp:txXfrm rot="5400000">
        <a:off x="1711636" y="436130"/>
        <a:ext cx="1588479" cy="1308391"/>
      </dsp:txXfrm>
    </dsp:sp>
    <dsp:sp modelId="{C365F173-9590-46D2-A77F-5C3818C52E26}">
      <dsp:nvSpPr>
        <dsp:cNvPr id="0" name=""/>
        <dsp:cNvSpPr/>
      </dsp:nvSpPr>
      <dsp:spPr>
        <a:xfrm rot="16200000">
          <a:off x="3123165" y="296086"/>
          <a:ext cx="2180653" cy="1588479"/>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rtl="0">
            <a:lnSpc>
              <a:spcPct val="90000"/>
            </a:lnSpc>
            <a:spcBef>
              <a:spcPct val="0"/>
            </a:spcBef>
            <a:spcAft>
              <a:spcPct val="35000"/>
            </a:spcAft>
          </a:pPr>
          <a:r>
            <a:rPr lang="en-US" sz="1200" kern="1200" smtClean="0"/>
            <a:t>Active Directory Upgradation or Migration</a:t>
          </a:r>
          <a:endParaRPr lang="en-US" sz="1200" kern="1200"/>
        </a:p>
      </dsp:txBody>
      <dsp:txXfrm rot="5400000">
        <a:off x="3419252" y="436130"/>
        <a:ext cx="1588479" cy="1308391"/>
      </dsp:txXfrm>
    </dsp:sp>
    <dsp:sp modelId="{40677FBA-F042-4BFE-84EF-0C0A1D8CFBCB}">
      <dsp:nvSpPr>
        <dsp:cNvPr id="0" name=""/>
        <dsp:cNvSpPr/>
      </dsp:nvSpPr>
      <dsp:spPr>
        <a:xfrm rot="16200000">
          <a:off x="4830781" y="296086"/>
          <a:ext cx="2180653" cy="1588479"/>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rtl="0">
            <a:lnSpc>
              <a:spcPct val="90000"/>
            </a:lnSpc>
            <a:spcBef>
              <a:spcPct val="0"/>
            </a:spcBef>
            <a:spcAft>
              <a:spcPct val="35000"/>
            </a:spcAft>
          </a:pPr>
          <a:r>
            <a:rPr lang="en-US" sz="1200" kern="1200" smtClean="0"/>
            <a:t>AD restructuring by merger and consolidation </a:t>
          </a:r>
          <a:endParaRPr lang="en-US" sz="1200" kern="1200"/>
        </a:p>
      </dsp:txBody>
      <dsp:txXfrm rot="5400000">
        <a:off x="5126868" y="436130"/>
        <a:ext cx="1588479" cy="1308391"/>
      </dsp:txXfrm>
    </dsp:sp>
    <dsp:sp modelId="{52D323ED-7DD6-4566-A3FB-2E032B323B74}">
      <dsp:nvSpPr>
        <dsp:cNvPr id="0" name=""/>
        <dsp:cNvSpPr/>
      </dsp:nvSpPr>
      <dsp:spPr>
        <a:xfrm rot="16200000">
          <a:off x="6538397" y="296086"/>
          <a:ext cx="2180653" cy="1588479"/>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rtl="0">
            <a:lnSpc>
              <a:spcPct val="90000"/>
            </a:lnSpc>
            <a:spcBef>
              <a:spcPct val="0"/>
            </a:spcBef>
            <a:spcAft>
              <a:spcPct val="35000"/>
            </a:spcAft>
          </a:pPr>
          <a:r>
            <a:rPr lang="en-US" sz="1200" kern="1200" smtClean="0"/>
            <a:t>Integrate Active directory with other directory services like Novel E directory etc.</a:t>
          </a:r>
          <a:endParaRPr lang="en-US" sz="1200" kern="1200"/>
        </a:p>
      </dsp:txBody>
      <dsp:txXfrm rot="5400000">
        <a:off x="6834484" y="436130"/>
        <a:ext cx="1588479" cy="1308391"/>
      </dsp:txXfrm>
    </dsp:sp>
    <dsp:sp modelId="{FB6BD5E6-B7E8-42DF-8F53-106D2BAEF74F}">
      <dsp:nvSpPr>
        <dsp:cNvPr id="0" name=""/>
        <dsp:cNvSpPr/>
      </dsp:nvSpPr>
      <dsp:spPr>
        <a:xfrm rot="16200000">
          <a:off x="8246012" y="296086"/>
          <a:ext cx="2180653" cy="1588479"/>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rtl="0">
            <a:lnSpc>
              <a:spcPct val="90000"/>
            </a:lnSpc>
            <a:spcBef>
              <a:spcPct val="0"/>
            </a:spcBef>
            <a:spcAft>
              <a:spcPct val="35000"/>
            </a:spcAft>
          </a:pPr>
          <a:r>
            <a:rPr lang="en-US" sz="1200" kern="1200" smtClean="0"/>
            <a:t>On premise active directory schema extension onto the cloud</a:t>
          </a:r>
          <a:endParaRPr lang="en-US" sz="1200" kern="1200"/>
        </a:p>
      </dsp:txBody>
      <dsp:txXfrm rot="5400000">
        <a:off x="8542099" y="436130"/>
        <a:ext cx="1588479" cy="13083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387B5-5F69-4208-9416-3A66BC991B85}">
      <dsp:nvSpPr>
        <dsp:cNvPr id="0" name=""/>
        <dsp:cNvSpPr/>
      </dsp:nvSpPr>
      <dsp:spPr>
        <a:xfrm>
          <a:off x="0" y="4967"/>
          <a:ext cx="10134600" cy="4574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dirty="0" smtClean="0"/>
            <a:t>This phase comprises of Assessment and data gathering of source and target domain. Data will be gathered as per the business requirements and technical goals. </a:t>
          </a:r>
          <a:endParaRPr lang="en-US" sz="1200" kern="1200" dirty="0"/>
        </a:p>
      </dsp:txBody>
      <dsp:txXfrm>
        <a:off x="22332" y="27299"/>
        <a:ext cx="10089936" cy="412806"/>
      </dsp:txXfrm>
    </dsp:sp>
    <dsp:sp modelId="{2D6E85FB-6425-43EE-BD98-66F073F18DD1}">
      <dsp:nvSpPr>
        <dsp:cNvPr id="0" name=""/>
        <dsp:cNvSpPr/>
      </dsp:nvSpPr>
      <dsp:spPr>
        <a:xfrm>
          <a:off x="0" y="528677"/>
          <a:ext cx="10134600" cy="4574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dirty="0" smtClean="0"/>
            <a:t>To understand the current state of the Active Directory (AD) environment, necessary data will be gathered from source as well as target environment for analysis and planning. </a:t>
          </a:r>
          <a:endParaRPr lang="en-US" sz="1200" kern="1200" dirty="0"/>
        </a:p>
      </dsp:txBody>
      <dsp:txXfrm>
        <a:off x="22332" y="551009"/>
        <a:ext cx="10089936" cy="4128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EF59A-EFE3-4CEE-B337-26EFDADA89B5}">
      <dsp:nvSpPr>
        <dsp:cNvPr id="0" name=""/>
        <dsp:cNvSpPr/>
      </dsp:nvSpPr>
      <dsp:spPr>
        <a:xfrm>
          <a:off x="0" y="479"/>
          <a:ext cx="10134600" cy="2931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t>Seamlessly synchronizing on-premises schema extensions to Azure AD or AWS.</a:t>
          </a:r>
          <a:endParaRPr lang="en-US" sz="1100" kern="1200" dirty="0"/>
        </a:p>
      </dsp:txBody>
      <dsp:txXfrm>
        <a:off x="14310" y="14789"/>
        <a:ext cx="10105980" cy="264521"/>
      </dsp:txXfrm>
    </dsp:sp>
    <dsp:sp modelId="{A0ED2640-A4B1-44F1-8CE8-9A34AB0BD03D}">
      <dsp:nvSpPr>
        <dsp:cNvPr id="0" name=""/>
        <dsp:cNvSpPr/>
      </dsp:nvSpPr>
      <dsp:spPr>
        <a:xfrm>
          <a:off x="0" y="304786"/>
          <a:ext cx="10134600" cy="2931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444500" rtl="0">
            <a:lnSpc>
              <a:spcPct val="90000"/>
            </a:lnSpc>
            <a:spcBef>
              <a:spcPct val="0"/>
            </a:spcBef>
            <a:spcAft>
              <a:spcPct val="35000"/>
            </a:spcAft>
          </a:pPr>
          <a:r>
            <a:rPr lang="en-US" sz="1000" kern="1200" dirty="0" smtClean="0"/>
            <a:t>Smooth consolidation of Active Directory (AD) using Binary tree -AD migrator or Quest migration manager during business merger and acquisition. Parameters like politics, cost justification and complexity will be considered during AD consolidation. </a:t>
          </a:r>
          <a:endParaRPr lang="en-US" sz="1000" kern="1200" dirty="0"/>
        </a:p>
      </dsp:txBody>
      <dsp:txXfrm>
        <a:off x="14310" y="319096"/>
        <a:ext cx="10105980" cy="264521"/>
      </dsp:txXfrm>
    </dsp:sp>
    <dsp:sp modelId="{32BCC49E-9E48-404B-B2FB-ED00B5675D85}">
      <dsp:nvSpPr>
        <dsp:cNvPr id="0" name=""/>
        <dsp:cNvSpPr/>
      </dsp:nvSpPr>
      <dsp:spPr>
        <a:xfrm>
          <a:off x="0" y="609092"/>
          <a:ext cx="10134600" cy="2931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t>To enhance capabilities by introducing latest services and features associated with the Active Directory 2016. </a:t>
          </a:r>
          <a:endParaRPr lang="en-US" sz="1100" kern="1200" dirty="0"/>
        </a:p>
      </dsp:txBody>
      <dsp:txXfrm>
        <a:off x="14310" y="623402"/>
        <a:ext cx="10105980" cy="264521"/>
      </dsp:txXfrm>
    </dsp:sp>
    <dsp:sp modelId="{052411FF-162F-44EC-A21F-19B2631BB975}">
      <dsp:nvSpPr>
        <dsp:cNvPr id="0" name=""/>
        <dsp:cNvSpPr/>
      </dsp:nvSpPr>
      <dsp:spPr>
        <a:xfrm>
          <a:off x="0" y="904901"/>
          <a:ext cx="10134600" cy="2931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t>Active Directory higher functional level / 2016 in post migration of legacy AD environment.  </a:t>
          </a:r>
          <a:endParaRPr lang="en-US" sz="1100" kern="1200" dirty="0"/>
        </a:p>
      </dsp:txBody>
      <dsp:txXfrm>
        <a:off x="14310" y="919211"/>
        <a:ext cx="10105980" cy="264521"/>
      </dsp:txXfrm>
    </dsp:sp>
    <dsp:sp modelId="{49BFCB0B-430B-4F58-8B03-A2C2A602F709}">
      <dsp:nvSpPr>
        <dsp:cNvPr id="0" name=""/>
        <dsp:cNvSpPr/>
      </dsp:nvSpPr>
      <dsp:spPr>
        <a:xfrm>
          <a:off x="0" y="1217706"/>
          <a:ext cx="10134600" cy="2931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t>To secure access to specific corporate applications and resources. To make operational management easier.</a:t>
          </a:r>
          <a:endParaRPr lang="en-US" sz="1100" kern="1200" dirty="0"/>
        </a:p>
      </dsp:txBody>
      <dsp:txXfrm>
        <a:off x="14310" y="1232016"/>
        <a:ext cx="10105980" cy="264521"/>
      </dsp:txXfrm>
    </dsp:sp>
    <dsp:sp modelId="{7987DC43-14FD-4656-8AD6-E908D99340EB}">
      <dsp:nvSpPr>
        <dsp:cNvPr id="0" name=""/>
        <dsp:cNvSpPr/>
      </dsp:nvSpPr>
      <dsp:spPr>
        <a:xfrm>
          <a:off x="0" y="1522013"/>
          <a:ext cx="10134600" cy="2931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smtClean="0"/>
            <a:t>Enabling of IAM like single sign on, multifactor authentication etc.  </a:t>
          </a:r>
          <a:endParaRPr lang="en-US" sz="1100" kern="1200"/>
        </a:p>
      </dsp:txBody>
      <dsp:txXfrm>
        <a:off x="14310" y="1536323"/>
        <a:ext cx="10105980" cy="26452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C42A5B-0A01-4C7F-AD40-E6795E748463}">
      <dsp:nvSpPr>
        <dsp:cNvPr id="0" name=""/>
        <dsp:cNvSpPr/>
      </dsp:nvSpPr>
      <dsp:spPr>
        <a:xfrm>
          <a:off x="2398" y="0"/>
          <a:ext cx="2354023" cy="507843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0" kern="1200" dirty="0" smtClean="0"/>
            <a:t>Active Directory </a:t>
          </a:r>
        </a:p>
        <a:p>
          <a:pPr lvl="0" algn="ctr" defTabSz="622300">
            <a:lnSpc>
              <a:spcPct val="90000"/>
            </a:lnSpc>
            <a:spcBef>
              <a:spcPct val="0"/>
            </a:spcBef>
            <a:spcAft>
              <a:spcPct val="35000"/>
            </a:spcAft>
          </a:pPr>
          <a:r>
            <a:rPr lang="en-US" sz="1400" b="0" kern="1200" dirty="0" smtClean="0"/>
            <a:t>New Services</a:t>
          </a:r>
          <a:endParaRPr lang="en-US" sz="1400" b="0" kern="1200" dirty="0"/>
        </a:p>
      </dsp:txBody>
      <dsp:txXfrm>
        <a:off x="2398" y="0"/>
        <a:ext cx="2354023" cy="1523530"/>
      </dsp:txXfrm>
    </dsp:sp>
    <dsp:sp modelId="{4E0D583A-CF7E-498F-9282-654F4D15E2C8}">
      <dsp:nvSpPr>
        <dsp:cNvPr id="0" name=""/>
        <dsp:cNvSpPr/>
      </dsp:nvSpPr>
      <dsp:spPr>
        <a:xfrm>
          <a:off x="237801" y="1364833"/>
          <a:ext cx="1883218" cy="739820"/>
        </a:xfrm>
        <a:prstGeom prst="roundRect">
          <a:avLst>
            <a:gd name="adj" fmla="val 10000"/>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a:lnSpc>
              <a:spcPct val="90000"/>
            </a:lnSpc>
            <a:spcBef>
              <a:spcPct val="0"/>
            </a:spcBef>
            <a:spcAft>
              <a:spcPct val="35000"/>
            </a:spcAft>
          </a:pPr>
          <a:r>
            <a:rPr lang="en-US" sz="1000" b="1" kern="1200" dirty="0" smtClean="0"/>
            <a:t>Active Directory Domain Service,  Active Directory DNS / standard DNS/ DMZ DNS 2012R2, 2016</a:t>
          </a:r>
          <a:endParaRPr lang="en-US" sz="1000" b="1" kern="1200" dirty="0"/>
        </a:p>
      </dsp:txBody>
      <dsp:txXfrm>
        <a:off x="259470" y="1386502"/>
        <a:ext cx="1839880" cy="696482"/>
      </dsp:txXfrm>
    </dsp:sp>
    <dsp:sp modelId="{C73EABA6-7FD1-4C9A-B538-4243D5C6E986}">
      <dsp:nvSpPr>
        <dsp:cNvPr id="0" name=""/>
        <dsp:cNvSpPr/>
      </dsp:nvSpPr>
      <dsp:spPr>
        <a:xfrm>
          <a:off x="237801" y="2218471"/>
          <a:ext cx="1883218" cy="739820"/>
        </a:xfrm>
        <a:prstGeom prst="roundRect">
          <a:avLst>
            <a:gd name="adj" fmla="val 10000"/>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a:lnSpc>
              <a:spcPct val="90000"/>
            </a:lnSpc>
            <a:spcBef>
              <a:spcPct val="0"/>
            </a:spcBef>
            <a:spcAft>
              <a:spcPct val="35000"/>
            </a:spcAft>
          </a:pPr>
          <a:r>
            <a:rPr lang="en-US" sz="1000" b="1" kern="1200" dirty="0" smtClean="0"/>
            <a:t>DHCP (Fault tolerance or Hot standby) 2012R2/2016</a:t>
          </a:r>
          <a:endParaRPr lang="en-US" sz="1000" b="1" kern="1200" dirty="0"/>
        </a:p>
      </dsp:txBody>
      <dsp:txXfrm>
        <a:off x="259470" y="2240140"/>
        <a:ext cx="1839880" cy="696482"/>
      </dsp:txXfrm>
    </dsp:sp>
    <dsp:sp modelId="{BF49C4B0-3A53-4106-9055-70CAAC9B905C}">
      <dsp:nvSpPr>
        <dsp:cNvPr id="0" name=""/>
        <dsp:cNvSpPr/>
      </dsp:nvSpPr>
      <dsp:spPr>
        <a:xfrm>
          <a:off x="237801" y="3072110"/>
          <a:ext cx="1883218" cy="739820"/>
        </a:xfrm>
        <a:prstGeom prst="roundRect">
          <a:avLst>
            <a:gd name="adj" fmla="val 10000"/>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a:lnSpc>
              <a:spcPct val="90000"/>
            </a:lnSpc>
            <a:spcBef>
              <a:spcPct val="0"/>
            </a:spcBef>
            <a:spcAft>
              <a:spcPct val="35000"/>
            </a:spcAft>
          </a:pPr>
          <a:r>
            <a:rPr lang="en-US" sz="1000" b="1" kern="1200" dirty="0" smtClean="0"/>
            <a:t>Standard DFS / Domain based DFS 2012R2/2016 </a:t>
          </a:r>
          <a:endParaRPr lang="en-US" sz="1000" b="1" kern="1200" dirty="0"/>
        </a:p>
      </dsp:txBody>
      <dsp:txXfrm>
        <a:off x="259470" y="3093779"/>
        <a:ext cx="1839880" cy="696482"/>
      </dsp:txXfrm>
    </dsp:sp>
    <dsp:sp modelId="{C840D080-742A-422D-B871-29DF772140C9}">
      <dsp:nvSpPr>
        <dsp:cNvPr id="0" name=""/>
        <dsp:cNvSpPr/>
      </dsp:nvSpPr>
      <dsp:spPr>
        <a:xfrm>
          <a:off x="237801" y="3925748"/>
          <a:ext cx="1883218" cy="739820"/>
        </a:xfrm>
        <a:prstGeom prst="roundRect">
          <a:avLst>
            <a:gd name="adj" fmla="val 10000"/>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a:lnSpc>
              <a:spcPct val="90000"/>
            </a:lnSpc>
            <a:spcBef>
              <a:spcPct val="0"/>
            </a:spcBef>
            <a:spcAft>
              <a:spcPct val="35000"/>
            </a:spcAft>
          </a:pPr>
          <a:r>
            <a:rPr lang="en-US" sz="1000" b="1" kern="1200" dirty="0" smtClean="0"/>
            <a:t>ADFS 3.0/4.0 </a:t>
          </a:r>
          <a:endParaRPr lang="en-US" sz="1000" b="1" kern="1200" dirty="0"/>
        </a:p>
      </dsp:txBody>
      <dsp:txXfrm>
        <a:off x="259470" y="3947417"/>
        <a:ext cx="1839880" cy="696482"/>
      </dsp:txXfrm>
    </dsp:sp>
    <dsp:sp modelId="{2C9B02CF-8051-47D1-8EB4-FC073978CF4D}">
      <dsp:nvSpPr>
        <dsp:cNvPr id="0" name=""/>
        <dsp:cNvSpPr/>
      </dsp:nvSpPr>
      <dsp:spPr>
        <a:xfrm>
          <a:off x="2532974" y="0"/>
          <a:ext cx="2354023" cy="507843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0" kern="1200" dirty="0" smtClean="0"/>
            <a:t>Active Directory </a:t>
          </a:r>
        </a:p>
        <a:p>
          <a:pPr lvl="0" algn="ctr" defTabSz="622300">
            <a:lnSpc>
              <a:spcPct val="90000"/>
            </a:lnSpc>
            <a:spcBef>
              <a:spcPct val="0"/>
            </a:spcBef>
            <a:spcAft>
              <a:spcPct val="35000"/>
            </a:spcAft>
          </a:pPr>
          <a:r>
            <a:rPr lang="en-US" sz="1400" b="0" kern="1200" dirty="0" smtClean="0"/>
            <a:t>Service up-gradation / Migration</a:t>
          </a:r>
          <a:endParaRPr lang="en-US" sz="1400" b="0" kern="1200" dirty="0"/>
        </a:p>
      </dsp:txBody>
      <dsp:txXfrm>
        <a:off x="2532974" y="0"/>
        <a:ext cx="2354023" cy="1523530"/>
      </dsp:txXfrm>
    </dsp:sp>
    <dsp:sp modelId="{5522A66F-D7FF-42E2-936F-B1CFCC1635E9}">
      <dsp:nvSpPr>
        <dsp:cNvPr id="0" name=""/>
        <dsp:cNvSpPr/>
      </dsp:nvSpPr>
      <dsp:spPr>
        <a:xfrm>
          <a:off x="2768376" y="1398368"/>
          <a:ext cx="1883218" cy="587504"/>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a:lnSpc>
              <a:spcPct val="90000"/>
            </a:lnSpc>
            <a:spcBef>
              <a:spcPct val="0"/>
            </a:spcBef>
            <a:spcAft>
              <a:spcPct val="35000"/>
            </a:spcAft>
          </a:pPr>
          <a:r>
            <a:rPr lang="en-US" sz="1000" b="1" kern="1200" dirty="0" smtClean="0"/>
            <a:t>Active directory migration from  2003/2008 to 2012R2/2016</a:t>
          </a:r>
          <a:endParaRPr lang="en-US" sz="1000" b="1" kern="1200" dirty="0"/>
        </a:p>
      </dsp:txBody>
      <dsp:txXfrm>
        <a:off x="2785583" y="1415575"/>
        <a:ext cx="1848804" cy="553090"/>
      </dsp:txXfrm>
    </dsp:sp>
    <dsp:sp modelId="{C26DBAEA-B1C0-4465-AFC3-3BBC3A82D27E}">
      <dsp:nvSpPr>
        <dsp:cNvPr id="0" name=""/>
        <dsp:cNvSpPr/>
      </dsp:nvSpPr>
      <dsp:spPr>
        <a:xfrm>
          <a:off x="2768376" y="2076257"/>
          <a:ext cx="1883218" cy="587504"/>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a:lnSpc>
              <a:spcPct val="90000"/>
            </a:lnSpc>
            <a:spcBef>
              <a:spcPct val="0"/>
            </a:spcBef>
            <a:spcAft>
              <a:spcPct val="35000"/>
            </a:spcAft>
          </a:pPr>
          <a:r>
            <a:rPr lang="en-US" sz="1000" b="1" kern="1200" dirty="0" smtClean="0"/>
            <a:t>DFS 2000/2008/2012 to DFS 2016</a:t>
          </a:r>
          <a:endParaRPr lang="en-US" sz="1000" b="1" kern="1200" dirty="0"/>
        </a:p>
      </dsp:txBody>
      <dsp:txXfrm>
        <a:off x="2785583" y="2093464"/>
        <a:ext cx="1848804" cy="553090"/>
      </dsp:txXfrm>
    </dsp:sp>
    <dsp:sp modelId="{1637E981-B6C1-4AA1-A2AD-BA8C0556D753}">
      <dsp:nvSpPr>
        <dsp:cNvPr id="0" name=""/>
        <dsp:cNvSpPr/>
      </dsp:nvSpPr>
      <dsp:spPr>
        <a:xfrm>
          <a:off x="2768376" y="2754147"/>
          <a:ext cx="1883218" cy="587504"/>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a:lnSpc>
              <a:spcPct val="90000"/>
            </a:lnSpc>
            <a:spcBef>
              <a:spcPct val="0"/>
            </a:spcBef>
            <a:spcAft>
              <a:spcPct val="35000"/>
            </a:spcAft>
          </a:pPr>
          <a:r>
            <a:rPr lang="en-US" sz="1000" b="1" kern="1200" dirty="0" smtClean="0"/>
            <a:t>DHCP 2003/2008 to DHCP 2012R2/2016</a:t>
          </a:r>
          <a:endParaRPr lang="en-US" sz="1000" b="1" kern="1200" dirty="0"/>
        </a:p>
      </dsp:txBody>
      <dsp:txXfrm>
        <a:off x="2785583" y="2771354"/>
        <a:ext cx="1848804" cy="553090"/>
      </dsp:txXfrm>
    </dsp:sp>
    <dsp:sp modelId="{33C54049-6AFB-4C17-969E-8B342D50DB54}">
      <dsp:nvSpPr>
        <dsp:cNvPr id="0" name=""/>
        <dsp:cNvSpPr/>
      </dsp:nvSpPr>
      <dsp:spPr>
        <a:xfrm>
          <a:off x="2768376" y="3432036"/>
          <a:ext cx="1883218" cy="587504"/>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a:lnSpc>
              <a:spcPct val="90000"/>
            </a:lnSpc>
            <a:spcBef>
              <a:spcPct val="0"/>
            </a:spcBef>
            <a:spcAft>
              <a:spcPct val="35000"/>
            </a:spcAft>
          </a:pPr>
          <a:r>
            <a:rPr lang="en-US" sz="1000" b="1" kern="1200" dirty="0" smtClean="0"/>
            <a:t>ADFS 2.0/3.0 to ADFS 4.0</a:t>
          </a:r>
          <a:endParaRPr lang="en-US" sz="1000" b="1" kern="1200" dirty="0"/>
        </a:p>
      </dsp:txBody>
      <dsp:txXfrm>
        <a:off x="2785583" y="3449243"/>
        <a:ext cx="1848804" cy="553090"/>
      </dsp:txXfrm>
    </dsp:sp>
    <dsp:sp modelId="{E2228E71-015E-4075-954B-55BEAD587B9E}">
      <dsp:nvSpPr>
        <dsp:cNvPr id="0" name=""/>
        <dsp:cNvSpPr/>
      </dsp:nvSpPr>
      <dsp:spPr>
        <a:xfrm>
          <a:off x="2768376" y="4109926"/>
          <a:ext cx="1883218" cy="587504"/>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a:lnSpc>
              <a:spcPct val="90000"/>
            </a:lnSpc>
            <a:spcBef>
              <a:spcPct val="0"/>
            </a:spcBef>
            <a:spcAft>
              <a:spcPct val="35000"/>
            </a:spcAft>
          </a:pPr>
          <a:r>
            <a:rPr lang="en-US" sz="1000" b="1" kern="1200" dirty="0" smtClean="0"/>
            <a:t>File server migration  2003/2008 to 2012R2/2016</a:t>
          </a:r>
          <a:endParaRPr lang="en-US" sz="1000" b="1" kern="1200" dirty="0"/>
        </a:p>
      </dsp:txBody>
      <dsp:txXfrm>
        <a:off x="2785583" y="4127133"/>
        <a:ext cx="1848804" cy="553090"/>
      </dsp:txXfrm>
    </dsp:sp>
    <dsp:sp modelId="{87519F35-F290-4134-9AEE-BD4C03CC37EB}">
      <dsp:nvSpPr>
        <dsp:cNvPr id="0" name=""/>
        <dsp:cNvSpPr/>
      </dsp:nvSpPr>
      <dsp:spPr>
        <a:xfrm>
          <a:off x="5063549" y="0"/>
          <a:ext cx="2354023" cy="507843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0" kern="1200" dirty="0" smtClean="0"/>
            <a:t>Active Directory </a:t>
          </a:r>
        </a:p>
        <a:p>
          <a:pPr lvl="0" algn="ctr" defTabSz="622300">
            <a:lnSpc>
              <a:spcPct val="90000"/>
            </a:lnSpc>
            <a:spcBef>
              <a:spcPct val="0"/>
            </a:spcBef>
            <a:spcAft>
              <a:spcPct val="35000"/>
            </a:spcAft>
          </a:pPr>
          <a:r>
            <a:rPr lang="en-US" sz="1400" b="0" kern="1200" dirty="0" smtClean="0"/>
            <a:t>Merger &amp; Acquisition</a:t>
          </a:r>
          <a:endParaRPr lang="en-US" sz="1400" b="0" kern="1200" dirty="0"/>
        </a:p>
      </dsp:txBody>
      <dsp:txXfrm>
        <a:off x="5063549" y="0"/>
        <a:ext cx="2354023" cy="1523530"/>
      </dsp:txXfrm>
    </dsp:sp>
    <dsp:sp modelId="{FCA4DDBF-37BE-4C07-8562-83F00676D10F}">
      <dsp:nvSpPr>
        <dsp:cNvPr id="0" name=""/>
        <dsp:cNvSpPr/>
      </dsp:nvSpPr>
      <dsp:spPr>
        <a:xfrm>
          <a:off x="5298952" y="1364833"/>
          <a:ext cx="1883218" cy="739820"/>
        </a:xfrm>
        <a:prstGeom prst="roundRect">
          <a:avLst>
            <a:gd name="adj" fmla="val 10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a:lnSpc>
              <a:spcPct val="90000"/>
            </a:lnSpc>
            <a:spcBef>
              <a:spcPct val="0"/>
            </a:spcBef>
            <a:spcAft>
              <a:spcPct val="35000"/>
            </a:spcAft>
          </a:pPr>
          <a:r>
            <a:rPr lang="en-US" sz="1000" b="1" kern="1200" dirty="0" smtClean="0"/>
            <a:t>AD Domain consolidation</a:t>
          </a:r>
          <a:endParaRPr lang="en-US" sz="1000" b="1" kern="1200" dirty="0"/>
        </a:p>
      </dsp:txBody>
      <dsp:txXfrm>
        <a:off x="5320621" y="1386502"/>
        <a:ext cx="1839880" cy="696482"/>
      </dsp:txXfrm>
    </dsp:sp>
    <dsp:sp modelId="{839D749B-882A-4DEF-9BD3-8177F1DDAA80}">
      <dsp:nvSpPr>
        <dsp:cNvPr id="0" name=""/>
        <dsp:cNvSpPr/>
      </dsp:nvSpPr>
      <dsp:spPr>
        <a:xfrm>
          <a:off x="5298952" y="2218471"/>
          <a:ext cx="1883218" cy="739820"/>
        </a:xfrm>
        <a:prstGeom prst="roundRect">
          <a:avLst>
            <a:gd name="adj" fmla="val 10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a:lnSpc>
              <a:spcPct val="90000"/>
            </a:lnSpc>
            <a:spcBef>
              <a:spcPct val="0"/>
            </a:spcBef>
            <a:spcAft>
              <a:spcPct val="35000"/>
            </a:spcAft>
          </a:pPr>
          <a:r>
            <a:rPr lang="en-US" sz="1000" b="1" kern="1200" dirty="0" smtClean="0"/>
            <a:t>AD Forest consolidation</a:t>
          </a:r>
          <a:endParaRPr lang="en-US" sz="1000" b="1" kern="1200" dirty="0"/>
        </a:p>
      </dsp:txBody>
      <dsp:txXfrm>
        <a:off x="5320621" y="2240140"/>
        <a:ext cx="1839880" cy="696482"/>
      </dsp:txXfrm>
    </dsp:sp>
    <dsp:sp modelId="{35DFAA4A-9DAD-46AB-B7B5-26683F7E1C5E}">
      <dsp:nvSpPr>
        <dsp:cNvPr id="0" name=""/>
        <dsp:cNvSpPr/>
      </dsp:nvSpPr>
      <dsp:spPr>
        <a:xfrm>
          <a:off x="5298952" y="3072110"/>
          <a:ext cx="1883218" cy="739820"/>
        </a:xfrm>
        <a:prstGeom prst="roundRect">
          <a:avLst>
            <a:gd name="adj" fmla="val 10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a:lnSpc>
              <a:spcPct val="90000"/>
            </a:lnSpc>
            <a:spcBef>
              <a:spcPct val="0"/>
            </a:spcBef>
            <a:spcAft>
              <a:spcPct val="35000"/>
            </a:spcAft>
          </a:pPr>
          <a:r>
            <a:rPr lang="en-US" sz="1000" b="1" kern="1200" dirty="0" smtClean="0"/>
            <a:t>Merger of Active directory </a:t>
          </a:r>
          <a:endParaRPr lang="en-US" sz="1000" b="1" kern="1200" dirty="0"/>
        </a:p>
      </dsp:txBody>
      <dsp:txXfrm>
        <a:off x="5320621" y="3093779"/>
        <a:ext cx="1839880" cy="696482"/>
      </dsp:txXfrm>
    </dsp:sp>
    <dsp:sp modelId="{F548AE89-2694-4082-AD3D-DCC2C68732CA}">
      <dsp:nvSpPr>
        <dsp:cNvPr id="0" name=""/>
        <dsp:cNvSpPr/>
      </dsp:nvSpPr>
      <dsp:spPr>
        <a:xfrm>
          <a:off x="5298952" y="3925748"/>
          <a:ext cx="1883218" cy="739820"/>
        </a:xfrm>
        <a:prstGeom prst="roundRect">
          <a:avLst>
            <a:gd name="adj" fmla="val 10000"/>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a:lnSpc>
              <a:spcPct val="90000"/>
            </a:lnSpc>
            <a:spcBef>
              <a:spcPct val="0"/>
            </a:spcBef>
            <a:spcAft>
              <a:spcPct val="35000"/>
            </a:spcAft>
          </a:pPr>
          <a:r>
            <a:rPr lang="en-US" sz="1000" b="1" kern="1200" dirty="0" smtClean="0"/>
            <a:t>Active directory merger with </a:t>
          </a:r>
          <a:endParaRPr lang="en-US" sz="1000" b="1" kern="1200" dirty="0"/>
        </a:p>
      </dsp:txBody>
      <dsp:txXfrm>
        <a:off x="5320621" y="3947417"/>
        <a:ext cx="1839880" cy="696482"/>
      </dsp:txXfrm>
    </dsp:sp>
    <dsp:sp modelId="{DFFD70F6-84C7-49B0-A66B-DD9B8EAF2D65}">
      <dsp:nvSpPr>
        <dsp:cNvPr id="0" name=""/>
        <dsp:cNvSpPr/>
      </dsp:nvSpPr>
      <dsp:spPr>
        <a:xfrm>
          <a:off x="7596524" y="0"/>
          <a:ext cx="2354023" cy="507843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0" kern="1200" dirty="0" smtClean="0"/>
            <a:t>Active Directory </a:t>
          </a:r>
        </a:p>
        <a:p>
          <a:pPr lvl="0" algn="ctr" defTabSz="622300">
            <a:lnSpc>
              <a:spcPct val="90000"/>
            </a:lnSpc>
            <a:spcBef>
              <a:spcPct val="0"/>
            </a:spcBef>
            <a:spcAft>
              <a:spcPct val="35000"/>
            </a:spcAft>
          </a:pPr>
          <a:r>
            <a:rPr lang="en-US" sz="1400" b="0" kern="1200" dirty="0" smtClean="0"/>
            <a:t>Other Services</a:t>
          </a:r>
          <a:endParaRPr lang="en-US" sz="1400" b="0" kern="1200" dirty="0"/>
        </a:p>
      </dsp:txBody>
      <dsp:txXfrm>
        <a:off x="7596524" y="0"/>
        <a:ext cx="2354023" cy="1523530"/>
      </dsp:txXfrm>
    </dsp:sp>
    <dsp:sp modelId="{3CAC86B2-02F7-4D49-9E8E-684EFA6F488D}">
      <dsp:nvSpPr>
        <dsp:cNvPr id="0" name=""/>
        <dsp:cNvSpPr/>
      </dsp:nvSpPr>
      <dsp:spPr>
        <a:xfrm rot="10800000" flipV="1">
          <a:off x="7830506" y="2226454"/>
          <a:ext cx="1883218" cy="577158"/>
        </a:xfrm>
        <a:prstGeom prst="roundRect">
          <a:avLst>
            <a:gd name="adj" fmla="val 10000"/>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a:lnSpc>
              <a:spcPct val="90000"/>
            </a:lnSpc>
            <a:spcBef>
              <a:spcPct val="0"/>
            </a:spcBef>
            <a:spcAft>
              <a:spcPct val="35000"/>
            </a:spcAft>
          </a:pPr>
          <a:r>
            <a:rPr lang="en-US" sz="1000" kern="1200" dirty="0" smtClean="0"/>
            <a:t>OU redesigning</a:t>
          </a:r>
          <a:endParaRPr lang="en-US" sz="1000" kern="1200" dirty="0"/>
        </a:p>
      </dsp:txBody>
      <dsp:txXfrm rot="-10800000">
        <a:off x="7847410" y="2243358"/>
        <a:ext cx="1849410" cy="543350"/>
      </dsp:txXfrm>
    </dsp:sp>
    <dsp:sp modelId="{1E89FE55-E53F-467C-8C3A-40832AC47D7A}">
      <dsp:nvSpPr>
        <dsp:cNvPr id="0" name=""/>
        <dsp:cNvSpPr/>
      </dsp:nvSpPr>
      <dsp:spPr>
        <a:xfrm rot="10800000" flipV="1">
          <a:off x="7862013" y="1406248"/>
          <a:ext cx="1883218" cy="554943"/>
        </a:xfrm>
        <a:prstGeom prst="roundRect">
          <a:avLst>
            <a:gd name="adj" fmla="val 10000"/>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a:lnSpc>
              <a:spcPct val="90000"/>
            </a:lnSpc>
            <a:spcBef>
              <a:spcPct val="0"/>
            </a:spcBef>
            <a:spcAft>
              <a:spcPct val="35000"/>
            </a:spcAft>
          </a:pPr>
          <a:r>
            <a:rPr lang="en-US" sz="1000" kern="1200" dirty="0" smtClean="0"/>
            <a:t>On premises schema extension to Azure AD/ AWS</a:t>
          </a:r>
          <a:endParaRPr lang="en-US" sz="1000" kern="1200" dirty="0"/>
        </a:p>
      </dsp:txBody>
      <dsp:txXfrm rot="-10800000">
        <a:off x="7878267" y="1422502"/>
        <a:ext cx="1850710" cy="522435"/>
      </dsp:txXfrm>
    </dsp:sp>
    <dsp:sp modelId="{3DDCEFBA-DBE3-40B7-AC73-02DDB221A29F}">
      <dsp:nvSpPr>
        <dsp:cNvPr id="0" name=""/>
        <dsp:cNvSpPr/>
      </dsp:nvSpPr>
      <dsp:spPr>
        <a:xfrm rot="10800000" flipV="1">
          <a:off x="7846363" y="3097965"/>
          <a:ext cx="1883218" cy="625433"/>
        </a:xfrm>
        <a:prstGeom prst="roundRect">
          <a:avLst>
            <a:gd name="adj" fmla="val 10000"/>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a:lnSpc>
              <a:spcPct val="90000"/>
            </a:lnSpc>
            <a:spcBef>
              <a:spcPct val="0"/>
            </a:spcBef>
            <a:spcAft>
              <a:spcPct val="35000"/>
            </a:spcAft>
          </a:pPr>
          <a:r>
            <a:rPr lang="en-US" sz="1000" kern="1200" dirty="0" smtClean="0"/>
            <a:t>Active directory standardization</a:t>
          </a:r>
          <a:endParaRPr lang="en-US" sz="1000" kern="1200" dirty="0"/>
        </a:p>
      </dsp:txBody>
      <dsp:txXfrm rot="-10800000">
        <a:off x="7864681" y="3116283"/>
        <a:ext cx="1846582" cy="588797"/>
      </dsp:txXfrm>
    </dsp:sp>
    <dsp:sp modelId="{B15FEF18-6BF2-4CB6-B72F-06619D49692E}">
      <dsp:nvSpPr>
        <dsp:cNvPr id="0" name=""/>
        <dsp:cNvSpPr/>
      </dsp:nvSpPr>
      <dsp:spPr>
        <a:xfrm rot="10800000" flipV="1">
          <a:off x="7846363" y="3962676"/>
          <a:ext cx="1883218" cy="629734"/>
        </a:xfrm>
        <a:prstGeom prst="roundRect">
          <a:avLst>
            <a:gd name="adj" fmla="val 10000"/>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a:lnSpc>
              <a:spcPct val="90000"/>
            </a:lnSpc>
            <a:spcBef>
              <a:spcPct val="0"/>
            </a:spcBef>
            <a:spcAft>
              <a:spcPct val="35000"/>
            </a:spcAft>
          </a:pPr>
          <a:r>
            <a:rPr lang="en-US" sz="1000" kern="1200" dirty="0" smtClean="0"/>
            <a:t>Integrate active directory with other directory services</a:t>
          </a:r>
          <a:endParaRPr lang="en-US" sz="1000" kern="1200" dirty="0"/>
        </a:p>
      </dsp:txBody>
      <dsp:txXfrm rot="-10800000">
        <a:off x="7864807" y="3981120"/>
        <a:ext cx="1846330" cy="5928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9C5CF6-9AEC-4812-8082-C7E1D4DEEE63}">
      <dsp:nvSpPr>
        <dsp:cNvPr id="0" name=""/>
        <dsp:cNvSpPr/>
      </dsp:nvSpPr>
      <dsp:spPr>
        <a:xfrm>
          <a:off x="615" y="705395"/>
          <a:ext cx="1191220" cy="459811"/>
        </a:xfrm>
        <a:prstGeom prst="chevron">
          <a:avLst>
            <a:gd name="adj" fmla="val 40000"/>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E2DB7D-99AA-433D-88B6-1358EC75CCFD}">
      <dsp:nvSpPr>
        <dsp:cNvPr id="0" name=""/>
        <dsp:cNvSpPr/>
      </dsp:nvSpPr>
      <dsp:spPr>
        <a:xfrm>
          <a:off x="318273" y="820348"/>
          <a:ext cx="1005919" cy="459811"/>
        </a:xfrm>
        <a:prstGeom prst="roundRect">
          <a:avLst>
            <a:gd name="adj" fmla="val 10000"/>
          </a:avLst>
        </a:prstGeom>
        <a:solidFill>
          <a:sysClr val="window" lastClr="FFFFFF">
            <a:alpha val="90000"/>
            <a:hueOff val="0"/>
            <a:satOff val="0"/>
            <a:lumOff val="0"/>
            <a:alphaOff val="0"/>
          </a:sysClr>
        </a:solidFill>
        <a:ln w="12700" cap="flat" cmpd="sng" algn="ctr">
          <a:solidFill>
            <a:srgbClr val="5B9BD5">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solidFill>
                <a:sysClr val="windowText" lastClr="000000">
                  <a:hueOff val="0"/>
                  <a:satOff val="0"/>
                  <a:lumOff val="0"/>
                  <a:alphaOff val="0"/>
                </a:sysClr>
              </a:solidFill>
              <a:latin typeface="Calibri" panose="020F0502020204030204"/>
              <a:ea typeface="+mn-ea"/>
              <a:cs typeface="+mn-cs"/>
            </a:rPr>
            <a:t>Discovery</a:t>
          </a:r>
          <a:endParaRPr lang="en-US" sz="1000" kern="1200" dirty="0">
            <a:solidFill>
              <a:sysClr val="windowText" lastClr="000000">
                <a:hueOff val="0"/>
                <a:satOff val="0"/>
                <a:lumOff val="0"/>
                <a:alphaOff val="0"/>
              </a:sysClr>
            </a:solidFill>
            <a:latin typeface="Calibri" panose="020F0502020204030204"/>
            <a:ea typeface="+mn-ea"/>
            <a:cs typeface="+mn-cs"/>
          </a:endParaRPr>
        </a:p>
      </dsp:txBody>
      <dsp:txXfrm>
        <a:off x="331740" y="833815"/>
        <a:ext cx="978985" cy="432877"/>
      </dsp:txXfrm>
    </dsp:sp>
    <dsp:sp modelId="{95BDE0FD-1292-47F8-8AEA-BCDF541AE1C6}">
      <dsp:nvSpPr>
        <dsp:cNvPr id="0" name=""/>
        <dsp:cNvSpPr/>
      </dsp:nvSpPr>
      <dsp:spPr>
        <a:xfrm>
          <a:off x="1361253" y="705395"/>
          <a:ext cx="1191220" cy="459811"/>
        </a:xfrm>
        <a:prstGeom prst="chevron">
          <a:avLst>
            <a:gd name="adj" fmla="val 40000"/>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4FAD3C-4448-4386-9C5D-A7AE57CDE23D}">
      <dsp:nvSpPr>
        <dsp:cNvPr id="0" name=""/>
        <dsp:cNvSpPr/>
      </dsp:nvSpPr>
      <dsp:spPr>
        <a:xfrm>
          <a:off x="1678912" y="820348"/>
          <a:ext cx="1005919" cy="459811"/>
        </a:xfrm>
        <a:prstGeom prst="roundRect">
          <a:avLst>
            <a:gd name="adj" fmla="val 10000"/>
          </a:avLst>
        </a:prstGeom>
        <a:solidFill>
          <a:sysClr val="window" lastClr="FFFFFF">
            <a:alpha val="90000"/>
            <a:hueOff val="0"/>
            <a:satOff val="0"/>
            <a:lumOff val="0"/>
            <a:alphaOff val="0"/>
          </a:sysClr>
        </a:solidFill>
        <a:ln w="12700" cap="flat" cmpd="sng" algn="ctr">
          <a:solidFill>
            <a:srgbClr val="5B9BD5">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solidFill>
                <a:sysClr val="windowText" lastClr="000000">
                  <a:hueOff val="0"/>
                  <a:satOff val="0"/>
                  <a:lumOff val="0"/>
                  <a:alphaOff val="0"/>
                </a:sysClr>
              </a:solidFill>
              <a:latin typeface="Calibri" panose="020F0502020204030204"/>
              <a:ea typeface="+mn-ea"/>
              <a:cs typeface="+mn-cs"/>
            </a:rPr>
            <a:t>Analysis</a:t>
          </a:r>
          <a:endParaRPr lang="en-US" sz="1000" kern="1200" dirty="0">
            <a:solidFill>
              <a:sysClr val="windowText" lastClr="000000">
                <a:hueOff val="0"/>
                <a:satOff val="0"/>
                <a:lumOff val="0"/>
                <a:alphaOff val="0"/>
              </a:sysClr>
            </a:solidFill>
            <a:latin typeface="Calibri" panose="020F0502020204030204"/>
            <a:ea typeface="+mn-ea"/>
            <a:cs typeface="+mn-cs"/>
          </a:endParaRPr>
        </a:p>
      </dsp:txBody>
      <dsp:txXfrm>
        <a:off x="1692379" y="833815"/>
        <a:ext cx="978985" cy="432877"/>
      </dsp:txXfrm>
    </dsp:sp>
    <dsp:sp modelId="{FF828394-D8BC-4EA4-9B56-A652ED7EBD0B}">
      <dsp:nvSpPr>
        <dsp:cNvPr id="0" name=""/>
        <dsp:cNvSpPr/>
      </dsp:nvSpPr>
      <dsp:spPr>
        <a:xfrm>
          <a:off x="2721891" y="705395"/>
          <a:ext cx="1191220" cy="459811"/>
        </a:xfrm>
        <a:prstGeom prst="chevron">
          <a:avLst>
            <a:gd name="adj" fmla="val 40000"/>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CD420E-3EC0-4AD4-A05A-E9102AEEE58A}">
      <dsp:nvSpPr>
        <dsp:cNvPr id="0" name=""/>
        <dsp:cNvSpPr/>
      </dsp:nvSpPr>
      <dsp:spPr>
        <a:xfrm>
          <a:off x="3039550" y="820348"/>
          <a:ext cx="1005919" cy="459811"/>
        </a:xfrm>
        <a:prstGeom prst="roundRect">
          <a:avLst>
            <a:gd name="adj" fmla="val 10000"/>
          </a:avLst>
        </a:prstGeom>
        <a:solidFill>
          <a:sysClr val="window" lastClr="FFFFFF">
            <a:alpha val="90000"/>
            <a:hueOff val="0"/>
            <a:satOff val="0"/>
            <a:lumOff val="0"/>
            <a:alphaOff val="0"/>
          </a:sysClr>
        </a:solidFill>
        <a:ln w="12700" cap="flat" cmpd="sng" algn="ctr">
          <a:solidFill>
            <a:srgbClr val="5B9BD5">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solidFill>
                <a:sysClr val="windowText" lastClr="000000">
                  <a:hueOff val="0"/>
                  <a:satOff val="0"/>
                  <a:lumOff val="0"/>
                  <a:alphaOff val="0"/>
                </a:sysClr>
              </a:solidFill>
              <a:latin typeface="Calibri" panose="020F0502020204030204"/>
              <a:ea typeface="+mn-ea"/>
              <a:cs typeface="+mn-cs"/>
            </a:rPr>
            <a:t>Plan &amp; Design</a:t>
          </a:r>
          <a:endParaRPr lang="en-US" sz="1000" kern="1200" dirty="0">
            <a:solidFill>
              <a:sysClr val="windowText" lastClr="000000">
                <a:hueOff val="0"/>
                <a:satOff val="0"/>
                <a:lumOff val="0"/>
                <a:alphaOff val="0"/>
              </a:sysClr>
            </a:solidFill>
            <a:latin typeface="Calibri" panose="020F0502020204030204"/>
            <a:ea typeface="+mn-ea"/>
            <a:cs typeface="+mn-cs"/>
          </a:endParaRPr>
        </a:p>
      </dsp:txBody>
      <dsp:txXfrm>
        <a:off x="3053017" y="833815"/>
        <a:ext cx="978985" cy="432877"/>
      </dsp:txXfrm>
    </dsp:sp>
    <dsp:sp modelId="{4D022064-8434-434B-B6FE-011B499D237B}">
      <dsp:nvSpPr>
        <dsp:cNvPr id="0" name=""/>
        <dsp:cNvSpPr/>
      </dsp:nvSpPr>
      <dsp:spPr>
        <a:xfrm>
          <a:off x="4082530" y="705395"/>
          <a:ext cx="1191220" cy="459811"/>
        </a:xfrm>
        <a:prstGeom prst="chevron">
          <a:avLst>
            <a:gd name="adj" fmla="val 40000"/>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912EE7-82C1-4D0E-A357-E3F8CA957A94}">
      <dsp:nvSpPr>
        <dsp:cNvPr id="0" name=""/>
        <dsp:cNvSpPr/>
      </dsp:nvSpPr>
      <dsp:spPr>
        <a:xfrm>
          <a:off x="4400188" y="820348"/>
          <a:ext cx="1005919" cy="459811"/>
        </a:xfrm>
        <a:prstGeom prst="roundRect">
          <a:avLst>
            <a:gd name="adj" fmla="val 10000"/>
          </a:avLst>
        </a:prstGeom>
        <a:solidFill>
          <a:sysClr val="window" lastClr="FFFFFF">
            <a:alpha val="90000"/>
            <a:hueOff val="0"/>
            <a:satOff val="0"/>
            <a:lumOff val="0"/>
            <a:alphaOff val="0"/>
          </a:sysClr>
        </a:solidFill>
        <a:ln w="12700" cap="flat" cmpd="sng" algn="ctr">
          <a:solidFill>
            <a:srgbClr val="5B9BD5">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solidFill>
                <a:sysClr val="windowText" lastClr="000000">
                  <a:hueOff val="0"/>
                  <a:satOff val="0"/>
                  <a:lumOff val="0"/>
                  <a:alphaOff val="0"/>
                </a:sysClr>
              </a:solidFill>
              <a:latin typeface="Calibri" panose="020F0502020204030204"/>
              <a:ea typeface="+mn-ea"/>
              <a:cs typeface="+mn-cs"/>
            </a:rPr>
            <a:t>Implementation</a:t>
          </a:r>
          <a:endParaRPr lang="en-US" sz="1000" kern="1200" dirty="0">
            <a:solidFill>
              <a:sysClr val="windowText" lastClr="000000">
                <a:hueOff val="0"/>
                <a:satOff val="0"/>
                <a:lumOff val="0"/>
                <a:alphaOff val="0"/>
              </a:sysClr>
            </a:solidFill>
            <a:latin typeface="Calibri" panose="020F0502020204030204"/>
            <a:ea typeface="+mn-ea"/>
            <a:cs typeface="+mn-cs"/>
          </a:endParaRPr>
        </a:p>
      </dsp:txBody>
      <dsp:txXfrm>
        <a:off x="4413655" y="833815"/>
        <a:ext cx="978985" cy="432877"/>
      </dsp:txXfrm>
    </dsp:sp>
    <dsp:sp modelId="{1373C1B5-6575-45AB-8AAD-2940273BBADB}">
      <dsp:nvSpPr>
        <dsp:cNvPr id="0" name=""/>
        <dsp:cNvSpPr/>
      </dsp:nvSpPr>
      <dsp:spPr>
        <a:xfrm>
          <a:off x="5443168" y="705395"/>
          <a:ext cx="1191220" cy="459811"/>
        </a:xfrm>
        <a:prstGeom prst="chevron">
          <a:avLst>
            <a:gd name="adj" fmla="val 40000"/>
          </a:avLst>
        </a:prstGeom>
        <a:blipFill rotWithShape="0">
          <a:blip xmlns:r="http://schemas.openxmlformats.org/officeDocument/2006/relationships" r:embed="rId1"/>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D44E25-3E94-4983-9F7D-C9CC8375C985}">
      <dsp:nvSpPr>
        <dsp:cNvPr id="0" name=""/>
        <dsp:cNvSpPr/>
      </dsp:nvSpPr>
      <dsp:spPr>
        <a:xfrm>
          <a:off x="5760827" y="820348"/>
          <a:ext cx="1005919" cy="459811"/>
        </a:xfrm>
        <a:prstGeom prst="roundRect">
          <a:avLst>
            <a:gd name="adj" fmla="val 10000"/>
          </a:avLst>
        </a:prstGeom>
        <a:solidFill>
          <a:sysClr val="window" lastClr="FFFFFF">
            <a:alpha val="90000"/>
            <a:hueOff val="0"/>
            <a:satOff val="0"/>
            <a:lumOff val="0"/>
            <a:alphaOff val="0"/>
          </a:sysClr>
        </a:solidFill>
        <a:ln w="12700" cap="flat" cmpd="sng" algn="ctr">
          <a:solidFill>
            <a:srgbClr val="5B9BD5">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solidFill>
                <a:sysClr val="windowText" lastClr="000000">
                  <a:hueOff val="0"/>
                  <a:satOff val="0"/>
                  <a:lumOff val="0"/>
                  <a:alphaOff val="0"/>
                </a:sysClr>
              </a:solidFill>
              <a:latin typeface="Calibri" panose="020F0502020204030204"/>
              <a:ea typeface="+mn-ea"/>
              <a:cs typeface="+mn-cs"/>
            </a:rPr>
            <a:t>Post implementation</a:t>
          </a:r>
          <a:endParaRPr lang="en-US" sz="1000" kern="1200" dirty="0">
            <a:solidFill>
              <a:sysClr val="windowText" lastClr="000000">
                <a:hueOff val="0"/>
                <a:satOff val="0"/>
                <a:lumOff val="0"/>
                <a:alphaOff val="0"/>
              </a:sysClr>
            </a:solidFill>
            <a:latin typeface="Calibri" panose="020F0502020204030204"/>
            <a:ea typeface="+mn-ea"/>
            <a:cs typeface="+mn-cs"/>
          </a:endParaRPr>
        </a:p>
      </dsp:txBody>
      <dsp:txXfrm>
        <a:off x="5774294" y="833815"/>
        <a:ext cx="978985" cy="432877"/>
      </dsp:txXfrm>
    </dsp:sp>
    <dsp:sp modelId="{47B362E5-2389-4E4B-9489-F4CB89308B83}">
      <dsp:nvSpPr>
        <dsp:cNvPr id="0" name=""/>
        <dsp:cNvSpPr/>
      </dsp:nvSpPr>
      <dsp:spPr>
        <a:xfrm>
          <a:off x="6803806" y="705395"/>
          <a:ext cx="1191220" cy="459811"/>
        </a:xfrm>
        <a:prstGeom prst="chevron">
          <a:avLst>
            <a:gd name="adj" fmla="val 40000"/>
          </a:avLst>
        </a:prstGeom>
        <a:blipFill rotWithShape="0">
          <a:blip xmlns:r="http://schemas.openxmlformats.org/officeDocument/2006/relationships" r:embed="rId1"/>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129468-ABDB-4B25-98CA-57F2EB0C5355}">
      <dsp:nvSpPr>
        <dsp:cNvPr id="0" name=""/>
        <dsp:cNvSpPr/>
      </dsp:nvSpPr>
      <dsp:spPr>
        <a:xfrm>
          <a:off x="7121465" y="820348"/>
          <a:ext cx="1005919" cy="459811"/>
        </a:xfrm>
        <a:prstGeom prst="roundRect">
          <a:avLst>
            <a:gd name="adj" fmla="val 10000"/>
          </a:avLst>
        </a:prstGeom>
        <a:solidFill>
          <a:sysClr val="window" lastClr="FFFFFF">
            <a:alpha val="90000"/>
            <a:hueOff val="0"/>
            <a:satOff val="0"/>
            <a:lumOff val="0"/>
            <a:alphaOff val="0"/>
          </a:sysClr>
        </a:solidFill>
        <a:ln w="12700" cap="flat" cmpd="sng" algn="ctr">
          <a:solidFill>
            <a:srgbClr val="5B9BD5">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solidFill>
                <a:sysClr val="windowText" lastClr="000000">
                  <a:hueOff val="0"/>
                  <a:satOff val="0"/>
                  <a:lumOff val="0"/>
                  <a:alphaOff val="0"/>
                </a:sysClr>
              </a:solidFill>
              <a:latin typeface="Calibri" panose="020F0502020204030204"/>
              <a:ea typeface="+mn-ea"/>
              <a:cs typeface="+mn-cs"/>
            </a:rPr>
            <a:t>Hyper care &amp; Sign off</a:t>
          </a:r>
          <a:endParaRPr lang="en-US" sz="1000" kern="1200" dirty="0">
            <a:solidFill>
              <a:sysClr val="windowText" lastClr="000000">
                <a:hueOff val="0"/>
                <a:satOff val="0"/>
                <a:lumOff val="0"/>
                <a:alphaOff val="0"/>
              </a:sysClr>
            </a:solidFill>
            <a:latin typeface="Calibri" panose="020F0502020204030204"/>
            <a:ea typeface="+mn-ea"/>
            <a:cs typeface="+mn-cs"/>
          </a:endParaRPr>
        </a:p>
      </dsp:txBody>
      <dsp:txXfrm>
        <a:off x="7134932" y="833815"/>
        <a:ext cx="978985" cy="43287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EE595-7F9A-41A1-810F-2656F3F3588A}">
      <dsp:nvSpPr>
        <dsp:cNvPr id="0" name=""/>
        <dsp:cNvSpPr/>
      </dsp:nvSpPr>
      <dsp:spPr>
        <a:xfrm>
          <a:off x="2" y="0"/>
          <a:ext cx="11507366" cy="489555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645B1D-B8B2-4F0E-A14A-BE218561B576}">
      <dsp:nvSpPr>
        <dsp:cNvPr id="0" name=""/>
        <dsp:cNvSpPr/>
      </dsp:nvSpPr>
      <dsp:spPr>
        <a:xfrm>
          <a:off x="10113" y="1468667"/>
          <a:ext cx="906879" cy="19582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smtClean="0"/>
            <a:t>Assessment and Analysis phase</a:t>
          </a:r>
          <a:endParaRPr lang="en-US" sz="1200" kern="1200"/>
        </a:p>
      </dsp:txBody>
      <dsp:txXfrm>
        <a:off x="54383" y="1512937"/>
        <a:ext cx="818339" cy="1869683"/>
      </dsp:txXfrm>
    </dsp:sp>
    <dsp:sp modelId="{53485FF0-D64F-41F7-9A64-24BB415C2EB1}">
      <dsp:nvSpPr>
        <dsp:cNvPr id="0" name=""/>
        <dsp:cNvSpPr/>
      </dsp:nvSpPr>
      <dsp:spPr>
        <a:xfrm>
          <a:off x="1068140" y="1468667"/>
          <a:ext cx="906879" cy="19582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dirty="0" smtClean="0"/>
            <a:t>Planning and Design phase</a:t>
          </a:r>
          <a:endParaRPr lang="en-US" sz="1200" kern="1200" dirty="0"/>
        </a:p>
      </dsp:txBody>
      <dsp:txXfrm>
        <a:off x="1112410" y="1512937"/>
        <a:ext cx="818339" cy="1869683"/>
      </dsp:txXfrm>
    </dsp:sp>
    <dsp:sp modelId="{4CFCC3AC-7955-473D-8228-C004EA777936}">
      <dsp:nvSpPr>
        <dsp:cNvPr id="0" name=""/>
        <dsp:cNvSpPr/>
      </dsp:nvSpPr>
      <dsp:spPr>
        <a:xfrm>
          <a:off x="2126166" y="1468667"/>
          <a:ext cx="906879" cy="1958223"/>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dirty="0" smtClean="0"/>
            <a:t>Gate – I: Sign of from detailed design document by the Client</a:t>
          </a:r>
          <a:endParaRPr lang="en-US" sz="1200" kern="1200" dirty="0"/>
        </a:p>
      </dsp:txBody>
      <dsp:txXfrm>
        <a:off x="2170436" y="1512937"/>
        <a:ext cx="818339" cy="1869683"/>
      </dsp:txXfrm>
    </dsp:sp>
    <dsp:sp modelId="{5F734083-F8C6-4803-A09C-7734B38AAF4C}">
      <dsp:nvSpPr>
        <dsp:cNvPr id="0" name=""/>
        <dsp:cNvSpPr/>
      </dsp:nvSpPr>
      <dsp:spPr>
        <a:xfrm>
          <a:off x="3184193" y="1468667"/>
          <a:ext cx="906879" cy="19582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Active directory standardization Phase on GIS domain to adjust migrated objects from non-GIS domains</a:t>
          </a:r>
          <a:endParaRPr lang="en-US" sz="1100" kern="1200" dirty="0"/>
        </a:p>
      </dsp:txBody>
      <dsp:txXfrm>
        <a:off x="3228463" y="1512937"/>
        <a:ext cx="818339" cy="1869683"/>
      </dsp:txXfrm>
    </dsp:sp>
    <dsp:sp modelId="{E74F2501-34EE-4A8C-B18D-9137058F40BB}">
      <dsp:nvSpPr>
        <dsp:cNvPr id="0" name=""/>
        <dsp:cNvSpPr/>
      </dsp:nvSpPr>
      <dsp:spPr>
        <a:xfrm>
          <a:off x="4242219" y="1468667"/>
          <a:ext cx="906879" cy="19582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smtClean="0"/>
            <a:t>Deploy and Test Phase</a:t>
          </a:r>
          <a:endParaRPr lang="en-US" sz="1200" kern="1200"/>
        </a:p>
      </dsp:txBody>
      <dsp:txXfrm>
        <a:off x="4286489" y="1512937"/>
        <a:ext cx="818339" cy="1869683"/>
      </dsp:txXfrm>
    </dsp:sp>
    <dsp:sp modelId="{F8694FA9-D376-4812-9F6F-04F0DD82B735}">
      <dsp:nvSpPr>
        <dsp:cNvPr id="0" name=""/>
        <dsp:cNvSpPr/>
      </dsp:nvSpPr>
      <dsp:spPr>
        <a:xfrm>
          <a:off x="5300246" y="1468667"/>
          <a:ext cx="906879" cy="1958223"/>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dirty="0" smtClean="0"/>
            <a:t>Gate – II: Validation of test cases result and approval from the Client</a:t>
          </a:r>
          <a:endParaRPr lang="en-US" sz="1200" kern="1200" dirty="0"/>
        </a:p>
      </dsp:txBody>
      <dsp:txXfrm>
        <a:off x="5344516" y="1512937"/>
        <a:ext cx="818339" cy="1869683"/>
      </dsp:txXfrm>
    </dsp:sp>
    <dsp:sp modelId="{7E14299B-147F-4EF9-8E6A-21ABB68431C0}">
      <dsp:nvSpPr>
        <dsp:cNvPr id="0" name=""/>
        <dsp:cNvSpPr/>
      </dsp:nvSpPr>
      <dsp:spPr>
        <a:xfrm>
          <a:off x="6358272" y="1468667"/>
          <a:ext cx="906879" cy="19582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smtClean="0"/>
            <a:t>Pilot phase</a:t>
          </a:r>
          <a:endParaRPr lang="en-US" sz="1200" kern="1200"/>
        </a:p>
      </dsp:txBody>
      <dsp:txXfrm>
        <a:off x="6402542" y="1512937"/>
        <a:ext cx="818339" cy="1869683"/>
      </dsp:txXfrm>
    </dsp:sp>
    <dsp:sp modelId="{D1CC4590-783B-466B-8CE1-4CB80E11EA2C}">
      <dsp:nvSpPr>
        <dsp:cNvPr id="0" name=""/>
        <dsp:cNvSpPr/>
      </dsp:nvSpPr>
      <dsp:spPr>
        <a:xfrm>
          <a:off x="7416298" y="1468667"/>
          <a:ext cx="906879" cy="1958223"/>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dirty="0" smtClean="0"/>
            <a:t>Gate – III: Validation of pilot report &amp; UAT. Approval from the Client</a:t>
          </a:r>
          <a:endParaRPr lang="en-US" sz="1200" kern="1200" dirty="0"/>
        </a:p>
      </dsp:txBody>
      <dsp:txXfrm>
        <a:off x="7460568" y="1512937"/>
        <a:ext cx="818339" cy="1869683"/>
      </dsp:txXfrm>
    </dsp:sp>
    <dsp:sp modelId="{870CC226-A055-4BBF-9DD5-ECEC43257C33}">
      <dsp:nvSpPr>
        <dsp:cNvPr id="0" name=""/>
        <dsp:cNvSpPr/>
      </dsp:nvSpPr>
      <dsp:spPr>
        <a:xfrm>
          <a:off x="8474325" y="1468667"/>
          <a:ext cx="906879" cy="19582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smtClean="0"/>
            <a:t>Production Rollout Phase</a:t>
          </a:r>
          <a:endParaRPr lang="en-US" sz="1200" kern="1200"/>
        </a:p>
      </dsp:txBody>
      <dsp:txXfrm>
        <a:off x="8518595" y="1512937"/>
        <a:ext cx="818339" cy="1869683"/>
      </dsp:txXfrm>
    </dsp:sp>
    <dsp:sp modelId="{780B529D-6F30-427D-B9E3-94ADA8A46B88}">
      <dsp:nvSpPr>
        <dsp:cNvPr id="0" name=""/>
        <dsp:cNvSpPr/>
      </dsp:nvSpPr>
      <dsp:spPr>
        <a:xfrm>
          <a:off x="9532351" y="1468667"/>
          <a:ext cx="906879" cy="1958223"/>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smtClean="0"/>
            <a:t>Gate – IV: Final UAT &amp; approval from all the stake holders</a:t>
          </a:r>
          <a:endParaRPr lang="en-US" sz="1200" kern="1200"/>
        </a:p>
      </dsp:txBody>
      <dsp:txXfrm>
        <a:off x="9576621" y="1512937"/>
        <a:ext cx="818339" cy="1869683"/>
      </dsp:txXfrm>
    </dsp:sp>
    <dsp:sp modelId="{92384842-8736-47F0-82B7-9D93F92F607E}">
      <dsp:nvSpPr>
        <dsp:cNvPr id="0" name=""/>
        <dsp:cNvSpPr/>
      </dsp:nvSpPr>
      <dsp:spPr>
        <a:xfrm>
          <a:off x="10590378" y="1468667"/>
          <a:ext cx="906879" cy="19582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smtClean="0"/>
            <a:t>Post migration support and decommission</a:t>
          </a:r>
          <a:endParaRPr lang="en-US" sz="1200" kern="1200"/>
        </a:p>
      </dsp:txBody>
      <dsp:txXfrm>
        <a:off x="10634648" y="1512937"/>
        <a:ext cx="818339" cy="186968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9C5CF6-9AEC-4812-8082-C7E1D4DEEE63}">
      <dsp:nvSpPr>
        <dsp:cNvPr id="0" name=""/>
        <dsp:cNvSpPr/>
      </dsp:nvSpPr>
      <dsp:spPr>
        <a:xfrm>
          <a:off x="1277" y="647660"/>
          <a:ext cx="1430535" cy="552186"/>
        </a:xfrm>
        <a:prstGeom prst="chevron">
          <a:avLst>
            <a:gd name="adj" fmla="val 40000"/>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E2DB7D-99AA-433D-88B6-1358EC75CCFD}">
      <dsp:nvSpPr>
        <dsp:cNvPr id="0" name=""/>
        <dsp:cNvSpPr/>
      </dsp:nvSpPr>
      <dsp:spPr>
        <a:xfrm>
          <a:off x="382754" y="785707"/>
          <a:ext cx="1208008" cy="552186"/>
        </a:xfrm>
        <a:prstGeom prst="roundRect">
          <a:avLst>
            <a:gd name="adj" fmla="val 10000"/>
          </a:avLst>
        </a:prstGeom>
        <a:solidFill>
          <a:sysClr val="window" lastClr="FFFFFF">
            <a:alpha val="90000"/>
            <a:hueOff val="0"/>
            <a:satOff val="0"/>
            <a:lumOff val="0"/>
            <a:alphaOff val="0"/>
          </a:sysClr>
        </a:solidFill>
        <a:ln w="12700" cap="flat" cmpd="sng" algn="ctr">
          <a:solidFill>
            <a:srgbClr val="5B9BD5">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solidFill>
                <a:sysClr val="windowText" lastClr="000000">
                  <a:hueOff val="0"/>
                  <a:satOff val="0"/>
                  <a:lumOff val="0"/>
                  <a:alphaOff val="0"/>
                </a:sysClr>
              </a:solidFill>
              <a:latin typeface="Calibri" panose="020F0502020204030204"/>
              <a:ea typeface="+mn-ea"/>
              <a:cs typeface="+mn-cs"/>
            </a:rPr>
            <a:t>As is Study</a:t>
          </a:r>
          <a:endParaRPr lang="en-US" sz="1000" kern="1200" dirty="0">
            <a:solidFill>
              <a:sysClr val="windowText" lastClr="000000">
                <a:hueOff val="0"/>
                <a:satOff val="0"/>
                <a:lumOff val="0"/>
                <a:alphaOff val="0"/>
              </a:sysClr>
            </a:solidFill>
            <a:latin typeface="Calibri" panose="020F0502020204030204"/>
            <a:ea typeface="+mn-ea"/>
            <a:cs typeface="+mn-cs"/>
          </a:endParaRPr>
        </a:p>
      </dsp:txBody>
      <dsp:txXfrm>
        <a:off x="398927" y="801880"/>
        <a:ext cx="1175662" cy="519840"/>
      </dsp:txXfrm>
    </dsp:sp>
    <dsp:sp modelId="{95BDE0FD-1292-47F8-8AEA-BCDF541AE1C6}">
      <dsp:nvSpPr>
        <dsp:cNvPr id="0" name=""/>
        <dsp:cNvSpPr/>
      </dsp:nvSpPr>
      <dsp:spPr>
        <a:xfrm>
          <a:off x="1635267" y="647660"/>
          <a:ext cx="1430535" cy="552186"/>
        </a:xfrm>
        <a:prstGeom prst="chevron">
          <a:avLst>
            <a:gd name="adj" fmla="val 40000"/>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4FAD3C-4448-4386-9C5D-A7AE57CDE23D}">
      <dsp:nvSpPr>
        <dsp:cNvPr id="0" name=""/>
        <dsp:cNvSpPr/>
      </dsp:nvSpPr>
      <dsp:spPr>
        <a:xfrm>
          <a:off x="2016744" y="785707"/>
          <a:ext cx="1208008" cy="552186"/>
        </a:xfrm>
        <a:prstGeom prst="roundRect">
          <a:avLst>
            <a:gd name="adj" fmla="val 10000"/>
          </a:avLst>
        </a:prstGeom>
        <a:solidFill>
          <a:sysClr val="window" lastClr="FFFFFF">
            <a:alpha val="90000"/>
            <a:hueOff val="0"/>
            <a:satOff val="0"/>
            <a:lumOff val="0"/>
            <a:alphaOff val="0"/>
          </a:sysClr>
        </a:solidFill>
        <a:ln w="12700" cap="flat" cmpd="sng" algn="ctr">
          <a:solidFill>
            <a:srgbClr val="5B9BD5">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solidFill>
                <a:sysClr val="windowText" lastClr="000000">
                  <a:hueOff val="0"/>
                  <a:satOff val="0"/>
                  <a:lumOff val="0"/>
                  <a:alphaOff val="0"/>
                </a:sysClr>
              </a:solidFill>
              <a:latin typeface="Calibri" panose="020F0502020204030204"/>
              <a:ea typeface="+mn-ea"/>
              <a:cs typeface="+mn-cs"/>
            </a:rPr>
            <a:t>To  be architecture</a:t>
          </a:r>
          <a:endParaRPr lang="en-US" sz="1000" kern="1200" dirty="0">
            <a:solidFill>
              <a:sysClr val="windowText" lastClr="000000">
                <a:hueOff val="0"/>
                <a:satOff val="0"/>
                <a:lumOff val="0"/>
                <a:alphaOff val="0"/>
              </a:sysClr>
            </a:solidFill>
            <a:latin typeface="Calibri" panose="020F0502020204030204"/>
            <a:ea typeface="+mn-ea"/>
            <a:cs typeface="+mn-cs"/>
          </a:endParaRPr>
        </a:p>
      </dsp:txBody>
      <dsp:txXfrm>
        <a:off x="2032917" y="801880"/>
        <a:ext cx="1175662" cy="519840"/>
      </dsp:txXfrm>
    </dsp:sp>
    <dsp:sp modelId="{FF828394-D8BC-4EA4-9B56-A652ED7EBD0B}">
      <dsp:nvSpPr>
        <dsp:cNvPr id="0" name=""/>
        <dsp:cNvSpPr/>
      </dsp:nvSpPr>
      <dsp:spPr>
        <a:xfrm>
          <a:off x="3269257" y="647660"/>
          <a:ext cx="1430535" cy="552186"/>
        </a:xfrm>
        <a:prstGeom prst="chevron">
          <a:avLst>
            <a:gd name="adj" fmla="val 40000"/>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CD420E-3EC0-4AD4-A05A-E9102AEEE58A}">
      <dsp:nvSpPr>
        <dsp:cNvPr id="0" name=""/>
        <dsp:cNvSpPr/>
      </dsp:nvSpPr>
      <dsp:spPr>
        <a:xfrm>
          <a:off x="3650734" y="785707"/>
          <a:ext cx="1208008" cy="552186"/>
        </a:xfrm>
        <a:prstGeom prst="roundRect">
          <a:avLst>
            <a:gd name="adj" fmla="val 10000"/>
          </a:avLst>
        </a:prstGeom>
        <a:solidFill>
          <a:sysClr val="window" lastClr="FFFFFF">
            <a:alpha val="90000"/>
            <a:hueOff val="0"/>
            <a:satOff val="0"/>
            <a:lumOff val="0"/>
            <a:alphaOff val="0"/>
          </a:sysClr>
        </a:solidFill>
        <a:ln w="12700" cap="flat" cmpd="sng" algn="ctr">
          <a:solidFill>
            <a:srgbClr val="5B9BD5">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solidFill>
                <a:sysClr val="windowText" lastClr="000000">
                  <a:hueOff val="0"/>
                  <a:satOff val="0"/>
                  <a:lumOff val="0"/>
                  <a:alphaOff val="0"/>
                </a:sysClr>
              </a:solidFill>
              <a:latin typeface="Calibri" panose="020F0502020204030204"/>
              <a:ea typeface="+mn-ea"/>
              <a:cs typeface="+mn-cs"/>
            </a:rPr>
            <a:t>Migration / Transition Plan</a:t>
          </a:r>
          <a:endParaRPr lang="en-US" sz="1000" kern="1200" dirty="0">
            <a:solidFill>
              <a:sysClr val="windowText" lastClr="000000">
                <a:hueOff val="0"/>
                <a:satOff val="0"/>
                <a:lumOff val="0"/>
                <a:alphaOff val="0"/>
              </a:sysClr>
            </a:solidFill>
            <a:latin typeface="Calibri" panose="020F0502020204030204"/>
            <a:ea typeface="+mn-ea"/>
            <a:cs typeface="+mn-cs"/>
          </a:endParaRPr>
        </a:p>
      </dsp:txBody>
      <dsp:txXfrm>
        <a:off x="3666907" y="801880"/>
        <a:ext cx="1175662" cy="519840"/>
      </dsp:txXfrm>
    </dsp:sp>
    <dsp:sp modelId="{4D022064-8434-434B-B6FE-011B499D237B}">
      <dsp:nvSpPr>
        <dsp:cNvPr id="0" name=""/>
        <dsp:cNvSpPr/>
      </dsp:nvSpPr>
      <dsp:spPr>
        <a:xfrm>
          <a:off x="4903247" y="647660"/>
          <a:ext cx="1430535" cy="552186"/>
        </a:xfrm>
        <a:prstGeom prst="chevron">
          <a:avLst>
            <a:gd name="adj" fmla="val 40000"/>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912EE7-82C1-4D0E-A357-E3F8CA957A94}">
      <dsp:nvSpPr>
        <dsp:cNvPr id="0" name=""/>
        <dsp:cNvSpPr/>
      </dsp:nvSpPr>
      <dsp:spPr>
        <a:xfrm>
          <a:off x="5284724" y="785707"/>
          <a:ext cx="1208008" cy="552186"/>
        </a:xfrm>
        <a:prstGeom prst="roundRect">
          <a:avLst>
            <a:gd name="adj" fmla="val 10000"/>
          </a:avLst>
        </a:prstGeom>
        <a:solidFill>
          <a:sysClr val="window" lastClr="FFFFFF">
            <a:alpha val="90000"/>
            <a:hueOff val="0"/>
            <a:satOff val="0"/>
            <a:lumOff val="0"/>
            <a:alphaOff val="0"/>
          </a:sysClr>
        </a:solidFill>
        <a:ln w="12700" cap="flat" cmpd="sng" algn="ctr">
          <a:solidFill>
            <a:srgbClr val="5B9BD5">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solidFill>
                <a:sysClr val="windowText" lastClr="000000">
                  <a:hueOff val="0"/>
                  <a:satOff val="0"/>
                  <a:lumOff val="0"/>
                  <a:alphaOff val="0"/>
                </a:sysClr>
              </a:solidFill>
              <a:latin typeface="Calibri" panose="020F0502020204030204"/>
              <a:ea typeface="+mn-ea"/>
              <a:cs typeface="+mn-cs"/>
            </a:rPr>
            <a:t>Actual Migration or Transition</a:t>
          </a:r>
          <a:endParaRPr lang="en-US" sz="1000" kern="1200" dirty="0">
            <a:solidFill>
              <a:sysClr val="windowText" lastClr="000000">
                <a:hueOff val="0"/>
                <a:satOff val="0"/>
                <a:lumOff val="0"/>
                <a:alphaOff val="0"/>
              </a:sysClr>
            </a:solidFill>
            <a:latin typeface="Calibri" panose="020F0502020204030204"/>
            <a:ea typeface="+mn-ea"/>
            <a:cs typeface="+mn-cs"/>
          </a:endParaRPr>
        </a:p>
      </dsp:txBody>
      <dsp:txXfrm>
        <a:off x="5300897" y="801880"/>
        <a:ext cx="1175662" cy="519840"/>
      </dsp:txXfrm>
    </dsp:sp>
    <dsp:sp modelId="{1373C1B5-6575-45AB-8AAD-2940273BBADB}">
      <dsp:nvSpPr>
        <dsp:cNvPr id="0" name=""/>
        <dsp:cNvSpPr/>
      </dsp:nvSpPr>
      <dsp:spPr>
        <a:xfrm>
          <a:off x="6537237" y="647660"/>
          <a:ext cx="1430535" cy="552186"/>
        </a:xfrm>
        <a:prstGeom prst="chevron">
          <a:avLst>
            <a:gd name="adj" fmla="val 40000"/>
          </a:avLst>
        </a:prstGeom>
        <a:blipFill rotWithShape="0">
          <a:blip xmlns:r="http://schemas.openxmlformats.org/officeDocument/2006/relationships" r:embed="rId1"/>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D44E25-3E94-4983-9F7D-C9CC8375C985}">
      <dsp:nvSpPr>
        <dsp:cNvPr id="0" name=""/>
        <dsp:cNvSpPr/>
      </dsp:nvSpPr>
      <dsp:spPr>
        <a:xfrm>
          <a:off x="6918713" y="785707"/>
          <a:ext cx="1208008" cy="552186"/>
        </a:xfrm>
        <a:prstGeom prst="roundRect">
          <a:avLst>
            <a:gd name="adj" fmla="val 10000"/>
          </a:avLst>
        </a:prstGeom>
        <a:solidFill>
          <a:sysClr val="window" lastClr="FFFFFF">
            <a:alpha val="90000"/>
            <a:hueOff val="0"/>
            <a:satOff val="0"/>
            <a:lumOff val="0"/>
            <a:alphaOff val="0"/>
          </a:sysClr>
        </a:solidFill>
        <a:ln w="12700" cap="flat" cmpd="sng" algn="ctr">
          <a:solidFill>
            <a:srgbClr val="5B9BD5">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solidFill>
                <a:sysClr val="windowText" lastClr="000000">
                  <a:hueOff val="0"/>
                  <a:satOff val="0"/>
                  <a:lumOff val="0"/>
                  <a:alphaOff val="0"/>
                </a:sysClr>
              </a:solidFill>
              <a:latin typeface="Calibri" panose="020F0502020204030204"/>
              <a:ea typeface="+mn-ea"/>
              <a:cs typeface="+mn-cs"/>
            </a:rPr>
            <a:t>Post migration evaluation</a:t>
          </a:r>
          <a:endParaRPr lang="en-US" sz="1000" kern="1200" dirty="0">
            <a:solidFill>
              <a:sysClr val="windowText" lastClr="000000">
                <a:hueOff val="0"/>
                <a:satOff val="0"/>
                <a:lumOff val="0"/>
                <a:alphaOff val="0"/>
              </a:sysClr>
            </a:solidFill>
            <a:latin typeface="Calibri" panose="020F0502020204030204"/>
            <a:ea typeface="+mn-ea"/>
            <a:cs typeface="+mn-cs"/>
          </a:endParaRPr>
        </a:p>
      </dsp:txBody>
      <dsp:txXfrm>
        <a:off x="6934886" y="801880"/>
        <a:ext cx="1175662" cy="519840"/>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6B3D78-38B7-4A21-A465-E15C426C2663}" type="datetimeFigureOut">
              <a:rPr lang="en-US" smtClean="0"/>
              <a:t>1/28/2018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DF4046-FCDA-4DF6-AF27-E2DD144962D1}" type="slidenum">
              <a:rPr lang="en-US" smtClean="0"/>
              <a:t>‹#›</a:t>
            </a:fld>
            <a:endParaRPr lang="en-US"/>
          </a:p>
        </p:txBody>
      </p:sp>
    </p:spTree>
    <p:extLst>
      <p:ext uri="{BB962C8B-B14F-4D97-AF65-F5344CB8AC3E}">
        <p14:creationId xmlns:p14="http://schemas.microsoft.com/office/powerpoint/2010/main" val="1718556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www.youtube.com/watch?v=JzfmzTcVUJg"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1665" y="2351"/>
            <a:ext cx="12203809" cy="449345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33603" name="Rectangle 3"/>
          <p:cNvSpPr>
            <a:spLocks noGrp="1" noChangeArrowheads="1"/>
          </p:cNvSpPr>
          <p:nvPr>
            <p:ph type="ctrTitle"/>
          </p:nvPr>
        </p:nvSpPr>
        <p:spPr>
          <a:xfrm>
            <a:off x="406506" y="4630447"/>
            <a:ext cx="11356369" cy="829468"/>
          </a:xfrm>
        </p:spPr>
        <p:txBody>
          <a:bodyPr lIns="67991" rIns="67991"/>
          <a:lstStyle>
            <a:lvl1pPr>
              <a:lnSpc>
                <a:spcPct val="125000"/>
              </a:lnSpc>
              <a:defRPr sz="1800" b="0" i="0">
                <a:solidFill>
                  <a:srgbClr val="00529B"/>
                </a:solidFill>
                <a:latin typeface="Novecento wide Normal"/>
                <a:cs typeface="Novecento wide Normal"/>
              </a:defRPr>
            </a:lvl1pPr>
          </a:lstStyle>
          <a:p>
            <a:r>
              <a:rPr lang="en-US" dirty="0"/>
              <a:t>Click to edit Master title style</a:t>
            </a:r>
          </a:p>
        </p:txBody>
      </p:sp>
      <p:sp>
        <p:nvSpPr>
          <p:cNvPr id="1433605" name="Rectangle 5"/>
          <p:cNvSpPr>
            <a:spLocks noGrp="1" noChangeArrowheads="1"/>
          </p:cNvSpPr>
          <p:nvPr>
            <p:ph type="subTitle" sz="quarter" idx="1"/>
          </p:nvPr>
        </p:nvSpPr>
        <p:spPr>
          <a:xfrm>
            <a:off x="406506" y="5612315"/>
            <a:ext cx="11356369" cy="638052"/>
          </a:xfrm>
        </p:spPr>
        <p:txBody>
          <a:bodyPr/>
          <a:lstStyle>
            <a:lvl1pPr marL="0" indent="0">
              <a:lnSpc>
                <a:spcPct val="120000"/>
              </a:lnSpc>
              <a:buFont typeface="Wingdings 2" pitchFamily="18" charset="2"/>
              <a:buNone/>
              <a:defRPr sz="1600" b="0" i="0">
                <a:solidFill>
                  <a:schemeClr val="tx1">
                    <a:lumMod val="75000"/>
                    <a:lumOff val="25000"/>
                  </a:schemeClr>
                </a:solidFill>
                <a:latin typeface="Novecento wide Normal"/>
                <a:cs typeface="Novecento wide Normal"/>
              </a:defRPr>
            </a:lvl1pPr>
          </a:lstStyle>
          <a:p>
            <a:endParaRPr lang="en-US" dirty="0"/>
          </a:p>
        </p:txBody>
      </p:sp>
      <p:sp>
        <p:nvSpPr>
          <p:cNvPr id="5" name="Freeform 8"/>
          <p:cNvSpPr>
            <a:spLocks noChangeAspect="1"/>
          </p:cNvSpPr>
          <p:nvPr userDrawn="1"/>
        </p:nvSpPr>
        <p:spPr bwMode="auto">
          <a:xfrm>
            <a:off x="8" y="4495829"/>
            <a:ext cx="12192000" cy="263525"/>
          </a:xfrm>
          <a:custGeom>
            <a:avLst/>
            <a:gdLst>
              <a:gd name="T0" fmla="*/ 2147483647 w 6803"/>
              <a:gd name="T1" fmla="*/ 0 h 196"/>
              <a:gd name="T2" fmla="*/ 0 w 6803"/>
              <a:gd name="T3" fmla="*/ 0 h 196"/>
              <a:gd name="T4" fmla="*/ 0 w 6803"/>
              <a:gd name="T5" fmla="*/ 2147483647 h 196"/>
              <a:gd name="T6" fmla="*/ 2147483647 w 6803"/>
              <a:gd name="T7" fmla="*/ 2147483647 h 196"/>
              <a:gd name="T8" fmla="*/ 2147483647 w 6803"/>
              <a:gd name="T9" fmla="*/ 2147483647 h 196"/>
              <a:gd name="T10" fmla="*/ 2147483647 w 6803"/>
              <a:gd name="T11" fmla="*/ 2147483647 h 196"/>
              <a:gd name="T12" fmla="*/ 2147483647 w 6803"/>
              <a:gd name="T13" fmla="*/ 0 h 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03" h="196">
                <a:moveTo>
                  <a:pt x="6803" y="0"/>
                </a:moveTo>
                <a:lnTo>
                  <a:pt x="0" y="0"/>
                </a:lnTo>
                <a:lnTo>
                  <a:pt x="0" y="99"/>
                </a:lnTo>
                <a:lnTo>
                  <a:pt x="2187" y="99"/>
                </a:lnTo>
                <a:lnTo>
                  <a:pt x="2282" y="196"/>
                </a:lnTo>
                <a:lnTo>
                  <a:pt x="6803" y="196"/>
                </a:lnTo>
                <a:lnTo>
                  <a:pt x="6803"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lIns="67991" tIns="34085" rIns="67991" bIns="34085"/>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12" name="Rectangle 6"/>
          <p:cNvSpPr>
            <a:spLocks/>
          </p:cNvSpPr>
          <p:nvPr userDrawn="1"/>
        </p:nvSpPr>
        <p:spPr bwMode="auto">
          <a:xfrm>
            <a:off x="6299200" y="6569113"/>
            <a:ext cx="5588000" cy="161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4085" rIns="67991" bIns="34085">
            <a:spAutoFit/>
          </a:bodyPr>
          <a:lstStyle>
            <a:lvl1pPr eaLnBrk="0" hangingPunct="0">
              <a:defRPr sz="3600">
                <a:solidFill>
                  <a:schemeClr val="tx1"/>
                </a:solidFill>
                <a:latin typeface="Arial" panose="020B0604020202020204" pitchFamily="34" charset="0"/>
                <a:ea typeface="MS PGothic" panose="020B0600070205080204" pitchFamily="34" charset="-128"/>
              </a:defRPr>
            </a:lvl1pPr>
            <a:lvl2pPr marL="742950" indent="-285750" eaLnBrk="0" hangingPunct="0">
              <a:defRPr sz="3600">
                <a:solidFill>
                  <a:schemeClr val="tx1"/>
                </a:solidFill>
                <a:latin typeface="Arial" panose="020B0604020202020204" pitchFamily="34" charset="0"/>
                <a:ea typeface="MS PGothic" panose="020B0600070205080204" pitchFamily="34" charset="-128"/>
              </a:defRPr>
            </a:lvl2pPr>
            <a:lvl3pPr marL="1143000" indent="-228600" eaLnBrk="0" hangingPunct="0">
              <a:defRPr sz="3600">
                <a:solidFill>
                  <a:schemeClr val="tx1"/>
                </a:solidFill>
                <a:latin typeface="Arial" panose="020B0604020202020204" pitchFamily="34" charset="0"/>
                <a:ea typeface="MS PGothic" panose="020B0600070205080204" pitchFamily="34" charset="-128"/>
              </a:defRPr>
            </a:lvl3pPr>
            <a:lvl4pPr marL="1600200" indent="-228600" eaLnBrk="0" hangingPunct="0">
              <a:defRPr sz="3600">
                <a:solidFill>
                  <a:schemeClr val="tx1"/>
                </a:solidFill>
                <a:latin typeface="Arial" panose="020B0604020202020204" pitchFamily="34" charset="0"/>
                <a:ea typeface="MS PGothic" panose="020B0600070205080204" pitchFamily="34" charset="-128"/>
              </a:defRPr>
            </a:lvl4pPr>
            <a:lvl5pPr marL="2057400" indent="-228600" eaLnBrk="0" hangingPunct="0">
              <a:defRPr sz="3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algn="r" defTabSz="907665" eaLnBrk="1" fontAlgn="base" hangingPunct="1">
              <a:spcBef>
                <a:spcPct val="0"/>
              </a:spcBef>
              <a:spcAft>
                <a:spcPct val="0"/>
              </a:spcAft>
              <a:defRPr/>
            </a:pPr>
            <a:r>
              <a:rPr lang="en-US" sz="600" dirty="0" smtClean="0">
                <a:solidFill>
                  <a:prstClr val="black"/>
                </a:solidFill>
              </a:rPr>
              <a:t>Copyright © 2015 HCL Technologies Limited  |  www.hcltech.com</a:t>
            </a:r>
          </a:p>
        </p:txBody>
      </p:sp>
      <p:grpSp>
        <p:nvGrpSpPr>
          <p:cNvPr id="13" name="Group 5"/>
          <p:cNvGrpSpPr>
            <a:grpSpLocks noChangeAspect="1"/>
          </p:cNvGrpSpPr>
          <p:nvPr userDrawn="1"/>
        </p:nvGrpSpPr>
        <p:grpSpPr bwMode="auto">
          <a:xfrm>
            <a:off x="10520021" y="6393219"/>
            <a:ext cx="1257300" cy="160337"/>
            <a:chOff x="5094" y="3939"/>
            <a:chExt cx="1488" cy="255"/>
          </a:xfrm>
        </p:grpSpPr>
        <p:sp>
          <p:nvSpPr>
            <p:cNvPr id="14" name="AutoShape 4"/>
            <p:cNvSpPr>
              <a:spLocks noChangeAspect="1" noChangeArrowheads="1" noTextEdit="1"/>
            </p:cNvSpPr>
            <p:nvPr userDrawn="1"/>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15" name="Freeform 6"/>
            <p:cNvSpPr>
              <a:spLocks/>
            </p:cNvSpPr>
            <p:nvPr userDrawn="1"/>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16" name="Freeform 7"/>
            <p:cNvSpPr>
              <a:spLocks/>
            </p:cNvSpPr>
            <p:nvPr userDrawn="1"/>
          </p:nvSpPr>
          <p:spPr bwMode="auto">
            <a:xfrm>
              <a:off x="5649" y="3949"/>
              <a:ext cx="524" cy="222"/>
            </a:xfrm>
            <a:custGeom>
              <a:avLst/>
              <a:gdLst>
                <a:gd name="T0" fmla="*/ 4750737 w 222"/>
                <a:gd name="T1" fmla="*/ 1057771 h 94"/>
                <a:gd name="T2" fmla="*/ 6640166 w 222"/>
                <a:gd name="T3" fmla="*/ 1057771 h 94"/>
                <a:gd name="T4" fmla="*/ 5448370 w 222"/>
                <a:gd name="T5" fmla="*/ 241718 h 94"/>
                <a:gd name="T6" fmla="*/ 1014266 w 222"/>
                <a:gd name="T7" fmla="*/ 749935 h 94"/>
                <a:gd name="T8" fmla="*/ 922896 w 222"/>
                <a:gd name="T9" fmla="*/ 2472872 h 94"/>
                <a:gd name="T10" fmla="*/ 4573654 w 222"/>
                <a:gd name="T11" fmla="*/ 2612031 h 94"/>
                <a:gd name="T12" fmla="*/ 6247078 w 222"/>
                <a:gd name="T13" fmla="*/ 1862896 h 94"/>
                <a:gd name="T14" fmla="*/ 4331519 w 222"/>
                <a:gd name="T15" fmla="*/ 1862896 h 94"/>
                <a:gd name="T16" fmla="*/ 3381802 w 222"/>
                <a:gd name="T17" fmla="*/ 2165015 h 94"/>
                <a:gd name="T18" fmla="*/ 2355675 w 222"/>
                <a:gd name="T19" fmla="*/ 1442110 h 94"/>
                <a:gd name="T20" fmla="*/ 3763491 w 222"/>
                <a:gd name="T21" fmla="*/ 749935 h 94"/>
                <a:gd name="T22" fmla="*/ 4750737 w 222"/>
                <a:gd name="T23" fmla="*/ 1057771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17" name="Freeform 8"/>
            <p:cNvSpPr>
              <a:spLocks/>
            </p:cNvSpPr>
            <p:nvPr userDrawn="1"/>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grpSp>
    </p:spTree>
    <p:extLst>
      <p:ext uri="{BB962C8B-B14F-4D97-AF65-F5344CB8AC3E}">
        <p14:creationId xmlns:p14="http://schemas.microsoft.com/office/powerpoint/2010/main" val="18724715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621804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4071218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549262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737148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6"/>
          <p:cNvSpPr>
            <a:spLocks noChangeArrowheads="1"/>
          </p:cNvSpPr>
          <p:nvPr userDrawn="1"/>
        </p:nvSpPr>
        <p:spPr bwMode="auto">
          <a:xfrm>
            <a:off x="8" y="1591"/>
            <a:ext cx="12192000" cy="6856412"/>
          </a:xfrm>
          <a:prstGeom prst="rect">
            <a:avLst/>
          </a:prstGeom>
          <a:solidFill>
            <a:srgbClr val="0E67B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7991" tIns="34085" rIns="67991" bIns="34085"/>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defTabSz="907665" eaLnBrk="1" fontAlgn="base" hangingPunct="1">
              <a:spcBef>
                <a:spcPct val="0"/>
              </a:spcBef>
              <a:spcAft>
                <a:spcPct val="0"/>
              </a:spcAft>
              <a:defRPr/>
            </a:pPr>
            <a:endParaRPr lang="en-US" sz="3600" dirty="0" smtClean="0">
              <a:solidFill>
                <a:prstClr val="black"/>
              </a:solidFill>
              <a:ea typeface="MS PGothic" pitchFamily="34" charset="-128"/>
            </a:endParaRPr>
          </a:p>
        </p:txBody>
      </p:sp>
      <p:sp>
        <p:nvSpPr>
          <p:cNvPr id="3" name="Freeform 74"/>
          <p:cNvSpPr>
            <a:spLocks/>
          </p:cNvSpPr>
          <p:nvPr userDrawn="1"/>
        </p:nvSpPr>
        <p:spPr bwMode="auto">
          <a:xfrm>
            <a:off x="5391323" y="5999518"/>
            <a:ext cx="249767" cy="149225"/>
          </a:xfrm>
          <a:custGeom>
            <a:avLst/>
            <a:gdLst>
              <a:gd name="T0" fmla="*/ 2147483647 w 60"/>
              <a:gd name="T1" fmla="*/ 0 h 47"/>
              <a:gd name="T2" fmla="*/ 2147483647 w 60"/>
              <a:gd name="T3" fmla="*/ 2147483647 h 47"/>
              <a:gd name="T4" fmla="*/ 2147483647 w 60"/>
              <a:gd name="T5" fmla="*/ 2147483647 h 47"/>
              <a:gd name="T6" fmla="*/ 2147483647 w 60"/>
              <a:gd name="T7" fmla="*/ 2147483647 h 47"/>
              <a:gd name="T8" fmla="*/ 2147483647 w 60"/>
              <a:gd name="T9" fmla="*/ 2147483647 h 47"/>
              <a:gd name="T10" fmla="*/ 2147483647 w 60"/>
              <a:gd name="T11" fmla="*/ 2147483647 h 47"/>
              <a:gd name="T12" fmla="*/ 2147483647 w 60"/>
              <a:gd name="T13" fmla="*/ 2147483647 h 47"/>
              <a:gd name="T14" fmla="*/ 2147483647 w 60"/>
              <a:gd name="T15" fmla="*/ 2147483647 h 47"/>
              <a:gd name="T16" fmla="*/ 2147483647 w 60"/>
              <a:gd name="T17" fmla="*/ 2147483647 h 47"/>
              <a:gd name="T18" fmla="*/ 0 w 60"/>
              <a:gd name="T19" fmla="*/ 0 h 47"/>
              <a:gd name="T20" fmla="*/ 2147483647 w 60"/>
              <a:gd name="T21" fmla="*/ 0 h 47"/>
              <a:gd name="T22" fmla="*/ 2147483647 w 60"/>
              <a:gd name="T23" fmla="*/ 2147483647 h 47"/>
              <a:gd name="T24" fmla="*/ 2147483647 w 60"/>
              <a:gd name="T25" fmla="*/ 2147483647 h 47"/>
              <a:gd name="T26" fmla="*/ 2147483647 w 60"/>
              <a:gd name="T27" fmla="*/ 2147483647 h 47"/>
              <a:gd name="T28" fmla="*/ 2147483647 w 60"/>
              <a:gd name="T29" fmla="*/ 2147483647 h 47"/>
              <a:gd name="T30" fmla="*/ 2147483647 w 60"/>
              <a:gd name="T31" fmla="*/ 2147483647 h 47"/>
              <a:gd name="T32" fmla="*/ 2147483647 w 60"/>
              <a:gd name="T33" fmla="*/ 2147483647 h 47"/>
              <a:gd name="T34" fmla="*/ 2147483647 w 60"/>
              <a:gd name="T35" fmla="*/ 2147483647 h 47"/>
              <a:gd name="T36" fmla="*/ 2147483647 w 60"/>
              <a:gd name="T37" fmla="*/ 2147483647 h 47"/>
              <a:gd name="T38" fmla="*/ 2147483647 w 60"/>
              <a:gd name="T39" fmla="*/ 2147483647 h 47"/>
              <a:gd name="T40" fmla="*/ 2147483647 w 60"/>
              <a:gd name="T41" fmla="*/ 2147483647 h 47"/>
              <a:gd name="T42" fmla="*/ 2147483647 w 60"/>
              <a:gd name="T43" fmla="*/ 0 h 47"/>
              <a:gd name="T44" fmla="*/ 2147483647 w 60"/>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0" h="47">
                <a:moveTo>
                  <a:pt x="60" y="0"/>
                </a:moveTo>
                <a:cubicBezTo>
                  <a:pt x="46" y="47"/>
                  <a:pt x="46" y="47"/>
                  <a:pt x="46" y="47"/>
                </a:cubicBezTo>
                <a:cubicBezTo>
                  <a:pt x="39" y="47"/>
                  <a:pt x="39" y="47"/>
                  <a:pt x="39" y="47"/>
                </a:cubicBezTo>
                <a:cubicBezTo>
                  <a:pt x="32" y="23"/>
                  <a:pt x="32" y="23"/>
                  <a:pt x="32" y="23"/>
                </a:cubicBezTo>
                <a:cubicBezTo>
                  <a:pt x="30" y="17"/>
                  <a:pt x="30" y="14"/>
                  <a:pt x="30" y="14"/>
                </a:cubicBezTo>
                <a:cubicBezTo>
                  <a:pt x="30" y="14"/>
                  <a:pt x="30" y="14"/>
                  <a:pt x="30" y="14"/>
                </a:cubicBezTo>
                <a:cubicBezTo>
                  <a:pt x="30" y="14"/>
                  <a:pt x="29" y="17"/>
                  <a:pt x="28" y="23"/>
                </a:cubicBezTo>
                <a:cubicBezTo>
                  <a:pt x="21" y="47"/>
                  <a:pt x="21" y="47"/>
                  <a:pt x="21" y="47"/>
                </a:cubicBezTo>
                <a:cubicBezTo>
                  <a:pt x="14" y="47"/>
                  <a:pt x="14" y="47"/>
                  <a:pt x="14" y="47"/>
                </a:cubicBezTo>
                <a:cubicBezTo>
                  <a:pt x="0" y="0"/>
                  <a:pt x="0" y="0"/>
                  <a:pt x="0" y="0"/>
                </a:cubicBezTo>
                <a:cubicBezTo>
                  <a:pt x="8" y="0"/>
                  <a:pt x="8" y="0"/>
                  <a:pt x="8" y="0"/>
                </a:cubicBezTo>
                <a:cubicBezTo>
                  <a:pt x="16" y="28"/>
                  <a:pt x="16" y="28"/>
                  <a:pt x="16" y="28"/>
                </a:cubicBezTo>
                <a:cubicBezTo>
                  <a:pt x="17" y="32"/>
                  <a:pt x="17" y="36"/>
                  <a:pt x="17" y="36"/>
                </a:cubicBezTo>
                <a:cubicBezTo>
                  <a:pt x="17" y="36"/>
                  <a:pt x="17" y="36"/>
                  <a:pt x="17" y="36"/>
                </a:cubicBezTo>
                <a:cubicBezTo>
                  <a:pt x="17" y="36"/>
                  <a:pt x="18" y="32"/>
                  <a:pt x="19" y="28"/>
                </a:cubicBezTo>
                <a:cubicBezTo>
                  <a:pt x="27" y="5"/>
                  <a:pt x="27" y="5"/>
                  <a:pt x="27" y="5"/>
                </a:cubicBezTo>
                <a:cubicBezTo>
                  <a:pt x="33" y="5"/>
                  <a:pt x="33" y="5"/>
                  <a:pt x="33" y="5"/>
                </a:cubicBezTo>
                <a:cubicBezTo>
                  <a:pt x="40" y="28"/>
                  <a:pt x="40" y="28"/>
                  <a:pt x="40" y="28"/>
                </a:cubicBezTo>
                <a:cubicBezTo>
                  <a:pt x="42" y="32"/>
                  <a:pt x="42" y="36"/>
                  <a:pt x="42" y="36"/>
                </a:cubicBezTo>
                <a:cubicBezTo>
                  <a:pt x="42" y="36"/>
                  <a:pt x="42" y="36"/>
                  <a:pt x="42" y="36"/>
                </a:cubicBezTo>
                <a:cubicBezTo>
                  <a:pt x="42" y="36"/>
                  <a:pt x="43" y="32"/>
                  <a:pt x="44" y="28"/>
                </a:cubicBezTo>
                <a:cubicBezTo>
                  <a:pt x="52" y="0"/>
                  <a:pt x="52" y="0"/>
                  <a:pt x="52" y="0"/>
                </a:cubicBezTo>
                <a:lnTo>
                  <a:pt x="6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7991" tIns="34085" rIns="67991" bIns="34085"/>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4" name="Freeform 75"/>
          <p:cNvSpPr>
            <a:spLocks noEditPoints="1"/>
          </p:cNvSpPr>
          <p:nvPr userDrawn="1"/>
        </p:nvSpPr>
        <p:spPr bwMode="auto">
          <a:xfrm>
            <a:off x="5626268" y="5999518"/>
            <a:ext cx="182033" cy="149225"/>
          </a:xfrm>
          <a:custGeom>
            <a:avLst/>
            <a:gdLst>
              <a:gd name="T0" fmla="*/ 2147483647 w 43"/>
              <a:gd name="T1" fmla="*/ 2147483647 h 47"/>
              <a:gd name="T2" fmla="*/ 2147483647 w 43"/>
              <a:gd name="T3" fmla="*/ 2147483647 h 47"/>
              <a:gd name="T4" fmla="*/ 2147483647 w 43"/>
              <a:gd name="T5" fmla="*/ 2147483647 h 47"/>
              <a:gd name="T6" fmla="*/ 0 w 43"/>
              <a:gd name="T7" fmla="*/ 2147483647 h 47"/>
              <a:gd name="T8" fmla="*/ 2147483647 w 43"/>
              <a:gd name="T9" fmla="*/ 0 h 47"/>
              <a:gd name="T10" fmla="*/ 2147483647 w 43"/>
              <a:gd name="T11" fmla="*/ 0 h 47"/>
              <a:gd name="T12" fmla="*/ 2147483647 w 43"/>
              <a:gd name="T13" fmla="*/ 2147483647 h 47"/>
              <a:gd name="T14" fmla="*/ 2147483647 w 43"/>
              <a:gd name="T15" fmla="*/ 2147483647 h 47"/>
              <a:gd name="T16" fmla="*/ 2147483647 w 43"/>
              <a:gd name="T17" fmla="*/ 2147483647 h 47"/>
              <a:gd name="T18" fmla="*/ 2147483647 w 43"/>
              <a:gd name="T19" fmla="*/ 2147483647 h 47"/>
              <a:gd name="T20" fmla="*/ 2147483647 w 43"/>
              <a:gd name="T21" fmla="*/ 2147483647 h 47"/>
              <a:gd name="T22" fmla="*/ 2147483647 w 43"/>
              <a:gd name="T23" fmla="*/ 2147483647 h 47"/>
              <a:gd name="T24" fmla="*/ 2147483647 w 43"/>
              <a:gd name="T25" fmla="*/ 2147483647 h 47"/>
              <a:gd name="T26" fmla="*/ 2147483647 w 43"/>
              <a:gd name="T27" fmla="*/ 2147483647 h 47"/>
              <a:gd name="T28" fmla="*/ 2147483647 w 43"/>
              <a:gd name="T29" fmla="*/ 2147483647 h 47"/>
              <a:gd name="T30" fmla="*/ 2147483647 w 43"/>
              <a:gd name="T31" fmla="*/ 2147483647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3" h="47">
                <a:moveTo>
                  <a:pt x="32" y="36"/>
                </a:moveTo>
                <a:cubicBezTo>
                  <a:pt x="12" y="36"/>
                  <a:pt x="12" y="36"/>
                  <a:pt x="12" y="36"/>
                </a:cubicBezTo>
                <a:cubicBezTo>
                  <a:pt x="8" y="47"/>
                  <a:pt x="8" y="47"/>
                  <a:pt x="8" y="47"/>
                </a:cubicBezTo>
                <a:cubicBezTo>
                  <a:pt x="0" y="47"/>
                  <a:pt x="0" y="47"/>
                  <a:pt x="0" y="47"/>
                </a:cubicBezTo>
                <a:cubicBezTo>
                  <a:pt x="18" y="0"/>
                  <a:pt x="18" y="0"/>
                  <a:pt x="18" y="0"/>
                </a:cubicBezTo>
                <a:cubicBezTo>
                  <a:pt x="25" y="0"/>
                  <a:pt x="25" y="0"/>
                  <a:pt x="25" y="0"/>
                </a:cubicBezTo>
                <a:cubicBezTo>
                  <a:pt x="43" y="47"/>
                  <a:pt x="43" y="47"/>
                  <a:pt x="43" y="47"/>
                </a:cubicBezTo>
                <a:cubicBezTo>
                  <a:pt x="35" y="47"/>
                  <a:pt x="35" y="47"/>
                  <a:pt x="35" y="47"/>
                </a:cubicBezTo>
                <a:lnTo>
                  <a:pt x="32" y="36"/>
                </a:lnTo>
                <a:close/>
                <a:moveTo>
                  <a:pt x="29" y="29"/>
                </a:moveTo>
                <a:cubicBezTo>
                  <a:pt x="24" y="14"/>
                  <a:pt x="24" y="14"/>
                  <a:pt x="24" y="14"/>
                </a:cubicBezTo>
                <a:cubicBezTo>
                  <a:pt x="23" y="11"/>
                  <a:pt x="22" y="8"/>
                  <a:pt x="22" y="8"/>
                </a:cubicBezTo>
                <a:cubicBezTo>
                  <a:pt x="22" y="8"/>
                  <a:pt x="22" y="8"/>
                  <a:pt x="22" y="8"/>
                </a:cubicBezTo>
                <a:cubicBezTo>
                  <a:pt x="22" y="8"/>
                  <a:pt x="21" y="11"/>
                  <a:pt x="20" y="14"/>
                </a:cubicBezTo>
                <a:cubicBezTo>
                  <a:pt x="14" y="29"/>
                  <a:pt x="14" y="29"/>
                  <a:pt x="14" y="29"/>
                </a:cubicBezTo>
                <a:lnTo>
                  <a:pt x="29"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7991" tIns="34085" rIns="67991" bIns="34085"/>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5" name="Freeform 76"/>
          <p:cNvSpPr>
            <a:spLocks/>
          </p:cNvSpPr>
          <p:nvPr userDrawn="1"/>
        </p:nvSpPr>
        <p:spPr bwMode="auto">
          <a:xfrm>
            <a:off x="5795441" y="5999518"/>
            <a:ext cx="146051" cy="149225"/>
          </a:xfrm>
          <a:custGeom>
            <a:avLst/>
            <a:gdLst>
              <a:gd name="T0" fmla="*/ 2147483647 w 82"/>
              <a:gd name="T1" fmla="*/ 0 h 111"/>
              <a:gd name="T2" fmla="*/ 2147483647 w 82"/>
              <a:gd name="T3" fmla="*/ 2147483647 h 111"/>
              <a:gd name="T4" fmla="*/ 2147483647 w 82"/>
              <a:gd name="T5" fmla="*/ 2147483647 h 111"/>
              <a:gd name="T6" fmla="*/ 2147483647 w 82"/>
              <a:gd name="T7" fmla="*/ 2147483647 h 111"/>
              <a:gd name="T8" fmla="*/ 2147483647 w 82"/>
              <a:gd name="T9" fmla="*/ 2147483647 h 111"/>
              <a:gd name="T10" fmla="*/ 2147483647 w 82"/>
              <a:gd name="T11" fmla="*/ 2147483647 h 111"/>
              <a:gd name="T12" fmla="*/ 0 w 82"/>
              <a:gd name="T13" fmla="*/ 2147483647 h 111"/>
              <a:gd name="T14" fmla="*/ 0 w 82"/>
              <a:gd name="T15" fmla="*/ 0 h 111"/>
              <a:gd name="T16" fmla="*/ 2147483647 w 82"/>
              <a:gd name="T17" fmla="*/ 0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 h="111">
                <a:moveTo>
                  <a:pt x="82" y="0"/>
                </a:moveTo>
                <a:lnTo>
                  <a:pt x="82" y="14"/>
                </a:lnTo>
                <a:lnTo>
                  <a:pt x="49" y="14"/>
                </a:lnTo>
                <a:lnTo>
                  <a:pt x="49" y="111"/>
                </a:lnTo>
                <a:lnTo>
                  <a:pt x="33" y="111"/>
                </a:lnTo>
                <a:lnTo>
                  <a:pt x="33" y="14"/>
                </a:lnTo>
                <a:lnTo>
                  <a:pt x="0" y="14"/>
                </a:lnTo>
                <a:lnTo>
                  <a:pt x="0"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7991" tIns="34085" rIns="67991" bIns="34085"/>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6" name="Freeform 77"/>
          <p:cNvSpPr>
            <a:spLocks/>
          </p:cNvSpPr>
          <p:nvPr userDrawn="1"/>
        </p:nvSpPr>
        <p:spPr bwMode="auto">
          <a:xfrm>
            <a:off x="5949965" y="5996015"/>
            <a:ext cx="175683" cy="153988"/>
          </a:xfrm>
          <a:custGeom>
            <a:avLst/>
            <a:gdLst>
              <a:gd name="T0" fmla="*/ 2147483647 w 42"/>
              <a:gd name="T1" fmla="*/ 2147483647 h 49"/>
              <a:gd name="T2" fmla="*/ 2147483647 w 42"/>
              <a:gd name="T3" fmla="*/ 2147483647 h 49"/>
              <a:gd name="T4" fmla="*/ 2147483647 w 42"/>
              <a:gd name="T5" fmla="*/ 2147483647 h 49"/>
              <a:gd name="T6" fmla="*/ 2147483647 w 42"/>
              <a:gd name="T7" fmla="*/ 2147483647 h 49"/>
              <a:gd name="T8" fmla="*/ 2147483647 w 42"/>
              <a:gd name="T9" fmla="*/ 2147483647 h 49"/>
              <a:gd name="T10" fmla="*/ 2147483647 w 42"/>
              <a:gd name="T11" fmla="*/ 2147483647 h 49"/>
              <a:gd name="T12" fmla="*/ 2147483647 w 42"/>
              <a:gd name="T13" fmla="*/ 2147483647 h 49"/>
              <a:gd name="T14" fmla="*/ 0 w 42"/>
              <a:gd name="T15" fmla="*/ 2147483647 h 49"/>
              <a:gd name="T16" fmla="*/ 2147483647 w 42"/>
              <a:gd name="T17" fmla="*/ 0 h 49"/>
              <a:gd name="T18" fmla="*/ 2147483647 w 42"/>
              <a:gd name="T19" fmla="*/ 2147483647 h 49"/>
              <a:gd name="T20" fmla="*/ 2147483647 w 42"/>
              <a:gd name="T21" fmla="*/ 2147483647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2" h="49">
                <a:moveTo>
                  <a:pt x="34" y="14"/>
                </a:moveTo>
                <a:cubicBezTo>
                  <a:pt x="32" y="9"/>
                  <a:pt x="27" y="7"/>
                  <a:pt x="22" y="7"/>
                </a:cubicBezTo>
                <a:cubicBezTo>
                  <a:pt x="14" y="7"/>
                  <a:pt x="8" y="13"/>
                  <a:pt x="8" y="24"/>
                </a:cubicBezTo>
                <a:cubicBezTo>
                  <a:pt x="8" y="35"/>
                  <a:pt x="14" y="41"/>
                  <a:pt x="22" y="41"/>
                </a:cubicBezTo>
                <a:cubicBezTo>
                  <a:pt x="28" y="41"/>
                  <a:pt x="33" y="38"/>
                  <a:pt x="35" y="33"/>
                </a:cubicBezTo>
                <a:cubicBezTo>
                  <a:pt x="42" y="35"/>
                  <a:pt x="42" y="35"/>
                  <a:pt x="42" y="35"/>
                </a:cubicBezTo>
                <a:cubicBezTo>
                  <a:pt x="39" y="43"/>
                  <a:pt x="31" y="49"/>
                  <a:pt x="22" y="49"/>
                </a:cubicBezTo>
                <a:cubicBezTo>
                  <a:pt x="10" y="49"/>
                  <a:pt x="0" y="39"/>
                  <a:pt x="0" y="24"/>
                </a:cubicBezTo>
                <a:cubicBezTo>
                  <a:pt x="0" y="9"/>
                  <a:pt x="10" y="0"/>
                  <a:pt x="22" y="0"/>
                </a:cubicBezTo>
                <a:cubicBezTo>
                  <a:pt x="31" y="0"/>
                  <a:pt x="38" y="4"/>
                  <a:pt x="41" y="12"/>
                </a:cubicBezTo>
                <a:lnTo>
                  <a:pt x="34" y="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7991" tIns="34085" rIns="67991" bIns="34085"/>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7" name="Freeform 78"/>
          <p:cNvSpPr>
            <a:spLocks/>
          </p:cNvSpPr>
          <p:nvPr userDrawn="1"/>
        </p:nvSpPr>
        <p:spPr bwMode="auto">
          <a:xfrm>
            <a:off x="6157727" y="5999518"/>
            <a:ext cx="146049" cy="149225"/>
          </a:xfrm>
          <a:custGeom>
            <a:avLst/>
            <a:gdLst>
              <a:gd name="T0" fmla="*/ 2147483647 w 82"/>
              <a:gd name="T1" fmla="*/ 0 h 111"/>
              <a:gd name="T2" fmla="*/ 2147483647 w 82"/>
              <a:gd name="T3" fmla="*/ 2147483647 h 111"/>
              <a:gd name="T4" fmla="*/ 2147483647 w 82"/>
              <a:gd name="T5" fmla="*/ 2147483647 h 111"/>
              <a:gd name="T6" fmla="*/ 2147483647 w 82"/>
              <a:gd name="T7" fmla="*/ 2147483647 h 111"/>
              <a:gd name="T8" fmla="*/ 2147483647 w 82"/>
              <a:gd name="T9" fmla="*/ 2147483647 h 111"/>
              <a:gd name="T10" fmla="*/ 2147483647 w 82"/>
              <a:gd name="T11" fmla="*/ 2147483647 h 111"/>
              <a:gd name="T12" fmla="*/ 0 w 82"/>
              <a:gd name="T13" fmla="*/ 2147483647 h 111"/>
              <a:gd name="T14" fmla="*/ 0 w 82"/>
              <a:gd name="T15" fmla="*/ 0 h 111"/>
              <a:gd name="T16" fmla="*/ 2147483647 w 82"/>
              <a:gd name="T17" fmla="*/ 0 h 111"/>
              <a:gd name="T18" fmla="*/ 2147483647 w 82"/>
              <a:gd name="T19" fmla="*/ 2147483647 h 111"/>
              <a:gd name="T20" fmla="*/ 2147483647 w 82"/>
              <a:gd name="T21" fmla="*/ 2147483647 h 111"/>
              <a:gd name="T22" fmla="*/ 2147483647 w 82"/>
              <a:gd name="T23" fmla="*/ 0 h 111"/>
              <a:gd name="T24" fmla="*/ 2147483647 w 82"/>
              <a:gd name="T25" fmla="*/ 0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2" h="111">
                <a:moveTo>
                  <a:pt x="82" y="0"/>
                </a:moveTo>
                <a:lnTo>
                  <a:pt x="82" y="111"/>
                </a:lnTo>
                <a:lnTo>
                  <a:pt x="64" y="111"/>
                </a:lnTo>
                <a:lnTo>
                  <a:pt x="64" y="61"/>
                </a:lnTo>
                <a:lnTo>
                  <a:pt x="16" y="61"/>
                </a:lnTo>
                <a:lnTo>
                  <a:pt x="16" y="111"/>
                </a:lnTo>
                <a:lnTo>
                  <a:pt x="0" y="111"/>
                </a:lnTo>
                <a:lnTo>
                  <a:pt x="0" y="0"/>
                </a:lnTo>
                <a:lnTo>
                  <a:pt x="16" y="0"/>
                </a:lnTo>
                <a:lnTo>
                  <a:pt x="16" y="45"/>
                </a:lnTo>
                <a:lnTo>
                  <a:pt x="64" y="45"/>
                </a:lnTo>
                <a:lnTo>
                  <a:pt x="64"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7991" tIns="34085" rIns="67991" bIns="34085"/>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8" name="Freeform 79"/>
          <p:cNvSpPr>
            <a:spLocks/>
          </p:cNvSpPr>
          <p:nvPr userDrawn="1"/>
        </p:nvSpPr>
        <p:spPr bwMode="auto">
          <a:xfrm>
            <a:off x="6394615" y="5999518"/>
            <a:ext cx="148167" cy="149225"/>
          </a:xfrm>
          <a:custGeom>
            <a:avLst/>
            <a:gdLst>
              <a:gd name="T0" fmla="*/ 2147483647 w 83"/>
              <a:gd name="T1" fmla="*/ 0 h 111"/>
              <a:gd name="T2" fmla="*/ 2147483647 w 83"/>
              <a:gd name="T3" fmla="*/ 2147483647 h 111"/>
              <a:gd name="T4" fmla="*/ 2147483647 w 83"/>
              <a:gd name="T5" fmla="*/ 2147483647 h 111"/>
              <a:gd name="T6" fmla="*/ 2147483647 w 83"/>
              <a:gd name="T7" fmla="*/ 2147483647 h 111"/>
              <a:gd name="T8" fmla="*/ 2147483647 w 83"/>
              <a:gd name="T9" fmla="*/ 2147483647 h 111"/>
              <a:gd name="T10" fmla="*/ 2147483647 w 83"/>
              <a:gd name="T11" fmla="*/ 2147483647 h 111"/>
              <a:gd name="T12" fmla="*/ 0 w 83"/>
              <a:gd name="T13" fmla="*/ 2147483647 h 111"/>
              <a:gd name="T14" fmla="*/ 0 w 83"/>
              <a:gd name="T15" fmla="*/ 0 h 111"/>
              <a:gd name="T16" fmla="*/ 2147483647 w 83"/>
              <a:gd name="T17" fmla="*/ 0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 h="111">
                <a:moveTo>
                  <a:pt x="83" y="0"/>
                </a:moveTo>
                <a:lnTo>
                  <a:pt x="83" y="14"/>
                </a:lnTo>
                <a:lnTo>
                  <a:pt x="50" y="14"/>
                </a:lnTo>
                <a:lnTo>
                  <a:pt x="50" y="111"/>
                </a:lnTo>
                <a:lnTo>
                  <a:pt x="33" y="111"/>
                </a:lnTo>
                <a:lnTo>
                  <a:pt x="33" y="14"/>
                </a:lnTo>
                <a:lnTo>
                  <a:pt x="0" y="14"/>
                </a:lnTo>
                <a:lnTo>
                  <a:pt x="0" y="0"/>
                </a:lnTo>
                <a:lnTo>
                  <a:pt x="8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7991" tIns="34085" rIns="67991" bIns="34085"/>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9" name="Freeform 80"/>
          <p:cNvSpPr>
            <a:spLocks/>
          </p:cNvSpPr>
          <p:nvPr userDrawn="1"/>
        </p:nvSpPr>
        <p:spPr bwMode="auto">
          <a:xfrm>
            <a:off x="6572526" y="5999518"/>
            <a:ext cx="146049" cy="149225"/>
          </a:xfrm>
          <a:custGeom>
            <a:avLst/>
            <a:gdLst>
              <a:gd name="T0" fmla="*/ 2147483647 w 82"/>
              <a:gd name="T1" fmla="*/ 0 h 111"/>
              <a:gd name="T2" fmla="*/ 2147483647 w 82"/>
              <a:gd name="T3" fmla="*/ 2147483647 h 111"/>
              <a:gd name="T4" fmla="*/ 2147483647 w 82"/>
              <a:gd name="T5" fmla="*/ 2147483647 h 111"/>
              <a:gd name="T6" fmla="*/ 2147483647 w 82"/>
              <a:gd name="T7" fmla="*/ 2147483647 h 111"/>
              <a:gd name="T8" fmla="*/ 2147483647 w 82"/>
              <a:gd name="T9" fmla="*/ 2147483647 h 111"/>
              <a:gd name="T10" fmla="*/ 2147483647 w 82"/>
              <a:gd name="T11" fmla="*/ 2147483647 h 111"/>
              <a:gd name="T12" fmla="*/ 0 w 82"/>
              <a:gd name="T13" fmla="*/ 2147483647 h 111"/>
              <a:gd name="T14" fmla="*/ 0 w 82"/>
              <a:gd name="T15" fmla="*/ 0 h 111"/>
              <a:gd name="T16" fmla="*/ 2147483647 w 82"/>
              <a:gd name="T17" fmla="*/ 0 h 111"/>
              <a:gd name="T18" fmla="*/ 2147483647 w 82"/>
              <a:gd name="T19" fmla="*/ 2147483647 h 111"/>
              <a:gd name="T20" fmla="*/ 2147483647 w 82"/>
              <a:gd name="T21" fmla="*/ 2147483647 h 111"/>
              <a:gd name="T22" fmla="*/ 2147483647 w 82"/>
              <a:gd name="T23" fmla="*/ 0 h 111"/>
              <a:gd name="T24" fmla="*/ 2147483647 w 82"/>
              <a:gd name="T25" fmla="*/ 0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2" h="111">
                <a:moveTo>
                  <a:pt x="82" y="0"/>
                </a:moveTo>
                <a:lnTo>
                  <a:pt x="82" y="111"/>
                </a:lnTo>
                <a:lnTo>
                  <a:pt x="63" y="111"/>
                </a:lnTo>
                <a:lnTo>
                  <a:pt x="63" y="61"/>
                </a:lnTo>
                <a:lnTo>
                  <a:pt x="16" y="61"/>
                </a:lnTo>
                <a:lnTo>
                  <a:pt x="16" y="111"/>
                </a:lnTo>
                <a:lnTo>
                  <a:pt x="0" y="111"/>
                </a:lnTo>
                <a:lnTo>
                  <a:pt x="0" y="0"/>
                </a:lnTo>
                <a:lnTo>
                  <a:pt x="16" y="0"/>
                </a:lnTo>
                <a:lnTo>
                  <a:pt x="16" y="45"/>
                </a:lnTo>
                <a:lnTo>
                  <a:pt x="63" y="45"/>
                </a:lnTo>
                <a:lnTo>
                  <a:pt x="63"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7991" tIns="34085" rIns="67991" bIns="34085"/>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10" name="Freeform 81"/>
          <p:cNvSpPr>
            <a:spLocks/>
          </p:cNvSpPr>
          <p:nvPr userDrawn="1"/>
        </p:nvSpPr>
        <p:spPr bwMode="auto">
          <a:xfrm>
            <a:off x="6764867" y="5999518"/>
            <a:ext cx="127000" cy="149225"/>
          </a:xfrm>
          <a:custGeom>
            <a:avLst/>
            <a:gdLst>
              <a:gd name="T0" fmla="*/ 2147483647 w 71"/>
              <a:gd name="T1" fmla="*/ 2147483647 h 111"/>
              <a:gd name="T2" fmla="*/ 2147483647 w 71"/>
              <a:gd name="T3" fmla="*/ 2147483647 h 111"/>
              <a:gd name="T4" fmla="*/ 0 w 71"/>
              <a:gd name="T5" fmla="*/ 2147483647 h 111"/>
              <a:gd name="T6" fmla="*/ 0 w 71"/>
              <a:gd name="T7" fmla="*/ 0 h 111"/>
              <a:gd name="T8" fmla="*/ 2147483647 w 71"/>
              <a:gd name="T9" fmla="*/ 0 h 111"/>
              <a:gd name="T10" fmla="*/ 2147483647 w 71"/>
              <a:gd name="T11" fmla="*/ 2147483647 h 111"/>
              <a:gd name="T12" fmla="*/ 2147483647 w 71"/>
              <a:gd name="T13" fmla="*/ 2147483647 h 111"/>
              <a:gd name="T14" fmla="*/ 2147483647 w 71"/>
              <a:gd name="T15" fmla="*/ 2147483647 h 111"/>
              <a:gd name="T16" fmla="*/ 2147483647 w 71"/>
              <a:gd name="T17" fmla="*/ 2147483647 h 111"/>
              <a:gd name="T18" fmla="*/ 2147483647 w 71"/>
              <a:gd name="T19" fmla="*/ 2147483647 h 111"/>
              <a:gd name="T20" fmla="*/ 2147483647 w 71"/>
              <a:gd name="T21" fmla="*/ 2147483647 h 111"/>
              <a:gd name="T22" fmla="*/ 2147483647 w 71"/>
              <a:gd name="T23" fmla="*/ 2147483647 h 111"/>
              <a:gd name="T24" fmla="*/ 2147483647 w 71"/>
              <a:gd name="T25" fmla="*/ 2147483647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1" h="111">
                <a:moveTo>
                  <a:pt x="71" y="94"/>
                </a:moveTo>
                <a:lnTo>
                  <a:pt x="71" y="111"/>
                </a:lnTo>
                <a:lnTo>
                  <a:pt x="0" y="111"/>
                </a:lnTo>
                <a:lnTo>
                  <a:pt x="0" y="0"/>
                </a:lnTo>
                <a:lnTo>
                  <a:pt x="69" y="0"/>
                </a:lnTo>
                <a:lnTo>
                  <a:pt x="69" y="14"/>
                </a:lnTo>
                <a:lnTo>
                  <a:pt x="17" y="14"/>
                </a:lnTo>
                <a:lnTo>
                  <a:pt x="17" y="45"/>
                </a:lnTo>
                <a:lnTo>
                  <a:pt x="57" y="45"/>
                </a:lnTo>
                <a:lnTo>
                  <a:pt x="57" y="59"/>
                </a:lnTo>
                <a:lnTo>
                  <a:pt x="17" y="59"/>
                </a:lnTo>
                <a:lnTo>
                  <a:pt x="17" y="94"/>
                </a:lnTo>
                <a:lnTo>
                  <a:pt x="71" y="9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7991" tIns="34085" rIns="67991" bIns="34085"/>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11" name="Freeform 82"/>
          <p:cNvSpPr>
            <a:spLocks/>
          </p:cNvSpPr>
          <p:nvPr userDrawn="1"/>
        </p:nvSpPr>
        <p:spPr bwMode="auto">
          <a:xfrm>
            <a:off x="6993475" y="5999518"/>
            <a:ext cx="127000" cy="149225"/>
          </a:xfrm>
          <a:custGeom>
            <a:avLst/>
            <a:gdLst>
              <a:gd name="T0" fmla="*/ 2147483647 w 71"/>
              <a:gd name="T1" fmla="*/ 2147483647 h 111"/>
              <a:gd name="T2" fmla="*/ 2147483647 w 71"/>
              <a:gd name="T3" fmla="*/ 2147483647 h 111"/>
              <a:gd name="T4" fmla="*/ 2147483647 w 71"/>
              <a:gd name="T5" fmla="*/ 2147483647 h 111"/>
              <a:gd name="T6" fmla="*/ 2147483647 w 71"/>
              <a:gd name="T7" fmla="*/ 2147483647 h 111"/>
              <a:gd name="T8" fmla="*/ 2147483647 w 71"/>
              <a:gd name="T9" fmla="*/ 2147483647 h 111"/>
              <a:gd name="T10" fmla="*/ 2147483647 w 71"/>
              <a:gd name="T11" fmla="*/ 2147483647 h 111"/>
              <a:gd name="T12" fmla="*/ 0 w 71"/>
              <a:gd name="T13" fmla="*/ 2147483647 h 111"/>
              <a:gd name="T14" fmla="*/ 0 w 71"/>
              <a:gd name="T15" fmla="*/ 0 h 111"/>
              <a:gd name="T16" fmla="*/ 2147483647 w 71"/>
              <a:gd name="T17" fmla="*/ 0 h 111"/>
              <a:gd name="T18" fmla="*/ 2147483647 w 71"/>
              <a:gd name="T19" fmla="*/ 2147483647 h 111"/>
              <a:gd name="T20" fmla="*/ 2147483647 w 71"/>
              <a:gd name="T21" fmla="*/ 2147483647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1" h="111">
                <a:moveTo>
                  <a:pt x="21" y="19"/>
                </a:moveTo>
                <a:lnTo>
                  <a:pt x="21" y="47"/>
                </a:lnTo>
                <a:lnTo>
                  <a:pt x="61" y="47"/>
                </a:lnTo>
                <a:lnTo>
                  <a:pt x="61" y="66"/>
                </a:lnTo>
                <a:lnTo>
                  <a:pt x="21" y="66"/>
                </a:lnTo>
                <a:lnTo>
                  <a:pt x="21" y="111"/>
                </a:lnTo>
                <a:lnTo>
                  <a:pt x="0" y="111"/>
                </a:lnTo>
                <a:lnTo>
                  <a:pt x="0" y="0"/>
                </a:lnTo>
                <a:lnTo>
                  <a:pt x="71" y="0"/>
                </a:lnTo>
                <a:lnTo>
                  <a:pt x="71" y="19"/>
                </a:lnTo>
                <a:lnTo>
                  <a:pt x="21"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7991" tIns="34085" rIns="67991" bIns="34085"/>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12" name="Rectangle 83"/>
          <p:cNvSpPr>
            <a:spLocks noChangeArrowheads="1"/>
          </p:cNvSpPr>
          <p:nvPr userDrawn="1"/>
        </p:nvSpPr>
        <p:spPr bwMode="auto">
          <a:xfrm>
            <a:off x="7154341" y="5999518"/>
            <a:ext cx="35984" cy="149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7991" tIns="34085" rIns="67991" bIns="34085"/>
          <a:lstStyle>
            <a:lvl1pPr eaLnBrk="0" hangingPunct="0">
              <a:defRPr sz="36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36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36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36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3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9pPr>
          </a:lstStyle>
          <a:p>
            <a:pPr defTabSz="907665" eaLnBrk="1" fontAlgn="base" hangingPunct="1">
              <a:spcBef>
                <a:spcPct val="0"/>
              </a:spcBef>
              <a:spcAft>
                <a:spcPct val="0"/>
              </a:spcAft>
              <a:defRPr/>
            </a:pPr>
            <a:endParaRPr lang="en-US" sz="3600" dirty="0" smtClean="0">
              <a:solidFill>
                <a:prstClr val="white"/>
              </a:solidFill>
            </a:endParaRPr>
          </a:p>
        </p:txBody>
      </p:sp>
      <p:sp>
        <p:nvSpPr>
          <p:cNvPr id="13" name="Freeform 84"/>
          <p:cNvSpPr>
            <a:spLocks/>
          </p:cNvSpPr>
          <p:nvPr userDrawn="1"/>
        </p:nvSpPr>
        <p:spPr bwMode="auto">
          <a:xfrm>
            <a:off x="7234768" y="5999518"/>
            <a:ext cx="129117" cy="149225"/>
          </a:xfrm>
          <a:custGeom>
            <a:avLst/>
            <a:gdLst>
              <a:gd name="T0" fmla="*/ 2147483647 w 73"/>
              <a:gd name="T1" fmla="*/ 2147483647 h 111"/>
              <a:gd name="T2" fmla="*/ 2147483647 w 73"/>
              <a:gd name="T3" fmla="*/ 2147483647 h 111"/>
              <a:gd name="T4" fmla="*/ 0 w 73"/>
              <a:gd name="T5" fmla="*/ 2147483647 h 111"/>
              <a:gd name="T6" fmla="*/ 0 w 73"/>
              <a:gd name="T7" fmla="*/ 0 h 111"/>
              <a:gd name="T8" fmla="*/ 2147483647 w 73"/>
              <a:gd name="T9" fmla="*/ 0 h 111"/>
              <a:gd name="T10" fmla="*/ 2147483647 w 73"/>
              <a:gd name="T11" fmla="*/ 2147483647 h 111"/>
              <a:gd name="T12" fmla="*/ 2147483647 w 73"/>
              <a:gd name="T13" fmla="*/ 2147483647 h 1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 h="111">
                <a:moveTo>
                  <a:pt x="73" y="89"/>
                </a:moveTo>
                <a:lnTo>
                  <a:pt x="73" y="111"/>
                </a:lnTo>
                <a:lnTo>
                  <a:pt x="0" y="111"/>
                </a:lnTo>
                <a:lnTo>
                  <a:pt x="0" y="0"/>
                </a:lnTo>
                <a:lnTo>
                  <a:pt x="21" y="0"/>
                </a:lnTo>
                <a:lnTo>
                  <a:pt x="21" y="89"/>
                </a:lnTo>
                <a:lnTo>
                  <a:pt x="73" y="8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7991" tIns="34085" rIns="67991" bIns="34085"/>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14" name="Freeform 85"/>
          <p:cNvSpPr>
            <a:spLocks/>
          </p:cNvSpPr>
          <p:nvPr userDrawn="1"/>
        </p:nvSpPr>
        <p:spPr bwMode="auto">
          <a:xfrm>
            <a:off x="7389452" y="5999518"/>
            <a:ext cx="182033" cy="149225"/>
          </a:xfrm>
          <a:custGeom>
            <a:avLst/>
            <a:gdLst>
              <a:gd name="T0" fmla="*/ 2147483647 w 43"/>
              <a:gd name="T1" fmla="*/ 0 h 47"/>
              <a:gd name="T2" fmla="*/ 2147483647 w 43"/>
              <a:gd name="T3" fmla="*/ 2147483647 h 47"/>
              <a:gd name="T4" fmla="*/ 2147483647 w 43"/>
              <a:gd name="T5" fmla="*/ 2147483647 h 47"/>
              <a:gd name="T6" fmla="*/ 2147483647 w 43"/>
              <a:gd name="T7" fmla="*/ 2147483647 h 47"/>
              <a:gd name="T8" fmla="*/ 2147483647 w 43"/>
              <a:gd name="T9" fmla="*/ 2147483647 h 47"/>
              <a:gd name="T10" fmla="*/ 2147483647 w 43"/>
              <a:gd name="T11" fmla="*/ 2147483647 h 47"/>
              <a:gd name="T12" fmla="*/ 2147483647 w 43"/>
              <a:gd name="T13" fmla="*/ 2147483647 h 47"/>
              <a:gd name="T14" fmla="*/ 2147483647 w 43"/>
              <a:gd name="T15" fmla="*/ 2147483647 h 47"/>
              <a:gd name="T16" fmla="*/ 2147483647 w 43"/>
              <a:gd name="T17" fmla="*/ 2147483647 h 47"/>
              <a:gd name="T18" fmla="*/ 2147483647 w 43"/>
              <a:gd name="T19" fmla="*/ 2147483647 h 47"/>
              <a:gd name="T20" fmla="*/ 2147483647 w 43"/>
              <a:gd name="T21" fmla="*/ 2147483647 h 47"/>
              <a:gd name="T22" fmla="*/ 2147483647 w 43"/>
              <a:gd name="T23" fmla="*/ 2147483647 h 47"/>
              <a:gd name="T24" fmla="*/ 2147483647 w 43"/>
              <a:gd name="T25" fmla="*/ 2147483647 h 47"/>
              <a:gd name="T26" fmla="*/ 2147483647 w 43"/>
              <a:gd name="T27" fmla="*/ 2147483647 h 47"/>
              <a:gd name="T28" fmla="*/ 0 w 43"/>
              <a:gd name="T29" fmla="*/ 2147483647 h 47"/>
              <a:gd name="T30" fmla="*/ 0 w 43"/>
              <a:gd name="T31" fmla="*/ 0 h 47"/>
              <a:gd name="T32" fmla="*/ 2147483647 w 43"/>
              <a:gd name="T33" fmla="*/ 0 h 47"/>
              <a:gd name="T34" fmla="*/ 2147483647 w 43"/>
              <a:gd name="T35" fmla="*/ 2147483647 h 47"/>
              <a:gd name="T36" fmla="*/ 2147483647 w 43"/>
              <a:gd name="T37" fmla="*/ 2147483647 h 47"/>
              <a:gd name="T38" fmla="*/ 2147483647 w 43"/>
              <a:gd name="T39" fmla="*/ 2147483647 h 47"/>
              <a:gd name="T40" fmla="*/ 2147483647 w 43"/>
              <a:gd name="T41" fmla="*/ 2147483647 h 47"/>
              <a:gd name="T42" fmla="*/ 2147483647 w 43"/>
              <a:gd name="T43" fmla="*/ 0 h 47"/>
              <a:gd name="T44" fmla="*/ 2147483647 w 43"/>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3" h="47">
                <a:moveTo>
                  <a:pt x="43" y="0"/>
                </a:moveTo>
                <a:cubicBezTo>
                  <a:pt x="43" y="47"/>
                  <a:pt x="43" y="47"/>
                  <a:pt x="43" y="47"/>
                </a:cubicBezTo>
                <a:cubicBezTo>
                  <a:pt x="34" y="47"/>
                  <a:pt x="34" y="47"/>
                  <a:pt x="34" y="47"/>
                </a:cubicBezTo>
                <a:cubicBezTo>
                  <a:pt x="34" y="31"/>
                  <a:pt x="34" y="31"/>
                  <a:pt x="34" y="31"/>
                </a:cubicBezTo>
                <a:cubicBezTo>
                  <a:pt x="34" y="22"/>
                  <a:pt x="34" y="15"/>
                  <a:pt x="34" y="15"/>
                </a:cubicBezTo>
                <a:cubicBezTo>
                  <a:pt x="34" y="15"/>
                  <a:pt x="34" y="15"/>
                  <a:pt x="34" y="15"/>
                </a:cubicBezTo>
                <a:cubicBezTo>
                  <a:pt x="34" y="15"/>
                  <a:pt x="31" y="20"/>
                  <a:pt x="30" y="22"/>
                </a:cubicBezTo>
                <a:cubicBezTo>
                  <a:pt x="24" y="35"/>
                  <a:pt x="24" y="35"/>
                  <a:pt x="24" y="35"/>
                </a:cubicBezTo>
                <a:cubicBezTo>
                  <a:pt x="19" y="35"/>
                  <a:pt x="19" y="35"/>
                  <a:pt x="19" y="35"/>
                </a:cubicBezTo>
                <a:cubicBezTo>
                  <a:pt x="12" y="22"/>
                  <a:pt x="12" y="22"/>
                  <a:pt x="12" y="22"/>
                </a:cubicBezTo>
                <a:cubicBezTo>
                  <a:pt x="11" y="20"/>
                  <a:pt x="9" y="15"/>
                  <a:pt x="9" y="15"/>
                </a:cubicBezTo>
                <a:cubicBezTo>
                  <a:pt x="9" y="15"/>
                  <a:pt x="9" y="15"/>
                  <a:pt x="9" y="15"/>
                </a:cubicBezTo>
                <a:cubicBezTo>
                  <a:pt x="8" y="15"/>
                  <a:pt x="9" y="22"/>
                  <a:pt x="9" y="31"/>
                </a:cubicBezTo>
                <a:cubicBezTo>
                  <a:pt x="9" y="47"/>
                  <a:pt x="9" y="47"/>
                  <a:pt x="9" y="47"/>
                </a:cubicBezTo>
                <a:cubicBezTo>
                  <a:pt x="0" y="47"/>
                  <a:pt x="0" y="47"/>
                  <a:pt x="0" y="47"/>
                </a:cubicBezTo>
                <a:cubicBezTo>
                  <a:pt x="0" y="0"/>
                  <a:pt x="0" y="0"/>
                  <a:pt x="0" y="0"/>
                </a:cubicBezTo>
                <a:cubicBezTo>
                  <a:pt x="9" y="0"/>
                  <a:pt x="9" y="0"/>
                  <a:pt x="9" y="0"/>
                </a:cubicBezTo>
                <a:cubicBezTo>
                  <a:pt x="18" y="16"/>
                  <a:pt x="18" y="16"/>
                  <a:pt x="18" y="16"/>
                </a:cubicBezTo>
                <a:cubicBezTo>
                  <a:pt x="21" y="21"/>
                  <a:pt x="21" y="23"/>
                  <a:pt x="21" y="23"/>
                </a:cubicBezTo>
                <a:cubicBezTo>
                  <a:pt x="22" y="23"/>
                  <a:pt x="22" y="23"/>
                  <a:pt x="22" y="23"/>
                </a:cubicBezTo>
                <a:cubicBezTo>
                  <a:pt x="22" y="23"/>
                  <a:pt x="22" y="21"/>
                  <a:pt x="25" y="16"/>
                </a:cubicBezTo>
                <a:cubicBezTo>
                  <a:pt x="34" y="0"/>
                  <a:pt x="34" y="0"/>
                  <a:pt x="34" y="0"/>
                </a:cubicBezTo>
                <a:lnTo>
                  <a:pt x="4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7991" tIns="34085" rIns="67991" bIns="34085"/>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15" name="Oval 86"/>
          <p:cNvSpPr>
            <a:spLocks noChangeArrowheads="1"/>
          </p:cNvSpPr>
          <p:nvPr userDrawn="1"/>
        </p:nvSpPr>
        <p:spPr bwMode="auto">
          <a:xfrm>
            <a:off x="4711708" y="5853439"/>
            <a:ext cx="586317" cy="438151"/>
          </a:xfrm>
          <a:prstGeom prst="ellipse">
            <a:avLst/>
          </a:prstGeom>
          <a:noFill/>
          <a:ln w="190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67991" tIns="34085" rIns="67991" bIns="34085"/>
          <a:lstStyle>
            <a:lvl1pPr eaLnBrk="0" hangingPunct="0">
              <a:defRPr sz="36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36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36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36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3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9pPr>
          </a:lstStyle>
          <a:p>
            <a:pPr defTabSz="907665" eaLnBrk="1" fontAlgn="base" hangingPunct="1">
              <a:spcBef>
                <a:spcPct val="0"/>
              </a:spcBef>
              <a:spcAft>
                <a:spcPct val="0"/>
              </a:spcAft>
              <a:defRPr/>
            </a:pPr>
            <a:endParaRPr lang="en-US" sz="3600" dirty="0" smtClean="0">
              <a:solidFill>
                <a:prstClr val="black"/>
              </a:solidFill>
            </a:endParaRPr>
          </a:p>
        </p:txBody>
      </p:sp>
      <p:sp>
        <p:nvSpPr>
          <p:cNvPr id="16" name="Freeform 87"/>
          <p:cNvSpPr>
            <a:spLocks/>
          </p:cNvSpPr>
          <p:nvPr userDrawn="1"/>
        </p:nvSpPr>
        <p:spPr bwMode="auto">
          <a:xfrm>
            <a:off x="4953000" y="5926139"/>
            <a:ext cx="188384" cy="290512"/>
          </a:xfrm>
          <a:custGeom>
            <a:avLst/>
            <a:gdLst>
              <a:gd name="T0" fmla="*/ 0 w 106"/>
              <a:gd name="T1" fmla="*/ 2147483647 h 218"/>
              <a:gd name="T2" fmla="*/ 0 w 106"/>
              <a:gd name="T3" fmla="*/ 0 h 218"/>
              <a:gd name="T4" fmla="*/ 2147483647 w 106"/>
              <a:gd name="T5" fmla="*/ 2147483647 h 218"/>
              <a:gd name="T6" fmla="*/ 0 w 106"/>
              <a:gd name="T7" fmla="*/ 2147483647 h 2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 h="218">
                <a:moveTo>
                  <a:pt x="0" y="218"/>
                </a:moveTo>
                <a:lnTo>
                  <a:pt x="0" y="0"/>
                </a:lnTo>
                <a:lnTo>
                  <a:pt x="106" y="109"/>
                </a:lnTo>
                <a:lnTo>
                  <a:pt x="0" y="2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7991" tIns="34085" rIns="67991" bIns="34085"/>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17" name="AutoShape 72">
            <a:hlinkClick r:id="rId2"/>
          </p:cNvPr>
          <p:cNvSpPr>
            <a:spLocks noChangeAspect="1" noChangeArrowheads="1" noTextEdit="1"/>
          </p:cNvSpPr>
          <p:nvPr userDrawn="1"/>
        </p:nvSpPr>
        <p:spPr bwMode="auto">
          <a:xfrm>
            <a:off x="4563608" y="5821688"/>
            <a:ext cx="315383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991" tIns="34085" rIns="67991" bIns="34085"/>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grpSp>
        <p:nvGrpSpPr>
          <p:cNvPr id="18" name="Group 12"/>
          <p:cNvGrpSpPr>
            <a:grpSpLocks/>
          </p:cNvGrpSpPr>
          <p:nvPr userDrawn="1"/>
        </p:nvGrpSpPr>
        <p:grpSpPr bwMode="auto">
          <a:xfrm>
            <a:off x="2764367" y="823918"/>
            <a:ext cx="6604000" cy="3481387"/>
            <a:chOff x="-11947525" y="-1446213"/>
            <a:chExt cx="4953000" cy="3481388"/>
          </a:xfrm>
        </p:grpSpPr>
        <p:sp>
          <p:nvSpPr>
            <p:cNvPr id="19" name="Freeform 7"/>
            <p:cNvSpPr>
              <a:spLocks/>
            </p:cNvSpPr>
            <p:nvPr userDrawn="1"/>
          </p:nvSpPr>
          <p:spPr bwMode="auto">
            <a:xfrm>
              <a:off x="-10594975" y="-1420813"/>
              <a:ext cx="917575" cy="320675"/>
            </a:xfrm>
            <a:custGeom>
              <a:avLst/>
              <a:gdLst>
                <a:gd name="T0" fmla="*/ 0 w 578"/>
                <a:gd name="T1" fmla="*/ 2147483647 h 202"/>
                <a:gd name="T2" fmla="*/ 2147483647 w 578"/>
                <a:gd name="T3" fmla="*/ 2147483647 h 202"/>
                <a:gd name="T4" fmla="*/ 2147483647 w 578"/>
                <a:gd name="T5" fmla="*/ 2147483647 h 202"/>
                <a:gd name="T6" fmla="*/ 2147483647 w 578"/>
                <a:gd name="T7" fmla="*/ 2147483647 h 202"/>
                <a:gd name="T8" fmla="*/ 2147483647 w 578"/>
                <a:gd name="T9" fmla="*/ 2147483647 h 202"/>
                <a:gd name="T10" fmla="*/ 2147483647 w 578"/>
                <a:gd name="T11" fmla="*/ 2147483647 h 202"/>
                <a:gd name="T12" fmla="*/ 2147483647 w 578"/>
                <a:gd name="T13" fmla="*/ 0 h 202"/>
                <a:gd name="T14" fmla="*/ 2147483647 w 578"/>
                <a:gd name="T15" fmla="*/ 0 h 202"/>
                <a:gd name="T16" fmla="*/ 2147483647 w 578"/>
                <a:gd name="T17" fmla="*/ 2147483647 h 202"/>
                <a:gd name="T18" fmla="*/ 2147483647 w 578"/>
                <a:gd name="T19" fmla="*/ 2147483647 h 202"/>
                <a:gd name="T20" fmla="*/ 2147483647 w 578"/>
                <a:gd name="T21" fmla="*/ 0 h 202"/>
                <a:gd name="T22" fmla="*/ 2147483647 w 578"/>
                <a:gd name="T23" fmla="*/ 0 h 202"/>
                <a:gd name="T24" fmla="*/ 0 w 578"/>
                <a:gd name="T25" fmla="*/ 2147483647 h 2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8" h="202">
                  <a:moveTo>
                    <a:pt x="0" y="202"/>
                  </a:moveTo>
                  <a:lnTo>
                    <a:pt x="164" y="202"/>
                  </a:lnTo>
                  <a:lnTo>
                    <a:pt x="198" y="122"/>
                  </a:lnTo>
                  <a:lnTo>
                    <a:pt x="358" y="122"/>
                  </a:lnTo>
                  <a:lnTo>
                    <a:pt x="322" y="202"/>
                  </a:lnTo>
                  <a:lnTo>
                    <a:pt x="488" y="202"/>
                  </a:lnTo>
                  <a:lnTo>
                    <a:pt x="578" y="0"/>
                  </a:lnTo>
                  <a:lnTo>
                    <a:pt x="412" y="0"/>
                  </a:lnTo>
                  <a:lnTo>
                    <a:pt x="382" y="68"/>
                  </a:lnTo>
                  <a:lnTo>
                    <a:pt x="222" y="68"/>
                  </a:lnTo>
                  <a:lnTo>
                    <a:pt x="252" y="0"/>
                  </a:lnTo>
                  <a:lnTo>
                    <a:pt x="90" y="0"/>
                  </a:lnTo>
                  <a:lnTo>
                    <a:pt x="0" y="2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20" name="Freeform 8"/>
            <p:cNvSpPr>
              <a:spLocks/>
            </p:cNvSpPr>
            <p:nvPr userDrawn="1"/>
          </p:nvSpPr>
          <p:spPr bwMode="auto">
            <a:xfrm>
              <a:off x="-9721850" y="-1446213"/>
              <a:ext cx="866775" cy="365125"/>
            </a:xfrm>
            <a:custGeom>
              <a:avLst/>
              <a:gdLst>
                <a:gd name="T0" fmla="*/ 2147483647 w 273"/>
                <a:gd name="T1" fmla="*/ 2147483647 h 115"/>
                <a:gd name="T2" fmla="*/ 2147483647 w 273"/>
                <a:gd name="T3" fmla="*/ 2147483647 h 115"/>
                <a:gd name="T4" fmla="*/ 2147483647 w 273"/>
                <a:gd name="T5" fmla="*/ 2147483647 h 115"/>
                <a:gd name="T6" fmla="*/ 2147483647 w 273"/>
                <a:gd name="T7" fmla="*/ 2147483647 h 115"/>
                <a:gd name="T8" fmla="*/ 2147483647 w 273"/>
                <a:gd name="T9" fmla="*/ 2147483647 h 115"/>
                <a:gd name="T10" fmla="*/ 2147483647 w 273"/>
                <a:gd name="T11" fmla="*/ 2147483647 h 115"/>
                <a:gd name="T12" fmla="*/ 2147483647 w 273"/>
                <a:gd name="T13" fmla="*/ 2147483647 h 115"/>
                <a:gd name="T14" fmla="*/ 2147483647 w 273"/>
                <a:gd name="T15" fmla="*/ 2147483647 h 115"/>
                <a:gd name="T16" fmla="*/ 2147483647 w 273"/>
                <a:gd name="T17" fmla="*/ 2147483647 h 115"/>
                <a:gd name="T18" fmla="*/ 2147483647 w 273"/>
                <a:gd name="T19" fmla="*/ 2147483647 h 115"/>
                <a:gd name="T20" fmla="*/ 2147483647 w 273"/>
                <a:gd name="T21" fmla="*/ 2147483647 h 115"/>
                <a:gd name="T22" fmla="*/ 2147483647 w 273"/>
                <a:gd name="T23" fmla="*/ 2147483647 h 1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3" h="115">
                  <a:moveTo>
                    <a:pt x="195" y="43"/>
                  </a:moveTo>
                  <a:cubicBezTo>
                    <a:pt x="273" y="43"/>
                    <a:pt x="273" y="43"/>
                    <a:pt x="273" y="43"/>
                  </a:cubicBezTo>
                  <a:cubicBezTo>
                    <a:pt x="272" y="26"/>
                    <a:pt x="256" y="14"/>
                    <a:pt x="223" y="9"/>
                  </a:cubicBezTo>
                  <a:cubicBezTo>
                    <a:pt x="160" y="0"/>
                    <a:pt x="91" y="4"/>
                    <a:pt x="42" y="31"/>
                  </a:cubicBezTo>
                  <a:cubicBezTo>
                    <a:pt x="3" y="53"/>
                    <a:pt x="0" y="85"/>
                    <a:pt x="38" y="101"/>
                  </a:cubicBezTo>
                  <a:cubicBezTo>
                    <a:pt x="71" y="114"/>
                    <a:pt x="139" y="115"/>
                    <a:pt x="188" y="107"/>
                  </a:cubicBezTo>
                  <a:cubicBezTo>
                    <a:pt x="219" y="102"/>
                    <a:pt x="244" y="91"/>
                    <a:pt x="257" y="76"/>
                  </a:cubicBezTo>
                  <a:cubicBezTo>
                    <a:pt x="178" y="76"/>
                    <a:pt x="178" y="76"/>
                    <a:pt x="178" y="76"/>
                  </a:cubicBezTo>
                  <a:cubicBezTo>
                    <a:pt x="168" y="84"/>
                    <a:pt x="155" y="88"/>
                    <a:pt x="139" y="88"/>
                  </a:cubicBezTo>
                  <a:cubicBezTo>
                    <a:pt x="95" y="88"/>
                    <a:pt x="89" y="75"/>
                    <a:pt x="97" y="59"/>
                  </a:cubicBezTo>
                  <a:cubicBezTo>
                    <a:pt x="106" y="41"/>
                    <a:pt x="125" y="31"/>
                    <a:pt x="154" y="30"/>
                  </a:cubicBezTo>
                  <a:cubicBezTo>
                    <a:pt x="178" y="30"/>
                    <a:pt x="189" y="35"/>
                    <a:pt x="195"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21" name="Freeform 9"/>
            <p:cNvSpPr>
              <a:spLocks/>
            </p:cNvSpPr>
            <p:nvPr userDrawn="1"/>
          </p:nvSpPr>
          <p:spPr bwMode="auto">
            <a:xfrm>
              <a:off x="-8874125" y="-1420813"/>
              <a:ext cx="669925" cy="320675"/>
            </a:xfrm>
            <a:custGeom>
              <a:avLst/>
              <a:gdLst>
                <a:gd name="T0" fmla="*/ 2147483647 w 422"/>
                <a:gd name="T1" fmla="*/ 0 h 202"/>
                <a:gd name="T2" fmla="*/ 2147483647 w 422"/>
                <a:gd name="T3" fmla="*/ 2147483647 h 202"/>
                <a:gd name="T4" fmla="*/ 2147483647 w 422"/>
                <a:gd name="T5" fmla="*/ 2147483647 h 202"/>
                <a:gd name="T6" fmla="*/ 2147483647 w 422"/>
                <a:gd name="T7" fmla="*/ 2147483647 h 202"/>
                <a:gd name="T8" fmla="*/ 0 w 422"/>
                <a:gd name="T9" fmla="*/ 2147483647 h 202"/>
                <a:gd name="T10" fmla="*/ 2147483647 w 422"/>
                <a:gd name="T11" fmla="*/ 0 h 202"/>
                <a:gd name="T12" fmla="*/ 2147483647 w 422"/>
                <a:gd name="T13" fmla="*/ 0 h 20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2" h="202">
                  <a:moveTo>
                    <a:pt x="258" y="0"/>
                  </a:moveTo>
                  <a:lnTo>
                    <a:pt x="190" y="154"/>
                  </a:lnTo>
                  <a:lnTo>
                    <a:pt x="422" y="154"/>
                  </a:lnTo>
                  <a:lnTo>
                    <a:pt x="400" y="202"/>
                  </a:lnTo>
                  <a:lnTo>
                    <a:pt x="0" y="202"/>
                  </a:lnTo>
                  <a:lnTo>
                    <a:pt x="90" y="0"/>
                  </a:ln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22" name="Freeform 10"/>
            <p:cNvSpPr>
              <a:spLocks/>
            </p:cNvSpPr>
            <p:nvPr userDrawn="1"/>
          </p:nvSpPr>
          <p:spPr bwMode="auto">
            <a:xfrm>
              <a:off x="-11861800" y="1854200"/>
              <a:ext cx="111125" cy="174625"/>
            </a:xfrm>
            <a:custGeom>
              <a:avLst/>
              <a:gdLst>
                <a:gd name="T0" fmla="*/ 2147483647 w 35"/>
                <a:gd name="T1" fmla="*/ 2147483647 h 55"/>
                <a:gd name="T2" fmla="*/ 2147483647 w 35"/>
                <a:gd name="T3" fmla="*/ 2147483647 h 55"/>
                <a:gd name="T4" fmla="*/ 2147483647 w 35"/>
                <a:gd name="T5" fmla="*/ 2147483647 h 55"/>
                <a:gd name="T6" fmla="*/ 2147483647 w 35"/>
                <a:gd name="T7" fmla="*/ 2147483647 h 55"/>
                <a:gd name="T8" fmla="*/ 2147483647 w 35"/>
                <a:gd name="T9" fmla="*/ 2147483647 h 55"/>
                <a:gd name="T10" fmla="*/ 2147483647 w 35"/>
                <a:gd name="T11" fmla="*/ 2147483647 h 55"/>
                <a:gd name="T12" fmla="*/ 2147483647 w 35"/>
                <a:gd name="T13" fmla="*/ 2147483647 h 55"/>
                <a:gd name="T14" fmla="*/ 2147483647 w 35"/>
                <a:gd name="T15" fmla="*/ 2147483647 h 55"/>
                <a:gd name="T16" fmla="*/ 2147483647 w 35"/>
                <a:gd name="T17" fmla="*/ 2147483647 h 55"/>
                <a:gd name="T18" fmla="*/ 0 w 35"/>
                <a:gd name="T19" fmla="*/ 2147483647 h 55"/>
                <a:gd name="T20" fmla="*/ 2147483647 w 35"/>
                <a:gd name="T21" fmla="*/ 2147483647 h 55"/>
                <a:gd name="T22" fmla="*/ 2147483647 w 35"/>
                <a:gd name="T23" fmla="*/ 2147483647 h 55"/>
                <a:gd name="T24" fmla="*/ 2147483647 w 35"/>
                <a:gd name="T25" fmla="*/ 2147483647 h 55"/>
                <a:gd name="T26" fmla="*/ 2147483647 w 35"/>
                <a:gd name="T27" fmla="*/ 2147483647 h 55"/>
                <a:gd name="T28" fmla="*/ 2147483647 w 35"/>
                <a:gd name="T29" fmla="*/ 2147483647 h 55"/>
                <a:gd name="T30" fmla="*/ 2147483647 w 35"/>
                <a:gd name="T31" fmla="*/ 2147483647 h 55"/>
                <a:gd name="T32" fmla="*/ 2147483647 w 35"/>
                <a:gd name="T33" fmla="*/ 0 h 55"/>
                <a:gd name="T34" fmla="*/ 2147483647 w 35"/>
                <a:gd name="T35" fmla="*/ 0 h 55"/>
                <a:gd name="T36" fmla="*/ 2147483647 w 35"/>
                <a:gd name="T37" fmla="*/ 2147483647 h 55"/>
                <a:gd name="T38" fmla="*/ 2147483647 w 35"/>
                <a:gd name="T39" fmla="*/ 2147483647 h 55"/>
                <a:gd name="T40" fmla="*/ 2147483647 w 35"/>
                <a:gd name="T41" fmla="*/ 2147483647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5" h="55">
                  <a:moveTo>
                    <a:pt x="25" y="19"/>
                  </a:moveTo>
                  <a:cubicBezTo>
                    <a:pt x="24" y="15"/>
                    <a:pt x="21" y="14"/>
                    <a:pt x="17" y="14"/>
                  </a:cubicBezTo>
                  <a:cubicBezTo>
                    <a:pt x="14" y="14"/>
                    <a:pt x="13" y="15"/>
                    <a:pt x="13" y="17"/>
                  </a:cubicBezTo>
                  <a:cubicBezTo>
                    <a:pt x="13" y="20"/>
                    <a:pt x="17" y="21"/>
                    <a:pt x="22" y="23"/>
                  </a:cubicBezTo>
                  <a:cubicBezTo>
                    <a:pt x="29" y="25"/>
                    <a:pt x="35" y="29"/>
                    <a:pt x="35" y="36"/>
                  </a:cubicBezTo>
                  <a:cubicBezTo>
                    <a:pt x="35" y="43"/>
                    <a:pt x="31" y="48"/>
                    <a:pt x="24" y="49"/>
                  </a:cubicBezTo>
                  <a:cubicBezTo>
                    <a:pt x="24" y="55"/>
                    <a:pt x="24" y="55"/>
                    <a:pt x="24" y="55"/>
                  </a:cubicBezTo>
                  <a:cubicBezTo>
                    <a:pt x="13" y="55"/>
                    <a:pt x="13" y="55"/>
                    <a:pt x="13" y="55"/>
                  </a:cubicBezTo>
                  <a:cubicBezTo>
                    <a:pt x="13" y="49"/>
                    <a:pt x="13" y="49"/>
                    <a:pt x="13" y="49"/>
                  </a:cubicBezTo>
                  <a:cubicBezTo>
                    <a:pt x="7" y="48"/>
                    <a:pt x="2" y="43"/>
                    <a:pt x="0" y="37"/>
                  </a:cubicBezTo>
                  <a:cubicBezTo>
                    <a:pt x="10" y="34"/>
                    <a:pt x="10" y="34"/>
                    <a:pt x="10" y="34"/>
                  </a:cubicBezTo>
                  <a:cubicBezTo>
                    <a:pt x="11" y="37"/>
                    <a:pt x="14" y="41"/>
                    <a:pt x="19" y="41"/>
                  </a:cubicBezTo>
                  <a:cubicBezTo>
                    <a:pt x="23" y="41"/>
                    <a:pt x="24" y="39"/>
                    <a:pt x="24" y="37"/>
                  </a:cubicBezTo>
                  <a:cubicBezTo>
                    <a:pt x="24" y="33"/>
                    <a:pt x="19" y="32"/>
                    <a:pt x="13" y="30"/>
                  </a:cubicBezTo>
                  <a:cubicBezTo>
                    <a:pt x="8" y="28"/>
                    <a:pt x="2" y="25"/>
                    <a:pt x="2" y="18"/>
                  </a:cubicBezTo>
                  <a:cubicBezTo>
                    <a:pt x="2" y="12"/>
                    <a:pt x="6" y="7"/>
                    <a:pt x="13" y="5"/>
                  </a:cubicBezTo>
                  <a:cubicBezTo>
                    <a:pt x="13" y="0"/>
                    <a:pt x="13" y="0"/>
                    <a:pt x="13" y="0"/>
                  </a:cubicBezTo>
                  <a:cubicBezTo>
                    <a:pt x="24" y="0"/>
                    <a:pt x="24" y="0"/>
                    <a:pt x="24" y="0"/>
                  </a:cubicBezTo>
                  <a:cubicBezTo>
                    <a:pt x="24" y="5"/>
                    <a:pt x="24" y="5"/>
                    <a:pt x="24" y="5"/>
                  </a:cubicBezTo>
                  <a:cubicBezTo>
                    <a:pt x="29" y="7"/>
                    <a:pt x="34" y="11"/>
                    <a:pt x="35" y="17"/>
                  </a:cubicBezTo>
                  <a:lnTo>
                    <a:pt x="25"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23" name="Freeform 11"/>
            <p:cNvSpPr>
              <a:spLocks noEditPoints="1"/>
            </p:cNvSpPr>
            <p:nvPr userDrawn="1"/>
          </p:nvSpPr>
          <p:spPr bwMode="auto">
            <a:xfrm>
              <a:off x="-11737975" y="1870075"/>
              <a:ext cx="107950" cy="142875"/>
            </a:xfrm>
            <a:custGeom>
              <a:avLst/>
              <a:gdLst>
                <a:gd name="T0" fmla="*/ 2147483647 w 34"/>
                <a:gd name="T1" fmla="*/ 2147483647 h 45"/>
                <a:gd name="T2" fmla="*/ 2147483647 w 34"/>
                <a:gd name="T3" fmla="*/ 2147483647 h 45"/>
                <a:gd name="T4" fmla="*/ 2147483647 w 34"/>
                <a:gd name="T5" fmla="*/ 2147483647 h 45"/>
                <a:gd name="T6" fmla="*/ 2147483647 w 34"/>
                <a:gd name="T7" fmla="*/ 2147483647 h 45"/>
                <a:gd name="T8" fmla="*/ 2147483647 w 34"/>
                <a:gd name="T9" fmla="*/ 2147483647 h 45"/>
                <a:gd name="T10" fmla="*/ 0 w 34"/>
                <a:gd name="T11" fmla="*/ 2147483647 h 45"/>
                <a:gd name="T12" fmla="*/ 2147483647 w 34"/>
                <a:gd name="T13" fmla="*/ 2147483647 h 45"/>
                <a:gd name="T14" fmla="*/ 2147483647 w 34"/>
                <a:gd name="T15" fmla="*/ 0 h 45"/>
                <a:gd name="T16" fmla="*/ 2147483647 w 34"/>
                <a:gd name="T17" fmla="*/ 0 h 45"/>
                <a:gd name="T18" fmla="*/ 2147483647 w 34"/>
                <a:gd name="T19" fmla="*/ 2147483647 h 45"/>
                <a:gd name="T20" fmla="*/ 2147483647 w 34"/>
                <a:gd name="T21" fmla="*/ 2147483647 h 45"/>
                <a:gd name="T22" fmla="*/ 2147483647 w 34"/>
                <a:gd name="T23" fmla="*/ 2147483647 h 45"/>
                <a:gd name="T24" fmla="*/ 2147483647 w 34"/>
                <a:gd name="T25" fmla="*/ 2147483647 h 45"/>
                <a:gd name="T26" fmla="*/ 2147483647 w 34"/>
                <a:gd name="T27" fmla="*/ 2147483647 h 45"/>
                <a:gd name="T28" fmla="*/ 2147483647 w 34"/>
                <a:gd name="T29" fmla="*/ 2147483647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4" h="45">
                  <a:moveTo>
                    <a:pt x="16" y="16"/>
                  </a:moveTo>
                  <a:cubicBezTo>
                    <a:pt x="16" y="16"/>
                    <a:pt x="16" y="16"/>
                    <a:pt x="16" y="16"/>
                  </a:cubicBezTo>
                  <a:cubicBezTo>
                    <a:pt x="17" y="15"/>
                    <a:pt x="17" y="15"/>
                    <a:pt x="20" y="15"/>
                  </a:cubicBezTo>
                  <a:cubicBezTo>
                    <a:pt x="29" y="15"/>
                    <a:pt x="34" y="22"/>
                    <a:pt x="34" y="30"/>
                  </a:cubicBezTo>
                  <a:cubicBezTo>
                    <a:pt x="34" y="39"/>
                    <a:pt x="27" y="45"/>
                    <a:pt x="17" y="45"/>
                  </a:cubicBezTo>
                  <a:cubicBezTo>
                    <a:pt x="8" y="45"/>
                    <a:pt x="0" y="39"/>
                    <a:pt x="0" y="29"/>
                  </a:cubicBezTo>
                  <a:cubicBezTo>
                    <a:pt x="0" y="23"/>
                    <a:pt x="3" y="18"/>
                    <a:pt x="8" y="12"/>
                  </a:cubicBezTo>
                  <a:cubicBezTo>
                    <a:pt x="16" y="0"/>
                    <a:pt x="16" y="0"/>
                    <a:pt x="16" y="0"/>
                  </a:cubicBezTo>
                  <a:cubicBezTo>
                    <a:pt x="28" y="0"/>
                    <a:pt x="28" y="0"/>
                    <a:pt x="28" y="0"/>
                  </a:cubicBezTo>
                  <a:lnTo>
                    <a:pt x="16" y="16"/>
                  </a:lnTo>
                  <a:close/>
                  <a:moveTo>
                    <a:pt x="24" y="29"/>
                  </a:moveTo>
                  <a:cubicBezTo>
                    <a:pt x="24" y="26"/>
                    <a:pt x="22" y="23"/>
                    <a:pt x="18" y="23"/>
                  </a:cubicBezTo>
                  <a:cubicBezTo>
                    <a:pt x="13" y="23"/>
                    <a:pt x="11" y="26"/>
                    <a:pt x="11" y="29"/>
                  </a:cubicBezTo>
                  <a:cubicBezTo>
                    <a:pt x="11" y="33"/>
                    <a:pt x="14" y="36"/>
                    <a:pt x="18" y="36"/>
                  </a:cubicBezTo>
                  <a:cubicBezTo>
                    <a:pt x="22" y="36"/>
                    <a:pt x="24" y="33"/>
                    <a:pt x="2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24" name="Oval 12"/>
            <p:cNvSpPr>
              <a:spLocks noChangeArrowheads="1"/>
            </p:cNvSpPr>
            <p:nvPr userDrawn="1"/>
          </p:nvSpPr>
          <p:spPr bwMode="auto">
            <a:xfrm>
              <a:off x="-11614150" y="1981200"/>
              <a:ext cx="31750" cy="317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defTabSz="907665" eaLnBrk="1" fontAlgn="base" hangingPunct="1">
                <a:spcBef>
                  <a:spcPct val="0"/>
                </a:spcBef>
                <a:spcAft>
                  <a:spcPct val="0"/>
                </a:spcAft>
                <a:defRPr/>
              </a:pPr>
              <a:endParaRPr lang="en-US" sz="3600" dirty="0" smtClean="0">
                <a:solidFill>
                  <a:prstClr val="black"/>
                </a:solidFill>
                <a:ea typeface="MS PGothic" pitchFamily="34" charset="-128"/>
              </a:endParaRPr>
            </a:p>
          </p:txBody>
        </p:sp>
        <p:sp>
          <p:nvSpPr>
            <p:cNvPr id="25" name="Freeform 13"/>
            <p:cNvSpPr>
              <a:spLocks noEditPoints="1"/>
            </p:cNvSpPr>
            <p:nvPr userDrawn="1"/>
          </p:nvSpPr>
          <p:spPr bwMode="auto">
            <a:xfrm>
              <a:off x="-11563350" y="1870075"/>
              <a:ext cx="114300" cy="139700"/>
            </a:xfrm>
            <a:custGeom>
              <a:avLst/>
              <a:gdLst>
                <a:gd name="T0" fmla="*/ 2147483647 w 36"/>
                <a:gd name="T1" fmla="*/ 2147483647 h 44"/>
                <a:gd name="T2" fmla="*/ 2147483647 w 36"/>
                <a:gd name="T3" fmla="*/ 2147483647 h 44"/>
                <a:gd name="T4" fmla="*/ 2147483647 w 36"/>
                <a:gd name="T5" fmla="*/ 2147483647 h 44"/>
                <a:gd name="T6" fmla="*/ 2147483647 w 36"/>
                <a:gd name="T7" fmla="*/ 2147483647 h 44"/>
                <a:gd name="T8" fmla="*/ 2147483647 w 36"/>
                <a:gd name="T9" fmla="*/ 2147483647 h 44"/>
                <a:gd name="T10" fmla="*/ 0 w 36"/>
                <a:gd name="T11" fmla="*/ 2147483647 h 44"/>
                <a:gd name="T12" fmla="*/ 0 w 36"/>
                <a:gd name="T13" fmla="*/ 2147483647 h 44"/>
                <a:gd name="T14" fmla="*/ 2147483647 w 36"/>
                <a:gd name="T15" fmla="*/ 0 h 44"/>
                <a:gd name="T16" fmla="*/ 2147483647 w 36"/>
                <a:gd name="T17" fmla="*/ 0 h 44"/>
                <a:gd name="T18" fmla="*/ 2147483647 w 36"/>
                <a:gd name="T19" fmla="*/ 2147483647 h 44"/>
                <a:gd name="T20" fmla="*/ 2147483647 w 36"/>
                <a:gd name="T21" fmla="*/ 2147483647 h 44"/>
                <a:gd name="T22" fmla="*/ 2147483647 w 36"/>
                <a:gd name="T23" fmla="*/ 2147483647 h 44"/>
                <a:gd name="T24" fmla="*/ 2147483647 w 36"/>
                <a:gd name="T25" fmla="*/ 2147483647 h 44"/>
                <a:gd name="T26" fmla="*/ 2147483647 w 36"/>
                <a:gd name="T27" fmla="*/ 2147483647 h 44"/>
                <a:gd name="T28" fmla="*/ 2147483647 w 36"/>
                <a:gd name="T29" fmla="*/ 2147483647 h 44"/>
                <a:gd name="T30" fmla="*/ 2147483647 w 36"/>
                <a:gd name="T31" fmla="*/ 2147483647 h 44"/>
                <a:gd name="T32" fmla="*/ 2147483647 w 36"/>
                <a:gd name="T33" fmla="*/ 2147483647 h 44"/>
                <a:gd name="T34" fmla="*/ 2147483647 w 36"/>
                <a:gd name="T35" fmla="*/ 2147483647 h 44"/>
                <a:gd name="T36" fmla="*/ 2147483647 w 36"/>
                <a:gd name="T37" fmla="*/ 2147483647 h 44"/>
                <a:gd name="T38" fmla="*/ 2147483647 w 36"/>
                <a:gd name="T39" fmla="*/ 2147483647 h 44"/>
                <a:gd name="T40" fmla="*/ 2147483647 w 36"/>
                <a:gd name="T41" fmla="*/ 2147483647 h 44"/>
                <a:gd name="T42" fmla="*/ 2147483647 w 36"/>
                <a:gd name="T43" fmla="*/ 2147483647 h 4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6" h="44">
                  <a:moveTo>
                    <a:pt x="36" y="36"/>
                  </a:moveTo>
                  <a:cubicBezTo>
                    <a:pt x="32" y="36"/>
                    <a:pt x="32" y="36"/>
                    <a:pt x="32" y="36"/>
                  </a:cubicBezTo>
                  <a:cubicBezTo>
                    <a:pt x="32" y="44"/>
                    <a:pt x="32" y="44"/>
                    <a:pt x="32" y="44"/>
                  </a:cubicBezTo>
                  <a:cubicBezTo>
                    <a:pt x="22" y="44"/>
                    <a:pt x="22" y="44"/>
                    <a:pt x="22" y="44"/>
                  </a:cubicBezTo>
                  <a:cubicBezTo>
                    <a:pt x="22" y="36"/>
                    <a:pt x="22" y="36"/>
                    <a:pt x="22" y="36"/>
                  </a:cubicBezTo>
                  <a:cubicBezTo>
                    <a:pt x="0" y="36"/>
                    <a:pt x="0" y="36"/>
                    <a:pt x="0" y="36"/>
                  </a:cubicBezTo>
                  <a:cubicBezTo>
                    <a:pt x="0" y="28"/>
                    <a:pt x="0" y="28"/>
                    <a:pt x="0" y="28"/>
                  </a:cubicBezTo>
                  <a:cubicBezTo>
                    <a:pt x="23" y="0"/>
                    <a:pt x="23" y="0"/>
                    <a:pt x="23" y="0"/>
                  </a:cubicBezTo>
                  <a:cubicBezTo>
                    <a:pt x="32" y="0"/>
                    <a:pt x="32" y="0"/>
                    <a:pt x="32" y="0"/>
                  </a:cubicBezTo>
                  <a:cubicBezTo>
                    <a:pt x="32" y="27"/>
                    <a:pt x="32" y="27"/>
                    <a:pt x="32" y="27"/>
                  </a:cubicBezTo>
                  <a:cubicBezTo>
                    <a:pt x="36" y="27"/>
                    <a:pt x="36" y="27"/>
                    <a:pt x="36" y="27"/>
                  </a:cubicBezTo>
                  <a:lnTo>
                    <a:pt x="36" y="36"/>
                  </a:lnTo>
                  <a:close/>
                  <a:moveTo>
                    <a:pt x="22" y="27"/>
                  </a:moveTo>
                  <a:cubicBezTo>
                    <a:pt x="22" y="25"/>
                    <a:pt x="22" y="25"/>
                    <a:pt x="22" y="25"/>
                  </a:cubicBezTo>
                  <a:cubicBezTo>
                    <a:pt x="22" y="20"/>
                    <a:pt x="22" y="15"/>
                    <a:pt x="22" y="15"/>
                  </a:cubicBezTo>
                  <a:cubicBezTo>
                    <a:pt x="22" y="15"/>
                    <a:pt x="22" y="15"/>
                    <a:pt x="22" y="15"/>
                  </a:cubicBezTo>
                  <a:cubicBezTo>
                    <a:pt x="22" y="15"/>
                    <a:pt x="19" y="18"/>
                    <a:pt x="18" y="20"/>
                  </a:cubicBezTo>
                  <a:cubicBezTo>
                    <a:pt x="14" y="24"/>
                    <a:pt x="14" y="24"/>
                    <a:pt x="14" y="24"/>
                  </a:cubicBezTo>
                  <a:cubicBezTo>
                    <a:pt x="13" y="26"/>
                    <a:pt x="12" y="27"/>
                    <a:pt x="12" y="27"/>
                  </a:cubicBezTo>
                  <a:cubicBezTo>
                    <a:pt x="12" y="27"/>
                    <a:pt x="12" y="27"/>
                    <a:pt x="12" y="27"/>
                  </a:cubicBezTo>
                  <a:cubicBezTo>
                    <a:pt x="12" y="27"/>
                    <a:pt x="14" y="27"/>
                    <a:pt x="17" y="27"/>
                  </a:cubicBezTo>
                  <a:lnTo>
                    <a:pt x="22"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26" name="Freeform 14"/>
            <p:cNvSpPr>
              <a:spLocks noEditPoints="1"/>
            </p:cNvSpPr>
            <p:nvPr userDrawn="1"/>
          </p:nvSpPr>
          <p:spPr bwMode="auto">
            <a:xfrm>
              <a:off x="-11372850" y="1870075"/>
              <a:ext cx="101600" cy="139700"/>
            </a:xfrm>
            <a:custGeom>
              <a:avLst/>
              <a:gdLst>
                <a:gd name="T0" fmla="*/ 2147483647 w 32"/>
                <a:gd name="T1" fmla="*/ 0 h 44"/>
                <a:gd name="T2" fmla="*/ 2147483647 w 32"/>
                <a:gd name="T3" fmla="*/ 2147483647 h 44"/>
                <a:gd name="T4" fmla="*/ 2147483647 w 32"/>
                <a:gd name="T5" fmla="*/ 2147483647 h 44"/>
                <a:gd name="T6" fmla="*/ 2147483647 w 32"/>
                <a:gd name="T7" fmla="*/ 2147483647 h 44"/>
                <a:gd name="T8" fmla="*/ 2147483647 w 32"/>
                <a:gd name="T9" fmla="*/ 2147483647 h 44"/>
                <a:gd name="T10" fmla="*/ 2147483647 w 32"/>
                <a:gd name="T11" fmla="*/ 2147483647 h 44"/>
                <a:gd name="T12" fmla="*/ 0 w 32"/>
                <a:gd name="T13" fmla="*/ 2147483647 h 44"/>
                <a:gd name="T14" fmla="*/ 0 w 32"/>
                <a:gd name="T15" fmla="*/ 0 h 44"/>
                <a:gd name="T16" fmla="*/ 2147483647 w 32"/>
                <a:gd name="T17" fmla="*/ 0 h 44"/>
                <a:gd name="T18" fmla="*/ 2147483647 w 32"/>
                <a:gd name="T19" fmla="*/ 2147483647 h 44"/>
                <a:gd name="T20" fmla="*/ 2147483647 w 32"/>
                <a:gd name="T21" fmla="*/ 2147483647 h 44"/>
                <a:gd name="T22" fmla="*/ 2147483647 w 32"/>
                <a:gd name="T23" fmla="*/ 2147483647 h 44"/>
                <a:gd name="T24" fmla="*/ 2147483647 w 32"/>
                <a:gd name="T25" fmla="*/ 2147483647 h 44"/>
                <a:gd name="T26" fmla="*/ 2147483647 w 32"/>
                <a:gd name="T27" fmla="*/ 2147483647 h 44"/>
                <a:gd name="T28" fmla="*/ 2147483647 w 32"/>
                <a:gd name="T29" fmla="*/ 2147483647 h 44"/>
                <a:gd name="T30" fmla="*/ 2147483647 w 32"/>
                <a:gd name="T31" fmla="*/ 2147483647 h 44"/>
                <a:gd name="T32" fmla="*/ 2147483647 w 32"/>
                <a:gd name="T33" fmla="*/ 2147483647 h 44"/>
                <a:gd name="T34" fmla="*/ 2147483647 w 32"/>
                <a:gd name="T35" fmla="*/ 2147483647 h 44"/>
                <a:gd name="T36" fmla="*/ 2147483647 w 32"/>
                <a:gd name="T37" fmla="*/ 2147483647 h 44"/>
                <a:gd name="T38" fmla="*/ 2147483647 w 32"/>
                <a:gd name="T39" fmla="*/ 2147483647 h 44"/>
                <a:gd name="T40" fmla="*/ 2147483647 w 32"/>
                <a:gd name="T41" fmla="*/ 2147483647 h 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2" h="44">
                  <a:moveTo>
                    <a:pt x="16" y="0"/>
                  </a:moveTo>
                  <a:cubicBezTo>
                    <a:pt x="24" y="0"/>
                    <a:pt x="29" y="5"/>
                    <a:pt x="29" y="11"/>
                  </a:cubicBezTo>
                  <a:cubicBezTo>
                    <a:pt x="29" y="16"/>
                    <a:pt x="25" y="19"/>
                    <a:pt x="22" y="20"/>
                  </a:cubicBezTo>
                  <a:cubicBezTo>
                    <a:pt x="22" y="20"/>
                    <a:pt x="22" y="20"/>
                    <a:pt x="22" y="20"/>
                  </a:cubicBezTo>
                  <a:cubicBezTo>
                    <a:pt x="26" y="21"/>
                    <a:pt x="32" y="25"/>
                    <a:pt x="32" y="31"/>
                  </a:cubicBezTo>
                  <a:cubicBezTo>
                    <a:pt x="32" y="39"/>
                    <a:pt x="27" y="44"/>
                    <a:pt x="17" y="44"/>
                  </a:cubicBezTo>
                  <a:cubicBezTo>
                    <a:pt x="0" y="44"/>
                    <a:pt x="0" y="44"/>
                    <a:pt x="0" y="44"/>
                  </a:cubicBezTo>
                  <a:cubicBezTo>
                    <a:pt x="0" y="0"/>
                    <a:pt x="0" y="0"/>
                    <a:pt x="0" y="0"/>
                  </a:cubicBezTo>
                  <a:lnTo>
                    <a:pt x="16" y="0"/>
                  </a:lnTo>
                  <a:close/>
                  <a:moveTo>
                    <a:pt x="15" y="19"/>
                  </a:moveTo>
                  <a:cubicBezTo>
                    <a:pt x="20" y="19"/>
                    <a:pt x="24" y="15"/>
                    <a:pt x="24" y="12"/>
                  </a:cubicBezTo>
                  <a:cubicBezTo>
                    <a:pt x="24" y="8"/>
                    <a:pt x="20" y="5"/>
                    <a:pt x="15" y="5"/>
                  </a:cubicBezTo>
                  <a:cubicBezTo>
                    <a:pt x="5" y="5"/>
                    <a:pt x="5" y="5"/>
                    <a:pt x="5" y="5"/>
                  </a:cubicBezTo>
                  <a:cubicBezTo>
                    <a:pt x="5" y="19"/>
                    <a:pt x="5" y="19"/>
                    <a:pt x="5" y="19"/>
                  </a:cubicBezTo>
                  <a:lnTo>
                    <a:pt x="15" y="19"/>
                  </a:lnTo>
                  <a:close/>
                  <a:moveTo>
                    <a:pt x="17" y="40"/>
                  </a:moveTo>
                  <a:cubicBezTo>
                    <a:pt x="22" y="40"/>
                    <a:pt x="27" y="36"/>
                    <a:pt x="27" y="31"/>
                  </a:cubicBezTo>
                  <a:cubicBezTo>
                    <a:pt x="27" y="26"/>
                    <a:pt x="22" y="23"/>
                    <a:pt x="17" y="23"/>
                  </a:cubicBezTo>
                  <a:cubicBezTo>
                    <a:pt x="5" y="23"/>
                    <a:pt x="5" y="23"/>
                    <a:pt x="5" y="23"/>
                  </a:cubicBezTo>
                  <a:cubicBezTo>
                    <a:pt x="5" y="40"/>
                    <a:pt x="5" y="40"/>
                    <a:pt x="5" y="40"/>
                  </a:cubicBezTo>
                  <a:lnTo>
                    <a:pt x="17"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27" name="Rectangle 15"/>
            <p:cNvSpPr>
              <a:spLocks noChangeArrowheads="1"/>
            </p:cNvSpPr>
            <p:nvPr userDrawn="1"/>
          </p:nvSpPr>
          <p:spPr bwMode="auto">
            <a:xfrm>
              <a:off x="-11245850" y="1870075"/>
              <a:ext cx="15875" cy="139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defTabSz="907665" eaLnBrk="1" fontAlgn="base" hangingPunct="1">
                <a:spcBef>
                  <a:spcPct val="0"/>
                </a:spcBef>
                <a:spcAft>
                  <a:spcPct val="0"/>
                </a:spcAft>
                <a:defRPr/>
              </a:pPr>
              <a:endParaRPr lang="en-US" sz="3600" dirty="0" smtClean="0">
                <a:solidFill>
                  <a:prstClr val="black"/>
                </a:solidFill>
                <a:ea typeface="MS PGothic" pitchFamily="34" charset="-128"/>
              </a:endParaRPr>
            </a:p>
          </p:txBody>
        </p:sp>
        <p:sp>
          <p:nvSpPr>
            <p:cNvPr id="28" name="Freeform 16"/>
            <p:cNvSpPr>
              <a:spLocks/>
            </p:cNvSpPr>
            <p:nvPr userDrawn="1"/>
          </p:nvSpPr>
          <p:spPr bwMode="auto">
            <a:xfrm>
              <a:off x="-11191875" y="1870075"/>
              <a:ext cx="88900" cy="139700"/>
            </a:xfrm>
            <a:custGeom>
              <a:avLst/>
              <a:gdLst>
                <a:gd name="T0" fmla="*/ 2147483647 w 56"/>
                <a:gd name="T1" fmla="*/ 2147483647 h 88"/>
                <a:gd name="T2" fmla="*/ 2147483647 w 56"/>
                <a:gd name="T3" fmla="*/ 2147483647 h 88"/>
                <a:gd name="T4" fmla="*/ 0 w 56"/>
                <a:gd name="T5" fmla="*/ 2147483647 h 88"/>
                <a:gd name="T6" fmla="*/ 0 w 56"/>
                <a:gd name="T7" fmla="*/ 0 h 88"/>
                <a:gd name="T8" fmla="*/ 2147483647 w 56"/>
                <a:gd name="T9" fmla="*/ 0 h 88"/>
                <a:gd name="T10" fmla="*/ 2147483647 w 56"/>
                <a:gd name="T11" fmla="*/ 2147483647 h 88"/>
                <a:gd name="T12" fmla="*/ 2147483647 w 56"/>
                <a:gd name="T13" fmla="*/ 2147483647 h 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88">
                  <a:moveTo>
                    <a:pt x="56" y="78"/>
                  </a:moveTo>
                  <a:lnTo>
                    <a:pt x="56" y="88"/>
                  </a:lnTo>
                  <a:lnTo>
                    <a:pt x="0" y="88"/>
                  </a:lnTo>
                  <a:lnTo>
                    <a:pt x="0" y="0"/>
                  </a:lnTo>
                  <a:lnTo>
                    <a:pt x="10" y="0"/>
                  </a:lnTo>
                  <a:lnTo>
                    <a:pt x="10" y="78"/>
                  </a:lnTo>
                  <a:lnTo>
                    <a:pt x="5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29" name="Freeform 17"/>
            <p:cNvSpPr>
              <a:spLocks/>
            </p:cNvSpPr>
            <p:nvPr userDrawn="1"/>
          </p:nvSpPr>
          <p:spPr bwMode="auto">
            <a:xfrm>
              <a:off x="-11080750" y="1870075"/>
              <a:ext cx="92075" cy="139700"/>
            </a:xfrm>
            <a:custGeom>
              <a:avLst/>
              <a:gdLst>
                <a:gd name="T0" fmla="*/ 2147483647 w 58"/>
                <a:gd name="T1" fmla="*/ 2147483647 h 88"/>
                <a:gd name="T2" fmla="*/ 2147483647 w 58"/>
                <a:gd name="T3" fmla="*/ 2147483647 h 88"/>
                <a:gd name="T4" fmla="*/ 0 w 58"/>
                <a:gd name="T5" fmla="*/ 2147483647 h 88"/>
                <a:gd name="T6" fmla="*/ 0 w 58"/>
                <a:gd name="T7" fmla="*/ 0 h 88"/>
                <a:gd name="T8" fmla="*/ 2147483647 w 58"/>
                <a:gd name="T9" fmla="*/ 0 h 88"/>
                <a:gd name="T10" fmla="*/ 2147483647 w 58"/>
                <a:gd name="T11" fmla="*/ 2147483647 h 88"/>
                <a:gd name="T12" fmla="*/ 2147483647 w 58"/>
                <a:gd name="T13" fmla="*/ 2147483647 h 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88">
                  <a:moveTo>
                    <a:pt x="58" y="78"/>
                  </a:moveTo>
                  <a:lnTo>
                    <a:pt x="58" y="88"/>
                  </a:lnTo>
                  <a:lnTo>
                    <a:pt x="0" y="88"/>
                  </a:lnTo>
                  <a:lnTo>
                    <a:pt x="0" y="0"/>
                  </a:lnTo>
                  <a:lnTo>
                    <a:pt x="10" y="0"/>
                  </a:lnTo>
                  <a:lnTo>
                    <a:pt x="10" y="78"/>
                  </a:lnTo>
                  <a:lnTo>
                    <a:pt x="5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30" name="Rectangle 18"/>
            <p:cNvSpPr>
              <a:spLocks noChangeArrowheads="1"/>
            </p:cNvSpPr>
            <p:nvPr userDrawn="1"/>
          </p:nvSpPr>
          <p:spPr bwMode="auto">
            <a:xfrm>
              <a:off x="-10966450" y="1870075"/>
              <a:ext cx="15875" cy="139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defTabSz="907665" eaLnBrk="1" fontAlgn="base" hangingPunct="1">
                <a:spcBef>
                  <a:spcPct val="0"/>
                </a:spcBef>
                <a:spcAft>
                  <a:spcPct val="0"/>
                </a:spcAft>
                <a:defRPr/>
              </a:pPr>
              <a:endParaRPr lang="en-US" sz="3600" dirty="0" smtClean="0">
                <a:solidFill>
                  <a:prstClr val="black"/>
                </a:solidFill>
                <a:ea typeface="MS PGothic" pitchFamily="34" charset="-128"/>
              </a:endParaRPr>
            </a:p>
          </p:txBody>
        </p:sp>
        <p:sp>
          <p:nvSpPr>
            <p:cNvPr id="31" name="Freeform 19"/>
            <p:cNvSpPr>
              <a:spLocks noEditPoints="1"/>
            </p:cNvSpPr>
            <p:nvPr userDrawn="1"/>
          </p:nvSpPr>
          <p:spPr bwMode="auto">
            <a:xfrm>
              <a:off x="-10925175" y="1870075"/>
              <a:ext cx="142875" cy="142875"/>
            </a:xfrm>
            <a:custGeom>
              <a:avLst/>
              <a:gdLst>
                <a:gd name="T0" fmla="*/ 2147483647 w 45"/>
                <a:gd name="T1" fmla="*/ 0 h 45"/>
                <a:gd name="T2" fmla="*/ 2147483647 w 45"/>
                <a:gd name="T3" fmla="*/ 2147483647 h 45"/>
                <a:gd name="T4" fmla="*/ 2147483647 w 45"/>
                <a:gd name="T5" fmla="*/ 2147483647 h 45"/>
                <a:gd name="T6" fmla="*/ 0 w 45"/>
                <a:gd name="T7" fmla="*/ 2147483647 h 45"/>
                <a:gd name="T8" fmla="*/ 2147483647 w 45"/>
                <a:gd name="T9" fmla="*/ 0 h 45"/>
                <a:gd name="T10" fmla="*/ 2147483647 w 45"/>
                <a:gd name="T11" fmla="*/ 2147483647 h 45"/>
                <a:gd name="T12" fmla="*/ 2147483647 w 45"/>
                <a:gd name="T13" fmla="*/ 2147483647 h 45"/>
                <a:gd name="T14" fmla="*/ 2147483647 w 45"/>
                <a:gd name="T15" fmla="*/ 2147483647 h 45"/>
                <a:gd name="T16" fmla="*/ 2147483647 w 45"/>
                <a:gd name="T17" fmla="*/ 2147483647 h 45"/>
                <a:gd name="T18" fmla="*/ 2147483647 w 45"/>
                <a:gd name="T19" fmla="*/ 2147483647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 h="45">
                  <a:moveTo>
                    <a:pt x="23" y="0"/>
                  </a:moveTo>
                  <a:cubicBezTo>
                    <a:pt x="35" y="0"/>
                    <a:pt x="45" y="9"/>
                    <a:pt x="45" y="22"/>
                  </a:cubicBezTo>
                  <a:cubicBezTo>
                    <a:pt x="45" y="35"/>
                    <a:pt x="35" y="45"/>
                    <a:pt x="23" y="45"/>
                  </a:cubicBezTo>
                  <a:cubicBezTo>
                    <a:pt x="10" y="45"/>
                    <a:pt x="0" y="35"/>
                    <a:pt x="0" y="22"/>
                  </a:cubicBezTo>
                  <a:cubicBezTo>
                    <a:pt x="0" y="9"/>
                    <a:pt x="10" y="0"/>
                    <a:pt x="23" y="0"/>
                  </a:cubicBezTo>
                  <a:close/>
                  <a:moveTo>
                    <a:pt x="23" y="40"/>
                  </a:moveTo>
                  <a:cubicBezTo>
                    <a:pt x="33" y="40"/>
                    <a:pt x="40" y="33"/>
                    <a:pt x="40" y="22"/>
                  </a:cubicBezTo>
                  <a:cubicBezTo>
                    <a:pt x="40" y="12"/>
                    <a:pt x="33" y="5"/>
                    <a:pt x="23" y="5"/>
                  </a:cubicBezTo>
                  <a:cubicBezTo>
                    <a:pt x="13" y="5"/>
                    <a:pt x="5" y="12"/>
                    <a:pt x="5" y="22"/>
                  </a:cubicBezTo>
                  <a:cubicBezTo>
                    <a:pt x="5" y="33"/>
                    <a:pt x="13" y="40"/>
                    <a:pt x="23"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32" name="Freeform 20"/>
            <p:cNvSpPr>
              <a:spLocks/>
            </p:cNvSpPr>
            <p:nvPr userDrawn="1"/>
          </p:nvSpPr>
          <p:spPr bwMode="auto">
            <a:xfrm>
              <a:off x="-10756900" y="1870075"/>
              <a:ext cx="114300" cy="139700"/>
            </a:xfrm>
            <a:custGeom>
              <a:avLst/>
              <a:gdLst>
                <a:gd name="T0" fmla="*/ 2147483647 w 36"/>
                <a:gd name="T1" fmla="*/ 0 h 44"/>
                <a:gd name="T2" fmla="*/ 2147483647 w 36"/>
                <a:gd name="T3" fmla="*/ 2147483647 h 44"/>
                <a:gd name="T4" fmla="*/ 2147483647 w 36"/>
                <a:gd name="T5" fmla="*/ 2147483647 h 44"/>
                <a:gd name="T6" fmla="*/ 2147483647 w 36"/>
                <a:gd name="T7" fmla="*/ 2147483647 h 44"/>
                <a:gd name="T8" fmla="*/ 2147483647 w 36"/>
                <a:gd name="T9" fmla="*/ 2147483647 h 44"/>
                <a:gd name="T10" fmla="*/ 2147483647 w 36"/>
                <a:gd name="T11" fmla="*/ 2147483647 h 44"/>
                <a:gd name="T12" fmla="*/ 2147483647 w 36"/>
                <a:gd name="T13" fmla="*/ 2147483647 h 44"/>
                <a:gd name="T14" fmla="*/ 2147483647 w 36"/>
                <a:gd name="T15" fmla="*/ 2147483647 h 44"/>
                <a:gd name="T16" fmla="*/ 0 w 36"/>
                <a:gd name="T17" fmla="*/ 2147483647 h 44"/>
                <a:gd name="T18" fmla="*/ 0 w 36"/>
                <a:gd name="T19" fmla="*/ 0 h 44"/>
                <a:gd name="T20" fmla="*/ 2147483647 w 36"/>
                <a:gd name="T21" fmla="*/ 0 h 44"/>
                <a:gd name="T22" fmla="*/ 2147483647 w 36"/>
                <a:gd name="T23" fmla="*/ 2147483647 h 44"/>
                <a:gd name="T24" fmla="*/ 2147483647 w 36"/>
                <a:gd name="T25" fmla="*/ 2147483647 h 44"/>
                <a:gd name="T26" fmla="*/ 2147483647 w 36"/>
                <a:gd name="T27" fmla="*/ 2147483647 h 44"/>
                <a:gd name="T28" fmla="*/ 2147483647 w 36"/>
                <a:gd name="T29" fmla="*/ 2147483647 h 44"/>
                <a:gd name="T30" fmla="*/ 2147483647 w 36"/>
                <a:gd name="T31" fmla="*/ 0 h 44"/>
                <a:gd name="T32" fmla="*/ 2147483647 w 36"/>
                <a:gd name="T33" fmla="*/ 0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6" h="44">
                  <a:moveTo>
                    <a:pt x="36" y="0"/>
                  </a:moveTo>
                  <a:cubicBezTo>
                    <a:pt x="36" y="44"/>
                    <a:pt x="36" y="44"/>
                    <a:pt x="36" y="44"/>
                  </a:cubicBezTo>
                  <a:cubicBezTo>
                    <a:pt x="31" y="44"/>
                    <a:pt x="31" y="44"/>
                    <a:pt x="31" y="44"/>
                  </a:cubicBezTo>
                  <a:cubicBezTo>
                    <a:pt x="12" y="18"/>
                    <a:pt x="12" y="18"/>
                    <a:pt x="12" y="18"/>
                  </a:cubicBezTo>
                  <a:cubicBezTo>
                    <a:pt x="8" y="13"/>
                    <a:pt x="5" y="9"/>
                    <a:pt x="5" y="9"/>
                  </a:cubicBezTo>
                  <a:cubicBezTo>
                    <a:pt x="5" y="9"/>
                    <a:pt x="5" y="9"/>
                    <a:pt x="5" y="9"/>
                  </a:cubicBezTo>
                  <a:cubicBezTo>
                    <a:pt x="5" y="9"/>
                    <a:pt x="5" y="14"/>
                    <a:pt x="5" y="21"/>
                  </a:cubicBezTo>
                  <a:cubicBezTo>
                    <a:pt x="5" y="44"/>
                    <a:pt x="5" y="44"/>
                    <a:pt x="5" y="44"/>
                  </a:cubicBezTo>
                  <a:cubicBezTo>
                    <a:pt x="0" y="44"/>
                    <a:pt x="0" y="44"/>
                    <a:pt x="0" y="44"/>
                  </a:cubicBezTo>
                  <a:cubicBezTo>
                    <a:pt x="0" y="0"/>
                    <a:pt x="0" y="0"/>
                    <a:pt x="0" y="0"/>
                  </a:cubicBezTo>
                  <a:cubicBezTo>
                    <a:pt x="5" y="0"/>
                    <a:pt x="5" y="0"/>
                    <a:pt x="5" y="0"/>
                  </a:cubicBezTo>
                  <a:cubicBezTo>
                    <a:pt x="24" y="26"/>
                    <a:pt x="24" y="26"/>
                    <a:pt x="24" y="26"/>
                  </a:cubicBezTo>
                  <a:cubicBezTo>
                    <a:pt x="28" y="31"/>
                    <a:pt x="31" y="35"/>
                    <a:pt x="31" y="35"/>
                  </a:cubicBezTo>
                  <a:cubicBezTo>
                    <a:pt x="31" y="35"/>
                    <a:pt x="31" y="35"/>
                    <a:pt x="31" y="35"/>
                  </a:cubicBezTo>
                  <a:cubicBezTo>
                    <a:pt x="31" y="35"/>
                    <a:pt x="31" y="30"/>
                    <a:pt x="31" y="23"/>
                  </a:cubicBezTo>
                  <a:cubicBezTo>
                    <a:pt x="31" y="0"/>
                    <a:pt x="31" y="0"/>
                    <a:pt x="31" y="0"/>
                  </a:cubicBezTo>
                  <a:lnTo>
                    <a:pt x="3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33" name="Rectangle 21"/>
            <p:cNvSpPr>
              <a:spLocks noChangeArrowheads="1"/>
            </p:cNvSpPr>
            <p:nvPr userDrawn="1"/>
          </p:nvSpPr>
          <p:spPr bwMode="auto">
            <a:xfrm>
              <a:off x="-10556875" y="1857375"/>
              <a:ext cx="12700" cy="168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defTabSz="907665" eaLnBrk="1" fontAlgn="base" hangingPunct="1">
                <a:spcBef>
                  <a:spcPct val="0"/>
                </a:spcBef>
                <a:spcAft>
                  <a:spcPct val="0"/>
                </a:spcAft>
                <a:defRPr/>
              </a:pPr>
              <a:endParaRPr lang="en-US" sz="3600" dirty="0" smtClean="0">
                <a:solidFill>
                  <a:prstClr val="black"/>
                </a:solidFill>
                <a:ea typeface="MS PGothic" pitchFamily="34" charset="-128"/>
              </a:endParaRPr>
            </a:p>
          </p:txBody>
        </p:sp>
        <p:sp>
          <p:nvSpPr>
            <p:cNvPr id="34" name="Freeform 22"/>
            <p:cNvSpPr>
              <a:spLocks noEditPoints="1"/>
            </p:cNvSpPr>
            <p:nvPr userDrawn="1"/>
          </p:nvSpPr>
          <p:spPr bwMode="auto">
            <a:xfrm>
              <a:off x="-10471150" y="1870075"/>
              <a:ext cx="107950" cy="139700"/>
            </a:xfrm>
            <a:custGeom>
              <a:avLst/>
              <a:gdLst>
                <a:gd name="T0" fmla="*/ 2147483647 w 34"/>
                <a:gd name="T1" fmla="*/ 2147483647 h 44"/>
                <a:gd name="T2" fmla="*/ 2147483647 w 34"/>
                <a:gd name="T3" fmla="*/ 2147483647 h 44"/>
                <a:gd name="T4" fmla="*/ 2147483647 w 34"/>
                <a:gd name="T5" fmla="*/ 2147483647 h 44"/>
                <a:gd name="T6" fmla="*/ 0 w 34"/>
                <a:gd name="T7" fmla="*/ 2147483647 h 44"/>
                <a:gd name="T8" fmla="*/ 2147483647 w 34"/>
                <a:gd name="T9" fmla="*/ 0 h 44"/>
                <a:gd name="T10" fmla="*/ 2147483647 w 34"/>
                <a:gd name="T11" fmla="*/ 2147483647 h 44"/>
                <a:gd name="T12" fmla="*/ 2147483647 w 34"/>
                <a:gd name="T13" fmla="*/ 2147483647 h 44"/>
                <a:gd name="T14" fmla="*/ 2147483647 w 34"/>
                <a:gd name="T15" fmla="*/ 2147483647 h 44"/>
                <a:gd name="T16" fmla="*/ 2147483647 w 34"/>
                <a:gd name="T17" fmla="*/ 2147483647 h 44"/>
                <a:gd name="T18" fmla="*/ 2147483647 w 34"/>
                <a:gd name="T19" fmla="*/ 2147483647 h 44"/>
                <a:gd name="T20" fmla="*/ 2147483647 w 34"/>
                <a:gd name="T21" fmla="*/ 2147483647 h 44"/>
                <a:gd name="T22" fmla="*/ 2147483647 w 34"/>
                <a:gd name="T23" fmla="*/ 2147483647 h 44"/>
                <a:gd name="T24" fmla="*/ 2147483647 w 34"/>
                <a:gd name="T25" fmla="*/ 2147483647 h 44"/>
                <a:gd name="T26" fmla="*/ 2147483647 w 34"/>
                <a:gd name="T27" fmla="*/ 2147483647 h 44"/>
                <a:gd name="T28" fmla="*/ 2147483647 w 34"/>
                <a:gd name="T29" fmla="*/ 2147483647 h 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4" h="44">
                  <a:moveTo>
                    <a:pt x="18" y="29"/>
                  </a:moveTo>
                  <a:cubicBezTo>
                    <a:pt x="18" y="29"/>
                    <a:pt x="18" y="29"/>
                    <a:pt x="18" y="29"/>
                  </a:cubicBezTo>
                  <a:cubicBezTo>
                    <a:pt x="17" y="29"/>
                    <a:pt x="16" y="30"/>
                    <a:pt x="15" y="30"/>
                  </a:cubicBezTo>
                  <a:cubicBezTo>
                    <a:pt x="5" y="30"/>
                    <a:pt x="0" y="23"/>
                    <a:pt x="0" y="14"/>
                  </a:cubicBezTo>
                  <a:cubicBezTo>
                    <a:pt x="0" y="5"/>
                    <a:pt x="7" y="0"/>
                    <a:pt x="17" y="0"/>
                  </a:cubicBezTo>
                  <a:cubicBezTo>
                    <a:pt x="26" y="0"/>
                    <a:pt x="34" y="5"/>
                    <a:pt x="34" y="15"/>
                  </a:cubicBezTo>
                  <a:cubicBezTo>
                    <a:pt x="34" y="20"/>
                    <a:pt x="32" y="26"/>
                    <a:pt x="27" y="32"/>
                  </a:cubicBezTo>
                  <a:cubicBezTo>
                    <a:pt x="17" y="44"/>
                    <a:pt x="17" y="44"/>
                    <a:pt x="17" y="44"/>
                  </a:cubicBezTo>
                  <a:cubicBezTo>
                    <a:pt x="5" y="44"/>
                    <a:pt x="5" y="44"/>
                    <a:pt x="5" y="44"/>
                  </a:cubicBezTo>
                  <a:lnTo>
                    <a:pt x="18" y="29"/>
                  </a:lnTo>
                  <a:close/>
                  <a:moveTo>
                    <a:pt x="10" y="15"/>
                  </a:moveTo>
                  <a:cubicBezTo>
                    <a:pt x="10" y="19"/>
                    <a:pt x="13" y="21"/>
                    <a:pt x="17" y="21"/>
                  </a:cubicBezTo>
                  <a:cubicBezTo>
                    <a:pt x="21" y="21"/>
                    <a:pt x="24" y="19"/>
                    <a:pt x="24" y="15"/>
                  </a:cubicBezTo>
                  <a:cubicBezTo>
                    <a:pt x="24" y="11"/>
                    <a:pt x="21" y="9"/>
                    <a:pt x="17" y="9"/>
                  </a:cubicBezTo>
                  <a:cubicBezTo>
                    <a:pt x="13" y="9"/>
                    <a:pt x="10" y="11"/>
                    <a:pt x="10"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35" name="Freeform 23"/>
            <p:cNvSpPr>
              <a:spLocks/>
            </p:cNvSpPr>
            <p:nvPr userDrawn="1"/>
          </p:nvSpPr>
          <p:spPr bwMode="auto">
            <a:xfrm>
              <a:off x="-10344150" y="1870075"/>
              <a:ext cx="104775" cy="142875"/>
            </a:xfrm>
            <a:custGeom>
              <a:avLst/>
              <a:gdLst>
                <a:gd name="T0" fmla="*/ 2147483647 w 33"/>
                <a:gd name="T1" fmla="*/ 2147483647 h 45"/>
                <a:gd name="T2" fmla="*/ 2147483647 w 33"/>
                <a:gd name="T3" fmla="*/ 2147483647 h 45"/>
                <a:gd name="T4" fmla="*/ 2147483647 w 33"/>
                <a:gd name="T5" fmla="*/ 2147483647 h 45"/>
                <a:gd name="T6" fmla="*/ 2147483647 w 33"/>
                <a:gd name="T7" fmla="*/ 2147483647 h 45"/>
                <a:gd name="T8" fmla="*/ 0 w 33"/>
                <a:gd name="T9" fmla="*/ 2147483647 h 45"/>
                <a:gd name="T10" fmla="*/ 2147483647 w 33"/>
                <a:gd name="T11" fmla="*/ 2147483647 h 45"/>
                <a:gd name="T12" fmla="*/ 2147483647 w 33"/>
                <a:gd name="T13" fmla="*/ 2147483647 h 45"/>
                <a:gd name="T14" fmla="*/ 2147483647 w 33"/>
                <a:gd name="T15" fmla="*/ 2147483647 h 45"/>
                <a:gd name="T16" fmla="*/ 2147483647 w 33"/>
                <a:gd name="T17" fmla="*/ 2147483647 h 45"/>
                <a:gd name="T18" fmla="*/ 2147483647 w 33"/>
                <a:gd name="T19" fmla="*/ 2147483647 h 45"/>
                <a:gd name="T20" fmla="*/ 2147483647 w 33"/>
                <a:gd name="T21" fmla="*/ 2147483647 h 45"/>
                <a:gd name="T22" fmla="*/ 2147483647 w 33"/>
                <a:gd name="T23" fmla="*/ 0 h 45"/>
                <a:gd name="T24" fmla="*/ 2147483647 w 33"/>
                <a:gd name="T25" fmla="*/ 0 h 45"/>
                <a:gd name="T26" fmla="*/ 2147483647 w 33"/>
                <a:gd name="T27" fmla="*/ 2147483647 h 45"/>
                <a:gd name="T28" fmla="*/ 2147483647 w 33"/>
                <a:gd name="T29" fmla="*/ 2147483647 h 45"/>
                <a:gd name="T30" fmla="*/ 2147483647 w 33"/>
                <a:gd name="T31" fmla="*/ 2147483647 h 45"/>
                <a:gd name="T32" fmla="*/ 2147483647 w 33"/>
                <a:gd name="T33" fmla="*/ 2147483647 h 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 h="45">
                  <a:moveTo>
                    <a:pt x="12" y="16"/>
                  </a:moveTo>
                  <a:cubicBezTo>
                    <a:pt x="13" y="16"/>
                    <a:pt x="15" y="15"/>
                    <a:pt x="17" y="15"/>
                  </a:cubicBezTo>
                  <a:cubicBezTo>
                    <a:pt x="26" y="15"/>
                    <a:pt x="33" y="21"/>
                    <a:pt x="33" y="30"/>
                  </a:cubicBezTo>
                  <a:cubicBezTo>
                    <a:pt x="33" y="38"/>
                    <a:pt x="26" y="45"/>
                    <a:pt x="17" y="45"/>
                  </a:cubicBezTo>
                  <a:cubicBezTo>
                    <a:pt x="8" y="45"/>
                    <a:pt x="2" y="40"/>
                    <a:pt x="0" y="34"/>
                  </a:cubicBezTo>
                  <a:cubicBezTo>
                    <a:pt x="10" y="31"/>
                    <a:pt x="10" y="31"/>
                    <a:pt x="10" y="31"/>
                  </a:cubicBezTo>
                  <a:cubicBezTo>
                    <a:pt x="11" y="33"/>
                    <a:pt x="13" y="36"/>
                    <a:pt x="17" y="36"/>
                  </a:cubicBezTo>
                  <a:cubicBezTo>
                    <a:pt x="20" y="36"/>
                    <a:pt x="23" y="33"/>
                    <a:pt x="23" y="30"/>
                  </a:cubicBezTo>
                  <a:cubicBezTo>
                    <a:pt x="23" y="26"/>
                    <a:pt x="20" y="23"/>
                    <a:pt x="17" y="23"/>
                  </a:cubicBezTo>
                  <a:cubicBezTo>
                    <a:pt x="13" y="23"/>
                    <a:pt x="11" y="25"/>
                    <a:pt x="11" y="27"/>
                  </a:cubicBezTo>
                  <a:cubicBezTo>
                    <a:pt x="2" y="24"/>
                    <a:pt x="2" y="24"/>
                    <a:pt x="2" y="24"/>
                  </a:cubicBezTo>
                  <a:cubicBezTo>
                    <a:pt x="6" y="0"/>
                    <a:pt x="6" y="0"/>
                    <a:pt x="6" y="0"/>
                  </a:cubicBezTo>
                  <a:cubicBezTo>
                    <a:pt x="31" y="0"/>
                    <a:pt x="31" y="0"/>
                    <a:pt x="31" y="0"/>
                  </a:cubicBezTo>
                  <a:cubicBezTo>
                    <a:pt x="31" y="10"/>
                    <a:pt x="31" y="10"/>
                    <a:pt x="31" y="10"/>
                  </a:cubicBezTo>
                  <a:cubicBezTo>
                    <a:pt x="13" y="10"/>
                    <a:pt x="13" y="10"/>
                    <a:pt x="13" y="10"/>
                  </a:cubicBezTo>
                  <a:cubicBezTo>
                    <a:pt x="13" y="11"/>
                    <a:pt x="13" y="11"/>
                    <a:pt x="13" y="11"/>
                  </a:cubicBezTo>
                  <a:cubicBezTo>
                    <a:pt x="12" y="15"/>
                    <a:pt x="12" y="16"/>
                    <a:pt x="12"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36" name="Freeform 24"/>
            <p:cNvSpPr>
              <a:spLocks/>
            </p:cNvSpPr>
            <p:nvPr userDrawn="1"/>
          </p:nvSpPr>
          <p:spPr bwMode="auto">
            <a:xfrm>
              <a:off x="-10233025" y="1981200"/>
              <a:ext cx="34925" cy="53975"/>
            </a:xfrm>
            <a:custGeom>
              <a:avLst/>
              <a:gdLst>
                <a:gd name="T0" fmla="*/ 2147483647 w 11"/>
                <a:gd name="T1" fmla="*/ 2147483647 h 17"/>
                <a:gd name="T2" fmla="*/ 2147483647 w 11"/>
                <a:gd name="T3" fmla="*/ 2147483647 h 17"/>
                <a:gd name="T4" fmla="*/ 2147483647 w 11"/>
                <a:gd name="T5" fmla="*/ 2147483647 h 17"/>
                <a:gd name="T6" fmla="*/ 2147483647 w 11"/>
                <a:gd name="T7" fmla="*/ 0 h 17"/>
                <a:gd name="T8" fmla="*/ 2147483647 w 11"/>
                <a:gd name="T9" fmla="*/ 2147483647 h 17"/>
                <a:gd name="T10" fmla="*/ 2147483647 w 11"/>
                <a:gd name="T11" fmla="*/ 2147483647 h 17"/>
                <a:gd name="T12" fmla="*/ 0 w 11"/>
                <a:gd name="T13" fmla="*/ 2147483647 h 17"/>
                <a:gd name="T14" fmla="*/ 2147483647 w 11"/>
                <a:gd name="T15" fmla="*/ 2147483647 h 17"/>
                <a:gd name="T16" fmla="*/ 2147483647 w 11"/>
                <a:gd name="T17" fmla="*/ 2147483647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 h="17">
                  <a:moveTo>
                    <a:pt x="5" y="9"/>
                  </a:moveTo>
                  <a:cubicBezTo>
                    <a:pt x="4" y="9"/>
                    <a:pt x="4" y="9"/>
                    <a:pt x="4" y="9"/>
                  </a:cubicBezTo>
                  <a:cubicBezTo>
                    <a:pt x="3" y="9"/>
                    <a:pt x="1" y="7"/>
                    <a:pt x="1" y="5"/>
                  </a:cubicBezTo>
                  <a:cubicBezTo>
                    <a:pt x="1" y="2"/>
                    <a:pt x="3" y="0"/>
                    <a:pt x="6" y="0"/>
                  </a:cubicBezTo>
                  <a:cubicBezTo>
                    <a:pt x="8" y="0"/>
                    <a:pt x="11" y="2"/>
                    <a:pt x="11" y="5"/>
                  </a:cubicBezTo>
                  <a:cubicBezTo>
                    <a:pt x="11" y="9"/>
                    <a:pt x="7" y="14"/>
                    <a:pt x="4" y="17"/>
                  </a:cubicBezTo>
                  <a:cubicBezTo>
                    <a:pt x="0" y="17"/>
                    <a:pt x="0" y="17"/>
                    <a:pt x="0" y="17"/>
                  </a:cubicBezTo>
                  <a:cubicBezTo>
                    <a:pt x="2" y="16"/>
                    <a:pt x="4" y="12"/>
                    <a:pt x="4" y="10"/>
                  </a:cubicBezTo>
                  <a:lnTo>
                    <a:pt x="5"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37" name="Freeform 25"/>
            <p:cNvSpPr>
              <a:spLocks noEditPoints="1"/>
            </p:cNvSpPr>
            <p:nvPr userDrawn="1"/>
          </p:nvSpPr>
          <p:spPr bwMode="auto">
            <a:xfrm>
              <a:off x="-10191750" y="1870075"/>
              <a:ext cx="127000" cy="142875"/>
            </a:xfrm>
            <a:custGeom>
              <a:avLst/>
              <a:gdLst>
                <a:gd name="T0" fmla="*/ 2147483647 w 40"/>
                <a:gd name="T1" fmla="*/ 2147483647 h 45"/>
                <a:gd name="T2" fmla="*/ 2147483647 w 40"/>
                <a:gd name="T3" fmla="*/ 2147483647 h 45"/>
                <a:gd name="T4" fmla="*/ 0 w 40"/>
                <a:gd name="T5" fmla="*/ 2147483647 h 45"/>
                <a:gd name="T6" fmla="*/ 2147483647 w 40"/>
                <a:gd name="T7" fmla="*/ 0 h 45"/>
                <a:gd name="T8" fmla="*/ 2147483647 w 40"/>
                <a:gd name="T9" fmla="*/ 2147483647 h 45"/>
                <a:gd name="T10" fmla="*/ 2147483647 w 40"/>
                <a:gd name="T11" fmla="*/ 2147483647 h 45"/>
                <a:gd name="T12" fmla="*/ 2147483647 w 40"/>
                <a:gd name="T13" fmla="*/ 2147483647 h 45"/>
                <a:gd name="T14" fmla="*/ 2147483647 w 40"/>
                <a:gd name="T15" fmla="*/ 2147483647 h 45"/>
                <a:gd name="T16" fmla="*/ 2147483647 w 40"/>
                <a:gd name="T17" fmla="*/ 2147483647 h 45"/>
                <a:gd name="T18" fmla="*/ 2147483647 w 40"/>
                <a:gd name="T19" fmla="*/ 2147483647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45">
                  <a:moveTo>
                    <a:pt x="40" y="22"/>
                  </a:moveTo>
                  <a:cubicBezTo>
                    <a:pt x="40" y="35"/>
                    <a:pt x="32" y="45"/>
                    <a:pt x="20" y="45"/>
                  </a:cubicBezTo>
                  <a:cubicBezTo>
                    <a:pt x="7" y="45"/>
                    <a:pt x="0" y="35"/>
                    <a:pt x="0" y="22"/>
                  </a:cubicBezTo>
                  <a:cubicBezTo>
                    <a:pt x="0" y="10"/>
                    <a:pt x="7" y="0"/>
                    <a:pt x="20" y="0"/>
                  </a:cubicBezTo>
                  <a:cubicBezTo>
                    <a:pt x="32" y="0"/>
                    <a:pt x="40" y="10"/>
                    <a:pt x="40" y="22"/>
                  </a:cubicBezTo>
                  <a:close/>
                  <a:moveTo>
                    <a:pt x="11" y="22"/>
                  </a:moveTo>
                  <a:cubicBezTo>
                    <a:pt x="11" y="29"/>
                    <a:pt x="13" y="35"/>
                    <a:pt x="20" y="35"/>
                  </a:cubicBezTo>
                  <a:cubicBezTo>
                    <a:pt x="26" y="35"/>
                    <a:pt x="29" y="29"/>
                    <a:pt x="29" y="22"/>
                  </a:cubicBezTo>
                  <a:cubicBezTo>
                    <a:pt x="29" y="15"/>
                    <a:pt x="26" y="10"/>
                    <a:pt x="20" y="10"/>
                  </a:cubicBezTo>
                  <a:cubicBezTo>
                    <a:pt x="13" y="10"/>
                    <a:pt x="11" y="15"/>
                    <a:pt x="11"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38" name="Freeform 26"/>
            <p:cNvSpPr>
              <a:spLocks noEditPoints="1"/>
            </p:cNvSpPr>
            <p:nvPr userDrawn="1"/>
          </p:nvSpPr>
          <p:spPr bwMode="auto">
            <a:xfrm>
              <a:off x="-10048875" y="1870075"/>
              <a:ext cx="127000" cy="142875"/>
            </a:xfrm>
            <a:custGeom>
              <a:avLst/>
              <a:gdLst>
                <a:gd name="T0" fmla="*/ 2147483647 w 40"/>
                <a:gd name="T1" fmla="*/ 2147483647 h 45"/>
                <a:gd name="T2" fmla="*/ 2147483647 w 40"/>
                <a:gd name="T3" fmla="*/ 2147483647 h 45"/>
                <a:gd name="T4" fmla="*/ 0 w 40"/>
                <a:gd name="T5" fmla="*/ 2147483647 h 45"/>
                <a:gd name="T6" fmla="*/ 2147483647 w 40"/>
                <a:gd name="T7" fmla="*/ 0 h 45"/>
                <a:gd name="T8" fmla="*/ 2147483647 w 40"/>
                <a:gd name="T9" fmla="*/ 2147483647 h 45"/>
                <a:gd name="T10" fmla="*/ 2147483647 w 40"/>
                <a:gd name="T11" fmla="*/ 2147483647 h 45"/>
                <a:gd name="T12" fmla="*/ 2147483647 w 40"/>
                <a:gd name="T13" fmla="*/ 2147483647 h 45"/>
                <a:gd name="T14" fmla="*/ 2147483647 w 40"/>
                <a:gd name="T15" fmla="*/ 2147483647 h 45"/>
                <a:gd name="T16" fmla="*/ 2147483647 w 40"/>
                <a:gd name="T17" fmla="*/ 2147483647 h 45"/>
                <a:gd name="T18" fmla="*/ 2147483647 w 40"/>
                <a:gd name="T19" fmla="*/ 2147483647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45">
                  <a:moveTo>
                    <a:pt x="40" y="22"/>
                  </a:moveTo>
                  <a:cubicBezTo>
                    <a:pt x="40" y="35"/>
                    <a:pt x="33" y="45"/>
                    <a:pt x="20" y="45"/>
                  </a:cubicBezTo>
                  <a:cubicBezTo>
                    <a:pt x="8" y="45"/>
                    <a:pt x="0" y="35"/>
                    <a:pt x="0" y="22"/>
                  </a:cubicBezTo>
                  <a:cubicBezTo>
                    <a:pt x="0" y="10"/>
                    <a:pt x="8" y="0"/>
                    <a:pt x="20" y="0"/>
                  </a:cubicBezTo>
                  <a:cubicBezTo>
                    <a:pt x="33" y="0"/>
                    <a:pt x="40" y="10"/>
                    <a:pt x="40" y="22"/>
                  </a:cubicBezTo>
                  <a:close/>
                  <a:moveTo>
                    <a:pt x="11" y="22"/>
                  </a:moveTo>
                  <a:cubicBezTo>
                    <a:pt x="11" y="29"/>
                    <a:pt x="14" y="35"/>
                    <a:pt x="20" y="35"/>
                  </a:cubicBezTo>
                  <a:cubicBezTo>
                    <a:pt x="27" y="35"/>
                    <a:pt x="30" y="29"/>
                    <a:pt x="30" y="22"/>
                  </a:cubicBezTo>
                  <a:cubicBezTo>
                    <a:pt x="30" y="15"/>
                    <a:pt x="27" y="10"/>
                    <a:pt x="20" y="10"/>
                  </a:cubicBezTo>
                  <a:cubicBezTo>
                    <a:pt x="14" y="10"/>
                    <a:pt x="11" y="15"/>
                    <a:pt x="11"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39" name="Freeform 27"/>
            <p:cNvSpPr>
              <a:spLocks noEditPoints="1"/>
            </p:cNvSpPr>
            <p:nvPr userDrawn="1"/>
          </p:nvSpPr>
          <p:spPr bwMode="auto">
            <a:xfrm>
              <a:off x="-9902825" y="1870075"/>
              <a:ext cx="127000" cy="142875"/>
            </a:xfrm>
            <a:custGeom>
              <a:avLst/>
              <a:gdLst>
                <a:gd name="T0" fmla="*/ 2147483647 w 40"/>
                <a:gd name="T1" fmla="*/ 2147483647 h 45"/>
                <a:gd name="T2" fmla="*/ 2147483647 w 40"/>
                <a:gd name="T3" fmla="*/ 2147483647 h 45"/>
                <a:gd name="T4" fmla="*/ 0 w 40"/>
                <a:gd name="T5" fmla="*/ 2147483647 h 45"/>
                <a:gd name="T6" fmla="*/ 2147483647 w 40"/>
                <a:gd name="T7" fmla="*/ 0 h 45"/>
                <a:gd name="T8" fmla="*/ 2147483647 w 40"/>
                <a:gd name="T9" fmla="*/ 2147483647 h 45"/>
                <a:gd name="T10" fmla="*/ 2147483647 w 40"/>
                <a:gd name="T11" fmla="*/ 2147483647 h 45"/>
                <a:gd name="T12" fmla="*/ 2147483647 w 40"/>
                <a:gd name="T13" fmla="*/ 2147483647 h 45"/>
                <a:gd name="T14" fmla="*/ 2147483647 w 40"/>
                <a:gd name="T15" fmla="*/ 2147483647 h 45"/>
                <a:gd name="T16" fmla="*/ 2147483647 w 40"/>
                <a:gd name="T17" fmla="*/ 2147483647 h 45"/>
                <a:gd name="T18" fmla="*/ 2147483647 w 40"/>
                <a:gd name="T19" fmla="*/ 2147483647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45">
                  <a:moveTo>
                    <a:pt x="40" y="22"/>
                  </a:moveTo>
                  <a:cubicBezTo>
                    <a:pt x="40" y="35"/>
                    <a:pt x="32" y="45"/>
                    <a:pt x="20" y="45"/>
                  </a:cubicBezTo>
                  <a:cubicBezTo>
                    <a:pt x="7" y="45"/>
                    <a:pt x="0" y="35"/>
                    <a:pt x="0" y="22"/>
                  </a:cubicBezTo>
                  <a:cubicBezTo>
                    <a:pt x="0" y="10"/>
                    <a:pt x="7" y="0"/>
                    <a:pt x="20" y="0"/>
                  </a:cubicBezTo>
                  <a:cubicBezTo>
                    <a:pt x="32" y="0"/>
                    <a:pt x="40" y="10"/>
                    <a:pt x="40" y="22"/>
                  </a:cubicBezTo>
                  <a:close/>
                  <a:moveTo>
                    <a:pt x="11" y="22"/>
                  </a:moveTo>
                  <a:cubicBezTo>
                    <a:pt x="11" y="29"/>
                    <a:pt x="13" y="35"/>
                    <a:pt x="20" y="35"/>
                  </a:cubicBezTo>
                  <a:cubicBezTo>
                    <a:pt x="26" y="35"/>
                    <a:pt x="29" y="29"/>
                    <a:pt x="29" y="22"/>
                  </a:cubicBezTo>
                  <a:cubicBezTo>
                    <a:pt x="29" y="15"/>
                    <a:pt x="26" y="10"/>
                    <a:pt x="20" y="10"/>
                  </a:cubicBezTo>
                  <a:cubicBezTo>
                    <a:pt x="13" y="10"/>
                    <a:pt x="11" y="15"/>
                    <a:pt x="11"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40" name="Freeform 28"/>
            <p:cNvSpPr>
              <a:spLocks/>
            </p:cNvSpPr>
            <p:nvPr userDrawn="1"/>
          </p:nvSpPr>
          <p:spPr bwMode="auto">
            <a:xfrm>
              <a:off x="-9702800" y="1870075"/>
              <a:ext cx="95250" cy="139700"/>
            </a:xfrm>
            <a:custGeom>
              <a:avLst/>
              <a:gdLst>
                <a:gd name="T0" fmla="*/ 2147483647 w 60"/>
                <a:gd name="T1" fmla="*/ 2147483647 h 88"/>
                <a:gd name="T2" fmla="*/ 2147483647 w 60"/>
                <a:gd name="T3" fmla="*/ 2147483647 h 88"/>
                <a:gd name="T4" fmla="*/ 0 w 60"/>
                <a:gd name="T5" fmla="*/ 2147483647 h 88"/>
                <a:gd name="T6" fmla="*/ 0 w 60"/>
                <a:gd name="T7" fmla="*/ 0 h 88"/>
                <a:gd name="T8" fmla="*/ 2147483647 w 60"/>
                <a:gd name="T9" fmla="*/ 0 h 88"/>
                <a:gd name="T10" fmla="*/ 2147483647 w 60"/>
                <a:gd name="T11" fmla="*/ 2147483647 h 88"/>
                <a:gd name="T12" fmla="*/ 2147483647 w 60"/>
                <a:gd name="T13" fmla="*/ 2147483647 h 88"/>
                <a:gd name="T14" fmla="*/ 2147483647 w 60"/>
                <a:gd name="T15" fmla="*/ 2147483647 h 88"/>
                <a:gd name="T16" fmla="*/ 2147483647 w 60"/>
                <a:gd name="T17" fmla="*/ 2147483647 h 88"/>
                <a:gd name="T18" fmla="*/ 2147483647 w 60"/>
                <a:gd name="T19" fmla="*/ 2147483647 h 88"/>
                <a:gd name="T20" fmla="*/ 2147483647 w 60"/>
                <a:gd name="T21" fmla="*/ 2147483647 h 88"/>
                <a:gd name="T22" fmla="*/ 2147483647 w 60"/>
                <a:gd name="T23" fmla="*/ 2147483647 h 88"/>
                <a:gd name="T24" fmla="*/ 2147483647 w 60"/>
                <a:gd name="T25" fmla="*/ 2147483647 h 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 h="88">
                  <a:moveTo>
                    <a:pt x="60" y="78"/>
                  </a:moveTo>
                  <a:lnTo>
                    <a:pt x="60" y="88"/>
                  </a:lnTo>
                  <a:lnTo>
                    <a:pt x="0" y="88"/>
                  </a:lnTo>
                  <a:lnTo>
                    <a:pt x="0" y="0"/>
                  </a:lnTo>
                  <a:lnTo>
                    <a:pt x="58" y="0"/>
                  </a:lnTo>
                  <a:lnTo>
                    <a:pt x="58" y="10"/>
                  </a:lnTo>
                  <a:lnTo>
                    <a:pt x="10" y="10"/>
                  </a:lnTo>
                  <a:lnTo>
                    <a:pt x="10" y="38"/>
                  </a:lnTo>
                  <a:lnTo>
                    <a:pt x="50" y="38"/>
                  </a:lnTo>
                  <a:lnTo>
                    <a:pt x="50" y="46"/>
                  </a:lnTo>
                  <a:lnTo>
                    <a:pt x="10" y="46"/>
                  </a:lnTo>
                  <a:lnTo>
                    <a:pt x="10" y="78"/>
                  </a:lnTo>
                  <a:lnTo>
                    <a:pt x="60"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41" name="Freeform 29"/>
            <p:cNvSpPr>
              <a:spLocks/>
            </p:cNvSpPr>
            <p:nvPr userDrawn="1"/>
          </p:nvSpPr>
          <p:spPr bwMode="auto">
            <a:xfrm>
              <a:off x="-9578975" y="1870075"/>
              <a:ext cx="130175" cy="139700"/>
            </a:xfrm>
            <a:custGeom>
              <a:avLst/>
              <a:gdLst>
                <a:gd name="T0" fmla="*/ 2147483647 w 41"/>
                <a:gd name="T1" fmla="*/ 0 h 44"/>
                <a:gd name="T2" fmla="*/ 2147483647 w 41"/>
                <a:gd name="T3" fmla="*/ 2147483647 h 44"/>
                <a:gd name="T4" fmla="*/ 2147483647 w 41"/>
                <a:gd name="T5" fmla="*/ 2147483647 h 44"/>
                <a:gd name="T6" fmla="*/ 2147483647 w 41"/>
                <a:gd name="T7" fmla="*/ 2147483647 h 44"/>
                <a:gd name="T8" fmla="*/ 2147483647 w 41"/>
                <a:gd name="T9" fmla="*/ 2147483647 h 44"/>
                <a:gd name="T10" fmla="*/ 2147483647 w 41"/>
                <a:gd name="T11" fmla="*/ 2147483647 h 44"/>
                <a:gd name="T12" fmla="*/ 2147483647 w 41"/>
                <a:gd name="T13" fmla="*/ 2147483647 h 44"/>
                <a:gd name="T14" fmla="*/ 2147483647 w 41"/>
                <a:gd name="T15" fmla="*/ 2147483647 h 44"/>
                <a:gd name="T16" fmla="*/ 2147483647 w 41"/>
                <a:gd name="T17" fmla="*/ 2147483647 h 44"/>
                <a:gd name="T18" fmla="*/ 2147483647 w 41"/>
                <a:gd name="T19" fmla="*/ 2147483647 h 44"/>
                <a:gd name="T20" fmla="*/ 2147483647 w 41"/>
                <a:gd name="T21" fmla="*/ 2147483647 h 44"/>
                <a:gd name="T22" fmla="*/ 2147483647 w 41"/>
                <a:gd name="T23" fmla="*/ 2147483647 h 44"/>
                <a:gd name="T24" fmla="*/ 2147483647 w 41"/>
                <a:gd name="T25" fmla="*/ 2147483647 h 44"/>
                <a:gd name="T26" fmla="*/ 2147483647 w 41"/>
                <a:gd name="T27" fmla="*/ 2147483647 h 44"/>
                <a:gd name="T28" fmla="*/ 0 w 41"/>
                <a:gd name="T29" fmla="*/ 2147483647 h 44"/>
                <a:gd name="T30" fmla="*/ 0 w 41"/>
                <a:gd name="T31" fmla="*/ 0 h 44"/>
                <a:gd name="T32" fmla="*/ 2147483647 w 41"/>
                <a:gd name="T33" fmla="*/ 0 h 44"/>
                <a:gd name="T34" fmla="*/ 2147483647 w 41"/>
                <a:gd name="T35" fmla="*/ 2147483647 h 44"/>
                <a:gd name="T36" fmla="*/ 2147483647 w 41"/>
                <a:gd name="T37" fmla="*/ 2147483647 h 44"/>
                <a:gd name="T38" fmla="*/ 2147483647 w 41"/>
                <a:gd name="T39" fmla="*/ 2147483647 h 44"/>
                <a:gd name="T40" fmla="*/ 2147483647 w 41"/>
                <a:gd name="T41" fmla="*/ 2147483647 h 44"/>
                <a:gd name="T42" fmla="*/ 2147483647 w 41"/>
                <a:gd name="T43" fmla="*/ 0 h 44"/>
                <a:gd name="T44" fmla="*/ 2147483647 w 41"/>
                <a:gd name="T45" fmla="*/ 0 h 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1" h="44">
                  <a:moveTo>
                    <a:pt x="41" y="0"/>
                  </a:moveTo>
                  <a:cubicBezTo>
                    <a:pt x="41" y="44"/>
                    <a:pt x="41" y="44"/>
                    <a:pt x="41" y="44"/>
                  </a:cubicBezTo>
                  <a:cubicBezTo>
                    <a:pt x="36" y="44"/>
                    <a:pt x="36" y="44"/>
                    <a:pt x="36" y="44"/>
                  </a:cubicBezTo>
                  <a:cubicBezTo>
                    <a:pt x="36" y="24"/>
                    <a:pt x="36" y="24"/>
                    <a:pt x="36" y="24"/>
                  </a:cubicBezTo>
                  <a:cubicBezTo>
                    <a:pt x="36" y="18"/>
                    <a:pt x="36" y="9"/>
                    <a:pt x="36" y="9"/>
                  </a:cubicBezTo>
                  <a:cubicBezTo>
                    <a:pt x="36" y="9"/>
                    <a:pt x="36" y="9"/>
                    <a:pt x="36" y="9"/>
                  </a:cubicBezTo>
                  <a:cubicBezTo>
                    <a:pt x="36" y="9"/>
                    <a:pt x="34" y="13"/>
                    <a:pt x="32" y="16"/>
                  </a:cubicBezTo>
                  <a:cubicBezTo>
                    <a:pt x="22" y="33"/>
                    <a:pt x="22" y="33"/>
                    <a:pt x="22" y="33"/>
                  </a:cubicBezTo>
                  <a:cubicBezTo>
                    <a:pt x="19" y="33"/>
                    <a:pt x="19" y="33"/>
                    <a:pt x="19" y="33"/>
                  </a:cubicBezTo>
                  <a:cubicBezTo>
                    <a:pt x="9" y="16"/>
                    <a:pt x="9" y="16"/>
                    <a:pt x="9" y="16"/>
                  </a:cubicBezTo>
                  <a:cubicBezTo>
                    <a:pt x="8" y="13"/>
                    <a:pt x="5" y="9"/>
                    <a:pt x="5" y="9"/>
                  </a:cubicBezTo>
                  <a:cubicBezTo>
                    <a:pt x="5" y="9"/>
                    <a:pt x="5" y="9"/>
                    <a:pt x="5" y="9"/>
                  </a:cubicBezTo>
                  <a:cubicBezTo>
                    <a:pt x="5" y="9"/>
                    <a:pt x="6" y="18"/>
                    <a:pt x="6" y="24"/>
                  </a:cubicBezTo>
                  <a:cubicBezTo>
                    <a:pt x="6" y="44"/>
                    <a:pt x="6" y="44"/>
                    <a:pt x="6" y="44"/>
                  </a:cubicBezTo>
                  <a:cubicBezTo>
                    <a:pt x="0" y="44"/>
                    <a:pt x="0" y="44"/>
                    <a:pt x="0" y="44"/>
                  </a:cubicBezTo>
                  <a:cubicBezTo>
                    <a:pt x="0" y="0"/>
                    <a:pt x="0" y="0"/>
                    <a:pt x="0" y="0"/>
                  </a:cubicBezTo>
                  <a:cubicBezTo>
                    <a:pt x="5" y="0"/>
                    <a:pt x="5" y="0"/>
                    <a:pt x="5" y="0"/>
                  </a:cubicBezTo>
                  <a:cubicBezTo>
                    <a:pt x="16" y="19"/>
                    <a:pt x="16" y="19"/>
                    <a:pt x="16" y="19"/>
                  </a:cubicBezTo>
                  <a:cubicBezTo>
                    <a:pt x="20" y="25"/>
                    <a:pt x="21" y="27"/>
                    <a:pt x="21" y="27"/>
                  </a:cubicBezTo>
                  <a:cubicBezTo>
                    <a:pt x="21" y="27"/>
                    <a:pt x="21" y="27"/>
                    <a:pt x="21" y="27"/>
                  </a:cubicBezTo>
                  <a:cubicBezTo>
                    <a:pt x="21" y="27"/>
                    <a:pt x="21" y="25"/>
                    <a:pt x="25" y="19"/>
                  </a:cubicBezTo>
                  <a:cubicBezTo>
                    <a:pt x="36" y="0"/>
                    <a:pt x="36" y="0"/>
                    <a:pt x="36" y="0"/>
                  </a:cubicBezTo>
                  <a:lnTo>
                    <a:pt x="4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42" name="Freeform 30"/>
            <p:cNvSpPr>
              <a:spLocks noEditPoints="1"/>
            </p:cNvSpPr>
            <p:nvPr userDrawn="1"/>
          </p:nvSpPr>
          <p:spPr bwMode="auto">
            <a:xfrm>
              <a:off x="-9413875" y="1870075"/>
              <a:ext cx="95250" cy="139700"/>
            </a:xfrm>
            <a:custGeom>
              <a:avLst/>
              <a:gdLst>
                <a:gd name="T0" fmla="*/ 2147483647 w 30"/>
                <a:gd name="T1" fmla="*/ 0 h 44"/>
                <a:gd name="T2" fmla="*/ 2147483647 w 30"/>
                <a:gd name="T3" fmla="*/ 2147483647 h 44"/>
                <a:gd name="T4" fmla="*/ 2147483647 w 30"/>
                <a:gd name="T5" fmla="*/ 2147483647 h 44"/>
                <a:gd name="T6" fmla="*/ 2147483647 w 30"/>
                <a:gd name="T7" fmla="*/ 2147483647 h 44"/>
                <a:gd name="T8" fmla="*/ 2147483647 w 30"/>
                <a:gd name="T9" fmla="*/ 2147483647 h 44"/>
                <a:gd name="T10" fmla="*/ 0 w 30"/>
                <a:gd name="T11" fmla="*/ 2147483647 h 44"/>
                <a:gd name="T12" fmla="*/ 0 w 30"/>
                <a:gd name="T13" fmla="*/ 0 h 44"/>
                <a:gd name="T14" fmla="*/ 2147483647 w 30"/>
                <a:gd name="T15" fmla="*/ 0 h 44"/>
                <a:gd name="T16" fmla="*/ 2147483647 w 30"/>
                <a:gd name="T17" fmla="*/ 2147483647 h 44"/>
                <a:gd name="T18" fmla="*/ 2147483647 w 30"/>
                <a:gd name="T19" fmla="*/ 2147483647 h 44"/>
                <a:gd name="T20" fmla="*/ 2147483647 w 30"/>
                <a:gd name="T21" fmla="*/ 2147483647 h 44"/>
                <a:gd name="T22" fmla="*/ 2147483647 w 30"/>
                <a:gd name="T23" fmla="*/ 2147483647 h 44"/>
                <a:gd name="T24" fmla="*/ 2147483647 w 30"/>
                <a:gd name="T25" fmla="*/ 2147483647 h 44"/>
                <a:gd name="T26" fmla="*/ 2147483647 w 30"/>
                <a:gd name="T27" fmla="*/ 2147483647 h 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0" h="44">
                  <a:moveTo>
                    <a:pt x="14" y="0"/>
                  </a:moveTo>
                  <a:cubicBezTo>
                    <a:pt x="24" y="0"/>
                    <a:pt x="30" y="6"/>
                    <a:pt x="30" y="14"/>
                  </a:cubicBezTo>
                  <a:cubicBezTo>
                    <a:pt x="30" y="23"/>
                    <a:pt x="24" y="28"/>
                    <a:pt x="14" y="28"/>
                  </a:cubicBezTo>
                  <a:cubicBezTo>
                    <a:pt x="5" y="28"/>
                    <a:pt x="5" y="28"/>
                    <a:pt x="5" y="28"/>
                  </a:cubicBezTo>
                  <a:cubicBezTo>
                    <a:pt x="5" y="44"/>
                    <a:pt x="5" y="44"/>
                    <a:pt x="5" y="44"/>
                  </a:cubicBezTo>
                  <a:cubicBezTo>
                    <a:pt x="0" y="44"/>
                    <a:pt x="0" y="44"/>
                    <a:pt x="0" y="44"/>
                  </a:cubicBezTo>
                  <a:cubicBezTo>
                    <a:pt x="0" y="0"/>
                    <a:pt x="0" y="0"/>
                    <a:pt x="0" y="0"/>
                  </a:cubicBezTo>
                  <a:lnTo>
                    <a:pt x="14" y="0"/>
                  </a:lnTo>
                  <a:close/>
                  <a:moveTo>
                    <a:pt x="14" y="23"/>
                  </a:moveTo>
                  <a:cubicBezTo>
                    <a:pt x="21" y="23"/>
                    <a:pt x="25" y="20"/>
                    <a:pt x="25" y="14"/>
                  </a:cubicBezTo>
                  <a:cubicBezTo>
                    <a:pt x="25" y="8"/>
                    <a:pt x="20" y="5"/>
                    <a:pt x="14" y="5"/>
                  </a:cubicBezTo>
                  <a:cubicBezTo>
                    <a:pt x="5" y="5"/>
                    <a:pt x="5" y="5"/>
                    <a:pt x="5" y="5"/>
                  </a:cubicBezTo>
                  <a:cubicBezTo>
                    <a:pt x="5" y="23"/>
                    <a:pt x="5" y="23"/>
                    <a:pt x="5" y="23"/>
                  </a:cubicBezTo>
                  <a:lnTo>
                    <a:pt x="14"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43" name="Freeform 31"/>
            <p:cNvSpPr>
              <a:spLocks/>
            </p:cNvSpPr>
            <p:nvPr userDrawn="1"/>
          </p:nvSpPr>
          <p:spPr bwMode="auto">
            <a:xfrm>
              <a:off x="-9296400" y="1870075"/>
              <a:ext cx="92075" cy="139700"/>
            </a:xfrm>
            <a:custGeom>
              <a:avLst/>
              <a:gdLst>
                <a:gd name="T0" fmla="*/ 2147483647 w 58"/>
                <a:gd name="T1" fmla="*/ 2147483647 h 88"/>
                <a:gd name="T2" fmla="*/ 2147483647 w 58"/>
                <a:gd name="T3" fmla="*/ 2147483647 h 88"/>
                <a:gd name="T4" fmla="*/ 0 w 58"/>
                <a:gd name="T5" fmla="*/ 2147483647 h 88"/>
                <a:gd name="T6" fmla="*/ 0 w 58"/>
                <a:gd name="T7" fmla="*/ 0 h 88"/>
                <a:gd name="T8" fmla="*/ 2147483647 w 58"/>
                <a:gd name="T9" fmla="*/ 0 h 88"/>
                <a:gd name="T10" fmla="*/ 2147483647 w 58"/>
                <a:gd name="T11" fmla="*/ 2147483647 h 88"/>
                <a:gd name="T12" fmla="*/ 2147483647 w 58"/>
                <a:gd name="T13" fmla="*/ 2147483647 h 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88">
                  <a:moveTo>
                    <a:pt x="58" y="78"/>
                  </a:moveTo>
                  <a:lnTo>
                    <a:pt x="58" y="88"/>
                  </a:lnTo>
                  <a:lnTo>
                    <a:pt x="0" y="88"/>
                  </a:lnTo>
                  <a:lnTo>
                    <a:pt x="0" y="0"/>
                  </a:lnTo>
                  <a:lnTo>
                    <a:pt x="10" y="0"/>
                  </a:lnTo>
                  <a:lnTo>
                    <a:pt x="10" y="78"/>
                  </a:lnTo>
                  <a:lnTo>
                    <a:pt x="5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44" name="Freeform 32"/>
            <p:cNvSpPr>
              <a:spLocks noEditPoints="1"/>
            </p:cNvSpPr>
            <p:nvPr userDrawn="1"/>
          </p:nvSpPr>
          <p:spPr bwMode="auto">
            <a:xfrm>
              <a:off x="-9197975" y="1870075"/>
              <a:ext cx="142875" cy="142875"/>
            </a:xfrm>
            <a:custGeom>
              <a:avLst/>
              <a:gdLst>
                <a:gd name="T0" fmla="*/ 2147483647 w 45"/>
                <a:gd name="T1" fmla="*/ 0 h 45"/>
                <a:gd name="T2" fmla="*/ 2147483647 w 45"/>
                <a:gd name="T3" fmla="*/ 2147483647 h 45"/>
                <a:gd name="T4" fmla="*/ 2147483647 w 45"/>
                <a:gd name="T5" fmla="*/ 2147483647 h 45"/>
                <a:gd name="T6" fmla="*/ 0 w 45"/>
                <a:gd name="T7" fmla="*/ 2147483647 h 45"/>
                <a:gd name="T8" fmla="*/ 2147483647 w 45"/>
                <a:gd name="T9" fmla="*/ 0 h 45"/>
                <a:gd name="T10" fmla="*/ 2147483647 w 45"/>
                <a:gd name="T11" fmla="*/ 2147483647 h 45"/>
                <a:gd name="T12" fmla="*/ 2147483647 w 45"/>
                <a:gd name="T13" fmla="*/ 2147483647 h 45"/>
                <a:gd name="T14" fmla="*/ 2147483647 w 45"/>
                <a:gd name="T15" fmla="*/ 2147483647 h 45"/>
                <a:gd name="T16" fmla="*/ 2147483647 w 45"/>
                <a:gd name="T17" fmla="*/ 2147483647 h 45"/>
                <a:gd name="T18" fmla="*/ 2147483647 w 45"/>
                <a:gd name="T19" fmla="*/ 2147483647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 h="45">
                  <a:moveTo>
                    <a:pt x="22" y="0"/>
                  </a:moveTo>
                  <a:cubicBezTo>
                    <a:pt x="35" y="0"/>
                    <a:pt x="45" y="9"/>
                    <a:pt x="45" y="22"/>
                  </a:cubicBezTo>
                  <a:cubicBezTo>
                    <a:pt x="45" y="35"/>
                    <a:pt x="35" y="45"/>
                    <a:pt x="22" y="45"/>
                  </a:cubicBezTo>
                  <a:cubicBezTo>
                    <a:pt x="10" y="45"/>
                    <a:pt x="0" y="35"/>
                    <a:pt x="0" y="22"/>
                  </a:cubicBezTo>
                  <a:cubicBezTo>
                    <a:pt x="0" y="9"/>
                    <a:pt x="10" y="0"/>
                    <a:pt x="22" y="0"/>
                  </a:cubicBezTo>
                  <a:close/>
                  <a:moveTo>
                    <a:pt x="22" y="40"/>
                  </a:moveTo>
                  <a:cubicBezTo>
                    <a:pt x="32" y="40"/>
                    <a:pt x="40" y="33"/>
                    <a:pt x="40" y="22"/>
                  </a:cubicBezTo>
                  <a:cubicBezTo>
                    <a:pt x="40" y="12"/>
                    <a:pt x="32" y="5"/>
                    <a:pt x="22" y="5"/>
                  </a:cubicBezTo>
                  <a:cubicBezTo>
                    <a:pt x="12" y="5"/>
                    <a:pt x="5" y="12"/>
                    <a:pt x="5" y="22"/>
                  </a:cubicBezTo>
                  <a:cubicBezTo>
                    <a:pt x="5" y="33"/>
                    <a:pt x="12" y="40"/>
                    <a:pt x="22"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45" name="Freeform 33"/>
            <p:cNvSpPr>
              <a:spLocks/>
            </p:cNvSpPr>
            <p:nvPr userDrawn="1"/>
          </p:nvSpPr>
          <p:spPr bwMode="auto">
            <a:xfrm>
              <a:off x="-9055100" y="1870075"/>
              <a:ext cx="120650" cy="139700"/>
            </a:xfrm>
            <a:custGeom>
              <a:avLst/>
              <a:gdLst>
                <a:gd name="T0" fmla="*/ 2147483647 w 38"/>
                <a:gd name="T1" fmla="*/ 0 h 44"/>
                <a:gd name="T2" fmla="*/ 2147483647 w 38"/>
                <a:gd name="T3" fmla="*/ 2147483647 h 44"/>
                <a:gd name="T4" fmla="*/ 2147483647 w 38"/>
                <a:gd name="T5" fmla="*/ 2147483647 h 44"/>
                <a:gd name="T6" fmla="*/ 2147483647 w 38"/>
                <a:gd name="T7" fmla="*/ 2147483647 h 44"/>
                <a:gd name="T8" fmla="*/ 2147483647 w 38"/>
                <a:gd name="T9" fmla="*/ 2147483647 h 44"/>
                <a:gd name="T10" fmla="*/ 0 w 38"/>
                <a:gd name="T11" fmla="*/ 0 h 44"/>
                <a:gd name="T12" fmla="*/ 2147483647 w 38"/>
                <a:gd name="T13" fmla="*/ 0 h 44"/>
                <a:gd name="T14" fmla="*/ 2147483647 w 38"/>
                <a:gd name="T15" fmla="*/ 2147483647 h 44"/>
                <a:gd name="T16" fmla="*/ 2147483647 w 38"/>
                <a:gd name="T17" fmla="*/ 2147483647 h 44"/>
                <a:gd name="T18" fmla="*/ 2147483647 w 38"/>
                <a:gd name="T19" fmla="*/ 2147483647 h 44"/>
                <a:gd name="T20" fmla="*/ 2147483647 w 38"/>
                <a:gd name="T21" fmla="*/ 2147483647 h 44"/>
                <a:gd name="T22" fmla="*/ 2147483647 w 38"/>
                <a:gd name="T23" fmla="*/ 0 h 44"/>
                <a:gd name="T24" fmla="*/ 2147483647 w 38"/>
                <a:gd name="T25" fmla="*/ 0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 h="44">
                  <a:moveTo>
                    <a:pt x="38" y="0"/>
                  </a:moveTo>
                  <a:cubicBezTo>
                    <a:pt x="22" y="23"/>
                    <a:pt x="22" y="23"/>
                    <a:pt x="22" y="23"/>
                  </a:cubicBezTo>
                  <a:cubicBezTo>
                    <a:pt x="22" y="44"/>
                    <a:pt x="22" y="44"/>
                    <a:pt x="22" y="44"/>
                  </a:cubicBezTo>
                  <a:cubicBezTo>
                    <a:pt x="16" y="44"/>
                    <a:pt x="16" y="44"/>
                    <a:pt x="16" y="44"/>
                  </a:cubicBezTo>
                  <a:cubicBezTo>
                    <a:pt x="16" y="23"/>
                    <a:pt x="16" y="23"/>
                    <a:pt x="16" y="23"/>
                  </a:cubicBezTo>
                  <a:cubicBezTo>
                    <a:pt x="0" y="0"/>
                    <a:pt x="0" y="0"/>
                    <a:pt x="0" y="0"/>
                  </a:cubicBezTo>
                  <a:cubicBezTo>
                    <a:pt x="5" y="0"/>
                    <a:pt x="5" y="0"/>
                    <a:pt x="5" y="0"/>
                  </a:cubicBezTo>
                  <a:cubicBezTo>
                    <a:pt x="16" y="15"/>
                    <a:pt x="16" y="15"/>
                    <a:pt x="16" y="15"/>
                  </a:cubicBezTo>
                  <a:cubicBezTo>
                    <a:pt x="17" y="16"/>
                    <a:pt x="19" y="18"/>
                    <a:pt x="19" y="18"/>
                  </a:cubicBezTo>
                  <a:cubicBezTo>
                    <a:pt x="19" y="18"/>
                    <a:pt x="19" y="18"/>
                    <a:pt x="19" y="18"/>
                  </a:cubicBezTo>
                  <a:cubicBezTo>
                    <a:pt x="19" y="18"/>
                    <a:pt x="21" y="16"/>
                    <a:pt x="22" y="15"/>
                  </a:cubicBezTo>
                  <a:cubicBezTo>
                    <a:pt x="33" y="0"/>
                    <a:pt x="33" y="0"/>
                    <a:pt x="33" y="0"/>
                  </a:cubicBezTo>
                  <a:lnTo>
                    <a:pt x="3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46" name="Freeform 34"/>
            <p:cNvSpPr>
              <a:spLocks/>
            </p:cNvSpPr>
            <p:nvPr userDrawn="1"/>
          </p:nvSpPr>
          <p:spPr bwMode="auto">
            <a:xfrm>
              <a:off x="-8912225" y="1870075"/>
              <a:ext cx="92075" cy="139700"/>
            </a:xfrm>
            <a:custGeom>
              <a:avLst/>
              <a:gdLst>
                <a:gd name="T0" fmla="*/ 2147483647 w 58"/>
                <a:gd name="T1" fmla="*/ 2147483647 h 88"/>
                <a:gd name="T2" fmla="*/ 2147483647 w 58"/>
                <a:gd name="T3" fmla="*/ 2147483647 h 88"/>
                <a:gd name="T4" fmla="*/ 0 w 58"/>
                <a:gd name="T5" fmla="*/ 2147483647 h 88"/>
                <a:gd name="T6" fmla="*/ 0 w 58"/>
                <a:gd name="T7" fmla="*/ 0 h 88"/>
                <a:gd name="T8" fmla="*/ 2147483647 w 58"/>
                <a:gd name="T9" fmla="*/ 0 h 88"/>
                <a:gd name="T10" fmla="*/ 2147483647 w 58"/>
                <a:gd name="T11" fmla="*/ 2147483647 h 88"/>
                <a:gd name="T12" fmla="*/ 2147483647 w 58"/>
                <a:gd name="T13" fmla="*/ 2147483647 h 88"/>
                <a:gd name="T14" fmla="*/ 2147483647 w 58"/>
                <a:gd name="T15" fmla="*/ 2147483647 h 88"/>
                <a:gd name="T16" fmla="*/ 2147483647 w 58"/>
                <a:gd name="T17" fmla="*/ 2147483647 h 88"/>
                <a:gd name="T18" fmla="*/ 2147483647 w 58"/>
                <a:gd name="T19" fmla="*/ 2147483647 h 88"/>
                <a:gd name="T20" fmla="*/ 2147483647 w 58"/>
                <a:gd name="T21" fmla="*/ 2147483647 h 88"/>
                <a:gd name="T22" fmla="*/ 2147483647 w 58"/>
                <a:gd name="T23" fmla="*/ 2147483647 h 88"/>
                <a:gd name="T24" fmla="*/ 2147483647 w 58"/>
                <a:gd name="T25" fmla="*/ 2147483647 h 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8" h="88">
                  <a:moveTo>
                    <a:pt x="58" y="78"/>
                  </a:moveTo>
                  <a:lnTo>
                    <a:pt x="58" y="88"/>
                  </a:lnTo>
                  <a:lnTo>
                    <a:pt x="0" y="88"/>
                  </a:lnTo>
                  <a:lnTo>
                    <a:pt x="0" y="0"/>
                  </a:lnTo>
                  <a:lnTo>
                    <a:pt x="58" y="0"/>
                  </a:lnTo>
                  <a:lnTo>
                    <a:pt x="58" y="10"/>
                  </a:lnTo>
                  <a:lnTo>
                    <a:pt x="10" y="10"/>
                  </a:lnTo>
                  <a:lnTo>
                    <a:pt x="10" y="38"/>
                  </a:lnTo>
                  <a:lnTo>
                    <a:pt x="48" y="38"/>
                  </a:lnTo>
                  <a:lnTo>
                    <a:pt x="48" y="46"/>
                  </a:lnTo>
                  <a:lnTo>
                    <a:pt x="10" y="46"/>
                  </a:lnTo>
                  <a:lnTo>
                    <a:pt x="10" y="78"/>
                  </a:lnTo>
                  <a:lnTo>
                    <a:pt x="5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47" name="Freeform 35"/>
            <p:cNvSpPr>
              <a:spLocks/>
            </p:cNvSpPr>
            <p:nvPr userDrawn="1"/>
          </p:nvSpPr>
          <p:spPr bwMode="auto">
            <a:xfrm>
              <a:off x="-8788400" y="1870075"/>
              <a:ext cx="92075" cy="139700"/>
            </a:xfrm>
            <a:custGeom>
              <a:avLst/>
              <a:gdLst>
                <a:gd name="T0" fmla="*/ 2147483647 w 58"/>
                <a:gd name="T1" fmla="*/ 2147483647 h 88"/>
                <a:gd name="T2" fmla="*/ 2147483647 w 58"/>
                <a:gd name="T3" fmla="*/ 2147483647 h 88"/>
                <a:gd name="T4" fmla="*/ 0 w 58"/>
                <a:gd name="T5" fmla="*/ 2147483647 h 88"/>
                <a:gd name="T6" fmla="*/ 0 w 58"/>
                <a:gd name="T7" fmla="*/ 0 h 88"/>
                <a:gd name="T8" fmla="*/ 2147483647 w 58"/>
                <a:gd name="T9" fmla="*/ 0 h 88"/>
                <a:gd name="T10" fmla="*/ 2147483647 w 58"/>
                <a:gd name="T11" fmla="*/ 2147483647 h 88"/>
                <a:gd name="T12" fmla="*/ 2147483647 w 58"/>
                <a:gd name="T13" fmla="*/ 2147483647 h 88"/>
                <a:gd name="T14" fmla="*/ 2147483647 w 58"/>
                <a:gd name="T15" fmla="*/ 2147483647 h 88"/>
                <a:gd name="T16" fmla="*/ 2147483647 w 58"/>
                <a:gd name="T17" fmla="*/ 2147483647 h 88"/>
                <a:gd name="T18" fmla="*/ 2147483647 w 58"/>
                <a:gd name="T19" fmla="*/ 2147483647 h 88"/>
                <a:gd name="T20" fmla="*/ 2147483647 w 58"/>
                <a:gd name="T21" fmla="*/ 2147483647 h 88"/>
                <a:gd name="T22" fmla="*/ 2147483647 w 58"/>
                <a:gd name="T23" fmla="*/ 2147483647 h 88"/>
                <a:gd name="T24" fmla="*/ 2147483647 w 58"/>
                <a:gd name="T25" fmla="*/ 2147483647 h 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8" h="88">
                  <a:moveTo>
                    <a:pt x="58" y="78"/>
                  </a:moveTo>
                  <a:lnTo>
                    <a:pt x="58" y="88"/>
                  </a:lnTo>
                  <a:lnTo>
                    <a:pt x="0" y="88"/>
                  </a:lnTo>
                  <a:lnTo>
                    <a:pt x="0" y="0"/>
                  </a:lnTo>
                  <a:lnTo>
                    <a:pt x="58" y="0"/>
                  </a:lnTo>
                  <a:lnTo>
                    <a:pt x="58" y="10"/>
                  </a:lnTo>
                  <a:lnTo>
                    <a:pt x="10" y="10"/>
                  </a:lnTo>
                  <a:lnTo>
                    <a:pt x="10" y="38"/>
                  </a:lnTo>
                  <a:lnTo>
                    <a:pt x="48" y="38"/>
                  </a:lnTo>
                  <a:lnTo>
                    <a:pt x="48" y="46"/>
                  </a:lnTo>
                  <a:lnTo>
                    <a:pt x="10" y="46"/>
                  </a:lnTo>
                  <a:lnTo>
                    <a:pt x="10" y="78"/>
                  </a:lnTo>
                  <a:lnTo>
                    <a:pt x="58"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48" name="Freeform 36"/>
            <p:cNvSpPr>
              <a:spLocks/>
            </p:cNvSpPr>
            <p:nvPr userDrawn="1"/>
          </p:nvSpPr>
          <p:spPr bwMode="auto">
            <a:xfrm>
              <a:off x="-8680450" y="1870075"/>
              <a:ext cx="101600" cy="142875"/>
            </a:xfrm>
            <a:custGeom>
              <a:avLst/>
              <a:gdLst>
                <a:gd name="T0" fmla="*/ 2147483647 w 32"/>
                <a:gd name="T1" fmla="*/ 2147483647 h 45"/>
                <a:gd name="T2" fmla="*/ 2147483647 w 32"/>
                <a:gd name="T3" fmla="*/ 2147483647 h 45"/>
                <a:gd name="T4" fmla="*/ 2147483647 w 32"/>
                <a:gd name="T5" fmla="*/ 2147483647 h 45"/>
                <a:gd name="T6" fmla="*/ 2147483647 w 32"/>
                <a:gd name="T7" fmla="*/ 2147483647 h 45"/>
                <a:gd name="T8" fmla="*/ 2147483647 w 32"/>
                <a:gd name="T9" fmla="*/ 2147483647 h 45"/>
                <a:gd name="T10" fmla="*/ 2147483647 w 32"/>
                <a:gd name="T11" fmla="*/ 2147483647 h 45"/>
                <a:gd name="T12" fmla="*/ 0 w 32"/>
                <a:gd name="T13" fmla="*/ 2147483647 h 45"/>
                <a:gd name="T14" fmla="*/ 2147483647 w 32"/>
                <a:gd name="T15" fmla="*/ 2147483647 h 45"/>
                <a:gd name="T16" fmla="*/ 2147483647 w 32"/>
                <a:gd name="T17" fmla="*/ 2147483647 h 45"/>
                <a:gd name="T18" fmla="*/ 2147483647 w 32"/>
                <a:gd name="T19" fmla="*/ 2147483647 h 45"/>
                <a:gd name="T20" fmla="*/ 2147483647 w 32"/>
                <a:gd name="T21" fmla="*/ 2147483647 h 45"/>
                <a:gd name="T22" fmla="*/ 2147483647 w 32"/>
                <a:gd name="T23" fmla="*/ 2147483647 h 45"/>
                <a:gd name="T24" fmla="*/ 2147483647 w 32"/>
                <a:gd name="T25" fmla="*/ 0 h 45"/>
                <a:gd name="T26" fmla="*/ 2147483647 w 32"/>
                <a:gd name="T27" fmla="*/ 2147483647 h 45"/>
                <a:gd name="T28" fmla="*/ 2147483647 w 32"/>
                <a:gd name="T29" fmla="*/ 2147483647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2" h="45">
                  <a:moveTo>
                    <a:pt x="27" y="13"/>
                  </a:moveTo>
                  <a:cubicBezTo>
                    <a:pt x="26" y="7"/>
                    <a:pt x="21" y="4"/>
                    <a:pt x="16" y="4"/>
                  </a:cubicBezTo>
                  <a:cubicBezTo>
                    <a:pt x="10" y="4"/>
                    <a:pt x="6" y="7"/>
                    <a:pt x="6" y="11"/>
                  </a:cubicBezTo>
                  <a:cubicBezTo>
                    <a:pt x="6" y="16"/>
                    <a:pt x="12" y="17"/>
                    <a:pt x="18" y="19"/>
                  </a:cubicBezTo>
                  <a:cubicBezTo>
                    <a:pt x="24" y="21"/>
                    <a:pt x="32" y="24"/>
                    <a:pt x="32" y="32"/>
                  </a:cubicBezTo>
                  <a:cubicBezTo>
                    <a:pt x="32" y="40"/>
                    <a:pt x="26" y="45"/>
                    <a:pt x="16" y="45"/>
                  </a:cubicBezTo>
                  <a:cubicBezTo>
                    <a:pt x="7" y="45"/>
                    <a:pt x="1" y="39"/>
                    <a:pt x="0" y="32"/>
                  </a:cubicBezTo>
                  <a:cubicBezTo>
                    <a:pt x="5" y="31"/>
                    <a:pt x="5" y="31"/>
                    <a:pt x="5" y="31"/>
                  </a:cubicBezTo>
                  <a:cubicBezTo>
                    <a:pt x="5" y="36"/>
                    <a:pt x="9" y="40"/>
                    <a:pt x="16" y="40"/>
                  </a:cubicBezTo>
                  <a:cubicBezTo>
                    <a:pt x="23" y="40"/>
                    <a:pt x="27" y="37"/>
                    <a:pt x="27" y="32"/>
                  </a:cubicBezTo>
                  <a:cubicBezTo>
                    <a:pt x="27" y="26"/>
                    <a:pt x="19" y="25"/>
                    <a:pt x="13" y="23"/>
                  </a:cubicBezTo>
                  <a:cubicBezTo>
                    <a:pt x="8" y="21"/>
                    <a:pt x="1" y="19"/>
                    <a:pt x="1" y="11"/>
                  </a:cubicBezTo>
                  <a:cubicBezTo>
                    <a:pt x="1" y="5"/>
                    <a:pt x="7" y="0"/>
                    <a:pt x="16" y="0"/>
                  </a:cubicBezTo>
                  <a:cubicBezTo>
                    <a:pt x="24" y="0"/>
                    <a:pt x="30" y="4"/>
                    <a:pt x="31" y="11"/>
                  </a:cubicBezTo>
                  <a:lnTo>
                    <a:pt x="27"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49" name="Rectangle 37"/>
            <p:cNvSpPr>
              <a:spLocks noChangeArrowheads="1"/>
            </p:cNvSpPr>
            <p:nvPr userDrawn="1"/>
          </p:nvSpPr>
          <p:spPr bwMode="auto">
            <a:xfrm>
              <a:off x="-8502650" y="1857375"/>
              <a:ext cx="12700" cy="168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defTabSz="907665" eaLnBrk="1" fontAlgn="base" hangingPunct="1">
                <a:spcBef>
                  <a:spcPct val="0"/>
                </a:spcBef>
                <a:spcAft>
                  <a:spcPct val="0"/>
                </a:spcAft>
                <a:defRPr/>
              </a:pPr>
              <a:endParaRPr lang="en-US" sz="3600" dirty="0" smtClean="0">
                <a:solidFill>
                  <a:prstClr val="black"/>
                </a:solidFill>
                <a:ea typeface="MS PGothic" pitchFamily="34" charset="-128"/>
              </a:endParaRPr>
            </a:p>
          </p:txBody>
        </p:sp>
        <p:sp>
          <p:nvSpPr>
            <p:cNvPr id="50" name="Freeform 38"/>
            <p:cNvSpPr>
              <a:spLocks/>
            </p:cNvSpPr>
            <p:nvPr userDrawn="1"/>
          </p:nvSpPr>
          <p:spPr bwMode="auto">
            <a:xfrm>
              <a:off x="-8413750" y="1870075"/>
              <a:ext cx="104775" cy="142875"/>
            </a:xfrm>
            <a:custGeom>
              <a:avLst/>
              <a:gdLst>
                <a:gd name="T0" fmla="*/ 0 w 33"/>
                <a:gd name="T1" fmla="*/ 2147483647 h 45"/>
                <a:gd name="T2" fmla="*/ 2147483647 w 33"/>
                <a:gd name="T3" fmla="*/ 0 h 45"/>
                <a:gd name="T4" fmla="*/ 2147483647 w 33"/>
                <a:gd name="T5" fmla="*/ 2147483647 h 45"/>
                <a:gd name="T6" fmla="*/ 2147483647 w 33"/>
                <a:gd name="T7" fmla="*/ 2147483647 h 45"/>
                <a:gd name="T8" fmla="*/ 2147483647 w 33"/>
                <a:gd name="T9" fmla="*/ 2147483647 h 45"/>
                <a:gd name="T10" fmla="*/ 2147483647 w 33"/>
                <a:gd name="T11" fmla="*/ 2147483647 h 45"/>
                <a:gd name="T12" fmla="*/ 2147483647 w 33"/>
                <a:gd name="T13" fmla="*/ 2147483647 h 45"/>
                <a:gd name="T14" fmla="*/ 0 w 33"/>
                <a:gd name="T15" fmla="*/ 2147483647 h 45"/>
                <a:gd name="T16" fmla="*/ 2147483647 w 33"/>
                <a:gd name="T17" fmla="*/ 2147483647 h 45"/>
                <a:gd name="T18" fmla="*/ 2147483647 w 33"/>
                <a:gd name="T19" fmla="*/ 2147483647 h 45"/>
                <a:gd name="T20" fmla="*/ 2147483647 w 33"/>
                <a:gd name="T21" fmla="*/ 2147483647 h 45"/>
                <a:gd name="T22" fmla="*/ 2147483647 w 33"/>
                <a:gd name="T23" fmla="*/ 2147483647 h 45"/>
                <a:gd name="T24" fmla="*/ 2147483647 w 33"/>
                <a:gd name="T25" fmla="*/ 2147483647 h 45"/>
                <a:gd name="T26" fmla="*/ 2147483647 w 33"/>
                <a:gd name="T27" fmla="*/ 2147483647 h 45"/>
                <a:gd name="T28" fmla="*/ 2147483647 w 33"/>
                <a:gd name="T29" fmla="*/ 2147483647 h 45"/>
                <a:gd name="T30" fmla="*/ 2147483647 w 33"/>
                <a:gd name="T31" fmla="*/ 2147483647 h 45"/>
                <a:gd name="T32" fmla="*/ 2147483647 w 33"/>
                <a:gd name="T33" fmla="*/ 2147483647 h 45"/>
                <a:gd name="T34" fmla="*/ 2147483647 w 33"/>
                <a:gd name="T35" fmla="*/ 2147483647 h 45"/>
                <a:gd name="T36" fmla="*/ 0 w 33"/>
                <a:gd name="T37" fmla="*/ 2147483647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3" h="45">
                  <a:moveTo>
                    <a:pt x="0" y="12"/>
                  </a:moveTo>
                  <a:cubicBezTo>
                    <a:pt x="2" y="4"/>
                    <a:pt x="8" y="0"/>
                    <a:pt x="17" y="0"/>
                  </a:cubicBezTo>
                  <a:cubicBezTo>
                    <a:pt x="27" y="0"/>
                    <a:pt x="33" y="5"/>
                    <a:pt x="33" y="12"/>
                  </a:cubicBezTo>
                  <a:cubicBezTo>
                    <a:pt x="33" y="18"/>
                    <a:pt x="28" y="21"/>
                    <a:pt x="24" y="21"/>
                  </a:cubicBezTo>
                  <a:cubicBezTo>
                    <a:pt x="24" y="22"/>
                    <a:pt x="24" y="22"/>
                    <a:pt x="24" y="22"/>
                  </a:cubicBezTo>
                  <a:cubicBezTo>
                    <a:pt x="29" y="22"/>
                    <a:pt x="33" y="25"/>
                    <a:pt x="33" y="31"/>
                  </a:cubicBezTo>
                  <a:cubicBezTo>
                    <a:pt x="33" y="39"/>
                    <a:pt x="27" y="45"/>
                    <a:pt x="17" y="45"/>
                  </a:cubicBezTo>
                  <a:cubicBezTo>
                    <a:pt x="9" y="45"/>
                    <a:pt x="1" y="40"/>
                    <a:pt x="0" y="33"/>
                  </a:cubicBezTo>
                  <a:cubicBezTo>
                    <a:pt x="9" y="30"/>
                    <a:pt x="9" y="30"/>
                    <a:pt x="9" y="30"/>
                  </a:cubicBezTo>
                  <a:cubicBezTo>
                    <a:pt x="10" y="33"/>
                    <a:pt x="13" y="36"/>
                    <a:pt x="16" y="36"/>
                  </a:cubicBezTo>
                  <a:cubicBezTo>
                    <a:pt x="20" y="36"/>
                    <a:pt x="23" y="34"/>
                    <a:pt x="23" y="30"/>
                  </a:cubicBezTo>
                  <a:cubicBezTo>
                    <a:pt x="23" y="28"/>
                    <a:pt x="20" y="26"/>
                    <a:pt x="16" y="26"/>
                  </a:cubicBezTo>
                  <a:cubicBezTo>
                    <a:pt x="13" y="26"/>
                    <a:pt x="13" y="26"/>
                    <a:pt x="13" y="26"/>
                  </a:cubicBezTo>
                  <a:cubicBezTo>
                    <a:pt x="13" y="18"/>
                    <a:pt x="13" y="18"/>
                    <a:pt x="13" y="18"/>
                  </a:cubicBezTo>
                  <a:cubicBezTo>
                    <a:pt x="16" y="18"/>
                    <a:pt x="16" y="18"/>
                    <a:pt x="16" y="18"/>
                  </a:cubicBezTo>
                  <a:cubicBezTo>
                    <a:pt x="20" y="18"/>
                    <a:pt x="22" y="16"/>
                    <a:pt x="22" y="13"/>
                  </a:cubicBezTo>
                  <a:cubicBezTo>
                    <a:pt x="22" y="11"/>
                    <a:pt x="20" y="9"/>
                    <a:pt x="16" y="9"/>
                  </a:cubicBezTo>
                  <a:cubicBezTo>
                    <a:pt x="13" y="9"/>
                    <a:pt x="11" y="10"/>
                    <a:pt x="10" y="14"/>
                  </a:cubicBez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51" name="Freeform 39"/>
            <p:cNvSpPr>
              <a:spLocks/>
            </p:cNvSpPr>
            <p:nvPr userDrawn="1"/>
          </p:nvSpPr>
          <p:spPr bwMode="auto">
            <a:xfrm>
              <a:off x="-8302625" y="1870075"/>
              <a:ext cx="69850" cy="139700"/>
            </a:xfrm>
            <a:custGeom>
              <a:avLst/>
              <a:gdLst>
                <a:gd name="T0" fmla="*/ 2147483647 w 22"/>
                <a:gd name="T1" fmla="*/ 0 h 44"/>
                <a:gd name="T2" fmla="*/ 2147483647 w 22"/>
                <a:gd name="T3" fmla="*/ 2147483647 h 44"/>
                <a:gd name="T4" fmla="*/ 2147483647 w 22"/>
                <a:gd name="T5" fmla="*/ 2147483647 h 44"/>
                <a:gd name="T6" fmla="*/ 2147483647 w 22"/>
                <a:gd name="T7" fmla="*/ 2147483647 h 44"/>
                <a:gd name="T8" fmla="*/ 2147483647 w 22"/>
                <a:gd name="T9" fmla="*/ 2147483647 h 44"/>
                <a:gd name="T10" fmla="*/ 2147483647 w 22"/>
                <a:gd name="T11" fmla="*/ 2147483647 h 44"/>
                <a:gd name="T12" fmla="*/ 2147483647 w 22"/>
                <a:gd name="T13" fmla="*/ 2147483647 h 44"/>
                <a:gd name="T14" fmla="*/ 2147483647 w 22"/>
                <a:gd name="T15" fmla="*/ 2147483647 h 44"/>
                <a:gd name="T16" fmla="*/ 0 w 22"/>
                <a:gd name="T17" fmla="*/ 2147483647 h 44"/>
                <a:gd name="T18" fmla="*/ 2147483647 w 22"/>
                <a:gd name="T19" fmla="*/ 0 h 44"/>
                <a:gd name="T20" fmla="*/ 2147483647 w 22"/>
                <a:gd name="T21" fmla="*/ 0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44">
                  <a:moveTo>
                    <a:pt x="22" y="0"/>
                  </a:moveTo>
                  <a:cubicBezTo>
                    <a:pt x="22" y="44"/>
                    <a:pt x="22" y="44"/>
                    <a:pt x="22" y="44"/>
                  </a:cubicBezTo>
                  <a:cubicBezTo>
                    <a:pt x="12" y="44"/>
                    <a:pt x="12" y="44"/>
                    <a:pt x="12" y="44"/>
                  </a:cubicBezTo>
                  <a:cubicBezTo>
                    <a:pt x="12" y="23"/>
                    <a:pt x="12" y="23"/>
                    <a:pt x="12" y="23"/>
                  </a:cubicBezTo>
                  <a:cubicBezTo>
                    <a:pt x="12" y="20"/>
                    <a:pt x="12" y="16"/>
                    <a:pt x="12" y="16"/>
                  </a:cubicBezTo>
                  <a:cubicBezTo>
                    <a:pt x="12" y="16"/>
                    <a:pt x="12" y="16"/>
                    <a:pt x="12" y="16"/>
                  </a:cubicBezTo>
                  <a:cubicBezTo>
                    <a:pt x="12" y="16"/>
                    <a:pt x="10" y="18"/>
                    <a:pt x="9" y="20"/>
                  </a:cubicBezTo>
                  <a:cubicBezTo>
                    <a:pt x="7" y="22"/>
                    <a:pt x="7" y="22"/>
                    <a:pt x="7" y="22"/>
                  </a:cubicBezTo>
                  <a:cubicBezTo>
                    <a:pt x="0" y="15"/>
                    <a:pt x="0" y="15"/>
                    <a:pt x="0" y="15"/>
                  </a:cubicBezTo>
                  <a:cubicBezTo>
                    <a:pt x="15" y="0"/>
                    <a:pt x="15" y="0"/>
                    <a:pt x="15" y="0"/>
                  </a:cubicBezTo>
                  <a:lnTo>
                    <a:pt x="2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52" name="Freeform 40"/>
            <p:cNvSpPr>
              <a:spLocks/>
            </p:cNvSpPr>
            <p:nvPr userDrawn="1"/>
          </p:nvSpPr>
          <p:spPr bwMode="auto">
            <a:xfrm>
              <a:off x="-8156575" y="1870075"/>
              <a:ext cx="136525" cy="142875"/>
            </a:xfrm>
            <a:custGeom>
              <a:avLst/>
              <a:gdLst>
                <a:gd name="T0" fmla="*/ 2147483647 w 43"/>
                <a:gd name="T1" fmla="*/ 2147483647 h 45"/>
                <a:gd name="T2" fmla="*/ 2147483647 w 43"/>
                <a:gd name="T3" fmla="*/ 2147483647 h 45"/>
                <a:gd name="T4" fmla="*/ 2147483647 w 43"/>
                <a:gd name="T5" fmla="*/ 2147483647 h 45"/>
                <a:gd name="T6" fmla="*/ 2147483647 w 43"/>
                <a:gd name="T7" fmla="*/ 2147483647 h 45"/>
                <a:gd name="T8" fmla="*/ 2147483647 w 43"/>
                <a:gd name="T9" fmla="*/ 2147483647 h 45"/>
                <a:gd name="T10" fmla="*/ 2147483647 w 43"/>
                <a:gd name="T11" fmla="*/ 2147483647 h 45"/>
                <a:gd name="T12" fmla="*/ 2147483647 w 43"/>
                <a:gd name="T13" fmla="*/ 2147483647 h 45"/>
                <a:gd name="T14" fmla="*/ 0 w 43"/>
                <a:gd name="T15" fmla="*/ 2147483647 h 45"/>
                <a:gd name="T16" fmla="*/ 2147483647 w 43"/>
                <a:gd name="T17" fmla="*/ 0 h 45"/>
                <a:gd name="T18" fmla="*/ 2147483647 w 43"/>
                <a:gd name="T19" fmla="*/ 2147483647 h 45"/>
                <a:gd name="T20" fmla="*/ 2147483647 w 43"/>
                <a:gd name="T21" fmla="*/ 2147483647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45">
                  <a:moveTo>
                    <a:pt x="37" y="12"/>
                  </a:moveTo>
                  <a:cubicBezTo>
                    <a:pt x="34" y="8"/>
                    <a:pt x="28" y="5"/>
                    <a:pt x="22" y="5"/>
                  </a:cubicBezTo>
                  <a:cubicBezTo>
                    <a:pt x="12" y="5"/>
                    <a:pt x="5" y="12"/>
                    <a:pt x="5" y="22"/>
                  </a:cubicBezTo>
                  <a:cubicBezTo>
                    <a:pt x="5" y="33"/>
                    <a:pt x="12" y="40"/>
                    <a:pt x="22" y="40"/>
                  </a:cubicBezTo>
                  <a:cubicBezTo>
                    <a:pt x="29" y="40"/>
                    <a:pt x="35" y="36"/>
                    <a:pt x="38" y="31"/>
                  </a:cubicBezTo>
                  <a:cubicBezTo>
                    <a:pt x="43" y="32"/>
                    <a:pt x="43" y="32"/>
                    <a:pt x="43" y="32"/>
                  </a:cubicBezTo>
                  <a:cubicBezTo>
                    <a:pt x="39" y="40"/>
                    <a:pt x="31" y="45"/>
                    <a:pt x="22" y="45"/>
                  </a:cubicBezTo>
                  <a:cubicBezTo>
                    <a:pt x="10" y="45"/>
                    <a:pt x="0" y="35"/>
                    <a:pt x="0" y="22"/>
                  </a:cubicBezTo>
                  <a:cubicBezTo>
                    <a:pt x="0" y="9"/>
                    <a:pt x="10" y="0"/>
                    <a:pt x="22" y="0"/>
                  </a:cubicBezTo>
                  <a:cubicBezTo>
                    <a:pt x="31" y="0"/>
                    <a:pt x="38" y="4"/>
                    <a:pt x="42" y="11"/>
                  </a:cubicBezTo>
                  <a:lnTo>
                    <a:pt x="37"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53" name="Freeform 41"/>
            <p:cNvSpPr>
              <a:spLocks noEditPoints="1"/>
            </p:cNvSpPr>
            <p:nvPr userDrawn="1"/>
          </p:nvSpPr>
          <p:spPr bwMode="auto">
            <a:xfrm>
              <a:off x="-8007350" y="1870075"/>
              <a:ext cx="142875" cy="142875"/>
            </a:xfrm>
            <a:custGeom>
              <a:avLst/>
              <a:gdLst>
                <a:gd name="T0" fmla="*/ 2147483647 w 45"/>
                <a:gd name="T1" fmla="*/ 0 h 45"/>
                <a:gd name="T2" fmla="*/ 2147483647 w 45"/>
                <a:gd name="T3" fmla="*/ 2147483647 h 45"/>
                <a:gd name="T4" fmla="*/ 2147483647 w 45"/>
                <a:gd name="T5" fmla="*/ 2147483647 h 45"/>
                <a:gd name="T6" fmla="*/ 0 w 45"/>
                <a:gd name="T7" fmla="*/ 2147483647 h 45"/>
                <a:gd name="T8" fmla="*/ 2147483647 w 45"/>
                <a:gd name="T9" fmla="*/ 0 h 45"/>
                <a:gd name="T10" fmla="*/ 2147483647 w 45"/>
                <a:gd name="T11" fmla="*/ 2147483647 h 45"/>
                <a:gd name="T12" fmla="*/ 2147483647 w 45"/>
                <a:gd name="T13" fmla="*/ 2147483647 h 45"/>
                <a:gd name="T14" fmla="*/ 2147483647 w 45"/>
                <a:gd name="T15" fmla="*/ 2147483647 h 45"/>
                <a:gd name="T16" fmla="*/ 2147483647 w 45"/>
                <a:gd name="T17" fmla="*/ 2147483647 h 45"/>
                <a:gd name="T18" fmla="*/ 2147483647 w 45"/>
                <a:gd name="T19" fmla="*/ 2147483647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 h="45">
                  <a:moveTo>
                    <a:pt x="23" y="0"/>
                  </a:moveTo>
                  <a:cubicBezTo>
                    <a:pt x="35" y="0"/>
                    <a:pt x="45" y="9"/>
                    <a:pt x="45" y="22"/>
                  </a:cubicBezTo>
                  <a:cubicBezTo>
                    <a:pt x="45" y="35"/>
                    <a:pt x="35" y="45"/>
                    <a:pt x="23" y="45"/>
                  </a:cubicBezTo>
                  <a:cubicBezTo>
                    <a:pt x="10" y="45"/>
                    <a:pt x="0" y="35"/>
                    <a:pt x="0" y="22"/>
                  </a:cubicBezTo>
                  <a:cubicBezTo>
                    <a:pt x="0" y="9"/>
                    <a:pt x="10" y="0"/>
                    <a:pt x="23" y="0"/>
                  </a:cubicBezTo>
                  <a:close/>
                  <a:moveTo>
                    <a:pt x="23" y="40"/>
                  </a:moveTo>
                  <a:cubicBezTo>
                    <a:pt x="33" y="40"/>
                    <a:pt x="40" y="33"/>
                    <a:pt x="40" y="22"/>
                  </a:cubicBezTo>
                  <a:cubicBezTo>
                    <a:pt x="40" y="12"/>
                    <a:pt x="33" y="5"/>
                    <a:pt x="23" y="5"/>
                  </a:cubicBezTo>
                  <a:cubicBezTo>
                    <a:pt x="13" y="5"/>
                    <a:pt x="5" y="12"/>
                    <a:pt x="5" y="22"/>
                  </a:cubicBezTo>
                  <a:cubicBezTo>
                    <a:pt x="5" y="33"/>
                    <a:pt x="13" y="40"/>
                    <a:pt x="23"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54" name="Freeform 42"/>
            <p:cNvSpPr>
              <a:spLocks/>
            </p:cNvSpPr>
            <p:nvPr userDrawn="1"/>
          </p:nvSpPr>
          <p:spPr bwMode="auto">
            <a:xfrm>
              <a:off x="-7839075" y="1870075"/>
              <a:ext cx="111125" cy="142875"/>
            </a:xfrm>
            <a:custGeom>
              <a:avLst/>
              <a:gdLst>
                <a:gd name="T0" fmla="*/ 2147483647 w 35"/>
                <a:gd name="T1" fmla="*/ 0 h 45"/>
                <a:gd name="T2" fmla="*/ 2147483647 w 35"/>
                <a:gd name="T3" fmla="*/ 2147483647 h 45"/>
                <a:gd name="T4" fmla="*/ 2147483647 w 35"/>
                <a:gd name="T5" fmla="*/ 2147483647 h 45"/>
                <a:gd name="T6" fmla="*/ 0 w 35"/>
                <a:gd name="T7" fmla="*/ 2147483647 h 45"/>
                <a:gd name="T8" fmla="*/ 0 w 35"/>
                <a:gd name="T9" fmla="*/ 0 h 45"/>
                <a:gd name="T10" fmla="*/ 2147483647 w 35"/>
                <a:gd name="T11" fmla="*/ 0 h 45"/>
                <a:gd name="T12" fmla="*/ 2147483647 w 35"/>
                <a:gd name="T13" fmla="*/ 2147483647 h 45"/>
                <a:gd name="T14" fmla="*/ 2147483647 w 35"/>
                <a:gd name="T15" fmla="*/ 2147483647 h 45"/>
                <a:gd name="T16" fmla="*/ 2147483647 w 35"/>
                <a:gd name="T17" fmla="*/ 2147483647 h 45"/>
                <a:gd name="T18" fmla="*/ 2147483647 w 35"/>
                <a:gd name="T19" fmla="*/ 0 h 45"/>
                <a:gd name="T20" fmla="*/ 2147483647 w 35"/>
                <a:gd name="T21" fmla="*/ 0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5" h="45">
                  <a:moveTo>
                    <a:pt x="35" y="0"/>
                  </a:moveTo>
                  <a:cubicBezTo>
                    <a:pt x="35" y="26"/>
                    <a:pt x="35" y="26"/>
                    <a:pt x="35" y="26"/>
                  </a:cubicBezTo>
                  <a:cubicBezTo>
                    <a:pt x="35" y="38"/>
                    <a:pt x="29" y="45"/>
                    <a:pt x="17" y="45"/>
                  </a:cubicBezTo>
                  <a:cubicBezTo>
                    <a:pt x="6" y="45"/>
                    <a:pt x="0" y="38"/>
                    <a:pt x="0" y="26"/>
                  </a:cubicBezTo>
                  <a:cubicBezTo>
                    <a:pt x="0" y="0"/>
                    <a:pt x="0" y="0"/>
                    <a:pt x="0" y="0"/>
                  </a:cubicBezTo>
                  <a:cubicBezTo>
                    <a:pt x="5" y="0"/>
                    <a:pt x="5" y="0"/>
                    <a:pt x="5" y="0"/>
                  </a:cubicBezTo>
                  <a:cubicBezTo>
                    <a:pt x="5" y="26"/>
                    <a:pt x="5" y="26"/>
                    <a:pt x="5" y="26"/>
                  </a:cubicBezTo>
                  <a:cubicBezTo>
                    <a:pt x="5" y="35"/>
                    <a:pt x="9" y="40"/>
                    <a:pt x="17" y="40"/>
                  </a:cubicBezTo>
                  <a:cubicBezTo>
                    <a:pt x="26" y="40"/>
                    <a:pt x="30" y="35"/>
                    <a:pt x="30" y="26"/>
                  </a:cubicBezTo>
                  <a:cubicBezTo>
                    <a:pt x="30" y="0"/>
                    <a:pt x="30" y="0"/>
                    <a:pt x="30" y="0"/>
                  </a:cubicBezTo>
                  <a:lnTo>
                    <a:pt x="3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55" name="Freeform 43"/>
            <p:cNvSpPr>
              <a:spLocks/>
            </p:cNvSpPr>
            <p:nvPr userDrawn="1"/>
          </p:nvSpPr>
          <p:spPr bwMode="auto">
            <a:xfrm>
              <a:off x="-7696200" y="1870075"/>
              <a:ext cx="114300" cy="139700"/>
            </a:xfrm>
            <a:custGeom>
              <a:avLst/>
              <a:gdLst>
                <a:gd name="T0" fmla="*/ 2147483647 w 36"/>
                <a:gd name="T1" fmla="*/ 0 h 44"/>
                <a:gd name="T2" fmla="*/ 2147483647 w 36"/>
                <a:gd name="T3" fmla="*/ 2147483647 h 44"/>
                <a:gd name="T4" fmla="*/ 2147483647 w 36"/>
                <a:gd name="T5" fmla="*/ 2147483647 h 44"/>
                <a:gd name="T6" fmla="*/ 2147483647 w 36"/>
                <a:gd name="T7" fmla="*/ 2147483647 h 44"/>
                <a:gd name="T8" fmla="*/ 2147483647 w 36"/>
                <a:gd name="T9" fmla="*/ 2147483647 h 44"/>
                <a:gd name="T10" fmla="*/ 2147483647 w 36"/>
                <a:gd name="T11" fmla="*/ 2147483647 h 44"/>
                <a:gd name="T12" fmla="*/ 2147483647 w 36"/>
                <a:gd name="T13" fmla="*/ 2147483647 h 44"/>
                <a:gd name="T14" fmla="*/ 2147483647 w 36"/>
                <a:gd name="T15" fmla="*/ 2147483647 h 44"/>
                <a:gd name="T16" fmla="*/ 0 w 36"/>
                <a:gd name="T17" fmla="*/ 2147483647 h 44"/>
                <a:gd name="T18" fmla="*/ 0 w 36"/>
                <a:gd name="T19" fmla="*/ 0 h 44"/>
                <a:gd name="T20" fmla="*/ 2147483647 w 36"/>
                <a:gd name="T21" fmla="*/ 0 h 44"/>
                <a:gd name="T22" fmla="*/ 2147483647 w 36"/>
                <a:gd name="T23" fmla="*/ 2147483647 h 44"/>
                <a:gd name="T24" fmla="*/ 2147483647 w 36"/>
                <a:gd name="T25" fmla="*/ 2147483647 h 44"/>
                <a:gd name="T26" fmla="*/ 2147483647 w 36"/>
                <a:gd name="T27" fmla="*/ 2147483647 h 44"/>
                <a:gd name="T28" fmla="*/ 2147483647 w 36"/>
                <a:gd name="T29" fmla="*/ 2147483647 h 44"/>
                <a:gd name="T30" fmla="*/ 2147483647 w 36"/>
                <a:gd name="T31" fmla="*/ 0 h 44"/>
                <a:gd name="T32" fmla="*/ 2147483647 w 36"/>
                <a:gd name="T33" fmla="*/ 0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6" h="44">
                  <a:moveTo>
                    <a:pt x="36" y="0"/>
                  </a:moveTo>
                  <a:cubicBezTo>
                    <a:pt x="36" y="44"/>
                    <a:pt x="36" y="44"/>
                    <a:pt x="36" y="44"/>
                  </a:cubicBezTo>
                  <a:cubicBezTo>
                    <a:pt x="31" y="44"/>
                    <a:pt x="31" y="44"/>
                    <a:pt x="31" y="44"/>
                  </a:cubicBezTo>
                  <a:cubicBezTo>
                    <a:pt x="12" y="18"/>
                    <a:pt x="12" y="18"/>
                    <a:pt x="12" y="18"/>
                  </a:cubicBezTo>
                  <a:cubicBezTo>
                    <a:pt x="8" y="13"/>
                    <a:pt x="5" y="9"/>
                    <a:pt x="5" y="9"/>
                  </a:cubicBezTo>
                  <a:cubicBezTo>
                    <a:pt x="5" y="9"/>
                    <a:pt x="5" y="9"/>
                    <a:pt x="5" y="9"/>
                  </a:cubicBezTo>
                  <a:cubicBezTo>
                    <a:pt x="5" y="9"/>
                    <a:pt x="5" y="14"/>
                    <a:pt x="5" y="21"/>
                  </a:cubicBezTo>
                  <a:cubicBezTo>
                    <a:pt x="5" y="44"/>
                    <a:pt x="5" y="44"/>
                    <a:pt x="5" y="44"/>
                  </a:cubicBezTo>
                  <a:cubicBezTo>
                    <a:pt x="0" y="44"/>
                    <a:pt x="0" y="44"/>
                    <a:pt x="0" y="44"/>
                  </a:cubicBezTo>
                  <a:cubicBezTo>
                    <a:pt x="0" y="0"/>
                    <a:pt x="0" y="0"/>
                    <a:pt x="0" y="0"/>
                  </a:cubicBezTo>
                  <a:cubicBezTo>
                    <a:pt x="5" y="0"/>
                    <a:pt x="5" y="0"/>
                    <a:pt x="5" y="0"/>
                  </a:cubicBezTo>
                  <a:cubicBezTo>
                    <a:pt x="24" y="26"/>
                    <a:pt x="24" y="26"/>
                    <a:pt x="24" y="26"/>
                  </a:cubicBezTo>
                  <a:cubicBezTo>
                    <a:pt x="27" y="31"/>
                    <a:pt x="31" y="35"/>
                    <a:pt x="31" y="35"/>
                  </a:cubicBezTo>
                  <a:cubicBezTo>
                    <a:pt x="31" y="35"/>
                    <a:pt x="31" y="35"/>
                    <a:pt x="31" y="35"/>
                  </a:cubicBezTo>
                  <a:cubicBezTo>
                    <a:pt x="31" y="35"/>
                    <a:pt x="31" y="30"/>
                    <a:pt x="31" y="23"/>
                  </a:cubicBezTo>
                  <a:cubicBezTo>
                    <a:pt x="31" y="0"/>
                    <a:pt x="31" y="0"/>
                    <a:pt x="31" y="0"/>
                  </a:cubicBezTo>
                  <a:lnTo>
                    <a:pt x="3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56" name="Freeform 44"/>
            <p:cNvSpPr>
              <a:spLocks/>
            </p:cNvSpPr>
            <p:nvPr userDrawn="1"/>
          </p:nvSpPr>
          <p:spPr bwMode="auto">
            <a:xfrm>
              <a:off x="-7559675" y="1870075"/>
              <a:ext cx="107950" cy="139700"/>
            </a:xfrm>
            <a:custGeom>
              <a:avLst/>
              <a:gdLst>
                <a:gd name="T0" fmla="*/ 2147483647 w 68"/>
                <a:gd name="T1" fmla="*/ 0 h 88"/>
                <a:gd name="T2" fmla="*/ 2147483647 w 68"/>
                <a:gd name="T3" fmla="*/ 2147483647 h 88"/>
                <a:gd name="T4" fmla="*/ 2147483647 w 68"/>
                <a:gd name="T5" fmla="*/ 2147483647 h 88"/>
                <a:gd name="T6" fmla="*/ 2147483647 w 68"/>
                <a:gd name="T7" fmla="*/ 2147483647 h 88"/>
                <a:gd name="T8" fmla="*/ 2147483647 w 68"/>
                <a:gd name="T9" fmla="*/ 2147483647 h 88"/>
                <a:gd name="T10" fmla="*/ 2147483647 w 68"/>
                <a:gd name="T11" fmla="*/ 2147483647 h 88"/>
                <a:gd name="T12" fmla="*/ 0 w 68"/>
                <a:gd name="T13" fmla="*/ 2147483647 h 88"/>
                <a:gd name="T14" fmla="*/ 0 w 68"/>
                <a:gd name="T15" fmla="*/ 0 h 88"/>
                <a:gd name="T16" fmla="*/ 2147483647 w 68"/>
                <a:gd name="T17" fmla="*/ 0 h 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8" h="88">
                  <a:moveTo>
                    <a:pt x="68" y="0"/>
                  </a:moveTo>
                  <a:lnTo>
                    <a:pt x="68" y="10"/>
                  </a:lnTo>
                  <a:lnTo>
                    <a:pt x="38" y="10"/>
                  </a:lnTo>
                  <a:lnTo>
                    <a:pt x="38" y="88"/>
                  </a:lnTo>
                  <a:lnTo>
                    <a:pt x="28" y="88"/>
                  </a:lnTo>
                  <a:lnTo>
                    <a:pt x="28" y="10"/>
                  </a:lnTo>
                  <a:lnTo>
                    <a:pt x="0" y="10"/>
                  </a:lnTo>
                  <a:lnTo>
                    <a:pt x="0" y="0"/>
                  </a:lnTo>
                  <a:lnTo>
                    <a:pt x="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57" name="Freeform 45"/>
            <p:cNvSpPr>
              <a:spLocks noEditPoints="1"/>
            </p:cNvSpPr>
            <p:nvPr userDrawn="1"/>
          </p:nvSpPr>
          <p:spPr bwMode="auto">
            <a:xfrm>
              <a:off x="-7429500" y="1870075"/>
              <a:ext cx="98425" cy="139700"/>
            </a:xfrm>
            <a:custGeom>
              <a:avLst/>
              <a:gdLst>
                <a:gd name="T0" fmla="*/ 2147483647 w 31"/>
                <a:gd name="T1" fmla="*/ 2147483647 h 44"/>
                <a:gd name="T2" fmla="*/ 2147483647 w 31"/>
                <a:gd name="T3" fmla="*/ 2147483647 h 44"/>
                <a:gd name="T4" fmla="*/ 2147483647 w 31"/>
                <a:gd name="T5" fmla="*/ 2147483647 h 44"/>
                <a:gd name="T6" fmla="*/ 2147483647 w 31"/>
                <a:gd name="T7" fmla="*/ 2147483647 h 44"/>
                <a:gd name="T8" fmla="*/ 2147483647 w 31"/>
                <a:gd name="T9" fmla="*/ 2147483647 h 44"/>
                <a:gd name="T10" fmla="*/ 0 w 31"/>
                <a:gd name="T11" fmla="*/ 2147483647 h 44"/>
                <a:gd name="T12" fmla="*/ 0 w 31"/>
                <a:gd name="T13" fmla="*/ 0 h 44"/>
                <a:gd name="T14" fmla="*/ 2147483647 w 31"/>
                <a:gd name="T15" fmla="*/ 0 h 44"/>
                <a:gd name="T16" fmla="*/ 2147483647 w 31"/>
                <a:gd name="T17" fmla="*/ 2147483647 h 44"/>
                <a:gd name="T18" fmla="*/ 2147483647 w 31"/>
                <a:gd name="T19" fmla="*/ 2147483647 h 44"/>
                <a:gd name="T20" fmla="*/ 2147483647 w 31"/>
                <a:gd name="T21" fmla="*/ 2147483647 h 44"/>
                <a:gd name="T22" fmla="*/ 2147483647 w 31"/>
                <a:gd name="T23" fmla="*/ 2147483647 h 44"/>
                <a:gd name="T24" fmla="*/ 2147483647 w 31"/>
                <a:gd name="T25" fmla="*/ 2147483647 h 44"/>
                <a:gd name="T26" fmla="*/ 2147483647 w 31"/>
                <a:gd name="T27" fmla="*/ 2147483647 h 44"/>
                <a:gd name="T28" fmla="*/ 2147483647 w 31"/>
                <a:gd name="T29" fmla="*/ 2147483647 h 44"/>
                <a:gd name="T30" fmla="*/ 2147483647 w 31"/>
                <a:gd name="T31" fmla="*/ 2147483647 h 44"/>
                <a:gd name="T32" fmla="*/ 2147483647 w 31"/>
                <a:gd name="T33" fmla="*/ 2147483647 h 44"/>
                <a:gd name="T34" fmla="*/ 2147483647 w 31"/>
                <a:gd name="T35" fmla="*/ 2147483647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 h="44">
                  <a:moveTo>
                    <a:pt x="26" y="44"/>
                  </a:moveTo>
                  <a:cubicBezTo>
                    <a:pt x="16" y="28"/>
                    <a:pt x="16" y="28"/>
                    <a:pt x="16" y="28"/>
                  </a:cubicBezTo>
                  <a:cubicBezTo>
                    <a:pt x="15" y="28"/>
                    <a:pt x="14" y="28"/>
                    <a:pt x="13" y="28"/>
                  </a:cubicBezTo>
                  <a:cubicBezTo>
                    <a:pt x="5" y="28"/>
                    <a:pt x="5" y="28"/>
                    <a:pt x="5" y="28"/>
                  </a:cubicBezTo>
                  <a:cubicBezTo>
                    <a:pt x="5" y="44"/>
                    <a:pt x="5" y="44"/>
                    <a:pt x="5" y="44"/>
                  </a:cubicBezTo>
                  <a:cubicBezTo>
                    <a:pt x="0" y="44"/>
                    <a:pt x="0" y="44"/>
                    <a:pt x="0" y="44"/>
                  </a:cubicBezTo>
                  <a:cubicBezTo>
                    <a:pt x="0" y="0"/>
                    <a:pt x="0" y="0"/>
                    <a:pt x="0" y="0"/>
                  </a:cubicBezTo>
                  <a:cubicBezTo>
                    <a:pt x="13" y="0"/>
                    <a:pt x="13" y="0"/>
                    <a:pt x="13" y="0"/>
                  </a:cubicBezTo>
                  <a:cubicBezTo>
                    <a:pt x="24" y="0"/>
                    <a:pt x="30" y="6"/>
                    <a:pt x="30" y="14"/>
                  </a:cubicBezTo>
                  <a:cubicBezTo>
                    <a:pt x="30" y="20"/>
                    <a:pt x="26" y="25"/>
                    <a:pt x="21" y="27"/>
                  </a:cubicBezTo>
                  <a:cubicBezTo>
                    <a:pt x="31" y="44"/>
                    <a:pt x="31" y="44"/>
                    <a:pt x="31" y="44"/>
                  </a:cubicBezTo>
                  <a:lnTo>
                    <a:pt x="26" y="44"/>
                  </a:lnTo>
                  <a:close/>
                  <a:moveTo>
                    <a:pt x="14" y="23"/>
                  </a:moveTo>
                  <a:cubicBezTo>
                    <a:pt x="21" y="23"/>
                    <a:pt x="25" y="19"/>
                    <a:pt x="25" y="14"/>
                  </a:cubicBezTo>
                  <a:cubicBezTo>
                    <a:pt x="25" y="9"/>
                    <a:pt x="21" y="5"/>
                    <a:pt x="14" y="5"/>
                  </a:cubicBezTo>
                  <a:cubicBezTo>
                    <a:pt x="5" y="5"/>
                    <a:pt x="5" y="5"/>
                    <a:pt x="5" y="5"/>
                  </a:cubicBezTo>
                  <a:cubicBezTo>
                    <a:pt x="5" y="23"/>
                    <a:pt x="5" y="23"/>
                    <a:pt x="5" y="23"/>
                  </a:cubicBezTo>
                  <a:lnTo>
                    <a:pt x="14"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58" name="Rectangle 46"/>
            <p:cNvSpPr>
              <a:spLocks noChangeArrowheads="1"/>
            </p:cNvSpPr>
            <p:nvPr userDrawn="1"/>
          </p:nvSpPr>
          <p:spPr bwMode="auto">
            <a:xfrm>
              <a:off x="-7302500" y="1870075"/>
              <a:ext cx="15875" cy="139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defTabSz="907665" eaLnBrk="1" fontAlgn="base" hangingPunct="1">
                <a:spcBef>
                  <a:spcPct val="0"/>
                </a:spcBef>
                <a:spcAft>
                  <a:spcPct val="0"/>
                </a:spcAft>
                <a:defRPr/>
              </a:pPr>
              <a:endParaRPr lang="en-US" sz="3600" dirty="0" smtClean="0">
                <a:solidFill>
                  <a:prstClr val="black"/>
                </a:solidFill>
                <a:ea typeface="MS PGothic" pitchFamily="34" charset="-128"/>
              </a:endParaRPr>
            </a:p>
          </p:txBody>
        </p:sp>
        <p:sp>
          <p:nvSpPr>
            <p:cNvPr id="59" name="Freeform 47"/>
            <p:cNvSpPr>
              <a:spLocks/>
            </p:cNvSpPr>
            <p:nvPr userDrawn="1"/>
          </p:nvSpPr>
          <p:spPr bwMode="auto">
            <a:xfrm>
              <a:off x="-7251700" y="1870075"/>
              <a:ext cx="95250" cy="139700"/>
            </a:xfrm>
            <a:custGeom>
              <a:avLst/>
              <a:gdLst>
                <a:gd name="T0" fmla="*/ 2147483647 w 60"/>
                <a:gd name="T1" fmla="*/ 2147483647 h 88"/>
                <a:gd name="T2" fmla="*/ 2147483647 w 60"/>
                <a:gd name="T3" fmla="*/ 2147483647 h 88"/>
                <a:gd name="T4" fmla="*/ 0 w 60"/>
                <a:gd name="T5" fmla="*/ 2147483647 h 88"/>
                <a:gd name="T6" fmla="*/ 0 w 60"/>
                <a:gd name="T7" fmla="*/ 0 h 88"/>
                <a:gd name="T8" fmla="*/ 2147483647 w 60"/>
                <a:gd name="T9" fmla="*/ 0 h 88"/>
                <a:gd name="T10" fmla="*/ 2147483647 w 60"/>
                <a:gd name="T11" fmla="*/ 2147483647 h 88"/>
                <a:gd name="T12" fmla="*/ 2147483647 w 60"/>
                <a:gd name="T13" fmla="*/ 2147483647 h 88"/>
                <a:gd name="T14" fmla="*/ 2147483647 w 60"/>
                <a:gd name="T15" fmla="*/ 2147483647 h 88"/>
                <a:gd name="T16" fmla="*/ 2147483647 w 60"/>
                <a:gd name="T17" fmla="*/ 2147483647 h 88"/>
                <a:gd name="T18" fmla="*/ 2147483647 w 60"/>
                <a:gd name="T19" fmla="*/ 2147483647 h 88"/>
                <a:gd name="T20" fmla="*/ 2147483647 w 60"/>
                <a:gd name="T21" fmla="*/ 2147483647 h 88"/>
                <a:gd name="T22" fmla="*/ 2147483647 w 60"/>
                <a:gd name="T23" fmla="*/ 2147483647 h 88"/>
                <a:gd name="T24" fmla="*/ 2147483647 w 60"/>
                <a:gd name="T25" fmla="*/ 2147483647 h 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 h="88">
                  <a:moveTo>
                    <a:pt x="60" y="78"/>
                  </a:moveTo>
                  <a:lnTo>
                    <a:pt x="60" y="88"/>
                  </a:lnTo>
                  <a:lnTo>
                    <a:pt x="0" y="88"/>
                  </a:lnTo>
                  <a:lnTo>
                    <a:pt x="0" y="0"/>
                  </a:lnTo>
                  <a:lnTo>
                    <a:pt x="60" y="0"/>
                  </a:lnTo>
                  <a:lnTo>
                    <a:pt x="60" y="10"/>
                  </a:lnTo>
                  <a:lnTo>
                    <a:pt x="12" y="10"/>
                  </a:lnTo>
                  <a:lnTo>
                    <a:pt x="12" y="38"/>
                  </a:lnTo>
                  <a:lnTo>
                    <a:pt x="50" y="38"/>
                  </a:lnTo>
                  <a:lnTo>
                    <a:pt x="50" y="46"/>
                  </a:lnTo>
                  <a:lnTo>
                    <a:pt x="12" y="46"/>
                  </a:lnTo>
                  <a:lnTo>
                    <a:pt x="12" y="78"/>
                  </a:lnTo>
                  <a:lnTo>
                    <a:pt x="60"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60" name="Freeform 48"/>
            <p:cNvSpPr>
              <a:spLocks/>
            </p:cNvSpPr>
            <p:nvPr userDrawn="1"/>
          </p:nvSpPr>
          <p:spPr bwMode="auto">
            <a:xfrm>
              <a:off x="-7143750" y="1870075"/>
              <a:ext cx="104775" cy="142875"/>
            </a:xfrm>
            <a:custGeom>
              <a:avLst/>
              <a:gdLst>
                <a:gd name="T0" fmla="*/ 2147483647 w 33"/>
                <a:gd name="T1" fmla="*/ 2147483647 h 45"/>
                <a:gd name="T2" fmla="*/ 2147483647 w 33"/>
                <a:gd name="T3" fmla="*/ 2147483647 h 45"/>
                <a:gd name="T4" fmla="*/ 2147483647 w 33"/>
                <a:gd name="T5" fmla="*/ 2147483647 h 45"/>
                <a:gd name="T6" fmla="*/ 2147483647 w 33"/>
                <a:gd name="T7" fmla="*/ 2147483647 h 45"/>
                <a:gd name="T8" fmla="*/ 2147483647 w 33"/>
                <a:gd name="T9" fmla="*/ 2147483647 h 45"/>
                <a:gd name="T10" fmla="*/ 2147483647 w 33"/>
                <a:gd name="T11" fmla="*/ 2147483647 h 45"/>
                <a:gd name="T12" fmla="*/ 0 w 33"/>
                <a:gd name="T13" fmla="*/ 2147483647 h 45"/>
                <a:gd name="T14" fmla="*/ 2147483647 w 33"/>
                <a:gd name="T15" fmla="*/ 2147483647 h 45"/>
                <a:gd name="T16" fmla="*/ 2147483647 w 33"/>
                <a:gd name="T17" fmla="*/ 2147483647 h 45"/>
                <a:gd name="T18" fmla="*/ 2147483647 w 33"/>
                <a:gd name="T19" fmla="*/ 2147483647 h 45"/>
                <a:gd name="T20" fmla="*/ 2147483647 w 33"/>
                <a:gd name="T21" fmla="*/ 2147483647 h 45"/>
                <a:gd name="T22" fmla="*/ 2147483647 w 33"/>
                <a:gd name="T23" fmla="*/ 2147483647 h 45"/>
                <a:gd name="T24" fmla="*/ 2147483647 w 33"/>
                <a:gd name="T25" fmla="*/ 0 h 45"/>
                <a:gd name="T26" fmla="*/ 2147483647 w 33"/>
                <a:gd name="T27" fmla="*/ 2147483647 h 45"/>
                <a:gd name="T28" fmla="*/ 2147483647 w 33"/>
                <a:gd name="T29" fmla="*/ 2147483647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3" h="45">
                  <a:moveTo>
                    <a:pt x="27" y="13"/>
                  </a:moveTo>
                  <a:cubicBezTo>
                    <a:pt x="26" y="7"/>
                    <a:pt x="22" y="4"/>
                    <a:pt x="16" y="4"/>
                  </a:cubicBezTo>
                  <a:cubicBezTo>
                    <a:pt x="11" y="4"/>
                    <a:pt x="7" y="7"/>
                    <a:pt x="7" y="11"/>
                  </a:cubicBezTo>
                  <a:cubicBezTo>
                    <a:pt x="7" y="16"/>
                    <a:pt x="13" y="17"/>
                    <a:pt x="18" y="19"/>
                  </a:cubicBezTo>
                  <a:cubicBezTo>
                    <a:pt x="25" y="21"/>
                    <a:pt x="33" y="24"/>
                    <a:pt x="33" y="32"/>
                  </a:cubicBezTo>
                  <a:cubicBezTo>
                    <a:pt x="33" y="40"/>
                    <a:pt x="26" y="45"/>
                    <a:pt x="17" y="45"/>
                  </a:cubicBezTo>
                  <a:cubicBezTo>
                    <a:pt x="8" y="45"/>
                    <a:pt x="2" y="39"/>
                    <a:pt x="0" y="32"/>
                  </a:cubicBezTo>
                  <a:cubicBezTo>
                    <a:pt x="5" y="31"/>
                    <a:pt x="5" y="31"/>
                    <a:pt x="5" y="31"/>
                  </a:cubicBezTo>
                  <a:cubicBezTo>
                    <a:pt x="6" y="36"/>
                    <a:pt x="10" y="40"/>
                    <a:pt x="17" y="40"/>
                  </a:cubicBezTo>
                  <a:cubicBezTo>
                    <a:pt x="24" y="40"/>
                    <a:pt x="27" y="37"/>
                    <a:pt x="27" y="32"/>
                  </a:cubicBezTo>
                  <a:cubicBezTo>
                    <a:pt x="27" y="26"/>
                    <a:pt x="20" y="25"/>
                    <a:pt x="14" y="23"/>
                  </a:cubicBezTo>
                  <a:cubicBezTo>
                    <a:pt x="9" y="21"/>
                    <a:pt x="1" y="19"/>
                    <a:pt x="1" y="11"/>
                  </a:cubicBezTo>
                  <a:cubicBezTo>
                    <a:pt x="1" y="5"/>
                    <a:pt x="8" y="0"/>
                    <a:pt x="17" y="0"/>
                  </a:cubicBezTo>
                  <a:cubicBezTo>
                    <a:pt x="24" y="0"/>
                    <a:pt x="31" y="4"/>
                    <a:pt x="32" y="11"/>
                  </a:cubicBezTo>
                  <a:lnTo>
                    <a:pt x="27"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61" name="Line 49"/>
            <p:cNvSpPr>
              <a:spLocks noChangeShapeType="1"/>
            </p:cNvSpPr>
            <p:nvPr userDrawn="1"/>
          </p:nvSpPr>
          <p:spPr bwMode="auto">
            <a:xfrm>
              <a:off x="-11880850" y="1746250"/>
              <a:ext cx="4864100" cy="0"/>
            </a:xfrm>
            <a:prstGeom prst="line">
              <a:avLst/>
            </a:prstGeom>
            <a:noFill/>
            <a:ln w="6">
              <a:solidFill>
                <a:srgbClr val="FFFFFF"/>
              </a:solidFill>
              <a:miter lim="800000"/>
              <a:headEnd/>
              <a:tailEnd/>
            </a:ln>
            <a:extLst>
              <a:ext uri="{909E8E84-426E-40DD-AFC4-6F175D3DCCD1}">
                <a14:hiddenFill xmlns:a14="http://schemas.microsoft.com/office/drawing/2010/main">
                  <a:noFill/>
                </a14:hiddenFill>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62" name="Freeform 50"/>
            <p:cNvSpPr>
              <a:spLocks noEditPoints="1"/>
            </p:cNvSpPr>
            <p:nvPr userDrawn="1"/>
          </p:nvSpPr>
          <p:spPr bwMode="auto">
            <a:xfrm>
              <a:off x="-10995025" y="1177925"/>
              <a:ext cx="111125" cy="149225"/>
            </a:xfrm>
            <a:custGeom>
              <a:avLst/>
              <a:gdLst>
                <a:gd name="T0" fmla="*/ 2147483647 w 35"/>
                <a:gd name="T1" fmla="*/ 0 h 47"/>
                <a:gd name="T2" fmla="*/ 2147483647 w 35"/>
                <a:gd name="T3" fmla="*/ 2147483647 h 47"/>
                <a:gd name="T4" fmla="*/ 2147483647 w 35"/>
                <a:gd name="T5" fmla="*/ 2147483647 h 47"/>
                <a:gd name="T6" fmla="*/ 2147483647 w 35"/>
                <a:gd name="T7" fmla="*/ 2147483647 h 47"/>
                <a:gd name="T8" fmla="*/ 2147483647 w 35"/>
                <a:gd name="T9" fmla="*/ 2147483647 h 47"/>
                <a:gd name="T10" fmla="*/ 2147483647 w 35"/>
                <a:gd name="T11" fmla="*/ 2147483647 h 47"/>
                <a:gd name="T12" fmla="*/ 0 w 35"/>
                <a:gd name="T13" fmla="*/ 2147483647 h 47"/>
                <a:gd name="T14" fmla="*/ 0 w 35"/>
                <a:gd name="T15" fmla="*/ 0 h 47"/>
                <a:gd name="T16" fmla="*/ 2147483647 w 35"/>
                <a:gd name="T17" fmla="*/ 0 h 47"/>
                <a:gd name="T18" fmla="*/ 2147483647 w 35"/>
                <a:gd name="T19" fmla="*/ 2147483647 h 47"/>
                <a:gd name="T20" fmla="*/ 2147483647 w 35"/>
                <a:gd name="T21" fmla="*/ 2147483647 h 47"/>
                <a:gd name="T22" fmla="*/ 2147483647 w 35"/>
                <a:gd name="T23" fmla="*/ 2147483647 h 47"/>
                <a:gd name="T24" fmla="*/ 2147483647 w 35"/>
                <a:gd name="T25" fmla="*/ 2147483647 h 47"/>
                <a:gd name="T26" fmla="*/ 2147483647 w 35"/>
                <a:gd name="T27" fmla="*/ 2147483647 h 47"/>
                <a:gd name="T28" fmla="*/ 2147483647 w 35"/>
                <a:gd name="T29" fmla="*/ 2147483647 h 47"/>
                <a:gd name="T30" fmla="*/ 2147483647 w 35"/>
                <a:gd name="T31" fmla="*/ 2147483647 h 47"/>
                <a:gd name="T32" fmla="*/ 2147483647 w 35"/>
                <a:gd name="T33" fmla="*/ 2147483647 h 47"/>
                <a:gd name="T34" fmla="*/ 2147483647 w 35"/>
                <a:gd name="T35" fmla="*/ 2147483647 h 47"/>
                <a:gd name="T36" fmla="*/ 2147483647 w 35"/>
                <a:gd name="T37" fmla="*/ 2147483647 h 47"/>
                <a:gd name="T38" fmla="*/ 2147483647 w 35"/>
                <a:gd name="T39" fmla="*/ 2147483647 h 47"/>
                <a:gd name="T40" fmla="*/ 2147483647 w 35"/>
                <a:gd name="T41" fmla="*/ 2147483647 h 4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5" h="47">
                  <a:moveTo>
                    <a:pt x="19" y="0"/>
                  </a:moveTo>
                  <a:cubicBezTo>
                    <a:pt x="27" y="0"/>
                    <a:pt x="32" y="5"/>
                    <a:pt x="32" y="12"/>
                  </a:cubicBezTo>
                  <a:cubicBezTo>
                    <a:pt x="32" y="16"/>
                    <a:pt x="29" y="20"/>
                    <a:pt x="25" y="21"/>
                  </a:cubicBezTo>
                  <a:cubicBezTo>
                    <a:pt x="25" y="21"/>
                    <a:pt x="25" y="21"/>
                    <a:pt x="25" y="21"/>
                  </a:cubicBezTo>
                  <a:cubicBezTo>
                    <a:pt x="30" y="22"/>
                    <a:pt x="35" y="27"/>
                    <a:pt x="35" y="33"/>
                  </a:cubicBezTo>
                  <a:cubicBezTo>
                    <a:pt x="35" y="41"/>
                    <a:pt x="30" y="47"/>
                    <a:pt x="19" y="47"/>
                  </a:cubicBezTo>
                  <a:cubicBezTo>
                    <a:pt x="0" y="47"/>
                    <a:pt x="0" y="47"/>
                    <a:pt x="0" y="47"/>
                  </a:cubicBezTo>
                  <a:cubicBezTo>
                    <a:pt x="0" y="0"/>
                    <a:pt x="0" y="0"/>
                    <a:pt x="0" y="0"/>
                  </a:cubicBezTo>
                  <a:lnTo>
                    <a:pt x="19" y="0"/>
                  </a:lnTo>
                  <a:close/>
                  <a:moveTo>
                    <a:pt x="17" y="19"/>
                  </a:moveTo>
                  <a:cubicBezTo>
                    <a:pt x="22" y="19"/>
                    <a:pt x="25" y="16"/>
                    <a:pt x="25" y="13"/>
                  </a:cubicBezTo>
                  <a:cubicBezTo>
                    <a:pt x="25" y="9"/>
                    <a:pt x="22" y="6"/>
                    <a:pt x="17" y="6"/>
                  </a:cubicBezTo>
                  <a:cubicBezTo>
                    <a:pt x="8" y="6"/>
                    <a:pt x="8" y="6"/>
                    <a:pt x="8" y="6"/>
                  </a:cubicBezTo>
                  <a:cubicBezTo>
                    <a:pt x="8" y="19"/>
                    <a:pt x="8" y="19"/>
                    <a:pt x="8" y="19"/>
                  </a:cubicBezTo>
                  <a:lnTo>
                    <a:pt x="17" y="19"/>
                  </a:lnTo>
                  <a:close/>
                  <a:moveTo>
                    <a:pt x="19" y="41"/>
                  </a:moveTo>
                  <a:cubicBezTo>
                    <a:pt x="24" y="41"/>
                    <a:pt x="28" y="37"/>
                    <a:pt x="28" y="33"/>
                  </a:cubicBezTo>
                  <a:cubicBezTo>
                    <a:pt x="28" y="28"/>
                    <a:pt x="24" y="25"/>
                    <a:pt x="19" y="25"/>
                  </a:cubicBezTo>
                  <a:cubicBezTo>
                    <a:pt x="8" y="25"/>
                    <a:pt x="8" y="25"/>
                    <a:pt x="8" y="25"/>
                  </a:cubicBezTo>
                  <a:cubicBezTo>
                    <a:pt x="8" y="41"/>
                    <a:pt x="8" y="41"/>
                    <a:pt x="8" y="41"/>
                  </a:cubicBezTo>
                  <a:lnTo>
                    <a:pt x="19"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63" name="Freeform 51"/>
            <p:cNvSpPr>
              <a:spLocks/>
            </p:cNvSpPr>
            <p:nvPr userDrawn="1"/>
          </p:nvSpPr>
          <p:spPr bwMode="auto">
            <a:xfrm>
              <a:off x="-10848975" y="1177925"/>
              <a:ext cx="104775" cy="149225"/>
            </a:xfrm>
            <a:custGeom>
              <a:avLst/>
              <a:gdLst>
                <a:gd name="T0" fmla="*/ 2147483647 w 66"/>
                <a:gd name="T1" fmla="*/ 2147483647 h 94"/>
                <a:gd name="T2" fmla="*/ 2147483647 w 66"/>
                <a:gd name="T3" fmla="*/ 2147483647 h 94"/>
                <a:gd name="T4" fmla="*/ 0 w 66"/>
                <a:gd name="T5" fmla="*/ 2147483647 h 94"/>
                <a:gd name="T6" fmla="*/ 0 w 66"/>
                <a:gd name="T7" fmla="*/ 0 h 94"/>
                <a:gd name="T8" fmla="*/ 2147483647 w 66"/>
                <a:gd name="T9" fmla="*/ 0 h 94"/>
                <a:gd name="T10" fmla="*/ 2147483647 w 66"/>
                <a:gd name="T11" fmla="*/ 2147483647 h 94"/>
                <a:gd name="T12" fmla="*/ 2147483647 w 66"/>
                <a:gd name="T13" fmla="*/ 2147483647 h 94"/>
                <a:gd name="T14" fmla="*/ 2147483647 w 66"/>
                <a:gd name="T15" fmla="*/ 2147483647 h 94"/>
                <a:gd name="T16" fmla="*/ 2147483647 w 66"/>
                <a:gd name="T17" fmla="*/ 2147483647 h 94"/>
                <a:gd name="T18" fmla="*/ 2147483647 w 66"/>
                <a:gd name="T19" fmla="*/ 2147483647 h 94"/>
                <a:gd name="T20" fmla="*/ 2147483647 w 66"/>
                <a:gd name="T21" fmla="*/ 2147483647 h 94"/>
                <a:gd name="T22" fmla="*/ 2147483647 w 66"/>
                <a:gd name="T23" fmla="*/ 2147483647 h 94"/>
                <a:gd name="T24" fmla="*/ 2147483647 w 66"/>
                <a:gd name="T25" fmla="*/ 2147483647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64" name="Freeform 52"/>
            <p:cNvSpPr>
              <a:spLocks/>
            </p:cNvSpPr>
            <p:nvPr userDrawn="1"/>
          </p:nvSpPr>
          <p:spPr bwMode="auto">
            <a:xfrm>
              <a:off x="-10718800" y="1177925"/>
              <a:ext cx="136525" cy="149225"/>
            </a:xfrm>
            <a:custGeom>
              <a:avLst/>
              <a:gdLst>
                <a:gd name="T0" fmla="*/ 2147483647 w 43"/>
                <a:gd name="T1" fmla="*/ 0 h 47"/>
                <a:gd name="T2" fmla="*/ 2147483647 w 43"/>
                <a:gd name="T3" fmla="*/ 2147483647 h 47"/>
                <a:gd name="T4" fmla="*/ 2147483647 w 43"/>
                <a:gd name="T5" fmla="*/ 2147483647 h 47"/>
                <a:gd name="T6" fmla="*/ 2147483647 w 43"/>
                <a:gd name="T7" fmla="*/ 2147483647 h 47"/>
                <a:gd name="T8" fmla="*/ 2147483647 w 43"/>
                <a:gd name="T9" fmla="*/ 2147483647 h 47"/>
                <a:gd name="T10" fmla="*/ 0 w 43"/>
                <a:gd name="T11" fmla="*/ 0 h 47"/>
                <a:gd name="T12" fmla="*/ 2147483647 w 43"/>
                <a:gd name="T13" fmla="*/ 0 h 47"/>
                <a:gd name="T14" fmla="*/ 2147483647 w 43"/>
                <a:gd name="T15" fmla="*/ 2147483647 h 47"/>
                <a:gd name="T16" fmla="*/ 2147483647 w 43"/>
                <a:gd name="T17" fmla="*/ 2147483647 h 47"/>
                <a:gd name="T18" fmla="*/ 2147483647 w 43"/>
                <a:gd name="T19" fmla="*/ 2147483647 h 47"/>
                <a:gd name="T20" fmla="*/ 2147483647 w 43"/>
                <a:gd name="T21" fmla="*/ 2147483647 h 47"/>
                <a:gd name="T22" fmla="*/ 2147483647 w 43"/>
                <a:gd name="T23" fmla="*/ 0 h 47"/>
                <a:gd name="T24" fmla="*/ 2147483647 w 43"/>
                <a:gd name="T25" fmla="*/ 0 h 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 h="47">
                  <a:moveTo>
                    <a:pt x="43" y="0"/>
                  </a:moveTo>
                  <a:cubicBezTo>
                    <a:pt x="25" y="25"/>
                    <a:pt x="25" y="25"/>
                    <a:pt x="25" y="25"/>
                  </a:cubicBezTo>
                  <a:cubicBezTo>
                    <a:pt x="25" y="47"/>
                    <a:pt x="25" y="47"/>
                    <a:pt x="25" y="47"/>
                  </a:cubicBezTo>
                  <a:cubicBezTo>
                    <a:pt x="18" y="47"/>
                    <a:pt x="18" y="47"/>
                    <a:pt x="18" y="47"/>
                  </a:cubicBezTo>
                  <a:cubicBezTo>
                    <a:pt x="18" y="25"/>
                    <a:pt x="18" y="25"/>
                    <a:pt x="18" y="25"/>
                  </a:cubicBezTo>
                  <a:cubicBezTo>
                    <a:pt x="0" y="0"/>
                    <a:pt x="0" y="0"/>
                    <a:pt x="0" y="0"/>
                  </a:cubicBezTo>
                  <a:cubicBezTo>
                    <a:pt x="8" y="0"/>
                    <a:pt x="8" y="0"/>
                    <a:pt x="8" y="0"/>
                  </a:cubicBezTo>
                  <a:cubicBezTo>
                    <a:pt x="19" y="14"/>
                    <a:pt x="19" y="14"/>
                    <a:pt x="19" y="14"/>
                  </a:cubicBezTo>
                  <a:cubicBezTo>
                    <a:pt x="20" y="16"/>
                    <a:pt x="21" y="18"/>
                    <a:pt x="21" y="18"/>
                  </a:cubicBezTo>
                  <a:cubicBezTo>
                    <a:pt x="22" y="18"/>
                    <a:pt x="22" y="18"/>
                    <a:pt x="22" y="18"/>
                  </a:cubicBezTo>
                  <a:cubicBezTo>
                    <a:pt x="22" y="18"/>
                    <a:pt x="23" y="16"/>
                    <a:pt x="24" y="14"/>
                  </a:cubicBezTo>
                  <a:cubicBezTo>
                    <a:pt x="35" y="0"/>
                    <a:pt x="35" y="0"/>
                    <a:pt x="35" y="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65" name="Freeform 53"/>
            <p:cNvSpPr>
              <a:spLocks noEditPoints="1"/>
            </p:cNvSpPr>
            <p:nvPr userDrawn="1"/>
          </p:nvSpPr>
          <p:spPr bwMode="auto">
            <a:xfrm>
              <a:off x="-10575925" y="1174750"/>
              <a:ext cx="152400" cy="155575"/>
            </a:xfrm>
            <a:custGeom>
              <a:avLst/>
              <a:gdLst>
                <a:gd name="T0" fmla="*/ 2147483647 w 48"/>
                <a:gd name="T1" fmla="*/ 0 h 49"/>
                <a:gd name="T2" fmla="*/ 2147483647 w 48"/>
                <a:gd name="T3" fmla="*/ 2147483647 h 49"/>
                <a:gd name="T4" fmla="*/ 2147483647 w 48"/>
                <a:gd name="T5" fmla="*/ 2147483647 h 49"/>
                <a:gd name="T6" fmla="*/ 0 w 48"/>
                <a:gd name="T7" fmla="*/ 2147483647 h 49"/>
                <a:gd name="T8" fmla="*/ 2147483647 w 48"/>
                <a:gd name="T9" fmla="*/ 0 h 49"/>
                <a:gd name="T10" fmla="*/ 2147483647 w 48"/>
                <a:gd name="T11" fmla="*/ 2147483647 h 49"/>
                <a:gd name="T12" fmla="*/ 2147483647 w 48"/>
                <a:gd name="T13" fmla="*/ 2147483647 h 49"/>
                <a:gd name="T14" fmla="*/ 2147483647 w 48"/>
                <a:gd name="T15" fmla="*/ 2147483647 h 49"/>
                <a:gd name="T16" fmla="*/ 2147483647 w 48"/>
                <a:gd name="T17" fmla="*/ 2147483647 h 49"/>
                <a:gd name="T18" fmla="*/ 2147483647 w 48"/>
                <a:gd name="T19" fmla="*/ 2147483647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8" h="49">
                  <a:moveTo>
                    <a:pt x="24" y="0"/>
                  </a:moveTo>
                  <a:cubicBezTo>
                    <a:pt x="37" y="0"/>
                    <a:pt x="48" y="10"/>
                    <a:pt x="48" y="24"/>
                  </a:cubicBezTo>
                  <a:cubicBezTo>
                    <a:pt x="48" y="39"/>
                    <a:pt x="37"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4" y="7"/>
                    <a:pt x="7" y="14"/>
                    <a:pt x="7" y="24"/>
                  </a:cubicBezTo>
                  <a:cubicBezTo>
                    <a:pt x="7" y="35"/>
                    <a:pt x="14"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66" name="Freeform 54"/>
            <p:cNvSpPr>
              <a:spLocks/>
            </p:cNvSpPr>
            <p:nvPr userDrawn="1"/>
          </p:nvSpPr>
          <p:spPr bwMode="auto">
            <a:xfrm>
              <a:off x="-10388600" y="1177925"/>
              <a:ext cx="123825" cy="149225"/>
            </a:xfrm>
            <a:custGeom>
              <a:avLst/>
              <a:gdLst>
                <a:gd name="T0" fmla="*/ 2147483647 w 39"/>
                <a:gd name="T1" fmla="*/ 0 h 47"/>
                <a:gd name="T2" fmla="*/ 2147483647 w 39"/>
                <a:gd name="T3" fmla="*/ 2147483647 h 47"/>
                <a:gd name="T4" fmla="*/ 2147483647 w 39"/>
                <a:gd name="T5" fmla="*/ 2147483647 h 47"/>
                <a:gd name="T6" fmla="*/ 2147483647 w 39"/>
                <a:gd name="T7" fmla="*/ 2147483647 h 47"/>
                <a:gd name="T8" fmla="*/ 2147483647 w 39"/>
                <a:gd name="T9" fmla="*/ 2147483647 h 47"/>
                <a:gd name="T10" fmla="*/ 2147483647 w 39"/>
                <a:gd name="T11" fmla="*/ 2147483647 h 47"/>
                <a:gd name="T12" fmla="*/ 2147483647 w 39"/>
                <a:gd name="T13" fmla="*/ 2147483647 h 47"/>
                <a:gd name="T14" fmla="*/ 2147483647 w 39"/>
                <a:gd name="T15" fmla="*/ 2147483647 h 47"/>
                <a:gd name="T16" fmla="*/ 0 w 39"/>
                <a:gd name="T17" fmla="*/ 2147483647 h 47"/>
                <a:gd name="T18" fmla="*/ 0 w 39"/>
                <a:gd name="T19" fmla="*/ 0 h 47"/>
                <a:gd name="T20" fmla="*/ 2147483647 w 39"/>
                <a:gd name="T21" fmla="*/ 0 h 47"/>
                <a:gd name="T22" fmla="*/ 2147483647 w 39"/>
                <a:gd name="T23" fmla="*/ 2147483647 h 47"/>
                <a:gd name="T24" fmla="*/ 2147483647 w 39"/>
                <a:gd name="T25" fmla="*/ 2147483647 h 47"/>
                <a:gd name="T26" fmla="*/ 2147483647 w 39"/>
                <a:gd name="T27" fmla="*/ 2147483647 h 47"/>
                <a:gd name="T28" fmla="*/ 2147483647 w 39"/>
                <a:gd name="T29" fmla="*/ 2147483647 h 47"/>
                <a:gd name="T30" fmla="*/ 2147483647 w 39"/>
                <a:gd name="T31" fmla="*/ 0 h 47"/>
                <a:gd name="T32" fmla="*/ 2147483647 w 39"/>
                <a:gd name="T33" fmla="*/ 0 h 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47">
                  <a:moveTo>
                    <a:pt x="39" y="0"/>
                  </a:moveTo>
                  <a:cubicBezTo>
                    <a:pt x="39" y="47"/>
                    <a:pt x="39" y="47"/>
                    <a:pt x="39" y="47"/>
                  </a:cubicBezTo>
                  <a:cubicBezTo>
                    <a:pt x="32" y="47"/>
                    <a:pt x="32" y="47"/>
                    <a:pt x="32" y="47"/>
                  </a:cubicBezTo>
                  <a:cubicBezTo>
                    <a:pt x="15" y="24"/>
                    <a:pt x="15" y="24"/>
                    <a:pt x="15" y="24"/>
                  </a:cubicBezTo>
                  <a:cubicBezTo>
                    <a:pt x="11" y="18"/>
                    <a:pt x="7" y="12"/>
                    <a:pt x="7" y="12"/>
                  </a:cubicBezTo>
                  <a:cubicBezTo>
                    <a:pt x="7" y="12"/>
                    <a:pt x="7" y="12"/>
                    <a:pt x="7" y="12"/>
                  </a:cubicBezTo>
                  <a:cubicBezTo>
                    <a:pt x="7" y="12"/>
                    <a:pt x="7" y="19"/>
                    <a:pt x="7" y="27"/>
                  </a:cubicBezTo>
                  <a:cubicBezTo>
                    <a:pt x="7" y="47"/>
                    <a:pt x="7" y="47"/>
                    <a:pt x="7" y="47"/>
                  </a:cubicBezTo>
                  <a:cubicBezTo>
                    <a:pt x="0" y="47"/>
                    <a:pt x="0" y="47"/>
                    <a:pt x="0" y="47"/>
                  </a:cubicBezTo>
                  <a:cubicBezTo>
                    <a:pt x="0" y="0"/>
                    <a:pt x="0" y="0"/>
                    <a:pt x="0" y="0"/>
                  </a:cubicBezTo>
                  <a:cubicBezTo>
                    <a:pt x="7" y="0"/>
                    <a:pt x="7" y="0"/>
                    <a:pt x="7" y="0"/>
                  </a:cubicBezTo>
                  <a:cubicBezTo>
                    <a:pt x="24" y="23"/>
                    <a:pt x="24" y="23"/>
                    <a:pt x="24" y="23"/>
                  </a:cubicBezTo>
                  <a:cubicBezTo>
                    <a:pt x="27" y="28"/>
                    <a:pt x="32" y="34"/>
                    <a:pt x="32" y="34"/>
                  </a:cubicBezTo>
                  <a:cubicBezTo>
                    <a:pt x="32" y="34"/>
                    <a:pt x="32" y="34"/>
                    <a:pt x="32" y="34"/>
                  </a:cubicBezTo>
                  <a:cubicBezTo>
                    <a:pt x="32" y="34"/>
                    <a:pt x="32" y="27"/>
                    <a:pt x="32" y="20"/>
                  </a:cubicBezTo>
                  <a:cubicBezTo>
                    <a:pt x="32" y="0"/>
                    <a:pt x="32" y="0"/>
                    <a:pt x="32" y="0"/>
                  </a:cubicBezTo>
                  <a:lnTo>
                    <a:pt x="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67" name="Freeform 55"/>
            <p:cNvSpPr>
              <a:spLocks noEditPoints="1"/>
            </p:cNvSpPr>
            <p:nvPr userDrawn="1"/>
          </p:nvSpPr>
          <p:spPr bwMode="auto">
            <a:xfrm>
              <a:off x="-10217150" y="1177925"/>
              <a:ext cx="139700" cy="149225"/>
            </a:xfrm>
            <a:custGeom>
              <a:avLst/>
              <a:gdLst>
                <a:gd name="T0" fmla="*/ 2147483647 w 44"/>
                <a:gd name="T1" fmla="*/ 0 h 47"/>
                <a:gd name="T2" fmla="*/ 2147483647 w 44"/>
                <a:gd name="T3" fmla="*/ 2147483647 h 47"/>
                <a:gd name="T4" fmla="*/ 2147483647 w 44"/>
                <a:gd name="T5" fmla="*/ 2147483647 h 47"/>
                <a:gd name="T6" fmla="*/ 0 w 44"/>
                <a:gd name="T7" fmla="*/ 2147483647 h 47"/>
                <a:gd name="T8" fmla="*/ 0 w 44"/>
                <a:gd name="T9" fmla="*/ 0 h 47"/>
                <a:gd name="T10" fmla="*/ 2147483647 w 44"/>
                <a:gd name="T11" fmla="*/ 0 h 47"/>
                <a:gd name="T12" fmla="*/ 2147483647 w 44"/>
                <a:gd name="T13" fmla="*/ 2147483647 h 47"/>
                <a:gd name="T14" fmla="*/ 2147483647 w 44"/>
                <a:gd name="T15" fmla="*/ 2147483647 h 47"/>
                <a:gd name="T16" fmla="*/ 2147483647 w 44"/>
                <a:gd name="T17" fmla="*/ 2147483647 h 47"/>
                <a:gd name="T18" fmla="*/ 2147483647 w 44"/>
                <a:gd name="T19" fmla="*/ 2147483647 h 47"/>
                <a:gd name="T20" fmla="*/ 2147483647 w 44"/>
                <a:gd name="T21" fmla="*/ 2147483647 h 47"/>
                <a:gd name="T22" fmla="*/ 2147483647 w 44"/>
                <a:gd name="T23" fmla="*/ 2147483647 h 4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4" h="47">
                  <a:moveTo>
                    <a:pt x="20" y="0"/>
                  </a:moveTo>
                  <a:cubicBezTo>
                    <a:pt x="33" y="0"/>
                    <a:pt x="44" y="10"/>
                    <a:pt x="44" y="24"/>
                  </a:cubicBezTo>
                  <a:cubicBezTo>
                    <a:pt x="44" y="38"/>
                    <a:pt x="33" y="47"/>
                    <a:pt x="20" y="47"/>
                  </a:cubicBezTo>
                  <a:cubicBezTo>
                    <a:pt x="0" y="47"/>
                    <a:pt x="0" y="47"/>
                    <a:pt x="0" y="47"/>
                  </a:cubicBezTo>
                  <a:cubicBezTo>
                    <a:pt x="0" y="0"/>
                    <a:pt x="0" y="0"/>
                    <a:pt x="0" y="0"/>
                  </a:cubicBezTo>
                  <a:lnTo>
                    <a:pt x="20" y="0"/>
                  </a:lnTo>
                  <a:close/>
                  <a:moveTo>
                    <a:pt x="20" y="40"/>
                  </a:moveTo>
                  <a:cubicBezTo>
                    <a:pt x="29" y="40"/>
                    <a:pt x="36" y="34"/>
                    <a:pt x="36" y="24"/>
                  </a:cubicBezTo>
                  <a:cubicBezTo>
                    <a:pt x="36" y="13"/>
                    <a:pt x="29" y="7"/>
                    <a:pt x="20" y="7"/>
                  </a:cubicBezTo>
                  <a:cubicBezTo>
                    <a:pt x="7" y="7"/>
                    <a:pt x="7" y="7"/>
                    <a:pt x="7" y="7"/>
                  </a:cubicBezTo>
                  <a:cubicBezTo>
                    <a:pt x="7" y="40"/>
                    <a:pt x="7" y="40"/>
                    <a:pt x="7" y="40"/>
                  </a:cubicBezTo>
                  <a:lnTo>
                    <a:pt x="2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68" name="Freeform 56"/>
            <p:cNvSpPr>
              <a:spLocks/>
            </p:cNvSpPr>
            <p:nvPr userDrawn="1"/>
          </p:nvSpPr>
          <p:spPr bwMode="auto">
            <a:xfrm>
              <a:off x="-9994900" y="1177925"/>
              <a:ext cx="117475" cy="149225"/>
            </a:xfrm>
            <a:custGeom>
              <a:avLst/>
              <a:gdLst>
                <a:gd name="T0" fmla="*/ 2147483647 w 74"/>
                <a:gd name="T1" fmla="*/ 0 h 94"/>
                <a:gd name="T2" fmla="*/ 2147483647 w 74"/>
                <a:gd name="T3" fmla="*/ 2147483647 h 94"/>
                <a:gd name="T4" fmla="*/ 2147483647 w 74"/>
                <a:gd name="T5" fmla="*/ 2147483647 h 94"/>
                <a:gd name="T6" fmla="*/ 2147483647 w 74"/>
                <a:gd name="T7" fmla="*/ 2147483647 h 94"/>
                <a:gd name="T8" fmla="*/ 2147483647 w 74"/>
                <a:gd name="T9" fmla="*/ 2147483647 h 94"/>
                <a:gd name="T10" fmla="*/ 2147483647 w 74"/>
                <a:gd name="T11" fmla="*/ 2147483647 h 94"/>
                <a:gd name="T12" fmla="*/ 0 w 74"/>
                <a:gd name="T13" fmla="*/ 2147483647 h 94"/>
                <a:gd name="T14" fmla="*/ 0 w 74"/>
                <a:gd name="T15" fmla="*/ 0 h 94"/>
                <a:gd name="T16" fmla="*/ 2147483647 w 74"/>
                <a:gd name="T17" fmla="*/ 0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94">
                  <a:moveTo>
                    <a:pt x="74" y="0"/>
                  </a:moveTo>
                  <a:lnTo>
                    <a:pt x="74" y="14"/>
                  </a:lnTo>
                  <a:lnTo>
                    <a:pt x="44" y="14"/>
                  </a:lnTo>
                  <a:lnTo>
                    <a:pt x="44" y="94"/>
                  </a:lnTo>
                  <a:lnTo>
                    <a:pt x="30" y="94"/>
                  </a:lnTo>
                  <a:lnTo>
                    <a:pt x="30" y="14"/>
                  </a:lnTo>
                  <a:lnTo>
                    <a:pt x="0" y="14"/>
                  </a:lnTo>
                  <a:lnTo>
                    <a:pt x="0" y="0"/>
                  </a:lnTo>
                  <a:lnTo>
                    <a:pt x="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69" name="Freeform 57"/>
            <p:cNvSpPr>
              <a:spLocks/>
            </p:cNvSpPr>
            <p:nvPr userDrawn="1"/>
          </p:nvSpPr>
          <p:spPr bwMode="auto">
            <a:xfrm>
              <a:off x="-9845675" y="1177925"/>
              <a:ext cx="120650" cy="149225"/>
            </a:xfrm>
            <a:custGeom>
              <a:avLst/>
              <a:gdLst>
                <a:gd name="T0" fmla="*/ 2147483647 w 76"/>
                <a:gd name="T1" fmla="*/ 0 h 94"/>
                <a:gd name="T2" fmla="*/ 2147483647 w 76"/>
                <a:gd name="T3" fmla="*/ 2147483647 h 94"/>
                <a:gd name="T4" fmla="*/ 2147483647 w 76"/>
                <a:gd name="T5" fmla="*/ 2147483647 h 94"/>
                <a:gd name="T6" fmla="*/ 2147483647 w 76"/>
                <a:gd name="T7" fmla="*/ 2147483647 h 94"/>
                <a:gd name="T8" fmla="*/ 2147483647 w 76"/>
                <a:gd name="T9" fmla="*/ 2147483647 h 94"/>
                <a:gd name="T10" fmla="*/ 2147483647 w 76"/>
                <a:gd name="T11" fmla="*/ 2147483647 h 94"/>
                <a:gd name="T12" fmla="*/ 0 w 76"/>
                <a:gd name="T13" fmla="*/ 2147483647 h 94"/>
                <a:gd name="T14" fmla="*/ 0 w 76"/>
                <a:gd name="T15" fmla="*/ 0 h 94"/>
                <a:gd name="T16" fmla="*/ 2147483647 w 76"/>
                <a:gd name="T17" fmla="*/ 0 h 94"/>
                <a:gd name="T18" fmla="*/ 2147483647 w 76"/>
                <a:gd name="T19" fmla="*/ 2147483647 h 94"/>
                <a:gd name="T20" fmla="*/ 2147483647 w 76"/>
                <a:gd name="T21" fmla="*/ 2147483647 h 94"/>
                <a:gd name="T22" fmla="*/ 2147483647 w 76"/>
                <a:gd name="T23" fmla="*/ 0 h 94"/>
                <a:gd name="T24" fmla="*/ 2147483647 w 7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 h="94">
                  <a:moveTo>
                    <a:pt x="76" y="0"/>
                  </a:moveTo>
                  <a:lnTo>
                    <a:pt x="76" y="94"/>
                  </a:lnTo>
                  <a:lnTo>
                    <a:pt x="60" y="94"/>
                  </a:lnTo>
                  <a:lnTo>
                    <a:pt x="60" y="52"/>
                  </a:lnTo>
                  <a:lnTo>
                    <a:pt x="16" y="52"/>
                  </a:lnTo>
                  <a:lnTo>
                    <a:pt x="16" y="94"/>
                  </a:lnTo>
                  <a:lnTo>
                    <a:pt x="0" y="94"/>
                  </a:lnTo>
                  <a:lnTo>
                    <a:pt x="0" y="0"/>
                  </a:lnTo>
                  <a:lnTo>
                    <a:pt x="16" y="0"/>
                  </a:lnTo>
                  <a:lnTo>
                    <a:pt x="16" y="38"/>
                  </a:lnTo>
                  <a:lnTo>
                    <a:pt x="60" y="38"/>
                  </a:lnTo>
                  <a:lnTo>
                    <a:pt x="6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70" name="Freeform 58"/>
            <p:cNvSpPr>
              <a:spLocks/>
            </p:cNvSpPr>
            <p:nvPr userDrawn="1"/>
          </p:nvSpPr>
          <p:spPr bwMode="auto">
            <a:xfrm>
              <a:off x="-9680575" y="1177925"/>
              <a:ext cx="104775" cy="149225"/>
            </a:xfrm>
            <a:custGeom>
              <a:avLst/>
              <a:gdLst>
                <a:gd name="T0" fmla="*/ 2147483647 w 66"/>
                <a:gd name="T1" fmla="*/ 2147483647 h 94"/>
                <a:gd name="T2" fmla="*/ 2147483647 w 66"/>
                <a:gd name="T3" fmla="*/ 2147483647 h 94"/>
                <a:gd name="T4" fmla="*/ 0 w 66"/>
                <a:gd name="T5" fmla="*/ 2147483647 h 94"/>
                <a:gd name="T6" fmla="*/ 0 w 66"/>
                <a:gd name="T7" fmla="*/ 0 h 94"/>
                <a:gd name="T8" fmla="*/ 2147483647 w 66"/>
                <a:gd name="T9" fmla="*/ 0 h 94"/>
                <a:gd name="T10" fmla="*/ 2147483647 w 66"/>
                <a:gd name="T11" fmla="*/ 2147483647 h 94"/>
                <a:gd name="T12" fmla="*/ 2147483647 w 66"/>
                <a:gd name="T13" fmla="*/ 2147483647 h 94"/>
                <a:gd name="T14" fmla="*/ 2147483647 w 66"/>
                <a:gd name="T15" fmla="*/ 2147483647 h 94"/>
                <a:gd name="T16" fmla="*/ 2147483647 w 66"/>
                <a:gd name="T17" fmla="*/ 2147483647 h 94"/>
                <a:gd name="T18" fmla="*/ 2147483647 w 66"/>
                <a:gd name="T19" fmla="*/ 2147483647 h 94"/>
                <a:gd name="T20" fmla="*/ 2147483647 w 66"/>
                <a:gd name="T21" fmla="*/ 2147483647 h 94"/>
                <a:gd name="T22" fmla="*/ 2147483647 w 66"/>
                <a:gd name="T23" fmla="*/ 2147483647 h 94"/>
                <a:gd name="T24" fmla="*/ 2147483647 w 66"/>
                <a:gd name="T25" fmla="*/ 2147483647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71" name="Freeform 59"/>
            <p:cNvSpPr>
              <a:spLocks/>
            </p:cNvSpPr>
            <p:nvPr userDrawn="1"/>
          </p:nvSpPr>
          <p:spPr bwMode="auto">
            <a:xfrm>
              <a:off x="-9483725" y="1174750"/>
              <a:ext cx="146050" cy="155575"/>
            </a:xfrm>
            <a:custGeom>
              <a:avLst/>
              <a:gdLst>
                <a:gd name="T0" fmla="*/ 2147483647 w 46"/>
                <a:gd name="T1" fmla="*/ 2147483647 h 49"/>
                <a:gd name="T2" fmla="*/ 2147483647 w 46"/>
                <a:gd name="T3" fmla="*/ 2147483647 h 49"/>
                <a:gd name="T4" fmla="*/ 2147483647 w 46"/>
                <a:gd name="T5" fmla="*/ 2147483647 h 49"/>
                <a:gd name="T6" fmla="*/ 2147483647 w 46"/>
                <a:gd name="T7" fmla="*/ 2147483647 h 49"/>
                <a:gd name="T8" fmla="*/ 2147483647 w 46"/>
                <a:gd name="T9" fmla="*/ 2147483647 h 49"/>
                <a:gd name="T10" fmla="*/ 2147483647 w 46"/>
                <a:gd name="T11" fmla="*/ 2147483647 h 49"/>
                <a:gd name="T12" fmla="*/ 2147483647 w 46"/>
                <a:gd name="T13" fmla="*/ 2147483647 h 49"/>
                <a:gd name="T14" fmla="*/ 0 w 46"/>
                <a:gd name="T15" fmla="*/ 2147483647 h 49"/>
                <a:gd name="T16" fmla="*/ 2147483647 w 46"/>
                <a:gd name="T17" fmla="*/ 0 h 49"/>
                <a:gd name="T18" fmla="*/ 2147483647 w 46"/>
                <a:gd name="T19" fmla="*/ 2147483647 h 49"/>
                <a:gd name="T20" fmla="*/ 2147483647 w 46"/>
                <a:gd name="T21" fmla="*/ 2147483647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6" h="49">
                  <a:moveTo>
                    <a:pt x="38" y="14"/>
                  </a:moveTo>
                  <a:cubicBezTo>
                    <a:pt x="35" y="10"/>
                    <a:pt x="30" y="7"/>
                    <a:pt x="24" y="7"/>
                  </a:cubicBezTo>
                  <a:cubicBezTo>
                    <a:pt x="14" y="7"/>
                    <a:pt x="7" y="14"/>
                    <a:pt x="7" y="24"/>
                  </a:cubicBezTo>
                  <a:cubicBezTo>
                    <a:pt x="7" y="35"/>
                    <a:pt x="15" y="41"/>
                    <a:pt x="24" y="41"/>
                  </a:cubicBezTo>
                  <a:cubicBezTo>
                    <a:pt x="30" y="41"/>
                    <a:pt x="36" y="38"/>
                    <a:pt x="39" y="33"/>
                  </a:cubicBezTo>
                  <a:cubicBezTo>
                    <a:pt x="46" y="35"/>
                    <a:pt x="46" y="35"/>
                    <a:pt x="46" y="35"/>
                  </a:cubicBezTo>
                  <a:cubicBezTo>
                    <a:pt x="42" y="43"/>
                    <a:pt x="34" y="49"/>
                    <a:pt x="24" y="49"/>
                  </a:cubicBezTo>
                  <a:cubicBezTo>
                    <a:pt x="11" y="49"/>
                    <a:pt x="0" y="39"/>
                    <a:pt x="0" y="24"/>
                  </a:cubicBezTo>
                  <a:cubicBezTo>
                    <a:pt x="0" y="10"/>
                    <a:pt x="11" y="0"/>
                    <a:pt x="24" y="0"/>
                  </a:cubicBezTo>
                  <a:cubicBezTo>
                    <a:pt x="33" y="0"/>
                    <a:pt x="41" y="5"/>
                    <a:pt x="45" y="12"/>
                  </a:cubicBezTo>
                  <a:lnTo>
                    <a:pt x="3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72" name="Freeform 60"/>
            <p:cNvSpPr>
              <a:spLocks noEditPoints="1"/>
            </p:cNvSpPr>
            <p:nvPr userDrawn="1"/>
          </p:nvSpPr>
          <p:spPr bwMode="auto">
            <a:xfrm>
              <a:off x="-9315450" y="1174750"/>
              <a:ext cx="155575" cy="155575"/>
            </a:xfrm>
            <a:custGeom>
              <a:avLst/>
              <a:gdLst>
                <a:gd name="T0" fmla="*/ 2147483647 w 49"/>
                <a:gd name="T1" fmla="*/ 0 h 49"/>
                <a:gd name="T2" fmla="*/ 2147483647 w 49"/>
                <a:gd name="T3" fmla="*/ 2147483647 h 49"/>
                <a:gd name="T4" fmla="*/ 2147483647 w 49"/>
                <a:gd name="T5" fmla="*/ 2147483647 h 49"/>
                <a:gd name="T6" fmla="*/ 0 w 49"/>
                <a:gd name="T7" fmla="*/ 2147483647 h 49"/>
                <a:gd name="T8" fmla="*/ 2147483647 w 49"/>
                <a:gd name="T9" fmla="*/ 0 h 49"/>
                <a:gd name="T10" fmla="*/ 2147483647 w 49"/>
                <a:gd name="T11" fmla="*/ 2147483647 h 49"/>
                <a:gd name="T12" fmla="*/ 2147483647 w 49"/>
                <a:gd name="T13" fmla="*/ 2147483647 h 49"/>
                <a:gd name="T14" fmla="*/ 2147483647 w 49"/>
                <a:gd name="T15" fmla="*/ 2147483647 h 49"/>
                <a:gd name="T16" fmla="*/ 2147483647 w 49"/>
                <a:gd name="T17" fmla="*/ 2147483647 h 49"/>
                <a:gd name="T18" fmla="*/ 2147483647 w 49"/>
                <a:gd name="T19" fmla="*/ 2147483647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 h="49">
                  <a:moveTo>
                    <a:pt x="24" y="0"/>
                  </a:moveTo>
                  <a:cubicBezTo>
                    <a:pt x="38" y="0"/>
                    <a:pt x="49" y="10"/>
                    <a:pt x="49" y="24"/>
                  </a:cubicBezTo>
                  <a:cubicBezTo>
                    <a:pt x="49" y="39"/>
                    <a:pt x="38"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5" y="7"/>
                    <a:pt x="8" y="14"/>
                    <a:pt x="8" y="24"/>
                  </a:cubicBezTo>
                  <a:cubicBezTo>
                    <a:pt x="8" y="35"/>
                    <a:pt x="15"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73" name="Freeform 61"/>
            <p:cNvSpPr>
              <a:spLocks/>
            </p:cNvSpPr>
            <p:nvPr userDrawn="1"/>
          </p:nvSpPr>
          <p:spPr bwMode="auto">
            <a:xfrm>
              <a:off x="-9128125" y="1177925"/>
              <a:ext cx="127000" cy="149225"/>
            </a:xfrm>
            <a:custGeom>
              <a:avLst/>
              <a:gdLst>
                <a:gd name="T0" fmla="*/ 2147483647 w 40"/>
                <a:gd name="T1" fmla="*/ 0 h 47"/>
                <a:gd name="T2" fmla="*/ 2147483647 w 40"/>
                <a:gd name="T3" fmla="*/ 2147483647 h 47"/>
                <a:gd name="T4" fmla="*/ 2147483647 w 40"/>
                <a:gd name="T5" fmla="*/ 2147483647 h 47"/>
                <a:gd name="T6" fmla="*/ 2147483647 w 40"/>
                <a:gd name="T7" fmla="*/ 2147483647 h 47"/>
                <a:gd name="T8" fmla="*/ 2147483647 w 40"/>
                <a:gd name="T9" fmla="*/ 2147483647 h 47"/>
                <a:gd name="T10" fmla="*/ 2147483647 w 40"/>
                <a:gd name="T11" fmla="*/ 2147483647 h 47"/>
                <a:gd name="T12" fmla="*/ 2147483647 w 40"/>
                <a:gd name="T13" fmla="*/ 2147483647 h 47"/>
                <a:gd name="T14" fmla="*/ 2147483647 w 40"/>
                <a:gd name="T15" fmla="*/ 2147483647 h 47"/>
                <a:gd name="T16" fmla="*/ 0 w 40"/>
                <a:gd name="T17" fmla="*/ 2147483647 h 47"/>
                <a:gd name="T18" fmla="*/ 0 w 40"/>
                <a:gd name="T19" fmla="*/ 0 h 47"/>
                <a:gd name="T20" fmla="*/ 2147483647 w 40"/>
                <a:gd name="T21" fmla="*/ 0 h 47"/>
                <a:gd name="T22" fmla="*/ 2147483647 w 40"/>
                <a:gd name="T23" fmla="*/ 2147483647 h 47"/>
                <a:gd name="T24" fmla="*/ 2147483647 w 40"/>
                <a:gd name="T25" fmla="*/ 2147483647 h 47"/>
                <a:gd name="T26" fmla="*/ 2147483647 w 40"/>
                <a:gd name="T27" fmla="*/ 2147483647 h 47"/>
                <a:gd name="T28" fmla="*/ 2147483647 w 40"/>
                <a:gd name="T29" fmla="*/ 2147483647 h 47"/>
                <a:gd name="T30" fmla="*/ 2147483647 w 40"/>
                <a:gd name="T31" fmla="*/ 0 h 47"/>
                <a:gd name="T32" fmla="*/ 2147483647 w 40"/>
                <a:gd name="T33" fmla="*/ 0 h 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0" h="47">
                  <a:moveTo>
                    <a:pt x="40" y="0"/>
                  </a:moveTo>
                  <a:cubicBezTo>
                    <a:pt x="40" y="47"/>
                    <a:pt x="40" y="47"/>
                    <a:pt x="40" y="47"/>
                  </a:cubicBezTo>
                  <a:cubicBezTo>
                    <a:pt x="33" y="47"/>
                    <a:pt x="33" y="47"/>
                    <a:pt x="33" y="47"/>
                  </a:cubicBezTo>
                  <a:cubicBezTo>
                    <a:pt x="16" y="24"/>
                    <a:pt x="16" y="24"/>
                    <a:pt x="16" y="24"/>
                  </a:cubicBezTo>
                  <a:cubicBezTo>
                    <a:pt x="12" y="18"/>
                    <a:pt x="8" y="12"/>
                    <a:pt x="8" y="12"/>
                  </a:cubicBezTo>
                  <a:cubicBezTo>
                    <a:pt x="7" y="12"/>
                    <a:pt x="7" y="12"/>
                    <a:pt x="7" y="12"/>
                  </a:cubicBezTo>
                  <a:cubicBezTo>
                    <a:pt x="7" y="12"/>
                    <a:pt x="8" y="19"/>
                    <a:pt x="8" y="27"/>
                  </a:cubicBezTo>
                  <a:cubicBezTo>
                    <a:pt x="8" y="47"/>
                    <a:pt x="8" y="47"/>
                    <a:pt x="8" y="47"/>
                  </a:cubicBezTo>
                  <a:cubicBezTo>
                    <a:pt x="0" y="47"/>
                    <a:pt x="0" y="47"/>
                    <a:pt x="0" y="47"/>
                  </a:cubicBezTo>
                  <a:cubicBezTo>
                    <a:pt x="0" y="0"/>
                    <a:pt x="0" y="0"/>
                    <a:pt x="0" y="0"/>
                  </a:cubicBezTo>
                  <a:cubicBezTo>
                    <a:pt x="7" y="0"/>
                    <a:pt x="7" y="0"/>
                    <a:pt x="7" y="0"/>
                  </a:cubicBezTo>
                  <a:cubicBezTo>
                    <a:pt x="24" y="23"/>
                    <a:pt x="24" y="23"/>
                    <a:pt x="24" y="23"/>
                  </a:cubicBezTo>
                  <a:cubicBezTo>
                    <a:pt x="28" y="28"/>
                    <a:pt x="32" y="34"/>
                    <a:pt x="32" y="34"/>
                  </a:cubicBezTo>
                  <a:cubicBezTo>
                    <a:pt x="32" y="34"/>
                    <a:pt x="32" y="34"/>
                    <a:pt x="32" y="34"/>
                  </a:cubicBezTo>
                  <a:cubicBezTo>
                    <a:pt x="32" y="34"/>
                    <a:pt x="32" y="27"/>
                    <a:pt x="32" y="20"/>
                  </a:cubicBezTo>
                  <a:cubicBezTo>
                    <a:pt x="32" y="0"/>
                    <a:pt x="32" y="0"/>
                    <a:pt x="32" y="0"/>
                  </a:cubicBez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74" name="Freeform 62"/>
            <p:cNvSpPr>
              <a:spLocks/>
            </p:cNvSpPr>
            <p:nvPr userDrawn="1"/>
          </p:nvSpPr>
          <p:spPr bwMode="auto">
            <a:xfrm>
              <a:off x="-8972550" y="1177925"/>
              <a:ext cx="120650" cy="149225"/>
            </a:xfrm>
            <a:custGeom>
              <a:avLst/>
              <a:gdLst>
                <a:gd name="T0" fmla="*/ 2147483647 w 76"/>
                <a:gd name="T1" fmla="*/ 0 h 94"/>
                <a:gd name="T2" fmla="*/ 2147483647 w 76"/>
                <a:gd name="T3" fmla="*/ 2147483647 h 94"/>
                <a:gd name="T4" fmla="*/ 2147483647 w 76"/>
                <a:gd name="T5" fmla="*/ 2147483647 h 94"/>
                <a:gd name="T6" fmla="*/ 2147483647 w 76"/>
                <a:gd name="T7" fmla="*/ 2147483647 h 94"/>
                <a:gd name="T8" fmla="*/ 2147483647 w 76"/>
                <a:gd name="T9" fmla="*/ 2147483647 h 94"/>
                <a:gd name="T10" fmla="*/ 2147483647 w 76"/>
                <a:gd name="T11" fmla="*/ 2147483647 h 94"/>
                <a:gd name="T12" fmla="*/ 0 w 76"/>
                <a:gd name="T13" fmla="*/ 2147483647 h 94"/>
                <a:gd name="T14" fmla="*/ 0 w 76"/>
                <a:gd name="T15" fmla="*/ 0 h 94"/>
                <a:gd name="T16" fmla="*/ 2147483647 w 76"/>
                <a:gd name="T17" fmla="*/ 0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 h="94">
                  <a:moveTo>
                    <a:pt x="76" y="0"/>
                  </a:moveTo>
                  <a:lnTo>
                    <a:pt x="76" y="14"/>
                  </a:lnTo>
                  <a:lnTo>
                    <a:pt x="46" y="14"/>
                  </a:lnTo>
                  <a:lnTo>
                    <a:pt x="46" y="94"/>
                  </a:lnTo>
                  <a:lnTo>
                    <a:pt x="32" y="94"/>
                  </a:lnTo>
                  <a:lnTo>
                    <a:pt x="32"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75" name="Freeform 63"/>
            <p:cNvSpPr>
              <a:spLocks noEditPoints="1"/>
            </p:cNvSpPr>
            <p:nvPr userDrawn="1"/>
          </p:nvSpPr>
          <p:spPr bwMode="auto">
            <a:xfrm>
              <a:off x="-8820150" y="1177925"/>
              <a:ext cx="111125" cy="149225"/>
            </a:xfrm>
            <a:custGeom>
              <a:avLst/>
              <a:gdLst>
                <a:gd name="T0" fmla="*/ 2147483647 w 35"/>
                <a:gd name="T1" fmla="*/ 2147483647 h 47"/>
                <a:gd name="T2" fmla="*/ 2147483647 w 35"/>
                <a:gd name="T3" fmla="*/ 2147483647 h 47"/>
                <a:gd name="T4" fmla="*/ 2147483647 w 35"/>
                <a:gd name="T5" fmla="*/ 2147483647 h 47"/>
                <a:gd name="T6" fmla="*/ 2147483647 w 35"/>
                <a:gd name="T7" fmla="*/ 2147483647 h 47"/>
                <a:gd name="T8" fmla="*/ 2147483647 w 35"/>
                <a:gd name="T9" fmla="*/ 2147483647 h 47"/>
                <a:gd name="T10" fmla="*/ 0 w 35"/>
                <a:gd name="T11" fmla="*/ 2147483647 h 47"/>
                <a:gd name="T12" fmla="*/ 0 w 35"/>
                <a:gd name="T13" fmla="*/ 0 h 47"/>
                <a:gd name="T14" fmla="*/ 2147483647 w 35"/>
                <a:gd name="T15" fmla="*/ 0 h 47"/>
                <a:gd name="T16" fmla="*/ 2147483647 w 35"/>
                <a:gd name="T17" fmla="*/ 2147483647 h 47"/>
                <a:gd name="T18" fmla="*/ 2147483647 w 35"/>
                <a:gd name="T19" fmla="*/ 2147483647 h 47"/>
                <a:gd name="T20" fmla="*/ 2147483647 w 35"/>
                <a:gd name="T21" fmla="*/ 2147483647 h 47"/>
                <a:gd name="T22" fmla="*/ 2147483647 w 35"/>
                <a:gd name="T23" fmla="*/ 2147483647 h 47"/>
                <a:gd name="T24" fmla="*/ 2147483647 w 35"/>
                <a:gd name="T25" fmla="*/ 2147483647 h 47"/>
                <a:gd name="T26" fmla="*/ 2147483647 w 35"/>
                <a:gd name="T27" fmla="*/ 2147483647 h 47"/>
                <a:gd name="T28" fmla="*/ 2147483647 w 35"/>
                <a:gd name="T29" fmla="*/ 2147483647 h 47"/>
                <a:gd name="T30" fmla="*/ 2147483647 w 35"/>
                <a:gd name="T31" fmla="*/ 2147483647 h 47"/>
                <a:gd name="T32" fmla="*/ 2147483647 w 35"/>
                <a:gd name="T33" fmla="*/ 2147483647 h 47"/>
                <a:gd name="T34" fmla="*/ 2147483647 w 35"/>
                <a:gd name="T35" fmla="*/ 2147483647 h 4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5" h="47">
                  <a:moveTo>
                    <a:pt x="26" y="47"/>
                  </a:moveTo>
                  <a:cubicBezTo>
                    <a:pt x="17" y="30"/>
                    <a:pt x="17" y="30"/>
                    <a:pt x="17" y="30"/>
                  </a:cubicBezTo>
                  <a:cubicBezTo>
                    <a:pt x="15" y="30"/>
                    <a:pt x="15" y="30"/>
                    <a:pt x="15" y="30"/>
                  </a:cubicBezTo>
                  <a:cubicBezTo>
                    <a:pt x="7" y="30"/>
                    <a:pt x="7" y="30"/>
                    <a:pt x="7" y="30"/>
                  </a:cubicBezTo>
                  <a:cubicBezTo>
                    <a:pt x="7" y="47"/>
                    <a:pt x="7" y="47"/>
                    <a:pt x="7" y="47"/>
                  </a:cubicBezTo>
                  <a:cubicBezTo>
                    <a:pt x="0" y="47"/>
                    <a:pt x="0" y="47"/>
                    <a:pt x="0" y="47"/>
                  </a:cubicBezTo>
                  <a:cubicBezTo>
                    <a:pt x="0" y="0"/>
                    <a:pt x="0" y="0"/>
                    <a:pt x="0" y="0"/>
                  </a:cubicBezTo>
                  <a:cubicBezTo>
                    <a:pt x="15" y="0"/>
                    <a:pt x="15" y="0"/>
                    <a:pt x="15" y="0"/>
                  </a:cubicBezTo>
                  <a:cubicBezTo>
                    <a:pt x="26" y="0"/>
                    <a:pt x="33" y="6"/>
                    <a:pt x="33" y="15"/>
                  </a:cubicBezTo>
                  <a:cubicBezTo>
                    <a:pt x="33" y="22"/>
                    <a:pt x="30" y="26"/>
                    <a:pt x="24" y="29"/>
                  </a:cubicBezTo>
                  <a:cubicBezTo>
                    <a:pt x="35" y="47"/>
                    <a:pt x="35" y="47"/>
                    <a:pt x="35" y="47"/>
                  </a:cubicBezTo>
                  <a:lnTo>
                    <a:pt x="26" y="47"/>
                  </a:lnTo>
                  <a:close/>
                  <a:moveTo>
                    <a:pt x="16" y="24"/>
                  </a:moveTo>
                  <a:cubicBezTo>
                    <a:pt x="22" y="24"/>
                    <a:pt x="25" y="20"/>
                    <a:pt x="25" y="15"/>
                  </a:cubicBezTo>
                  <a:cubicBezTo>
                    <a:pt x="25" y="10"/>
                    <a:pt x="22" y="7"/>
                    <a:pt x="16" y="7"/>
                  </a:cubicBezTo>
                  <a:cubicBezTo>
                    <a:pt x="7" y="7"/>
                    <a:pt x="7" y="7"/>
                    <a:pt x="7" y="7"/>
                  </a:cubicBezTo>
                  <a:cubicBezTo>
                    <a:pt x="7" y="24"/>
                    <a:pt x="7" y="24"/>
                    <a:pt x="7" y="24"/>
                  </a:cubicBezTo>
                  <a:lnTo>
                    <a:pt x="16"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76" name="Freeform 64"/>
            <p:cNvSpPr>
              <a:spLocks noEditPoints="1"/>
            </p:cNvSpPr>
            <p:nvPr userDrawn="1"/>
          </p:nvSpPr>
          <p:spPr bwMode="auto">
            <a:xfrm>
              <a:off x="-8689975" y="1177925"/>
              <a:ext cx="146050" cy="149225"/>
            </a:xfrm>
            <a:custGeom>
              <a:avLst/>
              <a:gdLst>
                <a:gd name="T0" fmla="*/ 2147483647 w 46"/>
                <a:gd name="T1" fmla="*/ 2147483647 h 47"/>
                <a:gd name="T2" fmla="*/ 2147483647 w 46"/>
                <a:gd name="T3" fmla="*/ 2147483647 h 47"/>
                <a:gd name="T4" fmla="*/ 2147483647 w 46"/>
                <a:gd name="T5" fmla="*/ 2147483647 h 47"/>
                <a:gd name="T6" fmla="*/ 0 w 46"/>
                <a:gd name="T7" fmla="*/ 2147483647 h 47"/>
                <a:gd name="T8" fmla="*/ 2147483647 w 46"/>
                <a:gd name="T9" fmla="*/ 0 h 47"/>
                <a:gd name="T10" fmla="*/ 2147483647 w 46"/>
                <a:gd name="T11" fmla="*/ 0 h 47"/>
                <a:gd name="T12" fmla="*/ 2147483647 w 46"/>
                <a:gd name="T13" fmla="*/ 2147483647 h 47"/>
                <a:gd name="T14" fmla="*/ 2147483647 w 46"/>
                <a:gd name="T15" fmla="*/ 2147483647 h 47"/>
                <a:gd name="T16" fmla="*/ 2147483647 w 46"/>
                <a:gd name="T17" fmla="*/ 2147483647 h 47"/>
                <a:gd name="T18" fmla="*/ 2147483647 w 46"/>
                <a:gd name="T19" fmla="*/ 2147483647 h 47"/>
                <a:gd name="T20" fmla="*/ 2147483647 w 46"/>
                <a:gd name="T21" fmla="*/ 2147483647 h 47"/>
                <a:gd name="T22" fmla="*/ 2147483647 w 46"/>
                <a:gd name="T23" fmla="*/ 2147483647 h 47"/>
                <a:gd name="T24" fmla="*/ 2147483647 w 46"/>
                <a:gd name="T25" fmla="*/ 2147483647 h 47"/>
                <a:gd name="T26" fmla="*/ 2147483647 w 46"/>
                <a:gd name="T27" fmla="*/ 2147483647 h 47"/>
                <a:gd name="T28" fmla="*/ 2147483647 w 46"/>
                <a:gd name="T29" fmla="*/ 2147483647 h 47"/>
                <a:gd name="T30" fmla="*/ 2147483647 w 46"/>
                <a:gd name="T31" fmla="*/ 2147483647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6" h="47">
                  <a:moveTo>
                    <a:pt x="34" y="36"/>
                  </a:moveTo>
                  <a:cubicBezTo>
                    <a:pt x="12" y="36"/>
                    <a:pt x="12" y="36"/>
                    <a:pt x="12" y="36"/>
                  </a:cubicBezTo>
                  <a:cubicBezTo>
                    <a:pt x="8" y="47"/>
                    <a:pt x="8" y="47"/>
                    <a:pt x="8" y="47"/>
                  </a:cubicBezTo>
                  <a:cubicBezTo>
                    <a:pt x="0" y="47"/>
                    <a:pt x="0" y="47"/>
                    <a:pt x="0" y="47"/>
                  </a:cubicBezTo>
                  <a:cubicBezTo>
                    <a:pt x="20" y="0"/>
                    <a:pt x="20" y="0"/>
                    <a:pt x="20" y="0"/>
                  </a:cubicBezTo>
                  <a:cubicBezTo>
                    <a:pt x="26" y="0"/>
                    <a:pt x="26" y="0"/>
                    <a:pt x="26" y="0"/>
                  </a:cubicBezTo>
                  <a:cubicBezTo>
                    <a:pt x="46" y="47"/>
                    <a:pt x="46" y="47"/>
                    <a:pt x="46" y="47"/>
                  </a:cubicBezTo>
                  <a:cubicBezTo>
                    <a:pt x="38" y="47"/>
                    <a:pt x="38" y="47"/>
                    <a:pt x="38" y="47"/>
                  </a:cubicBezTo>
                  <a:lnTo>
                    <a:pt x="34" y="36"/>
                  </a:lnTo>
                  <a:close/>
                  <a:moveTo>
                    <a:pt x="31" y="30"/>
                  </a:moveTo>
                  <a:cubicBezTo>
                    <a:pt x="25" y="15"/>
                    <a:pt x="25" y="15"/>
                    <a:pt x="25" y="15"/>
                  </a:cubicBezTo>
                  <a:cubicBezTo>
                    <a:pt x="24" y="13"/>
                    <a:pt x="23" y="9"/>
                    <a:pt x="23" y="9"/>
                  </a:cubicBezTo>
                  <a:cubicBezTo>
                    <a:pt x="23" y="9"/>
                    <a:pt x="23" y="9"/>
                    <a:pt x="23" y="9"/>
                  </a:cubicBezTo>
                  <a:cubicBezTo>
                    <a:pt x="23" y="9"/>
                    <a:pt x="22" y="13"/>
                    <a:pt x="21" y="15"/>
                  </a:cubicBezTo>
                  <a:cubicBezTo>
                    <a:pt x="15" y="30"/>
                    <a:pt x="15" y="30"/>
                    <a:pt x="15" y="30"/>
                  </a:cubicBezTo>
                  <a:lnTo>
                    <a:pt x="31"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77" name="Freeform 65"/>
            <p:cNvSpPr>
              <a:spLocks/>
            </p:cNvSpPr>
            <p:nvPr userDrawn="1"/>
          </p:nvSpPr>
          <p:spPr bwMode="auto">
            <a:xfrm>
              <a:off x="-8531225" y="1174750"/>
              <a:ext cx="146050" cy="155575"/>
            </a:xfrm>
            <a:custGeom>
              <a:avLst/>
              <a:gdLst>
                <a:gd name="T0" fmla="*/ 2147483647 w 46"/>
                <a:gd name="T1" fmla="*/ 2147483647 h 49"/>
                <a:gd name="T2" fmla="*/ 2147483647 w 46"/>
                <a:gd name="T3" fmla="*/ 2147483647 h 49"/>
                <a:gd name="T4" fmla="*/ 2147483647 w 46"/>
                <a:gd name="T5" fmla="*/ 2147483647 h 49"/>
                <a:gd name="T6" fmla="*/ 2147483647 w 46"/>
                <a:gd name="T7" fmla="*/ 2147483647 h 49"/>
                <a:gd name="T8" fmla="*/ 2147483647 w 46"/>
                <a:gd name="T9" fmla="*/ 2147483647 h 49"/>
                <a:gd name="T10" fmla="*/ 2147483647 w 46"/>
                <a:gd name="T11" fmla="*/ 2147483647 h 49"/>
                <a:gd name="T12" fmla="*/ 2147483647 w 46"/>
                <a:gd name="T13" fmla="*/ 2147483647 h 49"/>
                <a:gd name="T14" fmla="*/ 0 w 46"/>
                <a:gd name="T15" fmla="*/ 2147483647 h 49"/>
                <a:gd name="T16" fmla="*/ 2147483647 w 46"/>
                <a:gd name="T17" fmla="*/ 0 h 49"/>
                <a:gd name="T18" fmla="*/ 2147483647 w 46"/>
                <a:gd name="T19" fmla="*/ 2147483647 h 49"/>
                <a:gd name="T20" fmla="*/ 2147483647 w 46"/>
                <a:gd name="T21" fmla="*/ 2147483647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6" h="49">
                  <a:moveTo>
                    <a:pt x="37" y="14"/>
                  </a:moveTo>
                  <a:cubicBezTo>
                    <a:pt x="35" y="10"/>
                    <a:pt x="29" y="7"/>
                    <a:pt x="24" y="7"/>
                  </a:cubicBezTo>
                  <a:cubicBezTo>
                    <a:pt x="14" y="7"/>
                    <a:pt x="7" y="14"/>
                    <a:pt x="7" y="24"/>
                  </a:cubicBezTo>
                  <a:cubicBezTo>
                    <a:pt x="7" y="35"/>
                    <a:pt x="14" y="41"/>
                    <a:pt x="24" y="41"/>
                  </a:cubicBezTo>
                  <a:cubicBezTo>
                    <a:pt x="30" y="41"/>
                    <a:pt x="36" y="38"/>
                    <a:pt x="38" y="33"/>
                  </a:cubicBezTo>
                  <a:cubicBezTo>
                    <a:pt x="46" y="35"/>
                    <a:pt x="46" y="35"/>
                    <a:pt x="46" y="35"/>
                  </a:cubicBezTo>
                  <a:cubicBezTo>
                    <a:pt x="42" y="43"/>
                    <a:pt x="33" y="49"/>
                    <a:pt x="24" y="49"/>
                  </a:cubicBezTo>
                  <a:cubicBezTo>
                    <a:pt x="10" y="49"/>
                    <a:pt x="0" y="39"/>
                    <a:pt x="0" y="24"/>
                  </a:cubicBezTo>
                  <a:cubicBezTo>
                    <a:pt x="0" y="10"/>
                    <a:pt x="10" y="0"/>
                    <a:pt x="24" y="0"/>
                  </a:cubicBezTo>
                  <a:cubicBezTo>
                    <a:pt x="33" y="0"/>
                    <a:pt x="41" y="5"/>
                    <a:pt x="45" y="12"/>
                  </a:cubicBez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78" name="Freeform 66"/>
            <p:cNvSpPr>
              <a:spLocks/>
            </p:cNvSpPr>
            <p:nvPr userDrawn="1"/>
          </p:nvSpPr>
          <p:spPr bwMode="auto">
            <a:xfrm>
              <a:off x="-8369300" y="1177925"/>
              <a:ext cx="120650" cy="149225"/>
            </a:xfrm>
            <a:custGeom>
              <a:avLst/>
              <a:gdLst>
                <a:gd name="T0" fmla="*/ 2147483647 w 76"/>
                <a:gd name="T1" fmla="*/ 0 h 94"/>
                <a:gd name="T2" fmla="*/ 2147483647 w 76"/>
                <a:gd name="T3" fmla="*/ 2147483647 h 94"/>
                <a:gd name="T4" fmla="*/ 2147483647 w 76"/>
                <a:gd name="T5" fmla="*/ 2147483647 h 94"/>
                <a:gd name="T6" fmla="*/ 2147483647 w 76"/>
                <a:gd name="T7" fmla="*/ 2147483647 h 94"/>
                <a:gd name="T8" fmla="*/ 2147483647 w 76"/>
                <a:gd name="T9" fmla="*/ 2147483647 h 94"/>
                <a:gd name="T10" fmla="*/ 2147483647 w 76"/>
                <a:gd name="T11" fmla="*/ 2147483647 h 94"/>
                <a:gd name="T12" fmla="*/ 0 w 76"/>
                <a:gd name="T13" fmla="*/ 2147483647 h 94"/>
                <a:gd name="T14" fmla="*/ 0 w 76"/>
                <a:gd name="T15" fmla="*/ 0 h 94"/>
                <a:gd name="T16" fmla="*/ 2147483647 w 76"/>
                <a:gd name="T17" fmla="*/ 0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 h="94">
                  <a:moveTo>
                    <a:pt x="76" y="0"/>
                  </a:moveTo>
                  <a:lnTo>
                    <a:pt x="76" y="14"/>
                  </a:lnTo>
                  <a:lnTo>
                    <a:pt x="46" y="14"/>
                  </a:lnTo>
                  <a:lnTo>
                    <a:pt x="46" y="94"/>
                  </a:lnTo>
                  <a:lnTo>
                    <a:pt x="30" y="94"/>
                  </a:lnTo>
                  <a:lnTo>
                    <a:pt x="30"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79" name="Freeform 67"/>
            <p:cNvSpPr>
              <a:spLocks/>
            </p:cNvSpPr>
            <p:nvPr userDrawn="1"/>
          </p:nvSpPr>
          <p:spPr bwMode="auto">
            <a:xfrm>
              <a:off x="-9620250" y="528637"/>
              <a:ext cx="60325" cy="88900"/>
            </a:xfrm>
            <a:custGeom>
              <a:avLst/>
              <a:gdLst>
                <a:gd name="T0" fmla="*/ 2147483647 w 19"/>
                <a:gd name="T1" fmla="*/ 2147483647 h 28"/>
                <a:gd name="T2" fmla="*/ 2147483647 w 19"/>
                <a:gd name="T3" fmla="*/ 2147483647 h 28"/>
                <a:gd name="T4" fmla="*/ 2147483647 w 19"/>
                <a:gd name="T5" fmla="*/ 2147483647 h 28"/>
                <a:gd name="T6" fmla="*/ 2147483647 w 19"/>
                <a:gd name="T7" fmla="*/ 2147483647 h 28"/>
                <a:gd name="T8" fmla="*/ 2147483647 w 19"/>
                <a:gd name="T9" fmla="*/ 2147483647 h 28"/>
                <a:gd name="T10" fmla="*/ 2147483647 w 19"/>
                <a:gd name="T11" fmla="*/ 2147483647 h 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8">
                  <a:moveTo>
                    <a:pt x="17" y="13"/>
                  </a:moveTo>
                  <a:cubicBezTo>
                    <a:pt x="17" y="13"/>
                    <a:pt x="12" y="0"/>
                    <a:pt x="5" y="9"/>
                  </a:cubicBezTo>
                  <a:cubicBezTo>
                    <a:pt x="5" y="9"/>
                    <a:pt x="0" y="13"/>
                    <a:pt x="8" y="25"/>
                  </a:cubicBezTo>
                  <a:cubicBezTo>
                    <a:pt x="8" y="25"/>
                    <a:pt x="10" y="28"/>
                    <a:pt x="13" y="26"/>
                  </a:cubicBezTo>
                  <a:cubicBezTo>
                    <a:pt x="13" y="26"/>
                    <a:pt x="16" y="26"/>
                    <a:pt x="14" y="21"/>
                  </a:cubicBezTo>
                  <a:cubicBezTo>
                    <a:pt x="14" y="21"/>
                    <a:pt x="19" y="21"/>
                    <a:pt x="17" y="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80" name="Freeform 68"/>
            <p:cNvSpPr>
              <a:spLocks/>
            </p:cNvSpPr>
            <p:nvPr userDrawn="1"/>
          </p:nvSpPr>
          <p:spPr bwMode="auto">
            <a:xfrm>
              <a:off x="-7702550" y="512762"/>
              <a:ext cx="60325" cy="85725"/>
            </a:xfrm>
            <a:custGeom>
              <a:avLst/>
              <a:gdLst>
                <a:gd name="T0" fmla="*/ 2147483647 w 19"/>
                <a:gd name="T1" fmla="*/ 2147483647 h 27"/>
                <a:gd name="T2" fmla="*/ 2147483647 w 19"/>
                <a:gd name="T3" fmla="*/ 2147483647 h 27"/>
                <a:gd name="T4" fmla="*/ 2147483647 w 19"/>
                <a:gd name="T5" fmla="*/ 2147483647 h 27"/>
                <a:gd name="T6" fmla="*/ 2147483647 w 19"/>
                <a:gd name="T7" fmla="*/ 2147483647 h 27"/>
                <a:gd name="T8" fmla="*/ 2147483647 w 19"/>
                <a:gd name="T9" fmla="*/ 2147483647 h 27"/>
                <a:gd name="T10" fmla="*/ 2147483647 w 19"/>
                <a:gd name="T11" fmla="*/ 2147483647 h 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7">
                  <a:moveTo>
                    <a:pt x="16" y="12"/>
                  </a:moveTo>
                  <a:cubicBezTo>
                    <a:pt x="16" y="12"/>
                    <a:pt x="12" y="0"/>
                    <a:pt x="4" y="8"/>
                  </a:cubicBezTo>
                  <a:cubicBezTo>
                    <a:pt x="4" y="8"/>
                    <a:pt x="0" y="12"/>
                    <a:pt x="8" y="24"/>
                  </a:cubicBezTo>
                  <a:cubicBezTo>
                    <a:pt x="8" y="24"/>
                    <a:pt x="10" y="27"/>
                    <a:pt x="12" y="26"/>
                  </a:cubicBezTo>
                  <a:cubicBezTo>
                    <a:pt x="12" y="26"/>
                    <a:pt x="16" y="25"/>
                    <a:pt x="14" y="21"/>
                  </a:cubicBezTo>
                  <a:cubicBezTo>
                    <a:pt x="14" y="21"/>
                    <a:pt x="19" y="20"/>
                    <a:pt x="16"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81" name="Freeform 69"/>
            <p:cNvSpPr>
              <a:spLocks noEditPoints="1"/>
            </p:cNvSpPr>
            <p:nvPr userDrawn="1"/>
          </p:nvSpPr>
          <p:spPr bwMode="auto">
            <a:xfrm>
              <a:off x="-11947525" y="496887"/>
              <a:ext cx="1362075" cy="650875"/>
            </a:xfrm>
            <a:custGeom>
              <a:avLst/>
              <a:gdLst>
                <a:gd name="T0" fmla="*/ 2147483647 w 429"/>
                <a:gd name="T1" fmla="*/ 2147483647 h 205"/>
                <a:gd name="T2" fmla="*/ 2147483647 w 429"/>
                <a:gd name="T3" fmla="*/ 2147483647 h 205"/>
                <a:gd name="T4" fmla="*/ 2147483647 w 429"/>
                <a:gd name="T5" fmla="*/ 2147483647 h 205"/>
                <a:gd name="T6" fmla="*/ 2147483647 w 429"/>
                <a:gd name="T7" fmla="*/ 2147483647 h 205"/>
                <a:gd name="T8" fmla="*/ 2147483647 w 429"/>
                <a:gd name="T9" fmla="*/ 2147483647 h 205"/>
                <a:gd name="T10" fmla="*/ 2147483647 w 429"/>
                <a:gd name="T11" fmla="*/ 2147483647 h 205"/>
                <a:gd name="T12" fmla="*/ 2147483647 w 429"/>
                <a:gd name="T13" fmla="*/ 2147483647 h 205"/>
                <a:gd name="T14" fmla="*/ 2147483647 w 429"/>
                <a:gd name="T15" fmla="*/ 2147483647 h 205"/>
                <a:gd name="T16" fmla="*/ 2147483647 w 429"/>
                <a:gd name="T17" fmla="*/ 2147483647 h 205"/>
                <a:gd name="T18" fmla="*/ 2147483647 w 429"/>
                <a:gd name="T19" fmla="*/ 2147483647 h 205"/>
                <a:gd name="T20" fmla="*/ 2147483647 w 429"/>
                <a:gd name="T21" fmla="*/ 2147483647 h 205"/>
                <a:gd name="T22" fmla="*/ 2147483647 w 429"/>
                <a:gd name="T23" fmla="*/ 2147483647 h 205"/>
                <a:gd name="T24" fmla="*/ 2147483647 w 429"/>
                <a:gd name="T25" fmla="*/ 2147483647 h 205"/>
                <a:gd name="T26" fmla="*/ 2147483647 w 429"/>
                <a:gd name="T27" fmla="*/ 2147483647 h 205"/>
                <a:gd name="T28" fmla="*/ 2147483647 w 429"/>
                <a:gd name="T29" fmla="*/ 2147483647 h 205"/>
                <a:gd name="T30" fmla="*/ 2147483647 w 429"/>
                <a:gd name="T31" fmla="*/ 2147483647 h 205"/>
                <a:gd name="T32" fmla="*/ 2147483647 w 429"/>
                <a:gd name="T33" fmla="*/ 2147483647 h 205"/>
                <a:gd name="T34" fmla="*/ 2147483647 w 429"/>
                <a:gd name="T35" fmla="*/ 2147483647 h 205"/>
                <a:gd name="T36" fmla="*/ 2147483647 w 429"/>
                <a:gd name="T37" fmla="*/ 2147483647 h 205"/>
                <a:gd name="T38" fmla="*/ 2147483647 w 429"/>
                <a:gd name="T39" fmla="*/ 2147483647 h 205"/>
                <a:gd name="T40" fmla="*/ 2147483647 w 429"/>
                <a:gd name="T41" fmla="*/ 2147483647 h 205"/>
                <a:gd name="T42" fmla="*/ 2147483647 w 429"/>
                <a:gd name="T43" fmla="*/ 2147483647 h 205"/>
                <a:gd name="T44" fmla="*/ 2147483647 w 429"/>
                <a:gd name="T45" fmla="*/ 2147483647 h 205"/>
                <a:gd name="T46" fmla="*/ 2147483647 w 429"/>
                <a:gd name="T47" fmla="*/ 2147483647 h 205"/>
                <a:gd name="T48" fmla="*/ 2147483647 w 429"/>
                <a:gd name="T49" fmla="*/ 2147483647 h 205"/>
                <a:gd name="T50" fmla="*/ 2147483647 w 429"/>
                <a:gd name="T51" fmla="*/ 2147483647 h 205"/>
                <a:gd name="T52" fmla="*/ 2147483647 w 429"/>
                <a:gd name="T53" fmla="*/ 2147483647 h 205"/>
                <a:gd name="T54" fmla="*/ 2147483647 w 429"/>
                <a:gd name="T55" fmla="*/ 2147483647 h 205"/>
                <a:gd name="T56" fmla="*/ 2147483647 w 429"/>
                <a:gd name="T57" fmla="*/ 2147483647 h 205"/>
                <a:gd name="T58" fmla="*/ 2147483647 w 429"/>
                <a:gd name="T59" fmla="*/ 2147483647 h 205"/>
                <a:gd name="T60" fmla="*/ 2147483647 w 429"/>
                <a:gd name="T61" fmla="*/ 2147483647 h 205"/>
                <a:gd name="T62" fmla="*/ 2147483647 w 429"/>
                <a:gd name="T63" fmla="*/ 2147483647 h 205"/>
                <a:gd name="T64" fmla="*/ 2147483647 w 429"/>
                <a:gd name="T65" fmla="*/ 2147483647 h 205"/>
                <a:gd name="T66" fmla="*/ 2147483647 w 429"/>
                <a:gd name="T67" fmla="*/ 2147483647 h 205"/>
                <a:gd name="T68" fmla="*/ 2147483647 w 429"/>
                <a:gd name="T69" fmla="*/ 2147483647 h 205"/>
                <a:gd name="T70" fmla="*/ 2147483647 w 429"/>
                <a:gd name="T71" fmla="*/ 2147483647 h 205"/>
                <a:gd name="T72" fmla="*/ 2147483647 w 429"/>
                <a:gd name="T73" fmla="*/ 2147483647 h 205"/>
                <a:gd name="T74" fmla="*/ 2147483647 w 429"/>
                <a:gd name="T75" fmla="*/ 2147483647 h 205"/>
                <a:gd name="T76" fmla="*/ 2147483647 w 429"/>
                <a:gd name="T77" fmla="*/ 2147483647 h 205"/>
                <a:gd name="T78" fmla="*/ 2147483647 w 429"/>
                <a:gd name="T79" fmla="*/ 2147483647 h 205"/>
                <a:gd name="T80" fmla="*/ 2147483647 w 429"/>
                <a:gd name="T81" fmla="*/ 2147483647 h 205"/>
                <a:gd name="T82" fmla="*/ 2147483647 w 429"/>
                <a:gd name="T83" fmla="*/ 2147483647 h 205"/>
                <a:gd name="T84" fmla="*/ 2147483647 w 429"/>
                <a:gd name="T85" fmla="*/ 2147483647 h 205"/>
                <a:gd name="T86" fmla="*/ 2147483647 w 429"/>
                <a:gd name="T87" fmla="*/ 2147483647 h 205"/>
                <a:gd name="T88" fmla="*/ 2147483647 w 429"/>
                <a:gd name="T89" fmla="*/ 2147483647 h 205"/>
                <a:gd name="T90" fmla="*/ 2147483647 w 429"/>
                <a:gd name="T91" fmla="*/ 2147483647 h 20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29" h="205">
                  <a:moveTo>
                    <a:pt x="406" y="144"/>
                  </a:moveTo>
                  <a:cubicBezTo>
                    <a:pt x="379" y="136"/>
                    <a:pt x="375" y="112"/>
                    <a:pt x="377" y="95"/>
                  </a:cubicBezTo>
                  <a:cubicBezTo>
                    <a:pt x="424" y="52"/>
                    <a:pt x="429" y="20"/>
                    <a:pt x="429" y="20"/>
                  </a:cubicBezTo>
                  <a:cubicBezTo>
                    <a:pt x="426" y="0"/>
                    <a:pt x="397" y="31"/>
                    <a:pt x="397" y="31"/>
                  </a:cubicBezTo>
                  <a:cubicBezTo>
                    <a:pt x="377" y="56"/>
                    <a:pt x="370" y="77"/>
                    <a:pt x="368" y="93"/>
                  </a:cubicBezTo>
                  <a:cubicBezTo>
                    <a:pt x="318" y="141"/>
                    <a:pt x="275" y="150"/>
                    <a:pt x="275" y="150"/>
                  </a:cubicBezTo>
                  <a:cubicBezTo>
                    <a:pt x="253" y="157"/>
                    <a:pt x="237" y="147"/>
                    <a:pt x="235" y="134"/>
                  </a:cubicBezTo>
                  <a:cubicBezTo>
                    <a:pt x="247" y="128"/>
                    <a:pt x="253" y="122"/>
                    <a:pt x="253" y="122"/>
                  </a:cubicBezTo>
                  <a:cubicBezTo>
                    <a:pt x="267" y="112"/>
                    <a:pt x="259" y="105"/>
                    <a:pt x="259" y="105"/>
                  </a:cubicBezTo>
                  <a:cubicBezTo>
                    <a:pt x="240" y="87"/>
                    <a:pt x="228" y="123"/>
                    <a:pt x="228" y="123"/>
                  </a:cubicBezTo>
                  <a:cubicBezTo>
                    <a:pt x="228" y="126"/>
                    <a:pt x="228" y="128"/>
                    <a:pt x="228" y="130"/>
                  </a:cubicBezTo>
                  <a:cubicBezTo>
                    <a:pt x="204" y="142"/>
                    <a:pt x="183" y="143"/>
                    <a:pt x="183" y="143"/>
                  </a:cubicBezTo>
                  <a:cubicBezTo>
                    <a:pt x="113" y="141"/>
                    <a:pt x="79" y="102"/>
                    <a:pt x="79" y="102"/>
                  </a:cubicBezTo>
                  <a:cubicBezTo>
                    <a:pt x="117" y="82"/>
                    <a:pt x="132" y="47"/>
                    <a:pt x="132" y="47"/>
                  </a:cubicBezTo>
                  <a:cubicBezTo>
                    <a:pt x="138" y="28"/>
                    <a:pt x="121" y="29"/>
                    <a:pt x="121" y="29"/>
                  </a:cubicBezTo>
                  <a:cubicBezTo>
                    <a:pt x="59" y="36"/>
                    <a:pt x="17" y="143"/>
                    <a:pt x="17" y="143"/>
                  </a:cubicBezTo>
                  <a:cubicBezTo>
                    <a:pt x="0" y="191"/>
                    <a:pt x="23" y="198"/>
                    <a:pt x="23" y="198"/>
                  </a:cubicBezTo>
                  <a:cubicBezTo>
                    <a:pt x="42" y="205"/>
                    <a:pt x="64" y="117"/>
                    <a:pt x="64" y="117"/>
                  </a:cubicBezTo>
                  <a:cubicBezTo>
                    <a:pt x="65" y="105"/>
                    <a:pt x="69" y="108"/>
                    <a:pt x="69" y="108"/>
                  </a:cubicBezTo>
                  <a:cubicBezTo>
                    <a:pt x="71" y="113"/>
                    <a:pt x="99" y="130"/>
                    <a:pt x="99" y="130"/>
                  </a:cubicBezTo>
                  <a:cubicBezTo>
                    <a:pt x="157" y="160"/>
                    <a:pt x="202" y="150"/>
                    <a:pt x="227" y="138"/>
                  </a:cubicBezTo>
                  <a:cubicBezTo>
                    <a:pt x="231" y="184"/>
                    <a:pt x="307" y="145"/>
                    <a:pt x="307" y="145"/>
                  </a:cubicBezTo>
                  <a:cubicBezTo>
                    <a:pt x="332" y="130"/>
                    <a:pt x="352" y="116"/>
                    <a:pt x="368" y="102"/>
                  </a:cubicBezTo>
                  <a:cubicBezTo>
                    <a:pt x="369" y="123"/>
                    <a:pt x="379" y="136"/>
                    <a:pt x="379" y="136"/>
                  </a:cubicBezTo>
                  <a:cubicBezTo>
                    <a:pt x="396" y="154"/>
                    <a:pt x="404" y="150"/>
                    <a:pt x="404" y="150"/>
                  </a:cubicBezTo>
                  <a:cubicBezTo>
                    <a:pt x="410" y="146"/>
                    <a:pt x="406" y="144"/>
                    <a:pt x="406" y="144"/>
                  </a:cubicBezTo>
                  <a:moveTo>
                    <a:pt x="380" y="76"/>
                  </a:moveTo>
                  <a:cubicBezTo>
                    <a:pt x="402" y="28"/>
                    <a:pt x="417" y="23"/>
                    <a:pt x="417" y="23"/>
                  </a:cubicBezTo>
                  <a:cubicBezTo>
                    <a:pt x="428" y="19"/>
                    <a:pt x="410" y="47"/>
                    <a:pt x="410" y="47"/>
                  </a:cubicBezTo>
                  <a:cubicBezTo>
                    <a:pt x="399" y="61"/>
                    <a:pt x="389" y="73"/>
                    <a:pt x="378" y="84"/>
                  </a:cubicBezTo>
                  <a:cubicBezTo>
                    <a:pt x="379" y="79"/>
                    <a:pt x="380" y="76"/>
                    <a:pt x="380" y="76"/>
                  </a:cubicBezTo>
                  <a:moveTo>
                    <a:pt x="237" y="123"/>
                  </a:moveTo>
                  <a:cubicBezTo>
                    <a:pt x="246" y="106"/>
                    <a:pt x="253" y="111"/>
                    <a:pt x="253" y="111"/>
                  </a:cubicBezTo>
                  <a:cubicBezTo>
                    <a:pt x="248" y="116"/>
                    <a:pt x="242" y="121"/>
                    <a:pt x="236" y="125"/>
                  </a:cubicBezTo>
                  <a:cubicBezTo>
                    <a:pt x="237" y="124"/>
                    <a:pt x="237" y="123"/>
                    <a:pt x="237" y="123"/>
                  </a:cubicBezTo>
                  <a:moveTo>
                    <a:pt x="69" y="95"/>
                  </a:moveTo>
                  <a:cubicBezTo>
                    <a:pt x="69" y="95"/>
                    <a:pt x="72" y="79"/>
                    <a:pt x="60" y="88"/>
                  </a:cubicBezTo>
                  <a:cubicBezTo>
                    <a:pt x="60" y="88"/>
                    <a:pt x="54" y="91"/>
                    <a:pt x="58" y="97"/>
                  </a:cubicBezTo>
                  <a:cubicBezTo>
                    <a:pt x="58" y="97"/>
                    <a:pt x="48" y="97"/>
                    <a:pt x="57" y="112"/>
                  </a:cubicBezTo>
                  <a:cubicBezTo>
                    <a:pt x="57" y="112"/>
                    <a:pt x="57" y="112"/>
                    <a:pt x="57" y="112"/>
                  </a:cubicBezTo>
                  <a:cubicBezTo>
                    <a:pt x="57" y="112"/>
                    <a:pt x="45" y="156"/>
                    <a:pt x="31" y="181"/>
                  </a:cubicBezTo>
                  <a:cubicBezTo>
                    <a:pt x="31" y="181"/>
                    <a:pt x="25" y="194"/>
                    <a:pt x="22" y="187"/>
                  </a:cubicBezTo>
                  <a:cubicBezTo>
                    <a:pt x="22" y="187"/>
                    <a:pt x="17" y="177"/>
                    <a:pt x="25" y="149"/>
                  </a:cubicBezTo>
                  <a:cubicBezTo>
                    <a:pt x="25" y="149"/>
                    <a:pt x="51" y="59"/>
                    <a:pt x="110" y="40"/>
                  </a:cubicBezTo>
                  <a:cubicBezTo>
                    <a:pt x="110" y="40"/>
                    <a:pt x="133" y="31"/>
                    <a:pt x="122" y="49"/>
                  </a:cubicBezTo>
                  <a:cubicBezTo>
                    <a:pt x="122" y="49"/>
                    <a:pt x="95" y="93"/>
                    <a:pt x="69"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82" name="Freeform 70"/>
            <p:cNvSpPr>
              <a:spLocks noEditPoints="1"/>
            </p:cNvSpPr>
            <p:nvPr userDrawn="1"/>
          </p:nvSpPr>
          <p:spPr bwMode="auto">
            <a:xfrm>
              <a:off x="-10629900" y="544512"/>
              <a:ext cx="1863725" cy="542925"/>
            </a:xfrm>
            <a:custGeom>
              <a:avLst/>
              <a:gdLst>
                <a:gd name="T0" fmla="*/ 2147483647 w 587"/>
                <a:gd name="T1" fmla="*/ 2147483647 h 171"/>
                <a:gd name="T2" fmla="*/ 2147483647 w 587"/>
                <a:gd name="T3" fmla="*/ 2147483647 h 171"/>
                <a:gd name="T4" fmla="*/ 2147483647 w 587"/>
                <a:gd name="T5" fmla="*/ 2147483647 h 171"/>
                <a:gd name="T6" fmla="*/ 2147483647 w 587"/>
                <a:gd name="T7" fmla="*/ 2147483647 h 171"/>
                <a:gd name="T8" fmla="*/ 2147483647 w 587"/>
                <a:gd name="T9" fmla="*/ 2147483647 h 171"/>
                <a:gd name="T10" fmla="*/ 2147483647 w 587"/>
                <a:gd name="T11" fmla="*/ 2147483647 h 171"/>
                <a:gd name="T12" fmla="*/ 2147483647 w 587"/>
                <a:gd name="T13" fmla="*/ 2147483647 h 171"/>
                <a:gd name="T14" fmla="*/ 2147483647 w 587"/>
                <a:gd name="T15" fmla="*/ 2147483647 h 171"/>
                <a:gd name="T16" fmla="*/ 2147483647 w 587"/>
                <a:gd name="T17" fmla="*/ 2147483647 h 171"/>
                <a:gd name="T18" fmla="*/ 2147483647 w 587"/>
                <a:gd name="T19" fmla="*/ 2147483647 h 171"/>
                <a:gd name="T20" fmla="*/ 2147483647 w 587"/>
                <a:gd name="T21" fmla="*/ 2147483647 h 171"/>
                <a:gd name="T22" fmla="*/ 2147483647 w 587"/>
                <a:gd name="T23" fmla="*/ 2147483647 h 171"/>
                <a:gd name="T24" fmla="*/ 2147483647 w 587"/>
                <a:gd name="T25" fmla="*/ 2147483647 h 171"/>
                <a:gd name="T26" fmla="*/ 2147483647 w 587"/>
                <a:gd name="T27" fmla="*/ 2147483647 h 171"/>
                <a:gd name="T28" fmla="*/ 2147483647 w 587"/>
                <a:gd name="T29" fmla="*/ 2147483647 h 171"/>
                <a:gd name="T30" fmla="*/ 2147483647 w 587"/>
                <a:gd name="T31" fmla="*/ 2147483647 h 171"/>
                <a:gd name="T32" fmla="*/ 2147483647 w 587"/>
                <a:gd name="T33" fmla="*/ 2147483647 h 171"/>
                <a:gd name="T34" fmla="*/ 2147483647 w 587"/>
                <a:gd name="T35" fmla="*/ 2147483647 h 171"/>
                <a:gd name="T36" fmla="*/ 2147483647 w 587"/>
                <a:gd name="T37" fmla="*/ 2147483647 h 171"/>
                <a:gd name="T38" fmla="*/ 2147483647 w 587"/>
                <a:gd name="T39" fmla="*/ 2147483647 h 171"/>
                <a:gd name="T40" fmla="*/ 2147483647 w 587"/>
                <a:gd name="T41" fmla="*/ 2147483647 h 171"/>
                <a:gd name="T42" fmla="*/ 2147483647 w 587"/>
                <a:gd name="T43" fmla="*/ 2147483647 h 171"/>
                <a:gd name="T44" fmla="*/ 2147483647 w 587"/>
                <a:gd name="T45" fmla="*/ 2147483647 h 171"/>
                <a:gd name="T46" fmla="*/ 2147483647 w 587"/>
                <a:gd name="T47" fmla="*/ 2147483647 h 171"/>
                <a:gd name="T48" fmla="*/ 2147483647 w 587"/>
                <a:gd name="T49" fmla="*/ 2147483647 h 171"/>
                <a:gd name="T50" fmla="*/ 2147483647 w 587"/>
                <a:gd name="T51" fmla="*/ 2147483647 h 171"/>
                <a:gd name="T52" fmla="*/ 2147483647 w 587"/>
                <a:gd name="T53" fmla="*/ 2147483647 h 171"/>
                <a:gd name="T54" fmla="*/ 2147483647 w 587"/>
                <a:gd name="T55" fmla="*/ 2147483647 h 171"/>
                <a:gd name="T56" fmla="*/ 2147483647 w 587"/>
                <a:gd name="T57" fmla="*/ 2147483647 h 171"/>
                <a:gd name="T58" fmla="*/ 2147483647 w 587"/>
                <a:gd name="T59" fmla="*/ 2147483647 h 171"/>
                <a:gd name="T60" fmla="*/ 2147483647 w 587"/>
                <a:gd name="T61" fmla="*/ 2147483647 h 171"/>
                <a:gd name="T62" fmla="*/ 2147483647 w 587"/>
                <a:gd name="T63" fmla="*/ 2147483647 h 171"/>
                <a:gd name="T64" fmla="*/ 2147483647 w 587"/>
                <a:gd name="T65" fmla="*/ 2147483647 h 171"/>
                <a:gd name="T66" fmla="*/ 2147483647 w 587"/>
                <a:gd name="T67" fmla="*/ 2147483647 h 171"/>
                <a:gd name="T68" fmla="*/ 2147483647 w 587"/>
                <a:gd name="T69" fmla="*/ 2147483647 h 171"/>
                <a:gd name="T70" fmla="*/ 2147483647 w 587"/>
                <a:gd name="T71" fmla="*/ 2147483647 h 171"/>
                <a:gd name="T72" fmla="*/ 2147483647 w 587"/>
                <a:gd name="T73" fmla="*/ 2147483647 h 171"/>
                <a:gd name="T74" fmla="*/ 2147483647 w 587"/>
                <a:gd name="T75" fmla="*/ 2147483647 h 171"/>
                <a:gd name="T76" fmla="*/ 2147483647 w 587"/>
                <a:gd name="T77" fmla="*/ 2147483647 h 171"/>
                <a:gd name="T78" fmla="*/ 2147483647 w 587"/>
                <a:gd name="T79" fmla="*/ 2147483647 h 171"/>
                <a:gd name="T80" fmla="*/ 2147483647 w 587"/>
                <a:gd name="T81" fmla="*/ 2147483647 h 171"/>
                <a:gd name="T82" fmla="*/ 2147483647 w 587"/>
                <a:gd name="T83" fmla="*/ 2147483647 h 171"/>
                <a:gd name="T84" fmla="*/ 2147483647 w 587"/>
                <a:gd name="T85" fmla="*/ 2147483647 h 171"/>
                <a:gd name="T86" fmla="*/ 2147483647 w 587"/>
                <a:gd name="T87" fmla="*/ 2147483647 h 171"/>
                <a:gd name="T88" fmla="*/ 2147483647 w 587"/>
                <a:gd name="T89" fmla="*/ 2147483647 h 171"/>
                <a:gd name="T90" fmla="*/ 2147483647 w 587"/>
                <a:gd name="T91" fmla="*/ 2147483647 h 171"/>
                <a:gd name="T92" fmla="*/ 2147483647 w 587"/>
                <a:gd name="T93" fmla="*/ 2147483647 h 171"/>
                <a:gd name="T94" fmla="*/ 2147483647 w 587"/>
                <a:gd name="T95" fmla="*/ 2147483647 h 171"/>
                <a:gd name="T96" fmla="*/ 2147483647 w 587"/>
                <a:gd name="T97" fmla="*/ 2147483647 h 171"/>
                <a:gd name="T98" fmla="*/ 2147483647 w 587"/>
                <a:gd name="T99" fmla="*/ 2147483647 h 171"/>
                <a:gd name="T100" fmla="*/ 2147483647 w 587"/>
                <a:gd name="T101" fmla="*/ 2147483647 h 171"/>
                <a:gd name="T102" fmla="*/ 2147483647 w 587"/>
                <a:gd name="T103" fmla="*/ 2147483647 h 171"/>
                <a:gd name="T104" fmla="*/ 2147483647 w 587"/>
                <a:gd name="T105" fmla="*/ 2147483647 h 171"/>
                <a:gd name="T106" fmla="*/ 2147483647 w 587"/>
                <a:gd name="T107" fmla="*/ 2147483647 h 171"/>
                <a:gd name="T108" fmla="*/ 2147483647 w 587"/>
                <a:gd name="T109" fmla="*/ 2147483647 h 171"/>
                <a:gd name="T110" fmla="*/ 2147483647 w 587"/>
                <a:gd name="T111" fmla="*/ 2147483647 h 17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 h="171">
                  <a:moveTo>
                    <a:pt x="518" y="69"/>
                  </a:moveTo>
                  <a:cubicBezTo>
                    <a:pt x="518" y="69"/>
                    <a:pt x="516" y="71"/>
                    <a:pt x="511" y="62"/>
                  </a:cubicBezTo>
                  <a:cubicBezTo>
                    <a:pt x="511" y="62"/>
                    <a:pt x="500" y="42"/>
                    <a:pt x="432" y="47"/>
                  </a:cubicBezTo>
                  <a:cubicBezTo>
                    <a:pt x="432" y="47"/>
                    <a:pt x="418" y="47"/>
                    <a:pt x="407" y="45"/>
                  </a:cubicBezTo>
                  <a:cubicBezTo>
                    <a:pt x="407" y="45"/>
                    <a:pt x="396" y="43"/>
                    <a:pt x="395" y="52"/>
                  </a:cubicBezTo>
                  <a:cubicBezTo>
                    <a:pt x="395" y="52"/>
                    <a:pt x="394" y="57"/>
                    <a:pt x="407" y="57"/>
                  </a:cubicBezTo>
                  <a:cubicBezTo>
                    <a:pt x="407" y="57"/>
                    <a:pt x="440" y="52"/>
                    <a:pt x="441" y="71"/>
                  </a:cubicBezTo>
                  <a:cubicBezTo>
                    <a:pt x="441" y="71"/>
                    <a:pt x="441" y="87"/>
                    <a:pt x="407" y="89"/>
                  </a:cubicBezTo>
                  <a:cubicBezTo>
                    <a:pt x="407" y="89"/>
                    <a:pt x="385" y="90"/>
                    <a:pt x="380" y="79"/>
                  </a:cubicBezTo>
                  <a:cubicBezTo>
                    <a:pt x="380" y="79"/>
                    <a:pt x="379" y="77"/>
                    <a:pt x="381" y="69"/>
                  </a:cubicBezTo>
                  <a:cubicBezTo>
                    <a:pt x="381" y="69"/>
                    <a:pt x="383" y="63"/>
                    <a:pt x="377" y="63"/>
                  </a:cubicBezTo>
                  <a:cubicBezTo>
                    <a:pt x="377" y="63"/>
                    <a:pt x="373" y="60"/>
                    <a:pt x="370" y="67"/>
                  </a:cubicBezTo>
                  <a:cubicBezTo>
                    <a:pt x="370" y="67"/>
                    <a:pt x="330" y="99"/>
                    <a:pt x="297" y="89"/>
                  </a:cubicBezTo>
                  <a:cubicBezTo>
                    <a:pt x="297" y="89"/>
                    <a:pt x="281" y="84"/>
                    <a:pt x="289" y="61"/>
                  </a:cubicBezTo>
                  <a:cubicBezTo>
                    <a:pt x="289" y="61"/>
                    <a:pt x="298" y="46"/>
                    <a:pt x="290" y="46"/>
                  </a:cubicBezTo>
                  <a:cubicBezTo>
                    <a:pt x="290" y="46"/>
                    <a:pt x="286" y="45"/>
                    <a:pt x="285" y="53"/>
                  </a:cubicBezTo>
                  <a:cubicBezTo>
                    <a:pt x="285" y="53"/>
                    <a:pt x="243" y="106"/>
                    <a:pt x="201" y="107"/>
                  </a:cubicBezTo>
                  <a:cubicBezTo>
                    <a:pt x="201" y="107"/>
                    <a:pt x="177" y="110"/>
                    <a:pt x="199" y="66"/>
                  </a:cubicBezTo>
                  <a:cubicBezTo>
                    <a:pt x="199" y="66"/>
                    <a:pt x="212" y="43"/>
                    <a:pt x="232" y="31"/>
                  </a:cubicBezTo>
                  <a:cubicBezTo>
                    <a:pt x="232" y="31"/>
                    <a:pt x="278" y="7"/>
                    <a:pt x="279" y="6"/>
                  </a:cubicBezTo>
                  <a:cubicBezTo>
                    <a:pt x="280" y="5"/>
                    <a:pt x="283" y="4"/>
                    <a:pt x="281" y="2"/>
                  </a:cubicBezTo>
                  <a:cubicBezTo>
                    <a:pt x="281" y="2"/>
                    <a:pt x="281" y="2"/>
                    <a:pt x="281" y="2"/>
                  </a:cubicBezTo>
                  <a:cubicBezTo>
                    <a:pt x="281" y="2"/>
                    <a:pt x="277" y="0"/>
                    <a:pt x="272" y="2"/>
                  </a:cubicBezTo>
                  <a:cubicBezTo>
                    <a:pt x="233" y="21"/>
                    <a:pt x="233" y="21"/>
                    <a:pt x="233" y="21"/>
                  </a:cubicBezTo>
                  <a:cubicBezTo>
                    <a:pt x="233" y="21"/>
                    <a:pt x="238" y="4"/>
                    <a:pt x="227" y="9"/>
                  </a:cubicBezTo>
                  <a:cubicBezTo>
                    <a:pt x="227" y="9"/>
                    <a:pt x="212" y="22"/>
                    <a:pt x="195" y="55"/>
                  </a:cubicBezTo>
                  <a:cubicBezTo>
                    <a:pt x="195" y="55"/>
                    <a:pt x="131" y="120"/>
                    <a:pt x="100" y="116"/>
                  </a:cubicBezTo>
                  <a:cubicBezTo>
                    <a:pt x="100" y="116"/>
                    <a:pt x="80" y="117"/>
                    <a:pt x="88" y="83"/>
                  </a:cubicBezTo>
                  <a:cubicBezTo>
                    <a:pt x="88" y="83"/>
                    <a:pt x="89" y="80"/>
                    <a:pt x="83" y="79"/>
                  </a:cubicBezTo>
                  <a:cubicBezTo>
                    <a:pt x="83" y="79"/>
                    <a:pt x="79" y="77"/>
                    <a:pt x="73" y="86"/>
                  </a:cubicBezTo>
                  <a:cubicBezTo>
                    <a:pt x="73" y="86"/>
                    <a:pt x="69" y="94"/>
                    <a:pt x="58" y="101"/>
                  </a:cubicBezTo>
                  <a:cubicBezTo>
                    <a:pt x="58" y="101"/>
                    <a:pt x="77" y="79"/>
                    <a:pt x="62" y="65"/>
                  </a:cubicBezTo>
                  <a:cubicBezTo>
                    <a:pt x="62" y="65"/>
                    <a:pt x="44" y="49"/>
                    <a:pt x="17" y="87"/>
                  </a:cubicBezTo>
                  <a:cubicBezTo>
                    <a:pt x="17" y="87"/>
                    <a:pt x="0" y="113"/>
                    <a:pt x="14" y="123"/>
                  </a:cubicBezTo>
                  <a:cubicBezTo>
                    <a:pt x="14" y="123"/>
                    <a:pt x="29" y="136"/>
                    <a:pt x="79" y="91"/>
                  </a:cubicBezTo>
                  <a:cubicBezTo>
                    <a:pt x="81" y="90"/>
                    <a:pt x="81" y="90"/>
                    <a:pt x="81" y="90"/>
                  </a:cubicBezTo>
                  <a:cubicBezTo>
                    <a:pt x="81" y="90"/>
                    <a:pt x="66" y="139"/>
                    <a:pt x="119" y="122"/>
                  </a:cubicBezTo>
                  <a:cubicBezTo>
                    <a:pt x="119" y="122"/>
                    <a:pt x="152" y="109"/>
                    <a:pt x="184" y="77"/>
                  </a:cubicBezTo>
                  <a:cubicBezTo>
                    <a:pt x="184" y="77"/>
                    <a:pt x="157" y="171"/>
                    <a:pt x="277" y="72"/>
                  </a:cubicBezTo>
                  <a:cubicBezTo>
                    <a:pt x="277" y="72"/>
                    <a:pt x="270" y="111"/>
                    <a:pt x="332" y="97"/>
                  </a:cubicBezTo>
                  <a:cubicBezTo>
                    <a:pt x="332" y="97"/>
                    <a:pt x="355" y="90"/>
                    <a:pt x="371" y="78"/>
                  </a:cubicBezTo>
                  <a:cubicBezTo>
                    <a:pt x="371" y="78"/>
                    <a:pt x="372" y="101"/>
                    <a:pt x="412" y="99"/>
                  </a:cubicBezTo>
                  <a:cubicBezTo>
                    <a:pt x="412" y="99"/>
                    <a:pt x="435" y="99"/>
                    <a:pt x="446" y="80"/>
                  </a:cubicBezTo>
                  <a:cubicBezTo>
                    <a:pt x="446" y="80"/>
                    <a:pt x="454" y="64"/>
                    <a:pt x="437" y="56"/>
                  </a:cubicBezTo>
                  <a:cubicBezTo>
                    <a:pt x="437" y="56"/>
                    <a:pt x="515" y="54"/>
                    <a:pt x="506" y="77"/>
                  </a:cubicBezTo>
                  <a:cubicBezTo>
                    <a:pt x="506" y="77"/>
                    <a:pt x="490" y="100"/>
                    <a:pt x="502" y="98"/>
                  </a:cubicBezTo>
                  <a:cubicBezTo>
                    <a:pt x="502" y="98"/>
                    <a:pt x="508" y="98"/>
                    <a:pt x="519" y="77"/>
                  </a:cubicBezTo>
                  <a:cubicBezTo>
                    <a:pt x="519" y="77"/>
                    <a:pt x="545" y="46"/>
                    <a:pt x="564" y="59"/>
                  </a:cubicBezTo>
                  <a:cubicBezTo>
                    <a:pt x="564" y="59"/>
                    <a:pt x="572" y="67"/>
                    <a:pt x="560" y="84"/>
                  </a:cubicBezTo>
                  <a:cubicBezTo>
                    <a:pt x="560" y="84"/>
                    <a:pt x="547" y="103"/>
                    <a:pt x="556" y="98"/>
                  </a:cubicBezTo>
                  <a:cubicBezTo>
                    <a:pt x="556" y="98"/>
                    <a:pt x="587" y="67"/>
                    <a:pt x="573" y="51"/>
                  </a:cubicBezTo>
                  <a:cubicBezTo>
                    <a:pt x="573" y="51"/>
                    <a:pt x="558" y="32"/>
                    <a:pt x="518" y="69"/>
                  </a:cubicBezTo>
                  <a:moveTo>
                    <a:pt x="20" y="105"/>
                  </a:moveTo>
                  <a:cubicBezTo>
                    <a:pt x="20" y="105"/>
                    <a:pt x="18" y="88"/>
                    <a:pt x="45" y="73"/>
                  </a:cubicBezTo>
                  <a:cubicBezTo>
                    <a:pt x="45" y="73"/>
                    <a:pt x="77" y="60"/>
                    <a:pt x="49" y="105"/>
                  </a:cubicBezTo>
                  <a:cubicBezTo>
                    <a:pt x="49" y="105"/>
                    <a:pt x="22" y="125"/>
                    <a:pt x="20"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83" name="Freeform 71"/>
            <p:cNvSpPr>
              <a:spLocks noEditPoints="1"/>
            </p:cNvSpPr>
            <p:nvPr userDrawn="1"/>
          </p:nvSpPr>
          <p:spPr bwMode="auto">
            <a:xfrm>
              <a:off x="-8772525" y="373062"/>
              <a:ext cx="1736725" cy="1058863"/>
            </a:xfrm>
            <a:custGeom>
              <a:avLst/>
              <a:gdLst>
                <a:gd name="T0" fmla="*/ 2147483647 w 547"/>
                <a:gd name="T1" fmla="*/ 2147483647 h 334"/>
                <a:gd name="T2" fmla="*/ 2147483647 w 547"/>
                <a:gd name="T3" fmla="*/ 2147483647 h 334"/>
                <a:gd name="T4" fmla="*/ 2147483647 w 547"/>
                <a:gd name="T5" fmla="*/ 2147483647 h 334"/>
                <a:gd name="T6" fmla="*/ 2147483647 w 547"/>
                <a:gd name="T7" fmla="*/ 2147483647 h 334"/>
                <a:gd name="T8" fmla="*/ 2147483647 w 547"/>
                <a:gd name="T9" fmla="*/ 2147483647 h 334"/>
                <a:gd name="T10" fmla="*/ 2147483647 w 547"/>
                <a:gd name="T11" fmla="*/ 2147483647 h 334"/>
                <a:gd name="T12" fmla="*/ 2147483647 w 547"/>
                <a:gd name="T13" fmla="*/ 2147483647 h 334"/>
                <a:gd name="T14" fmla="*/ 2147483647 w 547"/>
                <a:gd name="T15" fmla="*/ 2147483647 h 334"/>
                <a:gd name="T16" fmla="*/ 2147483647 w 547"/>
                <a:gd name="T17" fmla="*/ 2147483647 h 334"/>
                <a:gd name="T18" fmla="*/ 2147483647 w 547"/>
                <a:gd name="T19" fmla="*/ 2147483647 h 334"/>
                <a:gd name="T20" fmla="*/ 2147483647 w 547"/>
                <a:gd name="T21" fmla="*/ 2147483647 h 334"/>
                <a:gd name="T22" fmla="*/ 2147483647 w 547"/>
                <a:gd name="T23" fmla="*/ 2147483647 h 334"/>
                <a:gd name="T24" fmla="*/ 2147483647 w 547"/>
                <a:gd name="T25" fmla="*/ 2147483647 h 334"/>
                <a:gd name="T26" fmla="*/ 2147483647 w 547"/>
                <a:gd name="T27" fmla="*/ 2147483647 h 334"/>
                <a:gd name="T28" fmla="*/ 2147483647 w 547"/>
                <a:gd name="T29" fmla="*/ 2147483647 h 334"/>
                <a:gd name="T30" fmla="*/ 2147483647 w 547"/>
                <a:gd name="T31" fmla="*/ 2147483647 h 334"/>
                <a:gd name="T32" fmla="*/ 2147483647 w 547"/>
                <a:gd name="T33" fmla="*/ 2147483647 h 334"/>
                <a:gd name="T34" fmla="*/ 2147483647 w 547"/>
                <a:gd name="T35" fmla="*/ 2147483647 h 334"/>
                <a:gd name="T36" fmla="*/ 2147483647 w 547"/>
                <a:gd name="T37" fmla="*/ 2147483647 h 334"/>
                <a:gd name="T38" fmla="*/ 2147483647 w 547"/>
                <a:gd name="T39" fmla="*/ 2147483647 h 334"/>
                <a:gd name="T40" fmla="*/ 2147483647 w 547"/>
                <a:gd name="T41" fmla="*/ 2147483647 h 334"/>
                <a:gd name="T42" fmla="*/ 2147483647 w 547"/>
                <a:gd name="T43" fmla="*/ 2147483647 h 334"/>
                <a:gd name="T44" fmla="*/ 2147483647 w 547"/>
                <a:gd name="T45" fmla="*/ 2147483647 h 334"/>
                <a:gd name="T46" fmla="*/ 2147483647 w 547"/>
                <a:gd name="T47" fmla="*/ 2147483647 h 334"/>
                <a:gd name="T48" fmla="*/ 2147483647 w 547"/>
                <a:gd name="T49" fmla="*/ 2147483647 h 334"/>
                <a:gd name="T50" fmla="*/ 2147483647 w 547"/>
                <a:gd name="T51" fmla="*/ 2147483647 h 334"/>
                <a:gd name="T52" fmla="*/ 2147483647 w 547"/>
                <a:gd name="T53" fmla="*/ 2147483647 h 334"/>
                <a:gd name="T54" fmla="*/ 2147483647 w 547"/>
                <a:gd name="T55" fmla="*/ 2147483647 h 334"/>
                <a:gd name="T56" fmla="*/ 2147483647 w 547"/>
                <a:gd name="T57" fmla="*/ 2147483647 h 334"/>
                <a:gd name="T58" fmla="*/ 2147483647 w 547"/>
                <a:gd name="T59" fmla="*/ 2147483647 h 334"/>
                <a:gd name="T60" fmla="*/ 2147483647 w 547"/>
                <a:gd name="T61" fmla="*/ 2147483647 h 334"/>
                <a:gd name="T62" fmla="*/ 2147483647 w 547"/>
                <a:gd name="T63" fmla="*/ 2147483647 h 334"/>
                <a:gd name="T64" fmla="*/ 2147483647 w 547"/>
                <a:gd name="T65" fmla="*/ 2147483647 h 334"/>
                <a:gd name="T66" fmla="*/ 2147483647 w 547"/>
                <a:gd name="T67" fmla="*/ 2147483647 h 334"/>
                <a:gd name="T68" fmla="*/ 2147483647 w 547"/>
                <a:gd name="T69" fmla="*/ 2147483647 h 334"/>
                <a:gd name="T70" fmla="*/ 2147483647 w 547"/>
                <a:gd name="T71" fmla="*/ 2147483647 h 334"/>
                <a:gd name="T72" fmla="*/ 2147483647 w 547"/>
                <a:gd name="T73" fmla="*/ 2147483647 h 334"/>
                <a:gd name="T74" fmla="*/ 2147483647 w 547"/>
                <a:gd name="T75" fmla="*/ 2147483647 h 334"/>
                <a:gd name="T76" fmla="*/ 2147483647 w 547"/>
                <a:gd name="T77" fmla="*/ 2147483647 h 334"/>
                <a:gd name="T78" fmla="*/ 2147483647 w 547"/>
                <a:gd name="T79" fmla="*/ 2147483647 h 334"/>
                <a:gd name="T80" fmla="*/ 2147483647 w 547"/>
                <a:gd name="T81" fmla="*/ 2147483647 h 334"/>
                <a:gd name="T82" fmla="*/ 2147483647 w 547"/>
                <a:gd name="T83" fmla="*/ 2147483647 h 334"/>
                <a:gd name="T84" fmla="*/ 2147483647 w 547"/>
                <a:gd name="T85" fmla="*/ 2147483647 h 334"/>
                <a:gd name="T86" fmla="*/ 2147483647 w 547"/>
                <a:gd name="T87" fmla="*/ 2147483647 h 334"/>
                <a:gd name="T88" fmla="*/ 2147483647 w 547"/>
                <a:gd name="T89" fmla="*/ 2147483647 h 334"/>
                <a:gd name="T90" fmla="*/ 2147483647 w 547"/>
                <a:gd name="T91" fmla="*/ 2147483647 h 334"/>
                <a:gd name="T92" fmla="*/ 2147483647 w 547"/>
                <a:gd name="T93" fmla="*/ 2147483647 h 334"/>
                <a:gd name="T94" fmla="*/ 2147483647 w 547"/>
                <a:gd name="T95" fmla="*/ 2147483647 h 334"/>
                <a:gd name="T96" fmla="*/ 2147483647 w 547"/>
                <a:gd name="T97" fmla="*/ 2147483647 h 334"/>
                <a:gd name="T98" fmla="*/ 2147483647 w 547"/>
                <a:gd name="T99" fmla="*/ 2147483647 h 334"/>
                <a:gd name="T100" fmla="*/ 2147483647 w 547"/>
                <a:gd name="T101" fmla="*/ 2147483647 h 334"/>
                <a:gd name="T102" fmla="*/ 2147483647 w 547"/>
                <a:gd name="T103" fmla="*/ 2147483647 h 334"/>
                <a:gd name="T104" fmla="*/ 2147483647 w 547"/>
                <a:gd name="T105" fmla="*/ 2147483647 h 334"/>
                <a:gd name="T106" fmla="*/ 2147483647 w 547"/>
                <a:gd name="T107" fmla="*/ 2147483647 h 334"/>
                <a:gd name="T108" fmla="*/ 2147483647 w 547"/>
                <a:gd name="T109" fmla="*/ 2147483647 h 334"/>
                <a:gd name="T110" fmla="*/ 2147483647 w 547"/>
                <a:gd name="T111" fmla="*/ 2147483647 h 334"/>
                <a:gd name="T112" fmla="*/ 2147483647 w 547"/>
                <a:gd name="T113" fmla="*/ 2147483647 h 334"/>
                <a:gd name="T114" fmla="*/ 2147483647 w 547"/>
                <a:gd name="T115" fmla="*/ 2147483647 h 334"/>
                <a:gd name="T116" fmla="*/ 2147483647 w 547"/>
                <a:gd name="T117" fmla="*/ 2147483647 h 334"/>
                <a:gd name="T118" fmla="*/ 2147483647 w 547"/>
                <a:gd name="T119" fmla="*/ 2147483647 h 334"/>
                <a:gd name="T120" fmla="*/ 2147483647 w 547"/>
                <a:gd name="T121" fmla="*/ 2147483647 h 334"/>
                <a:gd name="T122" fmla="*/ 2147483647 w 547"/>
                <a:gd name="T123" fmla="*/ 2147483647 h 3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47" h="334">
                  <a:moveTo>
                    <a:pt x="530" y="96"/>
                  </a:moveTo>
                  <a:cubicBezTo>
                    <a:pt x="492" y="54"/>
                    <a:pt x="435" y="85"/>
                    <a:pt x="435" y="85"/>
                  </a:cubicBezTo>
                  <a:cubicBezTo>
                    <a:pt x="427" y="83"/>
                    <a:pt x="425" y="88"/>
                    <a:pt x="425" y="88"/>
                  </a:cubicBezTo>
                  <a:cubicBezTo>
                    <a:pt x="393" y="114"/>
                    <a:pt x="359" y="121"/>
                    <a:pt x="359" y="121"/>
                  </a:cubicBezTo>
                  <a:cubicBezTo>
                    <a:pt x="328" y="127"/>
                    <a:pt x="333" y="102"/>
                    <a:pt x="333" y="102"/>
                  </a:cubicBezTo>
                  <a:cubicBezTo>
                    <a:pt x="333" y="89"/>
                    <a:pt x="324" y="99"/>
                    <a:pt x="324" y="99"/>
                  </a:cubicBezTo>
                  <a:cubicBezTo>
                    <a:pt x="318" y="107"/>
                    <a:pt x="298" y="118"/>
                    <a:pt x="298" y="118"/>
                  </a:cubicBezTo>
                  <a:cubicBezTo>
                    <a:pt x="257" y="139"/>
                    <a:pt x="245" y="113"/>
                    <a:pt x="245" y="113"/>
                  </a:cubicBezTo>
                  <a:cubicBezTo>
                    <a:pt x="237" y="94"/>
                    <a:pt x="237" y="94"/>
                    <a:pt x="237" y="94"/>
                  </a:cubicBezTo>
                  <a:cubicBezTo>
                    <a:pt x="228" y="71"/>
                    <a:pt x="195" y="120"/>
                    <a:pt x="195" y="120"/>
                  </a:cubicBezTo>
                  <a:cubicBezTo>
                    <a:pt x="185" y="137"/>
                    <a:pt x="183" y="135"/>
                    <a:pt x="183" y="135"/>
                  </a:cubicBezTo>
                  <a:cubicBezTo>
                    <a:pt x="190" y="110"/>
                    <a:pt x="218" y="68"/>
                    <a:pt x="218" y="68"/>
                  </a:cubicBezTo>
                  <a:cubicBezTo>
                    <a:pt x="239" y="31"/>
                    <a:pt x="233" y="12"/>
                    <a:pt x="233" y="12"/>
                  </a:cubicBezTo>
                  <a:cubicBezTo>
                    <a:pt x="228" y="0"/>
                    <a:pt x="223" y="16"/>
                    <a:pt x="223" y="16"/>
                  </a:cubicBezTo>
                  <a:cubicBezTo>
                    <a:pt x="221" y="29"/>
                    <a:pt x="214" y="46"/>
                    <a:pt x="214" y="46"/>
                  </a:cubicBezTo>
                  <a:cubicBezTo>
                    <a:pt x="204" y="73"/>
                    <a:pt x="194" y="86"/>
                    <a:pt x="194" y="86"/>
                  </a:cubicBezTo>
                  <a:cubicBezTo>
                    <a:pt x="147" y="117"/>
                    <a:pt x="116" y="124"/>
                    <a:pt x="97" y="124"/>
                  </a:cubicBezTo>
                  <a:cubicBezTo>
                    <a:pt x="100" y="109"/>
                    <a:pt x="99" y="96"/>
                    <a:pt x="99" y="96"/>
                  </a:cubicBezTo>
                  <a:cubicBezTo>
                    <a:pt x="96" y="67"/>
                    <a:pt x="73" y="72"/>
                    <a:pt x="73" y="72"/>
                  </a:cubicBezTo>
                  <a:cubicBezTo>
                    <a:pt x="35" y="77"/>
                    <a:pt x="10" y="129"/>
                    <a:pt x="10" y="129"/>
                  </a:cubicBezTo>
                  <a:cubicBezTo>
                    <a:pt x="0" y="154"/>
                    <a:pt x="15" y="152"/>
                    <a:pt x="15" y="152"/>
                  </a:cubicBezTo>
                  <a:cubicBezTo>
                    <a:pt x="25" y="149"/>
                    <a:pt x="17" y="144"/>
                    <a:pt x="17" y="144"/>
                  </a:cubicBezTo>
                  <a:cubicBezTo>
                    <a:pt x="17" y="130"/>
                    <a:pt x="34" y="110"/>
                    <a:pt x="34" y="110"/>
                  </a:cubicBezTo>
                  <a:cubicBezTo>
                    <a:pt x="72" y="70"/>
                    <a:pt x="81" y="83"/>
                    <a:pt x="81" y="83"/>
                  </a:cubicBezTo>
                  <a:cubicBezTo>
                    <a:pt x="80" y="83"/>
                    <a:pt x="92" y="89"/>
                    <a:pt x="88" y="114"/>
                  </a:cubicBezTo>
                  <a:cubicBezTo>
                    <a:pt x="88" y="118"/>
                    <a:pt x="87" y="121"/>
                    <a:pt x="87" y="124"/>
                  </a:cubicBezTo>
                  <a:cubicBezTo>
                    <a:pt x="79" y="123"/>
                    <a:pt x="75" y="121"/>
                    <a:pt x="75" y="121"/>
                  </a:cubicBezTo>
                  <a:cubicBezTo>
                    <a:pt x="69" y="115"/>
                    <a:pt x="67" y="117"/>
                    <a:pt x="67" y="117"/>
                  </a:cubicBezTo>
                  <a:cubicBezTo>
                    <a:pt x="50" y="123"/>
                    <a:pt x="65" y="150"/>
                    <a:pt x="65" y="150"/>
                  </a:cubicBezTo>
                  <a:cubicBezTo>
                    <a:pt x="77" y="167"/>
                    <a:pt x="89" y="146"/>
                    <a:pt x="89" y="146"/>
                  </a:cubicBezTo>
                  <a:cubicBezTo>
                    <a:pt x="91" y="142"/>
                    <a:pt x="93" y="139"/>
                    <a:pt x="94" y="135"/>
                  </a:cubicBezTo>
                  <a:cubicBezTo>
                    <a:pt x="135" y="134"/>
                    <a:pt x="186" y="103"/>
                    <a:pt x="186" y="103"/>
                  </a:cubicBezTo>
                  <a:cubicBezTo>
                    <a:pt x="185" y="112"/>
                    <a:pt x="177" y="126"/>
                    <a:pt x="177" y="126"/>
                  </a:cubicBezTo>
                  <a:cubicBezTo>
                    <a:pt x="161" y="155"/>
                    <a:pt x="166" y="154"/>
                    <a:pt x="166" y="154"/>
                  </a:cubicBezTo>
                  <a:cubicBezTo>
                    <a:pt x="171" y="165"/>
                    <a:pt x="180" y="149"/>
                    <a:pt x="180" y="149"/>
                  </a:cubicBezTo>
                  <a:cubicBezTo>
                    <a:pt x="230" y="82"/>
                    <a:pt x="230" y="100"/>
                    <a:pt x="230" y="100"/>
                  </a:cubicBezTo>
                  <a:cubicBezTo>
                    <a:pt x="233" y="109"/>
                    <a:pt x="233" y="109"/>
                    <a:pt x="233" y="109"/>
                  </a:cubicBezTo>
                  <a:cubicBezTo>
                    <a:pt x="257" y="165"/>
                    <a:pt x="321" y="111"/>
                    <a:pt x="321" y="111"/>
                  </a:cubicBezTo>
                  <a:cubicBezTo>
                    <a:pt x="337" y="152"/>
                    <a:pt x="393" y="117"/>
                    <a:pt x="393" y="117"/>
                  </a:cubicBezTo>
                  <a:cubicBezTo>
                    <a:pt x="332" y="198"/>
                    <a:pt x="323" y="285"/>
                    <a:pt x="323" y="285"/>
                  </a:cubicBezTo>
                  <a:cubicBezTo>
                    <a:pt x="319" y="317"/>
                    <a:pt x="333" y="321"/>
                    <a:pt x="333" y="321"/>
                  </a:cubicBezTo>
                  <a:cubicBezTo>
                    <a:pt x="368" y="334"/>
                    <a:pt x="391" y="235"/>
                    <a:pt x="391" y="235"/>
                  </a:cubicBezTo>
                  <a:cubicBezTo>
                    <a:pt x="424" y="121"/>
                    <a:pt x="424" y="121"/>
                    <a:pt x="424" y="121"/>
                  </a:cubicBezTo>
                  <a:cubicBezTo>
                    <a:pt x="429" y="100"/>
                    <a:pt x="432" y="100"/>
                    <a:pt x="432" y="100"/>
                  </a:cubicBezTo>
                  <a:cubicBezTo>
                    <a:pt x="434" y="97"/>
                    <a:pt x="435" y="96"/>
                    <a:pt x="435" y="96"/>
                  </a:cubicBezTo>
                  <a:cubicBezTo>
                    <a:pt x="437" y="94"/>
                    <a:pt x="438" y="94"/>
                    <a:pt x="438" y="94"/>
                  </a:cubicBezTo>
                  <a:cubicBezTo>
                    <a:pt x="485" y="70"/>
                    <a:pt x="510" y="92"/>
                    <a:pt x="510" y="92"/>
                  </a:cubicBezTo>
                  <a:cubicBezTo>
                    <a:pt x="540" y="114"/>
                    <a:pt x="524" y="134"/>
                    <a:pt x="524" y="134"/>
                  </a:cubicBezTo>
                  <a:cubicBezTo>
                    <a:pt x="496" y="163"/>
                    <a:pt x="461" y="149"/>
                    <a:pt x="461" y="149"/>
                  </a:cubicBezTo>
                  <a:cubicBezTo>
                    <a:pt x="447" y="142"/>
                    <a:pt x="448" y="146"/>
                    <a:pt x="448" y="146"/>
                  </a:cubicBezTo>
                  <a:cubicBezTo>
                    <a:pt x="467" y="163"/>
                    <a:pt x="494" y="160"/>
                    <a:pt x="494" y="160"/>
                  </a:cubicBezTo>
                  <a:cubicBezTo>
                    <a:pt x="518" y="158"/>
                    <a:pt x="534" y="137"/>
                    <a:pt x="534" y="137"/>
                  </a:cubicBezTo>
                  <a:cubicBezTo>
                    <a:pt x="547" y="117"/>
                    <a:pt x="530" y="96"/>
                    <a:pt x="530" y="96"/>
                  </a:cubicBezTo>
                  <a:moveTo>
                    <a:pt x="74" y="145"/>
                  </a:moveTo>
                  <a:cubicBezTo>
                    <a:pt x="70" y="142"/>
                    <a:pt x="68" y="130"/>
                    <a:pt x="68" y="130"/>
                  </a:cubicBezTo>
                  <a:cubicBezTo>
                    <a:pt x="73" y="133"/>
                    <a:pt x="79" y="134"/>
                    <a:pt x="85" y="135"/>
                  </a:cubicBezTo>
                  <a:cubicBezTo>
                    <a:pt x="80" y="154"/>
                    <a:pt x="74" y="145"/>
                    <a:pt x="74" y="145"/>
                  </a:cubicBezTo>
                  <a:moveTo>
                    <a:pt x="373" y="259"/>
                  </a:moveTo>
                  <a:cubicBezTo>
                    <a:pt x="359" y="304"/>
                    <a:pt x="345" y="310"/>
                    <a:pt x="345" y="310"/>
                  </a:cubicBezTo>
                  <a:cubicBezTo>
                    <a:pt x="317" y="318"/>
                    <a:pt x="343" y="234"/>
                    <a:pt x="343" y="234"/>
                  </a:cubicBezTo>
                  <a:cubicBezTo>
                    <a:pt x="372" y="140"/>
                    <a:pt x="417" y="109"/>
                    <a:pt x="417" y="109"/>
                  </a:cubicBezTo>
                  <a:cubicBezTo>
                    <a:pt x="421" y="107"/>
                    <a:pt x="373" y="259"/>
                    <a:pt x="373" y="25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84" name="Freeform 72"/>
            <p:cNvSpPr>
              <a:spLocks/>
            </p:cNvSpPr>
            <p:nvPr userDrawn="1"/>
          </p:nvSpPr>
          <p:spPr bwMode="auto">
            <a:xfrm>
              <a:off x="-11436350" y="941387"/>
              <a:ext cx="3708400" cy="165100"/>
            </a:xfrm>
            <a:custGeom>
              <a:avLst/>
              <a:gdLst>
                <a:gd name="T0" fmla="*/ 0 w 1168"/>
                <a:gd name="T1" fmla="*/ 2147483647 h 52"/>
                <a:gd name="T2" fmla="*/ 2147483647 w 1168"/>
                <a:gd name="T3" fmla="*/ 2147483647 h 52"/>
                <a:gd name="T4" fmla="*/ 2147483647 w 1168"/>
                <a:gd name="T5" fmla="*/ 2147483647 h 52"/>
                <a:gd name="T6" fmla="*/ 2147483647 w 1168"/>
                <a:gd name="T7" fmla="*/ 2147483647 h 52"/>
                <a:gd name="T8" fmla="*/ 2147483647 w 1168"/>
                <a:gd name="T9" fmla="*/ 2147483647 h 52"/>
                <a:gd name="T10" fmla="*/ 2147483647 w 1168"/>
                <a:gd name="T11" fmla="*/ 2147483647 h 52"/>
                <a:gd name="T12" fmla="*/ 0 w 1168"/>
                <a:gd name="T13" fmla="*/ 2147483647 h 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68" h="52">
                  <a:moveTo>
                    <a:pt x="0" y="46"/>
                  </a:moveTo>
                  <a:cubicBezTo>
                    <a:pt x="0" y="46"/>
                    <a:pt x="417" y="14"/>
                    <a:pt x="607" y="14"/>
                  </a:cubicBezTo>
                  <a:cubicBezTo>
                    <a:pt x="607" y="14"/>
                    <a:pt x="1089" y="0"/>
                    <a:pt x="1168" y="32"/>
                  </a:cubicBezTo>
                  <a:cubicBezTo>
                    <a:pt x="1164" y="40"/>
                    <a:pt x="1164" y="40"/>
                    <a:pt x="1164" y="40"/>
                  </a:cubicBezTo>
                  <a:cubicBezTo>
                    <a:pt x="1164" y="40"/>
                    <a:pt x="1059" y="16"/>
                    <a:pt x="756" y="18"/>
                  </a:cubicBezTo>
                  <a:cubicBezTo>
                    <a:pt x="756" y="18"/>
                    <a:pt x="183" y="28"/>
                    <a:pt x="12" y="52"/>
                  </a:cubicBez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85" name="Freeform 73"/>
            <p:cNvSpPr>
              <a:spLocks/>
            </p:cNvSpPr>
            <p:nvPr userDrawn="1"/>
          </p:nvSpPr>
          <p:spPr bwMode="auto">
            <a:xfrm>
              <a:off x="-7169150" y="455612"/>
              <a:ext cx="76200" cy="92075"/>
            </a:xfrm>
            <a:custGeom>
              <a:avLst/>
              <a:gdLst>
                <a:gd name="T0" fmla="*/ 2147483647 w 48"/>
                <a:gd name="T1" fmla="*/ 0 h 58"/>
                <a:gd name="T2" fmla="*/ 2147483647 w 48"/>
                <a:gd name="T3" fmla="*/ 2147483647 h 58"/>
                <a:gd name="T4" fmla="*/ 2147483647 w 48"/>
                <a:gd name="T5" fmla="*/ 2147483647 h 58"/>
                <a:gd name="T6" fmla="*/ 2147483647 w 48"/>
                <a:gd name="T7" fmla="*/ 2147483647 h 58"/>
                <a:gd name="T8" fmla="*/ 2147483647 w 48"/>
                <a:gd name="T9" fmla="*/ 2147483647 h 58"/>
                <a:gd name="T10" fmla="*/ 2147483647 w 48"/>
                <a:gd name="T11" fmla="*/ 2147483647 h 58"/>
                <a:gd name="T12" fmla="*/ 0 w 48"/>
                <a:gd name="T13" fmla="*/ 2147483647 h 58"/>
                <a:gd name="T14" fmla="*/ 0 w 48"/>
                <a:gd name="T15" fmla="*/ 0 h 58"/>
                <a:gd name="T16" fmla="*/ 2147483647 w 48"/>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8" h="58">
                  <a:moveTo>
                    <a:pt x="48" y="0"/>
                  </a:moveTo>
                  <a:lnTo>
                    <a:pt x="48" y="8"/>
                  </a:lnTo>
                  <a:lnTo>
                    <a:pt x="28" y="8"/>
                  </a:lnTo>
                  <a:lnTo>
                    <a:pt x="28" y="58"/>
                  </a:lnTo>
                  <a:lnTo>
                    <a:pt x="20" y="58"/>
                  </a:lnTo>
                  <a:lnTo>
                    <a:pt x="20" y="8"/>
                  </a:lnTo>
                  <a:lnTo>
                    <a:pt x="0"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86" name="Freeform 74"/>
            <p:cNvSpPr>
              <a:spLocks/>
            </p:cNvSpPr>
            <p:nvPr userDrawn="1"/>
          </p:nvSpPr>
          <p:spPr bwMode="auto">
            <a:xfrm>
              <a:off x="-7083425" y="455612"/>
              <a:ext cx="88900" cy="92075"/>
            </a:xfrm>
            <a:custGeom>
              <a:avLst/>
              <a:gdLst>
                <a:gd name="T0" fmla="*/ 2147483647 w 28"/>
                <a:gd name="T1" fmla="*/ 0 h 29"/>
                <a:gd name="T2" fmla="*/ 2147483647 w 28"/>
                <a:gd name="T3" fmla="*/ 2147483647 h 29"/>
                <a:gd name="T4" fmla="*/ 2147483647 w 28"/>
                <a:gd name="T5" fmla="*/ 2147483647 h 29"/>
                <a:gd name="T6" fmla="*/ 2147483647 w 28"/>
                <a:gd name="T7" fmla="*/ 2147483647 h 29"/>
                <a:gd name="T8" fmla="*/ 2147483647 w 28"/>
                <a:gd name="T9" fmla="*/ 2147483647 h 29"/>
                <a:gd name="T10" fmla="*/ 2147483647 w 28"/>
                <a:gd name="T11" fmla="*/ 2147483647 h 29"/>
                <a:gd name="T12" fmla="*/ 2147483647 w 28"/>
                <a:gd name="T13" fmla="*/ 2147483647 h 29"/>
                <a:gd name="T14" fmla="*/ 2147483647 w 28"/>
                <a:gd name="T15" fmla="*/ 2147483647 h 29"/>
                <a:gd name="T16" fmla="*/ 2147483647 w 28"/>
                <a:gd name="T17" fmla="*/ 2147483647 h 29"/>
                <a:gd name="T18" fmla="*/ 2147483647 w 28"/>
                <a:gd name="T19" fmla="*/ 2147483647 h 29"/>
                <a:gd name="T20" fmla="*/ 2147483647 w 28"/>
                <a:gd name="T21" fmla="*/ 2147483647 h 29"/>
                <a:gd name="T22" fmla="*/ 2147483647 w 28"/>
                <a:gd name="T23" fmla="*/ 2147483647 h 29"/>
                <a:gd name="T24" fmla="*/ 2147483647 w 28"/>
                <a:gd name="T25" fmla="*/ 2147483647 h 29"/>
                <a:gd name="T26" fmla="*/ 2147483647 w 28"/>
                <a:gd name="T27" fmla="*/ 2147483647 h 29"/>
                <a:gd name="T28" fmla="*/ 0 w 28"/>
                <a:gd name="T29" fmla="*/ 2147483647 h 29"/>
                <a:gd name="T30" fmla="*/ 0 w 28"/>
                <a:gd name="T31" fmla="*/ 0 h 29"/>
                <a:gd name="T32" fmla="*/ 2147483647 w 28"/>
                <a:gd name="T33" fmla="*/ 0 h 29"/>
                <a:gd name="T34" fmla="*/ 2147483647 w 28"/>
                <a:gd name="T35" fmla="*/ 2147483647 h 29"/>
                <a:gd name="T36" fmla="*/ 2147483647 w 28"/>
                <a:gd name="T37" fmla="*/ 2147483647 h 29"/>
                <a:gd name="T38" fmla="*/ 2147483647 w 28"/>
                <a:gd name="T39" fmla="*/ 2147483647 h 29"/>
                <a:gd name="T40" fmla="*/ 2147483647 w 28"/>
                <a:gd name="T41" fmla="*/ 2147483647 h 29"/>
                <a:gd name="T42" fmla="*/ 2147483647 w 28"/>
                <a:gd name="T43" fmla="*/ 0 h 29"/>
                <a:gd name="T44" fmla="*/ 2147483647 w 28"/>
                <a:gd name="T45" fmla="*/ 0 h 2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8" h="29">
                  <a:moveTo>
                    <a:pt x="28" y="0"/>
                  </a:moveTo>
                  <a:cubicBezTo>
                    <a:pt x="28" y="29"/>
                    <a:pt x="28" y="29"/>
                    <a:pt x="28" y="29"/>
                  </a:cubicBezTo>
                  <a:cubicBezTo>
                    <a:pt x="24" y="29"/>
                    <a:pt x="24" y="29"/>
                    <a:pt x="24" y="29"/>
                  </a:cubicBezTo>
                  <a:cubicBezTo>
                    <a:pt x="24" y="18"/>
                    <a:pt x="24" y="18"/>
                    <a:pt x="24" y="18"/>
                  </a:cubicBezTo>
                  <a:cubicBezTo>
                    <a:pt x="24" y="12"/>
                    <a:pt x="24" y="7"/>
                    <a:pt x="24" y="7"/>
                  </a:cubicBezTo>
                  <a:cubicBezTo>
                    <a:pt x="24" y="7"/>
                    <a:pt x="24" y="7"/>
                    <a:pt x="24" y="7"/>
                  </a:cubicBezTo>
                  <a:cubicBezTo>
                    <a:pt x="24" y="7"/>
                    <a:pt x="22" y="10"/>
                    <a:pt x="21" y="12"/>
                  </a:cubicBezTo>
                  <a:cubicBezTo>
                    <a:pt x="16" y="22"/>
                    <a:pt x="16" y="22"/>
                    <a:pt x="16" y="22"/>
                  </a:cubicBezTo>
                  <a:cubicBezTo>
                    <a:pt x="13" y="22"/>
                    <a:pt x="13" y="22"/>
                    <a:pt x="13" y="22"/>
                  </a:cubicBezTo>
                  <a:cubicBezTo>
                    <a:pt x="7" y="12"/>
                    <a:pt x="7" y="12"/>
                    <a:pt x="7" y="12"/>
                  </a:cubicBezTo>
                  <a:cubicBezTo>
                    <a:pt x="7" y="10"/>
                    <a:pt x="5" y="7"/>
                    <a:pt x="5" y="7"/>
                  </a:cubicBezTo>
                  <a:cubicBezTo>
                    <a:pt x="5" y="7"/>
                    <a:pt x="5" y="7"/>
                    <a:pt x="5" y="7"/>
                  </a:cubicBezTo>
                  <a:cubicBezTo>
                    <a:pt x="5" y="7"/>
                    <a:pt x="5" y="12"/>
                    <a:pt x="5" y="18"/>
                  </a:cubicBezTo>
                  <a:cubicBezTo>
                    <a:pt x="5" y="29"/>
                    <a:pt x="5" y="29"/>
                    <a:pt x="5" y="29"/>
                  </a:cubicBezTo>
                  <a:cubicBezTo>
                    <a:pt x="0" y="29"/>
                    <a:pt x="0" y="29"/>
                    <a:pt x="0" y="29"/>
                  </a:cubicBezTo>
                  <a:cubicBezTo>
                    <a:pt x="0" y="0"/>
                    <a:pt x="0" y="0"/>
                    <a:pt x="0" y="0"/>
                  </a:cubicBezTo>
                  <a:cubicBezTo>
                    <a:pt x="5" y="0"/>
                    <a:pt x="5" y="0"/>
                    <a:pt x="5" y="0"/>
                  </a:cubicBezTo>
                  <a:cubicBezTo>
                    <a:pt x="11" y="11"/>
                    <a:pt x="11" y="11"/>
                    <a:pt x="11" y="11"/>
                  </a:cubicBezTo>
                  <a:cubicBezTo>
                    <a:pt x="14" y="15"/>
                    <a:pt x="14" y="16"/>
                    <a:pt x="14" y="16"/>
                  </a:cubicBezTo>
                  <a:cubicBezTo>
                    <a:pt x="14" y="16"/>
                    <a:pt x="14" y="16"/>
                    <a:pt x="14" y="16"/>
                  </a:cubicBezTo>
                  <a:cubicBezTo>
                    <a:pt x="14" y="16"/>
                    <a:pt x="15" y="15"/>
                    <a:pt x="17" y="11"/>
                  </a:cubicBezTo>
                  <a:cubicBezTo>
                    <a:pt x="24" y="0"/>
                    <a:pt x="24" y="0"/>
                    <a:pt x="24" y="0"/>
                  </a:cubicBez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grpSp>
      <p:grpSp>
        <p:nvGrpSpPr>
          <p:cNvPr id="87" name="Group 83"/>
          <p:cNvGrpSpPr>
            <a:grpSpLocks/>
          </p:cNvGrpSpPr>
          <p:nvPr userDrawn="1"/>
        </p:nvGrpSpPr>
        <p:grpSpPr bwMode="auto">
          <a:xfrm>
            <a:off x="4711998" y="5855027"/>
            <a:ext cx="2859617" cy="438151"/>
            <a:chOff x="3533775" y="5853113"/>
            <a:chExt cx="2144713" cy="438150"/>
          </a:xfrm>
        </p:grpSpPr>
        <p:sp>
          <p:nvSpPr>
            <p:cNvPr id="88" name="Freeform 74"/>
            <p:cNvSpPr>
              <a:spLocks/>
            </p:cNvSpPr>
            <p:nvPr userDrawn="1"/>
          </p:nvSpPr>
          <p:spPr bwMode="auto">
            <a:xfrm>
              <a:off x="4043363" y="5999163"/>
              <a:ext cx="187325" cy="149225"/>
            </a:xfrm>
            <a:custGeom>
              <a:avLst/>
              <a:gdLst>
                <a:gd name="T0" fmla="*/ 2147483647 w 60"/>
                <a:gd name="T1" fmla="*/ 0 h 47"/>
                <a:gd name="T2" fmla="*/ 2147483647 w 60"/>
                <a:gd name="T3" fmla="*/ 2147483647 h 47"/>
                <a:gd name="T4" fmla="*/ 2147483647 w 60"/>
                <a:gd name="T5" fmla="*/ 2147483647 h 47"/>
                <a:gd name="T6" fmla="*/ 2147483647 w 60"/>
                <a:gd name="T7" fmla="*/ 2147483647 h 47"/>
                <a:gd name="T8" fmla="*/ 2147483647 w 60"/>
                <a:gd name="T9" fmla="*/ 2147483647 h 47"/>
                <a:gd name="T10" fmla="*/ 2147483647 w 60"/>
                <a:gd name="T11" fmla="*/ 2147483647 h 47"/>
                <a:gd name="T12" fmla="*/ 2147483647 w 60"/>
                <a:gd name="T13" fmla="*/ 2147483647 h 47"/>
                <a:gd name="T14" fmla="*/ 2147483647 w 60"/>
                <a:gd name="T15" fmla="*/ 2147483647 h 47"/>
                <a:gd name="T16" fmla="*/ 2147483647 w 60"/>
                <a:gd name="T17" fmla="*/ 2147483647 h 47"/>
                <a:gd name="T18" fmla="*/ 0 w 60"/>
                <a:gd name="T19" fmla="*/ 0 h 47"/>
                <a:gd name="T20" fmla="*/ 2147483647 w 60"/>
                <a:gd name="T21" fmla="*/ 0 h 47"/>
                <a:gd name="T22" fmla="*/ 2147483647 w 60"/>
                <a:gd name="T23" fmla="*/ 2147483647 h 47"/>
                <a:gd name="T24" fmla="*/ 2147483647 w 60"/>
                <a:gd name="T25" fmla="*/ 2147483647 h 47"/>
                <a:gd name="T26" fmla="*/ 2147483647 w 60"/>
                <a:gd name="T27" fmla="*/ 2147483647 h 47"/>
                <a:gd name="T28" fmla="*/ 2147483647 w 60"/>
                <a:gd name="T29" fmla="*/ 2147483647 h 47"/>
                <a:gd name="T30" fmla="*/ 2147483647 w 60"/>
                <a:gd name="T31" fmla="*/ 2147483647 h 47"/>
                <a:gd name="T32" fmla="*/ 2147483647 w 60"/>
                <a:gd name="T33" fmla="*/ 2147483647 h 47"/>
                <a:gd name="T34" fmla="*/ 2147483647 w 60"/>
                <a:gd name="T35" fmla="*/ 2147483647 h 47"/>
                <a:gd name="T36" fmla="*/ 2147483647 w 60"/>
                <a:gd name="T37" fmla="*/ 2147483647 h 47"/>
                <a:gd name="T38" fmla="*/ 2147483647 w 60"/>
                <a:gd name="T39" fmla="*/ 2147483647 h 47"/>
                <a:gd name="T40" fmla="*/ 2147483647 w 60"/>
                <a:gd name="T41" fmla="*/ 2147483647 h 47"/>
                <a:gd name="T42" fmla="*/ 2147483647 w 60"/>
                <a:gd name="T43" fmla="*/ 0 h 47"/>
                <a:gd name="T44" fmla="*/ 2147483647 w 60"/>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0" h="47">
                  <a:moveTo>
                    <a:pt x="60" y="0"/>
                  </a:moveTo>
                  <a:cubicBezTo>
                    <a:pt x="46" y="47"/>
                    <a:pt x="46" y="47"/>
                    <a:pt x="46" y="47"/>
                  </a:cubicBezTo>
                  <a:cubicBezTo>
                    <a:pt x="39" y="47"/>
                    <a:pt x="39" y="47"/>
                    <a:pt x="39" y="47"/>
                  </a:cubicBezTo>
                  <a:cubicBezTo>
                    <a:pt x="32" y="23"/>
                    <a:pt x="32" y="23"/>
                    <a:pt x="32" y="23"/>
                  </a:cubicBezTo>
                  <a:cubicBezTo>
                    <a:pt x="30" y="17"/>
                    <a:pt x="30" y="14"/>
                    <a:pt x="30" y="14"/>
                  </a:cubicBezTo>
                  <a:cubicBezTo>
                    <a:pt x="30" y="14"/>
                    <a:pt x="30" y="14"/>
                    <a:pt x="30" y="14"/>
                  </a:cubicBezTo>
                  <a:cubicBezTo>
                    <a:pt x="30" y="14"/>
                    <a:pt x="29" y="17"/>
                    <a:pt x="28" y="23"/>
                  </a:cubicBezTo>
                  <a:cubicBezTo>
                    <a:pt x="21" y="47"/>
                    <a:pt x="21" y="47"/>
                    <a:pt x="21" y="47"/>
                  </a:cubicBezTo>
                  <a:cubicBezTo>
                    <a:pt x="14" y="47"/>
                    <a:pt x="14" y="47"/>
                    <a:pt x="14" y="47"/>
                  </a:cubicBezTo>
                  <a:cubicBezTo>
                    <a:pt x="0" y="0"/>
                    <a:pt x="0" y="0"/>
                    <a:pt x="0" y="0"/>
                  </a:cubicBezTo>
                  <a:cubicBezTo>
                    <a:pt x="8" y="0"/>
                    <a:pt x="8" y="0"/>
                    <a:pt x="8" y="0"/>
                  </a:cubicBezTo>
                  <a:cubicBezTo>
                    <a:pt x="16" y="28"/>
                    <a:pt x="16" y="28"/>
                    <a:pt x="16" y="28"/>
                  </a:cubicBezTo>
                  <a:cubicBezTo>
                    <a:pt x="17" y="32"/>
                    <a:pt x="17" y="36"/>
                    <a:pt x="17" y="36"/>
                  </a:cubicBezTo>
                  <a:cubicBezTo>
                    <a:pt x="17" y="36"/>
                    <a:pt x="17" y="36"/>
                    <a:pt x="17" y="36"/>
                  </a:cubicBezTo>
                  <a:cubicBezTo>
                    <a:pt x="17" y="36"/>
                    <a:pt x="18" y="32"/>
                    <a:pt x="19" y="28"/>
                  </a:cubicBezTo>
                  <a:cubicBezTo>
                    <a:pt x="27" y="5"/>
                    <a:pt x="27" y="5"/>
                    <a:pt x="27" y="5"/>
                  </a:cubicBezTo>
                  <a:cubicBezTo>
                    <a:pt x="33" y="5"/>
                    <a:pt x="33" y="5"/>
                    <a:pt x="33" y="5"/>
                  </a:cubicBezTo>
                  <a:cubicBezTo>
                    <a:pt x="40" y="28"/>
                    <a:pt x="40" y="28"/>
                    <a:pt x="40" y="28"/>
                  </a:cubicBezTo>
                  <a:cubicBezTo>
                    <a:pt x="42" y="32"/>
                    <a:pt x="42" y="36"/>
                    <a:pt x="42" y="36"/>
                  </a:cubicBezTo>
                  <a:cubicBezTo>
                    <a:pt x="42" y="36"/>
                    <a:pt x="42" y="36"/>
                    <a:pt x="42" y="36"/>
                  </a:cubicBezTo>
                  <a:cubicBezTo>
                    <a:pt x="42" y="36"/>
                    <a:pt x="43" y="32"/>
                    <a:pt x="44" y="28"/>
                  </a:cubicBezTo>
                  <a:cubicBezTo>
                    <a:pt x="52" y="0"/>
                    <a:pt x="52" y="0"/>
                    <a:pt x="52" y="0"/>
                  </a:cubicBezTo>
                  <a:lnTo>
                    <a:pt x="6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89" name="Freeform 75"/>
            <p:cNvSpPr>
              <a:spLocks noEditPoints="1"/>
            </p:cNvSpPr>
            <p:nvPr userDrawn="1"/>
          </p:nvSpPr>
          <p:spPr bwMode="auto">
            <a:xfrm>
              <a:off x="4219575" y="5999163"/>
              <a:ext cx="136525" cy="149225"/>
            </a:xfrm>
            <a:custGeom>
              <a:avLst/>
              <a:gdLst>
                <a:gd name="T0" fmla="*/ 2147483647 w 43"/>
                <a:gd name="T1" fmla="*/ 2147483647 h 47"/>
                <a:gd name="T2" fmla="*/ 2147483647 w 43"/>
                <a:gd name="T3" fmla="*/ 2147483647 h 47"/>
                <a:gd name="T4" fmla="*/ 2147483647 w 43"/>
                <a:gd name="T5" fmla="*/ 2147483647 h 47"/>
                <a:gd name="T6" fmla="*/ 0 w 43"/>
                <a:gd name="T7" fmla="*/ 2147483647 h 47"/>
                <a:gd name="T8" fmla="*/ 2147483647 w 43"/>
                <a:gd name="T9" fmla="*/ 0 h 47"/>
                <a:gd name="T10" fmla="*/ 2147483647 w 43"/>
                <a:gd name="T11" fmla="*/ 0 h 47"/>
                <a:gd name="T12" fmla="*/ 2147483647 w 43"/>
                <a:gd name="T13" fmla="*/ 2147483647 h 47"/>
                <a:gd name="T14" fmla="*/ 2147483647 w 43"/>
                <a:gd name="T15" fmla="*/ 2147483647 h 47"/>
                <a:gd name="T16" fmla="*/ 2147483647 w 43"/>
                <a:gd name="T17" fmla="*/ 2147483647 h 47"/>
                <a:gd name="T18" fmla="*/ 2147483647 w 43"/>
                <a:gd name="T19" fmla="*/ 2147483647 h 47"/>
                <a:gd name="T20" fmla="*/ 2147483647 w 43"/>
                <a:gd name="T21" fmla="*/ 2147483647 h 47"/>
                <a:gd name="T22" fmla="*/ 2147483647 w 43"/>
                <a:gd name="T23" fmla="*/ 2147483647 h 47"/>
                <a:gd name="T24" fmla="*/ 2147483647 w 43"/>
                <a:gd name="T25" fmla="*/ 2147483647 h 47"/>
                <a:gd name="T26" fmla="*/ 2147483647 w 43"/>
                <a:gd name="T27" fmla="*/ 2147483647 h 47"/>
                <a:gd name="T28" fmla="*/ 2147483647 w 43"/>
                <a:gd name="T29" fmla="*/ 2147483647 h 47"/>
                <a:gd name="T30" fmla="*/ 2147483647 w 43"/>
                <a:gd name="T31" fmla="*/ 2147483647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3" h="47">
                  <a:moveTo>
                    <a:pt x="32" y="36"/>
                  </a:moveTo>
                  <a:cubicBezTo>
                    <a:pt x="12" y="36"/>
                    <a:pt x="12" y="36"/>
                    <a:pt x="12" y="36"/>
                  </a:cubicBezTo>
                  <a:cubicBezTo>
                    <a:pt x="8" y="47"/>
                    <a:pt x="8" y="47"/>
                    <a:pt x="8" y="47"/>
                  </a:cubicBezTo>
                  <a:cubicBezTo>
                    <a:pt x="0" y="47"/>
                    <a:pt x="0" y="47"/>
                    <a:pt x="0" y="47"/>
                  </a:cubicBezTo>
                  <a:cubicBezTo>
                    <a:pt x="18" y="0"/>
                    <a:pt x="18" y="0"/>
                    <a:pt x="18" y="0"/>
                  </a:cubicBezTo>
                  <a:cubicBezTo>
                    <a:pt x="25" y="0"/>
                    <a:pt x="25" y="0"/>
                    <a:pt x="25" y="0"/>
                  </a:cubicBezTo>
                  <a:cubicBezTo>
                    <a:pt x="43" y="47"/>
                    <a:pt x="43" y="47"/>
                    <a:pt x="43" y="47"/>
                  </a:cubicBezTo>
                  <a:cubicBezTo>
                    <a:pt x="35" y="47"/>
                    <a:pt x="35" y="47"/>
                    <a:pt x="35" y="47"/>
                  </a:cubicBezTo>
                  <a:lnTo>
                    <a:pt x="32" y="36"/>
                  </a:lnTo>
                  <a:close/>
                  <a:moveTo>
                    <a:pt x="29" y="29"/>
                  </a:moveTo>
                  <a:cubicBezTo>
                    <a:pt x="24" y="14"/>
                    <a:pt x="24" y="14"/>
                    <a:pt x="24" y="14"/>
                  </a:cubicBezTo>
                  <a:cubicBezTo>
                    <a:pt x="23" y="11"/>
                    <a:pt x="22" y="8"/>
                    <a:pt x="22" y="8"/>
                  </a:cubicBezTo>
                  <a:cubicBezTo>
                    <a:pt x="22" y="8"/>
                    <a:pt x="22" y="8"/>
                    <a:pt x="22" y="8"/>
                  </a:cubicBezTo>
                  <a:cubicBezTo>
                    <a:pt x="22" y="8"/>
                    <a:pt x="21" y="11"/>
                    <a:pt x="20" y="14"/>
                  </a:cubicBezTo>
                  <a:cubicBezTo>
                    <a:pt x="14" y="29"/>
                    <a:pt x="14" y="29"/>
                    <a:pt x="14" y="29"/>
                  </a:cubicBezTo>
                  <a:lnTo>
                    <a:pt x="29"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90" name="Freeform 76"/>
            <p:cNvSpPr>
              <a:spLocks/>
            </p:cNvSpPr>
            <p:nvPr userDrawn="1"/>
          </p:nvSpPr>
          <p:spPr bwMode="auto">
            <a:xfrm>
              <a:off x="4346575" y="5999163"/>
              <a:ext cx="109538" cy="149225"/>
            </a:xfrm>
            <a:custGeom>
              <a:avLst/>
              <a:gdLst>
                <a:gd name="T0" fmla="*/ 2147483647 w 82"/>
                <a:gd name="T1" fmla="*/ 0 h 111"/>
                <a:gd name="T2" fmla="*/ 2147483647 w 82"/>
                <a:gd name="T3" fmla="*/ 2147483647 h 111"/>
                <a:gd name="T4" fmla="*/ 2147483647 w 82"/>
                <a:gd name="T5" fmla="*/ 2147483647 h 111"/>
                <a:gd name="T6" fmla="*/ 2147483647 w 82"/>
                <a:gd name="T7" fmla="*/ 2147483647 h 111"/>
                <a:gd name="T8" fmla="*/ 2147483647 w 82"/>
                <a:gd name="T9" fmla="*/ 2147483647 h 111"/>
                <a:gd name="T10" fmla="*/ 2147483647 w 82"/>
                <a:gd name="T11" fmla="*/ 2147483647 h 111"/>
                <a:gd name="T12" fmla="*/ 0 w 82"/>
                <a:gd name="T13" fmla="*/ 2147483647 h 111"/>
                <a:gd name="T14" fmla="*/ 0 w 82"/>
                <a:gd name="T15" fmla="*/ 0 h 111"/>
                <a:gd name="T16" fmla="*/ 2147483647 w 82"/>
                <a:gd name="T17" fmla="*/ 0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 h="111">
                  <a:moveTo>
                    <a:pt x="82" y="0"/>
                  </a:moveTo>
                  <a:lnTo>
                    <a:pt x="82" y="14"/>
                  </a:lnTo>
                  <a:lnTo>
                    <a:pt x="49" y="14"/>
                  </a:lnTo>
                  <a:lnTo>
                    <a:pt x="49" y="111"/>
                  </a:lnTo>
                  <a:lnTo>
                    <a:pt x="33" y="111"/>
                  </a:lnTo>
                  <a:lnTo>
                    <a:pt x="33" y="14"/>
                  </a:lnTo>
                  <a:lnTo>
                    <a:pt x="0" y="14"/>
                  </a:lnTo>
                  <a:lnTo>
                    <a:pt x="0"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91" name="Freeform 77"/>
            <p:cNvSpPr>
              <a:spLocks/>
            </p:cNvSpPr>
            <p:nvPr userDrawn="1"/>
          </p:nvSpPr>
          <p:spPr bwMode="auto">
            <a:xfrm>
              <a:off x="4462463" y="5995988"/>
              <a:ext cx="131762" cy="153987"/>
            </a:xfrm>
            <a:custGeom>
              <a:avLst/>
              <a:gdLst>
                <a:gd name="T0" fmla="*/ 2147483647 w 42"/>
                <a:gd name="T1" fmla="*/ 2147483647 h 49"/>
                <a:gd name="T2" fmla="*/ 2147483647 w 42"/>
                <a:gd name="T3" fmla="*/ 2147483647 h 49"/>
                <a:gd name="T4" fmla="*/ 2147483647 w 42"/>
                <a:gd name="T5" fmla="*/ 2147483647 h 49"/>
                <a:gd name="T6" fmla="*/ 2147483647 w 42"/>
                <a:gd name="T7" fmla="*/ 2147483647 h 49"/>
                <a:gd name="T8" fmla="*/ 2147483647 w 42"/>
                <a:gd name="T9" fmla="*/ 2147483647 h 49"/>
                <a:gd name="T10" fmla="*/ 2147483647 w 42"/>
                <a:gd name="T11" fmla="*/ 2147483647 h 49"/>
                <a:gd name="T12" fmla="*/ 2147483647 w 42"/>
                <a:gd name="T13" fmla="*/ 2147483647 h 49"/>
                <a:gd name="T14" fmla="*/ 0 w 42"/>
                <a:gd name="T15" fmla="*/ 2147483647 h 49"/>
                <a:gd name="T16" fmla="*/ 2147483647 w 42"/>
                <a:gd name="T17" fmla="*/ 0 h 49"/>
                <a:gd name="T18" fmla="*/ 2147483647 w 42"/>
                <a:gd name="T19" fmla="*/ 2147483647 h 49"/>
                <a:gd name="T20" fmla="*/ 2147483647 w 42"/>
                <a:gd name="T21" fmla="*/ 2147483647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2" h="49">
                  <a:moveTo>
                    <a:pt x="34" y="14"/>
                  </a:moveTo>
                  <a:cubicBezTo>
                    <a:pt x="32" y="9"/>
                    <a:pt x="27" y="7"/>
                    <a:pt x="22" y="7"/>
                  </a:cubicBezTo>
                  <a:cubicBezTo>
                    <a:pt x="14" y="7"/>
                    <a:pt x="8" y="13"/>
                    <a:pt x="8" y="24"/>
                  </a:cubicBezTo>
                  <a:cubicBezTo>
                    <a:pt x="8" y="35"/>
                    <a:pt x="14" y="41"/>
                    <a:pt x="22" y="41"/>
                  </a:cubicBezTo>
                  <a:cubicBezTo>
                    <a:pt x="28" y="41"/>
                    <a:pt x="33" y="38"/>
                    <a:pt x="35" y="33"/>
                  </a:cubicBezTo>
                  <a:cubicBezTo>
                    <a:pt x="42" y="35"/>
                    <a:pt x="42" y="35"/>
                    <a:pt x="42" y="35"/>
                  </a:cubicBezTo>
                  <a:cubicBezTo>
                    <a:pt x="39" y="43"/>
                    <a:pt x="31" y="49"/>
                    <a:pt x="22" y="49"/>
                  </a:cubicBezTo>
                  <a:cubicBezTo>
                    <a:pt x="10" y="49"/>
                    <a:pt x="0" y="39"/>
                    <a:pt x="0" y="24"/>
                  </a:cubicBezTo>
                  <a:cubicBezTo>
                    <a:pt x="0" y="9"/>
                    <a:pt x="10" y="0"/>
                    <a:pt x="22" y="0"/>
                  </a:cubicBezTo>
                  <a:cubicBezTo>
                    <a:pt x="31" y="0"/>
                    <a:pt x="38" y="4"/>
                    <a:pt x="41" y="12"/>
                  </a:cubicBezTo>
                  <a:lnTo>
                    <a:pt x="34" y="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92" name="Freeform 78"/>
            <p:cNvSpPr>
              <a:spLocks/>
            </p:cNvSpPr>
            <p:nvPr userDrawn="1"/>
          </p:nvSpPr>
          <p:spPr bwMode="auto">
            <a:xfrm>
              <a:off x="4618038" y="5999163"/>
              <a:ext cx="109537" cy="149225"/>
            </a:xfrm>
            <a:custGeom>
              <a:avLst/>
              <a:gdLst>
                <a:gd name="T0" fmla="*/ 2147483647 w 82"/>
                <a:gd name="T1" fmla="*/ 0 h 111"/>
                <a:gd name="T2" fmla="*/ 2147483647 w 82"/>
                <a:gd name="T3" fmla="*/ 2147483647 h 111"/>
                <a:gd name="T4" fmla="*/ 2147483647 w 82"/>
                <a:gd name="T5" fmla="*/ 2147483647 h 111"/>
                <a:gd name="T6" fmla="*/ 2147483647 w 82"/>
                <a:gd name="T7" fmla="*/ 2147483647 h 111"/>
                <a:gd name="T8" fmla="*/ 2147483647 w 82"/>
                <a:gd name="T9" fmla="*/ 2147483647 h 111"/>
                <a:gd name="T10" fmla="*/ 2147483647 w 82"/>
                <a:gd name="T11" fmla="*/ 2147483647 h 111"/>
                <a:gd name="T12" fmla="*/ 0 w 82"/>
                <a:gd name="T13" fmla="*/ 2147483647 h 111"/>
                <a:gd name="T14" fmla="*/ 0 w 82"/>
                <a:gd name="T15" fmla="*/ 0 h 111"/>
                <a:gd name="T16" fmla="*/ 2147483647 w 82"/>
                <a:gd name="T17" fmla="*/ 0 h 111"/>
                <a:gd name="T18" fmla="*/ 2147483647 w 82"/>
                <a:gd name="T19" fmla="*/ 2147483647 h 111"/>
                <a:gd name="T20" fmla="*/ 2147483647 w 82"/>
                <a:gd name="T21" fmla="*/ 2147483647 h 111"/>
                <a:gd name="T22" fmla="*/ 2147483647 w 82"/>
                <a:gd name="T23" fmla="*/ 0 h 111"/>
                <a:gd name="T24" fmla="*/ 2147483647 w 82"/>
                <a:gd name="T25" fmla="*/ 0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2" h="111">
                  <a:moveTo>
                    <a:pt x="82" y="0"/>
                  </a:moveTo>
                  <a:lnTo>
                    <a:pt x="82" y="111"/>
                  </a:lnTo>
                  <a:lnTo>
                    <a:pt x="64" y="111"/>
                  </a:lnTo>
                  <a:lnTo>
                    <a:pt x="64" y="61"/>
                  </a:lnTo>
                  <a:lnTo>
                    <a:pt x="16" y="61"/>
                  </a:lnTo>
                  <a:lnTo>
                    <a:pt x="16" y="111"/>
                  </a:lnTo>
                  <a:lnTo>
                    <a:pt x="0" y="111"/>
                  </a:lnTo>
                  <a:lnTo>
                    <a:pt x="0" y="0"/>
                  </a:lnTo>
                  <a:lnTo>
                    <a:pt x="16" y="0"/>
                  </a:lnTo>
                  <a:lnTo>
                    <a:pt x="16" y="45"/>
                  </a:lnTo>
                  <a:lnTo>
                    <a:pt x="64" y="45"/>
                  </a:lnTo>
                  <a:lnTo>
                    <a:pt x="64"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93" name="Freeform 79"/>
            <p:cNvSpPr>
              <a:spLocks/>
            </p:cNvSpPr>
            <p:nvPr userDrawn="1"/>
          </p:nvSpPr>
          <p:spPr bwMode="auto">
            <a:xfrm>
              <a:off x="4795838" y="5999163"/>
              <a:ext cx="111125" cy="149225"/>
            </a:xfrm>
            <a:custGeom>
              <a:avLst/>
              <a:gdLst>
                <a:gd name="T0" fmla="*/ 2147483647 w 83"/>
                <a:gd name="T1" fmla="*/ 0 h 111"/>
                <a:gd name="T2" fmla="*/ 2147483647 w 83"/>
                <a:gd name="T3" fmla="*/ 2147483647 h 111"/>
                <a:gd name="T4" fmla="*/ 2147483647 w 83"/>
                <a:gd name="T5" fmla="*/ 2147483647 h 111"/>
                <a:gd name="T6" fmla="*/ 2147483647 w 83"/>
                <a:gd name="T7" fmla="*/ 2147483647 h 111"/>
                <a:gd name="T8" fmla="*/ 2147483647 w 83"/>
                <a:gd name="T9" fmla="*/ 2147483647 h 111"/>
                <a:gd name="T10" fmla="*/ 2147483647 w 83"/>
                <a:gd name="T11" fmla="*/ 2147483647 h 111"/>
                <a:gd name="T12" fmla="*/ 0 w 83"/>
                <a:gd name="T13" fmla="*/ 2147483647 h 111"/>
                <a:gd name="T14" fmla="*/ 0 w 83"/>
                <a:gd name="T15" fmla="*/ 0 h 111"/>
                <a:gd name="T16" fmla="*/ 2147483647 w 83"/>
                <a:gd name="T17" fmla="*/ 0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 h="111">
                  <a:moveTo>
                    <a:pt x="83" y="0"/>
                  </a:moveTo>
                  <a:lnTo>
                    <a:pt x="83" y="14"/>
                  </a:lnTo>
                  <a:lnTo>
                    <a:pt x="50" y="14"/>
                  </a:lnTo>
                  <a:lnTo>
                    <a:pt x="50" y="111"/>
                  </a:lnTo>
                  <a:lnTo>
                    <a:pt x="33" y="111"/>
                  </a:lnTo>
                  <a:lnTo>
                    <a:pt x="33" y="14"/>
                  </a:lnTo>
                  <a:lnTo>
                    <a:pt x="0" y="14"/>
                  </a:lnTo>
                  <a:lnTo>
                    <a:pt x="0" y="0"/>
                  </a:lnTo>
                  <a:lnTo>
                    <a:pt x="8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94" name="Freeform 80"/>
            <p:cNvSpPr>
              <a:spLocks/>
            </p:cNvSpPr>
            <p:nvPr userDrawn="1"/>
          </p:nvSpPr>
          <p:spPr bwMode="auto">
            <a:xfrm>
              <a:off x="4929188" y="5999163"/>
              <a:ext cx="109537" cy="149225"/>
            </a:xfrm>
            <a:custGeom>
              <a:avLst/>
              <a:gdLst>
                <a:gd name="T0" fmla="*/ 2147483647 w 82"/>
                <a:gd name="T1" fmla="*/ 0 h 111"/>
                <a:gd name="T2" fmla="*/ 2147483647 w 82"/>
                <a:gd name="T3" fmla="*/ 2147483647 h 111"/>
                <a:gd name="T4" fmla="*/ 2147483647 w 82"/>
                <a:gd name="T5" fmla="*/ 2147483647 h 111"/>
                <a:gd name="T6" fmla="*/ 2147483647 w 82"/>
                <a:gd name="T7" fmla="*/ 2147483647 h 111"/>
                <a:gd name="T8" fmla="*/ 2147483647 w 82"/>
                <a:gd name="T9" fmla="*/ 2147483647 h 111"/>
                <a:gd name="T10" fmla="*/ 2147483647 w 82"/>
                <a:gd name="T11" fmla="*/ 2147483647 h 111"/>
                <a:gd name="T12" fmla="*/ 0 w 82"/>
                <a:gd name="T13" fmla="*/ 2147483647 h 111"/>
                <a:gd name="T14" fmla="*/ 0 w 82"/>
                <a:gd name="T15" fmla="*/ 0 h 111"/>
                <a:gd name="T16" fmla="*/ 2147483647 w 82"/>
                <a:gd name="T17" fmla="*/ 0 h 111"/>
                <a:gd name="T18" fmla="*/ 2147483647 w 82"/>
                <a:gd name="T19" fmla="*/ 2147483647 h 111"/>
                <a:gd name="T20" fmla="*/ 2147483647 w 82"/>
                <a:gd name="T21" fmla="*/ 2147483647 h 111"/>
                <a:gd name="T22" fmla="*/ 2147483647 w 82"/>
                <a:gd name="T23" fmla="*/ 0 h 111"/>
                <a:gd name="T24" fmla="*/ 2147483647 w 82"/>
                <a:gd name="T25" fmla="*/ 0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2" h="111">
                  <a:moveTo>
                    <a:pt x="82" y="0"/>
                  </a:moveTo>
                  <a:lnTo>
                    <a:pt x="82" y="111"/>
                  </a:lnTo>
                  <a:lnTo>
                    <a:pt x="63" y="111"/>
                  </a:lnTo>
                  <a:lnTo>
                    <a:pt x="63" y="61"/>
                  </a:lnTo>
                  <a:lnTo>
                    <a:pt x="16" y="61"/>
                  </a:lnTo>
                  <a:lnTo>
                    <a:pt x="16" y="111"/>
                  </a:lnTo>
                  <a:lnTo>
                    <a:pt x="0" y="111"/>
                  </a:lnTo>
                  <a:lnTo>
                    <a:pt x="0" y="0"/>
                  </a:lnTo>
                  <a:lnTo>
                    <a:pt x="16" y="0"/>
                  </a:lnTo>
                  <a:lnTo>
                    <a:pt x="16" y="45"/>
                  </a:lnTo>
                  <a:lnTo>
                    <a:pt x="63" y="45"/>
                  </a:lnTo>
                  <a:lnTo>
                    <a:pt x="63"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95" name="Freeform 81"/>
            <p:cNvSpPr>
              <a:spLocks/>
            </p:cNvSpPr>
            <p:nvPr userDrawn="1"/>
          </p:nvSpPr>
          <p:spPr bwMode="auto">
            <a:xfrm>
              <a:off x="5073650" y="5999163"/>
              <a:ext cx="95250" cy="149225"/>
            </a:xfrm>
            <a:custGeom>
              <a:avLst/>
              <a:gdLst>
                <a:gd name="T0" fmla="*/ 2147483647 w 71"/>
                <a:gd name="T1" fmla="*/ 2147483647 h 111"/>
                <a:gd name="T2" fmla="*/ 2147483647 w 71"/>
                <a:gd name="T3" fmla="*/ 2147483647 h 111"/>
                <a:gd name="T4" fmla="*/ 0 w 71"/>
                <a:gd name="T5" fmla="*/ 2147483647 h 111"/>
                <a:gd name="T6" fmla="*/ 0 w 71"/>
                <a:gd name="T7" fmla="*/ 0 h 111"/>
                <a:gd name="T8" fmla="*/ 2147483647 w 71"/>
                <a:gd name="T9" fmla="*/ 0 h 111"/>
                <a:gd name="T10" fmla="*/ 2147483647 w 71"/>
                <a:gd name="T11" fmla="*/ 2147483647 h 111"/>
                <a:gd name="T12" fmla="*/ 2147483647 w 71"/>
                <a:gd name="T13" fmla="*/ 2147483647 h 111"/>
                <a:gd name="T14" fmla="*/ 2147483647 w 71"/>
                <a:gd name="T15" fmla="*/ 2147483647 h 111"/>
                <a:gd name="T16" fmla="*/ 2147483647 w 71"/>
                <a:gd name="T17" fmla="*/ 2147483647 h 111"/>
                <a:gd name="T18" fmla="*/ 2147483647 w 71"/>
                <a:gd name="T19" fmla="*/ 2147483647 h 111"/>
                <a:gd name="T20" fmla="*/ 2147483647 w 71"/>
                <a:gd name="T21" fmla="*/ 2147483647 h 111"/>
                <a:gd name="T22" fmla="*/ 2147483647 w 71"/>
                <a:gd name="T23" fmla="*/ 2147483647 h 111"/>
                <a:gd name="T24" fmla="*/ 2147483647 w 71"/>
                <a:gd name="T25" fmla="*/ 2147483647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1" h="111">
                  <a:moveTo>
                    <a:pt x="71" y="94"/>
                  </a:moveTo>
                  <a:lnTo>
                    <a:pt x="71" y="111"/>
                  </a:lnTo>
                  <a:lnTo>
                    <a:pt x="0" y="111"/>
                  </a:lnTo>
                  <a:lnTo>
                    <a:pt x="0" y="0"/>
                  </a:lnTo>
                  <a:lnTo>
                    <a:pt x="69" y="0"/>
                  </a:lnTo>
                  <a:lnTo>
                    <a:pt x="69" y="14"/>
                  </a:lnTo>
                  <a:lnTo>
                    <a:pt x="17" y="14"/>
                  </a:lnTo>
                  <a:lnTo>
                    <a:pt x="17" y="45"/>
                  </a:lnTo>
                  <a:lnTo>
                    <a:pt x="57" y="45"/>
                  </a:lnTo>
                  <a:lnTo>
                    <a:pt x="57" y="59"/>
                  </a:lnTo>
                  <a:lnTo>
                    <a:pt x="17" y="59"/>
                  </a:lnTo>
                  <a:lnTo>
                    <a:pt x="17" y="94"/>
                  </a:lnTo>
                  <a:lnTo>
                    <a:pt x="71" y="9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96" name="Freeform 82"/>
            <p:cNvSpPr>
              <a:spLocks/>
            </p:cNvSpPr>
            <p:nvPr userDrawn="1"/>
          </p:nvSpPr>
          <p:spPr bwMode="auto">
            <a:xfrm>
              <a:off x="5245100" y="5999163"/>
              <a:ext cx="95250" cy="149225"/>
            </a:xfrm>
            <a:custGeom>
              <a:avLst/>
              <a:gdLst>
                <a:gd name="T0" fmla="*/ 2147483647 w 71"/>
                <a:gd name="T1" fmla="*/ 2147483647 h 111"/>
                <a:gd name="T2" fmla="*/ 2147483647 w 71"/>
                <a:gd name="T3" fmla="*/ 2147483647 h 111"/>
                <a:gd name="T4" fmla="*/ 2147483647 w 71"/>
                <a:gd name="T5" fmla="*/ 2147483647 h 111"/>
                <a:gd name="T6" fmla="*/ 2147483647 w 71"/>
                <a:gd name="T7" fmla="*/ 2147483647 h 111"/>
                <a:gd name="T8" fmla="*/ 2147483647 w 71"/>
                <a:gd name="T9" fmla="*/ 2147483647 h 111"/>
                <a:gd name="T10" fmla="*/ 2147483647 w 71"/>
                <a:gd name="T11" fmla="*/ 2147483647 h 111"/>
                <a:gd name="T12" fmla="*/ 0 w 71"/>
                <a:gd name="T13" fmla="*/ 2147483647 h 111"/>
                <a:gd name="T14" fmla="*/ 0 w 71"/>
                <a:gd name="T15" fmla="*/ 0 h 111"/>
                <a:gd name="T16" fmla="*/ 2147483647 w 71"/>
                <a:gd name="T17" fmla="*/ 0 h 111"/>
                <a:gd name="T18" fmla="*/ 2147483647 w 71"/>
                <a:gd name="T19" fmla="*/ 2147483647 h 111"/>
                <a:gd name="T20" fmla="*/ 2147483647 w 71"/>
                <a:gd name="T21" fmla="*/ 2147483647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1" h="111">
                  <a:moveTo>
                    <a:pt x="21" y="19"/>
                  </a:moveTo>
                  <a:lnTo>
                    <a:pt x="21" y="47"/>
                  </a:lnTo>
                  <a:lnTo>
                    <a:pt x="61" y="47"/>
                  </a:lnTo>
                  <a:lnTo>
                    <a:pt x="61" y="66"/>
                  </a:lnTo>
                  <a:lnTo>
                    <a:pt x="21" y="66"/>
                  </a:lnTo>
                  <a:lnTo>
                    <a:pt x="21" y="111"/>
                  </a:lnTo>
                  <a:lnTo>
                    <a:pt x="0" y="111"/>
                  </a:lnTo>
                  <a:lnTo>
                    <a:pt x="0" y="0"/>
                  </a:lnTo>
                  <a:lnTo>
                    <a:pt x="71" y="0"/>
                  </a:lnTo>
                  <a:lnTo>
                    <a:pt x="71" y="19"/>
                  </a:lnTo>
                  <a:lnTo>
                    <a:pt x="21"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97" name="Rectangle 83"/>
            <p:cNvSpPr>
              <a:spLocks noChangeArrowheads="1"/>
            </p:cNvSpPr>
            <p:nvPr userDrawn="1"/>
          </p:nvSpPr>
          <p:spPr bwMode="auto">
            <a:xfrm>
              <a:off x="5365750" y="5999163"/>
              <a:ext cx="26988" cy="149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defTabSz="907665" eaLnBrk="1" fontAlgn="base" hangingPunct="1">
                <a:spcBef>
                  <a:spcPct val="0"/>
                </a:spcBef>
                <a:spcAft>
                  <a:spcPct val="0"/>
                </a:spcAft>
                <a:defRPr/>
              </a:pPr>
              <a:endParaRPr lang="en-US" sz="3600" dirty="0" smtClean="0">
                <a:solidFill>
                  <a:prstClr val="white"/>
                </a:solidFill>
                <a:ea typeface="MS PGothic" pitchFamily="34" charset="-128"/>
              </a:endParaRPr>
            </a:p>
          </p:txBody>
        </p:sp>
        <p:sp>
          <p:nvSpPr>
            <p:cNvPr id="98" name="Freeform 84"/>
            <p:cNvSpPr>
              <a:spLocks/>
            </p:cNvSpPr>
            <p:nvPr userDrawn="1"/>
          </p:nvSpPr>
          <p:spPr bwMode="auto">
            <a:xfrm>
              <a:off x="5426075" y="5999163"/>
              <a:ext cx="96838" cy="149225"/>
            </a:xfrm>
            <a:custGeom>
              <a:avLst/>
              <a:gdLst>
                <a:gd name="T0" fmla="*/ 2147483647 w 73"/>
                <a:gd name="T1" fmla="*/ 2147483647 h 111"/>
                <a:gd name="T2" fmla="*/ 2147483647 w 73"/>
                <a:gd name="T3" fmla="*/ 2147483647 h 111"/>
                <a:gd name="T4" fmla="*/ 0 w 73"/>
                <a:gd name="T5" fmla="*/ 2147483647 h 111"/>
                <a:gd name="T6" fmla="*/ 0 w 73"/>
                <a:gd name="T7" fmla="*/ 0 h 111"/>
                <a:gd name="T8" fmla="*/ 2147483647 w 73"/>
                <a:gd name="T9" fmla="*/ 0 h 111"/>
                <a:gd name="T10" fmla="*/ 2147483647 w 73"/>
                <a:gd name="T11" fmla="*/ 2147483647 h 111"/>
                <a:gd name="T12" fmla="*/ 2147483647 w 73"/>
                <a:gd name="T13" fmla="*/ 2147483647 h 1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 h="111">
                  <a:moveTo>
                    <a:pt x="73" y="89"/>
                  </a:moveTo>
                  <a:lnTo>
                    <a:pt x="73" y="111"/>
                  </a:lnTo>
                  <a:lnTo>
                    <a:pt x="0" y="111"/>
                  </a:lnTo>
                  <a:lnTo>
                    <a:pt x="0" y="0"/>
                  </a:lnTo>
                  <a:lnTo>
                    <a:pt x="21" y="0"/>
                  </a:lnTo>
                  <a:lnTo>
                    <a:pt x="21" y="89"/>
                  </a:lnTo>
                  <a:lnTo>
                    <a:pt x="73" y="8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99" name="Freeform 85"/>
            <p:cNvSpPr>
              <a:spLocks/>
            </p:cNvSpPr>
            <p:nvPr userDrawn="1"/>
          </p:nvSpPr>
          <p:spPr bwMode="auto">
            <a:xfrm>
              <a:off x="5541963" y="5999163"/>
              <a:ext cx="136525" cy="149225"/>
            </a:xfrm>
            <a:custGeom>
              <a:avLst/>
              <a:gdLst>
                <a:gd name="T0" fmla="*/ 2147483647 w 43"/>
                <a:gd name="T1" fmla="*/ 0 h 47"/>
                <a:gd name="T2" fmla="*/ 2147483647 w 43"/>
                <a:gd name="T3" fmla="*/ 2147483647 h 47"/>
                <a:gd name="T4" fmla="*/ 2147483647 w 43"/>
                <a:gd name="T5" fmla="*/ 2147483647 h 47"/>
                <a:gd name="T6" fmla="*/ 2147483647 w 43"/>
                <a:gd name="T7" fmla="*/ 2147483647 h 47"/>
                <a:gd name="T8" fmla="*/ 2147483647 w 43"/>
                <a:gd name="T9" fmla="*/ 2147483647 h 47"/>
                <a:gd name="T10" fmla="*/ 2147483647 w 43"/>
                <a:gd name="T11" fmla="*/ 2147483647 h 47"/>
                <a:gd name="T12" fmla="*/ 2147483647 w 43"/>
                <a:gd name="T13" fmla="*/ 2147483647 h 47"/>
                <a:gd name="T14" fmla="*/ 2147483647 w 43"/>
                <a:gd name="T15" fmla="*/ 2147483647 h 47"/>
                <a:gd name="T16" fmla="*/ 2147483647 w 43"/>
                <a:gd name="T17" fmla="*/ 2147483647 h 47"/>
                <a:gd name="T18" fmla="*/ 2147483647 w 43"/>
                <a:gd name="T19" fmla="*/ 2147483647 h 47"/>
                <a:gd name="T20" fmla="*/ 2147483647 w 43"/>
                <a:gd name="T21" fmla="*/ 2147483647 h 47"/>
                <a:gd name="T22" fmla="*/ 2147483647 w 43"/>
                <a:gd name="T23" fmla="*/ 2147483647 h 47"/>
                <a:gd name="T24" fmla="*/ 2147483647 w 43"/>
                <a:gd name="T25" fmla="*/ 2147483647 h 47"/>
                <a:gd name="T26" fmla="*/ 2147483647 w 43"/>
                <a:gd name="T27" fmla="*/ 2147483647 h 47"/>
                <a:gd name="T28" fmla="*/ 0 w 43"/>
                <a:gd name="T29" fmla="*/ 2147483647 h 47"/>
                <a:gd name="T30" fmla="*/ 0 w 43"/>
                <a:gd name="T31" fmla="*/ 0 h 47"/>
                <a:gd name="T32" fmla="*/ 2147483647 w 43"/>
                <a:gd name="T33" fmla="*/ 0 h 47"/>
                <a:gd name="T34" fmla="*/ 2147483647 w 43"/>
                <a:gd name="T35" fmla="*/ 2147483647 h 47"/>
                <a:gd name="T36" fmla="*/ 2147483647 w 43"/>
                <a:gd name="T37" fmla="*/ 2147483647 h 47"/>
                <a:gd name="T38" fmla="*/ 2147483647 w 43"/>
                <a:gd name="T39" fmla="*/ 2147483647 h 47"/>
                <a:gd name="T40" fmla="*/ 2147483647 w 43"/>
                <a:gd name="T41" fmla="*/ 2147483647 h 47"/>
                <a:gd name="T42" fmla="*/ 2147483647 w 43"/>
                <a:gd name="T43" fmla="*/ 0 h 47"/>
                <a:gd name="T44" fmla="*/ 2147483647 w 43"/>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3" h="47">
                  <a:moveTo>
                    <a:pt x="43" y="0"/>
                  </a:moveTo>
                  <a:cubicBezTo>
                    <a:pt x="43" y="47"/>
                    <a:pt x="43" y="47"/>
                    <a:pt x="43" y="47"/>
                  </a:cubicBezTo>
                  <a:cubicBezTo>
                    <a:pt x="34" y="47"/>
                    <a:pt x="34" y="47"/>
                    <a:pt x="34" y="47"/>
                  </a:cubicBezTo>
                  <a:cubicBezTo>
                    <a:pt x="34" y="31"/>
                    <a:pt x="34" y="31"/>
                    <a:pt x="34" y="31"/>
                  </a:cubicBezTo>
                  <a:cubicBezTo>
                    <a:pt x="34" y="22"/>
                    <a:pt x="34" y="15"/>
                    <a:pt x="34" y="15"/>
                  </a:cubicBezTo>
                  <a:cubicBezTo>
                    <a:pt x="34" y="15"/>
                    <a:pt x="34" y="15"/>
                    <a:pt x="34" y="15"/>
                  </a:cubicBezTo>
                  <a:cubicBezTo>
                    <a:pt x="34" y="15"/>
                    <a:pt x="31" y="20"/>
                    <a:pt x="30" y="22"/>
                  </a:cubicBezTo>
                  <a:cubicBezTo>
                    <a:pt x="24" y="35"/>
                    <a:pt x="24" y="35"/>
                    <a:pt x="24" y="35"/>
                  </a:cubicBezTo>
                  <a:cubicBezTo>
                    <a:pt x="19" y="35"/>
                    <a:pt x="19" y="35"/>
                    <a:pt x="19" y="35"/>
                  </a:cubicBezTo>
                  <a:cubicBezTo>
                    <a:pt x="12" y="22"/>
                    <a:pt x="12" y="22"/>
                    <a:pt x="12" y="22"/>
                  </a:cubicBezTo>
                  <a:cubicBezTo>
                    <a:pt x="11" y="20"/>
                    <a:pt x="9" y="15"/>
                    <a:pt x="9" y="15"/>
                  </a:cubicBezTo>
                  <a:cubicBezTo>
                    <a:pt x="9" y="15"/>
                    <a:pt x="9" y="15"/>
                    <a:pt x="9" y="15"/>
                  </a:cubicBezTo>
                  <a:cubicBezTo>
                    <a:pt x="8" y="15"/>
                    <a:pt x="9" y="22"/>
                    <a:pt x="9" y="31"/>
                  </a:cubicBezTo>
                  <a:cubicBezTo>
                    <a:pt x="9" y="47"/>
                    <a:pt x="9" y="47"/>
                    <a:pt x="9" y="47"/>
                  </a:cubicBezTo>
                  <a:cubicBezTo>
                    <a:pt x="0" y="47"/>
                    <a:pt x="0" y="47"/>
                    <a:pt x="0" y="47"/>
                  </a:cubicBezTo>
                  <a:cubicBezTo>
                    <a:pt x="0" y="0"/>
                    <a:pt x="0" y="0"/>
                    <a:pt x="0" y="0"/>
                  </a:cubicBezTo>
                  <a:cubicBezTo>
                    <a:pt x="9" y="0"/>
                    <a:pt x="9" y="0"/>
                    <a:pt x="9" y="0"/>
                  </a:cubicBezTo>
                  <a:cubicBezTo>
                    <a:pt x="18" y="16"/>
                    <a:pt x="18" y="16"/>
                    <a:pt x="18" y="16"/>
                  </a:cubicBezTo>
                  <a:cubicBezTo>
                    <a:pt x="21" y="21"/>
                    <a:pt x="21" y="23"/>
                    <a:pt x="21" y="23"/>
                  </a:cubicBezTo>
                  <a:cubicBezTo>
                    <a:pt x="22" y="23"/>
                    <a:pt x="22" y="23"/>
                    <a:pt x="22" y="23"/>
                  </a:cubicBezTo>
                  <a:cubicBezTo>
                    <a:pt x="22" y="23"/>
                    <a:pt x="22" y="21"/>
                    <a:pt x="25" y="16"/>
                  </a:cubicBezTo>
                  <a:cubicBezTo>
                    <a:pt x="34" y="0"/>
                    <a:pt x="34" y="0"/>
                    <a:pt x="34" y="0"/>
                  </a:cubicBezTo>
                  <a:lnTo>
                    <a:pt x="4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100" name="Oval 86"/>
            <p:cNvSpPr>
              <a:spLocks noChangeArrowheads="1"/>
            </p:cNvSpPr>
            <p:nvPr userDrawn="1"/>
          </p:nvSpPr>
          <p:spPr bwMode="auto">
            <a:xfrm>
              <a:off x="3533775" y="5853113"/>
              <a:ext cx="439738" cy="438150"/>
            </a:xfrm>
            <a:prstGeom prst="ellipse">
              <a:avLst/>
            </a:prstGeom>
            <a:noFill/>
            <a:ln w="190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defTabSz="907665" eaLnBrk="1" fontAlgn="base" hangingPunct="1">
                <a:spcBef>
                  <a:spcPct val="0"/>
                </a:spcBef>
                <a:spcAft>
                  <a:spcPct val="0"/>
                </a:spcAft>
                <a:defRPr/>
              </a:pPr>
              <a:endParaRPr lang="en-US" sz="3600" dirty="0" smtClean="0">
                <a:solidFill>
                  <a:prstClr val="black"/>
                </a:solidFill>
                <a:ea typeface="MS PGothic" pitchFamily="34" charset="-128"/>
              </a:endParaRPr>
            </a:p>
          </p:txBody>
        </p:sp>
        <p:sp>
          <p:nvSpPr>
            <p:cNvPr id="101" name="Freeform 87"/>
            <p:cNvSpPr>
              <a:spLocks/>
            </p:cNvSpPr>
            <p:nvPr userDrawn="1"/>
          </p:nvSpPr>
          <p:spPr bwMode="auto">
            <a:xfrm>
              <a:off x="3714750" y="5926138"/>
              <a:ext cx="141288" cy="290512"/>
            </a:xfrm>
            <a:custGeom>
              <a:avLst/>
              <a:gdLst>
                <a:gd name="T0" fmla="*/ 0 w 106"/>
                <a:gd name="T1" fmla="*/ 2147483647 h 218"/>
                <a:gd name="T2" fmla="*/ 0 w 106"/>
                <a:gd name="T3" fmla="*/ 0 h 218"/>
                <a:gd name="T4" fmla="*/ 2147483647 w 106"/>
                <a:gd name="T5" fmla="*/ 2147483647 h 218"/>
                <a:gd name="T6" fmla="*/ 0 w 106"/>
                <a:gd name="T7" fmla="*/ 2147483647 h 2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 h="218">
                  <a:moveTo>
                    <a:pt x="0" y="218"/>
                  </a:moveTo>
                  <a:lnTo>
                    <a:pt x="0" y="0"/>
                  </a:lnTo>
                  <a:lnTo>
                    <a:pt x="106" y="109"/>
                  </a:lnTo>
                  <a:lnTo>
                    <a:pt x="0" y="2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grpSp>
    </p:spTree>
    <p:extLst>
      <p:ext uri="{BB962C8B-B14F-4D97-AF65-F5344CB8AC3E}">
        <p14:creationId xmlns:p14="http://schemas.microsoft.com/office/powerpoint/2010/main" val="116379601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9" name="Title 1"/>
          <p:cNvSpPr>
            <a:spLocks noGrp="1"/>
          </p:cNvSpPr>
          <p:nvPr>
            <p:ph type="title"/>
          </p:nvPr>
        </p:nvSpPr>
        <p:spPr>
          <a:xfrm>
            <a:off x="664637" y="609600"/>
            <a:ext cx="11120967" cy="838200"/>
          </a:xfrm>
          <a:prstGeom prst="rect">
            <a:avLst/>
          </a:prstGeom>
        </p:spPr>
        <p:txBody>
          <a:bodyPr/>
          <a:lstStyle/>
          <a:p>
            <a:r>
              <a:rPr lang="en-US" dirty="0" smtClean="0"/>
              <a:t>Click to edit Master title style</a:t>
            </a:r>
            <a:endParaRPr lang="en-US" dirty="0"/>
          </a:p>
        </p:txBody>
      </p:sp>
      <p:sp>
        <p:nvSpPr>
          <p:cNvPr id="11" name="Content Placeholder 10"/>
          <p:cNvSpPr>
            <a:spLocks noGrp="1"/>
          </p:cNvSpPr>
          <p:nvPr>
            <p:ph sz="quarter" idx="11"/>
          </p:nvPr>
        </p:nvSpPr>
        <p:spPr>
          <a:xfrm>
            <a:off x="694267" y="1447800"/>
            <a:ext cx="11091333" cy="3733800"/>
          </a:xfrm>
          <a:prstGeom prst="rect">
            <a:avLst/>
          </a:prstGeom>
        </p:spPr>
        <p:txBody>
          <a:bodyPr/>
          <a:lstStyle>
            <a:lvl1pPr>
              <a:buFont typeface="Wingdings 3" pitchFamily="18" charset="2"/>
              <a:buChar char="}"/>
              <a:defRPr sz="900"/>
            </a:lvl1pPr>
            <a:lvl2pPr>
              <a:defRPr sz="900"/>
            </a:lvl2pPr>
            <a:lvl3pPr>
              <a:buFont typeface="Arial" pitchFamily="34" charset="0"/>
              <a:buChar char="•"/>
              <a:defRPr sz="900"/>
            </a:lvl3pPr>
            <a:lvl4pPr>
              <a:buFont typeface="Courier New" pitchFamily="49" charset="0"/>
              <a:buChar char="o"/>
              <a:defRPr sz="900"/>
            </a:lvl4pPr>
            <a:lvl5pPr>
              <a:buFont typeface="Wingdings" pitchFamily="2" charset="2"/>
              <a:buChar char="ü"/>
              <a:defRPr sz="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sldNum" sz="quarter" idx="12"/>
          </p:nvPr>
        </p:nvSpPr>
        <p:spPr>
          <a:xfrm>
            <a:off x="8737600" y="6356352"/>
            <a:ext cx="2844800" cy="365125"/>
          </a:xfrm>
          <a:prstGeom prst="rect">
            <a:avLst/>
          </a:prstGeom>
        </p:spPr>
        <p:txBody>
          <a:bodyPr/>
          <a:lstStyle>
            <a:lvl1pPr fontAlgn="base">
              <a:spcBef>
                <a:spcPct val="0"/>
              </a:spcBef>
              <a:spcAft>
                <a:spcPct val="0"/>
              </a:spcAft>
              <a:defRPr kumimoji="1">
                <a:latin typeface="Arial" pitchFamily="34" charset="0"/>
                <a:cs typeface="Times New Roman" pitchFamily="18" charset="0"/>
              </a:defRPr>
            </a:lvl1pPr>
          </a:lstStyle>
          <a:p>
            <a:pPr>
              <a:defRPr/>
            </a:pPr>
            <a:fld id="{9F6364C4-A27A-4152-A0AB-1EF456C211C4}" type="slidenum">
              <a:rPr lang="en-US"/>
              <a:pPr>
                <a:defRPr/>
              </a:pPr>
              <a:t>‹#›</a:t>
            </a:fld>
            <a:endParaRPr lang="en-US" dirty="0"/>
          </a:p>
        </p:txBody>
      </p:sp>
    </p:spTree>
    <p:extLst>
      <p:ext uri="{BB962C8B-B14F-4D97-AF65-F5344CB8AC3E}">
        <p14:creationId xmlns:p14="http://schemas.microsoft.com/office/powerpoint/2010/main" val="119768085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Freeform 17"/>
          <p:cNvSpPr>
            <a:spLocks noChangeAspect="1"/>
          </p:cNvSpPr>
          <p:nvPr userDrawn="1"/>
        </p:nvSpPr>
        <p:spPr bwMode="auto">
          <a:xfrm>
            <a:off x="8" y="692475"/>
            <a:ext cx="12192000" cy="260351"/>
          </a:xfrm>
          <a:custGeom>
            <a:avLst/>
            <a:gdLst>
              <a:gd name="T0" fmla="*/ 2147483647 w 6803"/>
              <a:gd name="T1" fmla="*/ 0 h 193"/>
              <a:gd name="T2" fmla="*/ 0 w 6803"/>
              <a:gd name="T3" fmla="*/ 0 h 193"/>
              <a:gd name="T4" fmla="*/ 0 w 6803"/>
              <a:gd name="T5" fmla="*/ 2147483647 h 193"/>
              <a:gd name="T6" fmla="*/ 2147483647 w 6803"/>
              <a:gd name="T7" fmla="*/ 2147483647 h 193"/>
              <a:gd name="T8" fmla="*/ 2147483647 w 6803"/>
              <a:gd name="T9" fmla="*/ 2147483647 h 193"/>
              <a:gd name="T10" fmla="*/ 2147483647 w 6803"/>
              <a:gd name="T11" fmla="*/ 2147483647 h 193"/>
              <a:gd name="T12" fmla="*/ 2147483647 w 6803"/>
              <a:gd name="T13" fmla="*/ 0 h 19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03" h="193">
                <a:moveTo>
                  <a:pt x="6803" y="0"/>
                </a:moveTo>
                <a:lnTo>
                  <a:pt x="0" y="0"/>
                </a:lnTo>
                <a:lnTo>
                  <a:pt x="0" y="99"/>
                </a:lnTo>
                <a:lnTo>
                  <a:pt x="2187" y="99"/>
                </a:lnTo>
                <a:lnTo>
                  <a:pt x="2282" y="193"/>
                </a:lnTo>
                <a:lnTo>
                  <a:pt x="6803" y="193"/>
                </a:lnTo>
                <a:lnTo>
                  <a:pt x="6803"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lIns="67991" tIns="34085" rIns="67991" bIns="34085"/>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1028" name="Rectangle 2"/>
          <p:cNvSpPr>
            <a:spLocks noGrp="1" noChangeArrowheads="1"/>
          </p:cNvSpPr>
          <p:nvPr>
            <p:ph type="body" idx="1"/>
          </p:nvPr>
        </p:nvSpPr>
        <p:spPr bwMode="auto">
          <a:xfrm>
            <a:off x="406408" y="1219205"/>
            <a:ext cx="11379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991" tIns="34085" rIns="67991" bIns="34085"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4"/>
          <p:cNvSpPr>
            <a:spLocks noGrp="1" noChangeArrowheads="1"/>
          </p:cNvSpPr>
          <p:nvPr>
            <p:ph type="title"/>
          </p:nvPr>
        </p:nvSpPr>
        <p:spPr bwMode="auto">
          <a:xfrm>
            <a:off x="304800" y="143"/>
            <a:ext cx="11582400" cy="69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4085" tIns="34085" rIns="34085" bIns="34085" numCol="1" anchor="ctr" anchorCtr="0" compatLnSpc="1">
            <a:prstTxWarp prst="textNoShape">
              <a:avLst/>
            </a:prstTxWarp>
          </a:bodyPr>
          <a:lstStyle/>
          <a:p>
            <a:pPr lvl="0"/>
            <a:r>
              <a:rPr lang="en-US" altLang="en-US" smtClean="0"/>
              <a:t>Click to edit Master title style</a:t>
            </a:r>
          </a:p>
        </p:txBody>
      </p:sp>
      <p:sp>
        <p:nvSpPr>
          <p:cNvPr id="1030" name="Rectangle 6"/>
          <p:cNvSpPr>
            <a:spLocks/>
          </p:cNvSpPr>
          <p:nvPr userDrawn="1"/>
        </p:nvSpPr>
        <p:spPr bwMode="auto">
          <a:xfrm>
            <a:off x="6299200" y="6569113"/>
            <a:ext cx="5588000" cy="161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4085" rIns="67991" bIns="34085">
            <a:spAutoFit/>
          </a:bodyPr>
          <a:lstStyle>
            <a:lvl1pPr eaLnBrk="0" hangingPunct="0">
              <a:defRPr sz="3600">
                <a:solidFill>
                  <a:schemeClr val="tx1"/>
                </a:solidFill>
                <a:latin typeface="Arial" panose="020B0604020202020204" pitchFamily="34" charset="0"/>
                <a:ea typeface="MS PGothic" panose="020B0600070205080204" pitchFamily="34" charset="-128"/>
              </a:defRPr>
            </a:lvl1pPr>
            <a:lvl2pPr marL="742950" indent="-285750" eaLnBrk="0" hangingPunct="0">
              <a:defRPr sz="3600">
                <a:solidFill>
                  <a:schemeClr val="tx1"/>
                </a:solidFill>
                <a:latin typeface="Arial" panose="020B0604020202020204" pitchFamily="34" charset="0"/>
                <a:ea typeface="MS PGothic" panose="020B0600070205080204" pitchFamily="34" charset="-128"/>
              </a:defRPr>
            </a:lvl2pPr>
            <a:lvl3pPr marL="1143000" indent="-228600" eaLnBrk="0" hangingPunct="0">
              <a:defRPr sz="3600">
                <a:solidFill>
                  <a:schemeClr val="tx1"/>
                </a:solidFill>
                <a:latin typeface="Arial" panose="020B0604020202020204" pitchFamily="34" charset="0"/>
                <a:ea typeface="MS PGothic" panose="020B0600070205080204" pitchFamily="34" charset="-128"/>
              </a:defRPr>
            </a:lvl3pPr>
            <a:lvl4pPr marL="1600200" indent="-228600" eaLnBrk="0" hangingPunct="0">
              <a:defRPr sz="3600">
                <a:solidFill>
                  <a:schemeClr val="tx1"/>
                </a:solidFill>
                <a:latin typeface="Arial" panose="020B0604020202020204" pitchFamily="34" charset="0"/>
                <a:ea typeface="MS PGothic" panose="020B0600070205080204" pitchFamily="34" charset="-128"/>
              </a:defRPr>
            </a:lvl4pPr>
            <a:lvl5pPr marL="2057400" indent="-228600" eaLnBrk="0" hangingPunct="0">
              <a:defRPr sz="3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algn="r" defTabSz="907665" eaLnBrk="1" fontAlgn="base" hangingPunct="1">
              <a:spcBef>
                <a:spcPct val="0"/>
              </a:spcBef>
              <a:spcAft>
                <a:spcPct val="0"/>
              </a:spcAft>
              <a:defRPr/>
            </a:pPr>
            <a:r>
              <a:rPr lang="en-US" sz="600" dirty="0" smtClean="0">
                <a:solidFill>
                  <a:prstClr val="black"/>
                </a:solidFill>
              </a:rPr>
              <a:t>Copyright © 2015 HCL Technologies Limited  |  www.hcltech.com</a:t>
            </a:r>
          </a:p>
        </p:txBody>
      </p:sp>
      <p:cxnSp>
        <p:nvCxnSpPr>
          <p:cNvPr id="8" name="Straight Connector 7"/>
          <p:cNvCxnSpPr/>
          <p:nvPr userDrawn="1"/>
        </p:nvCxnSpPr>
        <p:spPr bwMode="auto">
          <a:xfrm>
            <a:off x="626533" y="6577046"/>
            <a:ext cx="0" cy="280987"/>
          </a:xfrm>
          <a:prstGeom prst="line">
            <a:avLst/>
          </a:prstGeom>
          <a:ln>
            <a:headEnd type="none" w="sm" len="sm"/>
            <a:tailEnd type="none" w="med" len="med"/>
          </a:ln>
        </p:spPr>
        <p:style>
          <a:lnRef idx="1">
            <a:schemeClr val="dk1"/>
          </a:lnRef>
          <a:fillRef idx="0">
            <a:schemeClr val="dk1"/>
          </a:fillRef>
          <a:effectRef idx="0">
            <a:schemeClr val="dk1"/>
          </a:effectRef>
          <a:fontRef idx="minor">
            <a:schemeClr val="tx1"/>
          </a:fontRef>
        </p:style>
      </p:cxnSp>
      <p:grpSp>
        <p:nvGrpSpPr>
          <p:cNvPr id="1032" name="Group 5"/>
          <p:cNvGrpSpPr>
            <a:grpSpLocks noChangeAspect="1"/>
          </p:cNvGrpSpPr>
          <p:nvPr userDrawn="1"/>
        </p:nvGrpSpPr>
        <p:grpSpPr bwMode="auto">
          <a:xfrm>
            <a:off x="10520021" y="6393219"/>
            <a:ext cx="1257300" cy="160337"/>
            <a:chOff x="5094" y="3939"/>
            <a:chExt cx="1488" cy="255"/>
          </a:xfrm>
        </p:grpSpPr>
        <p:sp>
          <p:nvSpPr>
            <p:cNvPr id="1034" name="AutoShape 4"/>
            <p:cNvSpPr>
              <a:spLocks noChangeAspect="1" noChangeArrowheads="1" noTextEdit="1"/>
            </p:cNvSpPr>
            <p:nvPr userDrawn="1"/>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1035" name="Freeform 6"/>
            <p:cNvSpPr>
              <a:spLocks/>
            </p:cNvSpPr>
            <p:nvPr userDrawn="1"/>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1036" name="Freeform 7"/>
            <p:cNvSpPr>
              <a:spLocks/>
            </p:cNvSpPr>
            <p:nvPr userDrawn="1"/>
          </p:nvSpPr>
          <p:spPr bwMode="auto">
            <a:xfrm>
              <a:off x="5649" y="3949"/>
              <a:ext cx="524" cy="222"/>
            </a:xfrm>
            <a:custGeom>
              <a:avLst/>
              <a:gdLst>
                <a:gd name="T0" fmla="*/ 4750737 w 222"/>
                <a:gd name="T1" fmla="*/ 1057771 h 94"/>
                <a:gd name="T2" fmla="*/ 6640166 w 222"/>
                <a:gd name="T3" fmla="*/ 1057771 h 94"/>
                <a:gd name="T4" fmla="*/ 5448370 w 222"/>
                <a:gd name="T5" fmla="*/ 241718 h 94"/>
                <a:gd name="T6" fmla="*/ 1014266 w 222"/>
                <a:gd name="T7" fmla="*/ 749935 h 94"/>
                <a:gd name="T8" fmla="*/ 922896 w 222"/>
                <a:gd name="T9" fmla="*/ 2472872 h 94"/>
                <a:gd name="T10" fmla="*/ 4573654 w 222"/>
                <a:gd name="T11" fmla="*/ 2612031 h 94"/>
                <a:gd name="T12" fmla="*/ 6247078 w 222"/>
                <a:gd name="T13" fmla="*/ 1862896 h 94"/>
                <a:gd name="T14" fmla="*/ 4331519 w 222"/>
                <a:gd name="T15" fmla="*/ 1862896 h 94"/>
                <a:gd name="T16" fmla="*/ 3381802 w 222"/>
                <a:gd name="T17" fmla="*/ 2165015 h 94"/>
                <a:gd name="T18" fmla="*/ 2355675 w 222"/>
                <a:gd name="T19" fmla="*/ 1442110 h 94"/>
                <a:gd name="T20" fmla="*/ 3763491 w 222"/>
                <a:gd name="T21" fmla="*/ 749935 h 94"/>
                <a:gd name="T22" fmla="*/ 4750737 w 222"/>
                <a:gd name="T23" fmla="*/ 1057771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sp>
          <p:nvSpPr>
            <p:cNvPr id="1037" name="Freeform 8"/>
            <p:cNvSpPr>
              <a:spLocks/>
            </p:cNvSpPr>
            <p:nvPr userDrawn="1"/>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07665" eaLnBrk="0" fontAlgn="base" hangingPunct="0">
                <a:spcBef>
                  <a:spcPct val="0"/>
                </a:spcBef>
                <a:spcAft>
                  <a:spcPct val="0"/>
                </a:spcAft>
              </a:pPr>
              <a:endParaRPr lang="en-US" sz="2700" dirty="0">
                <a:solidFill>
                  <a:prstClr val="black"/>
                </a:solidFill>
                <a:ea typeface="MS PGothic" pitchFamily="34" charset="-128"/>
              </a:endParaRPr>
            </a:p>
          </p:txBody>
        </p:sp>
      </p:grpSp>
      <p:sp>
        <p:nvSpPr>
          <p:cNvPr id="2" name="TextBox 1"/>
          <p:cNvSpPr txBox="1">
            <a:spLocks/>
          </p:cNvSpPr>
          <p:nvPr userDrawn="1"/>
        </p:nvSpPr>
        <p:spPr>
          <a:xfrm>
            <a:off x="65628" y="6569113"/>
            <a:ext cx="438149" cy="161169"/>
          </a:xfrm>
          <a:prstGeom prst="rect">
            <a:avLst/>
          </a:prstGeom>
        </p:spPr>
        <p:txBody>
          <a:bodyPr lIns="67991" tIns="34085" rIns="0" bIns="34085">
            <a:spAutoFit/>
          </a:bodyPr>
          <a:lstStyle>
            <a:lvl1pPr>
              <a:defRPr sz="3600">
                <a:solidFill>
                  <a:schemeClr val="tx1"/>
                </a:solidFill>
                <a:latin typeface="Arial" pitchFamily="34" charset="0"/>
                <a:ea typeface="MS PGothic" pitchFamily="34" charset="-128"/>
              </a:defRPr>
            </a:lvl1pPr>
            <a:lvl2pPr marL="742950" indent="-285750">
              <a:defRPr sz="3600">
                <a:solidFill>
                  <a:schemeClr val="tx1"/>
                </a:solidFill>
                <a:latin typeface="Arial" pitchFamily="34" charset="0"/>
                <a:ea typeface="MS PGothic" pitchFamily="34" charset="-128"/>
              </a:defRPr>
            </a:lvl2pPr>
            <a:lvl3pPr marL="1143000" indent="-228600">
              <a:defRPr sz="3600">
                <a:solidFill>
                  <a:schemeClr val="tx1"/>
                </a:solidFill>
                <a:latin typeface="Arial" pitchFamily="34" charset="0"/>
                <a:ea typeface="MS PGothic" pitchFamily="34" charset="-128"/>
              </a:defRPr>
            </a:lvl3pPr>
            <a:lvl4pPr marL="1600200" indent="-228600">
              <a:defRPr sz="3600">
                <a:solidFill>
                  <a:schemeClr val="tx1"/>
                </a:solidFill>
                <a:latin typeface="Arial" pitchFamily="34" charset="0"/>
                <a:ea typeface="MS PGothic" pitchFamily="34" charset="-128"/>
              </a:defRPr>
            </a:lvl4pPr>
            <a:lvl5pPr marL="2057400" indent="-228600">
              <a:defRPr sz="36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36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36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36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3600">
                <a:solidFill>
                  <a:schemeClr val="tx1"/>
                </a:solidFill>
                <a:latin typeface="Arial" pitchFamily="34" charset="0"/>
                <a:ea typeface="MS PGothic" pitchFamily="34" charset="-128"/>
              </a:defRPr>
            </a:lvl9pPr>
          </a:lstStyle>
          <a:p>
            <a:pPr algn="r" defTabSz="907665" fontAlgn="base">
              <a:spcBef>
                <a:spcPct val="0"/>
              </a:spcBef>
              <a:spcAft>
                <a:spcPct val="0"/>
              </a:spcAft>
              <a:defRPr/>
            </a:pPr>
            <a:fld id="{5A7865E0-0D94-41CF-AA2F-F97A4BAAF717}" type="slidenum">
              <a:rPr lang="en-US" sz="600" smtClean="0">
                <a:solidFill>
                  <a:prstClr val="black"/>
                </a:solidFill>
              </a:rPr>
              <a:pPr algn="r" defTabSz="907665" fontAlgn="base">
                <a:spcBef>
                  <a:spcPct val="0"/>
                </a:spcBef>
                <a:spcAft>
                  <a:spcPct val="0"/>
                </a:spcAft>
                <a:defRPr/>
              </a:pPr>
              <a:t>‹#›</a:t>
            </a:fld>
            <a:endParaRPr lang="en-US" sz="600" dirty="0" smtClean="0">
              <a:solidFill>
                <a:prstClr val="black"/>
              </a:solidFill>
            </a:endParaRPr>
          </a:p>
        </p:txBody>
      </p:sp>
      <p:pic>
        <p:nvPicPr>
          <p:cNvPr id="3" name="Picture 2" descr="D:\d\Munesh\2014\May 14\4-5-14\HEADER.jpg"/>
          <p:cNvPicPr>
            <a:picLocks noChangeAspect="1" noChangeArrowheads="1"/>
          </p:cNvPicPr>
          <p:nvPr userDrawn="1"/>
        </p:nvPicPr>
        <p:blipFill rotWithShape="1">
          <a:blip r:embed="rId9">
            <a:extLst>
              <a:ext uri="{28A0092B-C50C-407E-A947-70E740481C1C}">
                <a14:useLocalDpi xmlns:a14="http://schemas.microsoft.com/office/drawing/2010/main" val="0"/>
              </a:ext>
            </a:extLst>
          </a:blip>
          <a:srcRect b="78200"/>
          <a:stretch/>
        </p:blipFill>
        <p:spPr bwMode="auto">
          <a:xfrm>
            <a:off x="52" y="-15240"/>
            <a:ext cx="12191999" cy="70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309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1800">
          <a:solidFill>
            <a:srgbClr val="00529B"/>
          </a:solidFill>
          <a:latin typeface="+mj-lt"/>
          <a:ea typeface="MS PGothic" pitchFamily="34" charset="-128"/>
          <a:cs typeface="Novecento wide Medium"/>
        </a:defRPr>
      </a:lvl1pPr>
      <a:lvl2pPr algn="l" rtl="0" eaLnBrk="0" fontAlgn="base" hangingPunct="0">
        <a:spcBef>
          <a:spcPct val="0"/>
        </a:spcBef>
        <a:spcAft>
          <a:spcPct val="0"/>
        </a:spcAft>
        <a:defRPr sz="1800">
          <a:solidFill>
            <a:srgbClr val="00529B"/>
          </a:solidFill>
          <a:latin typeface="Arial" pitchFamily="34" charset="0"/>
          <a:ea typeface="MS PGothic" pitchFamily="34" charset="-128"/>
          <a:cs typeface="Novecento wide Medium" charset="0"/>
        </a:defRPr>
      </a:lvl2pPr>
      <a:lvl3pPr algn="l" rtl="0" eaLnBrk="0" fontAlgn="base" hangingPunct="0">
        <a:spcBef>
          <a:spcPct val="0"/>
        </a:spcBef>
        <a:spcAft>
          <a:spcPct val="0"/>
        </a:spcAft>
        <a:defRPr sz="1800">
          <a:solidFill>
            <a:srgbClr val="00529B"/>
          </a:solidFill>
          <a:latin typeface="Arial" pitchFamily="34" charset="0"/>
          <a:ea typeface="MS PGothic" pitchFamily="34" charset="-128"/>
          <a:cs typeface="Novecento wide Medium" charset="0"/>
        </a:defRPr>
      </a:lvl3pPr>
      <a:lvl4pPr algn="l" rtl="0" eaLnBrk="0" fontAlgn="base" hangingPunct="0">
        <a:spcBef>
          <a:spcPct val="0"/>
        </a:spcBef>
        <a:spcAft>
          <a:spcPct val="0"/>
        </a:spcAft>
        <a:defRPr sz="1800">
          <a:solidFill>
            <a:srgbClr val="00529B"/>
          </a:solidFill>
          <a:latin typeface="Arial" pitchFamily="34" charset="0"/>
          <a:ea typeface="MS PGothic" pitchFamily="34" charset="-128"/>
          <a:cs typeface="Novecento wide Medium" charset="0"/>
        </a:defRPr>
      </a:lvl4pPr>
      <a:lvl5pPr algn="l" rtl="0" eaLnBrk="0" fontAlgn="base" hangingPunct="0">
        <a:spcBef>
          <a:spcPct val="0"/>
        </a:spcBef>
        <a:spcAft>
          <a:spcPct val="0"/>
        </a:spcAft>
        <a:defRPr sz="1800">
          <a:solidFill>
            <a:srgbClr val="00529B"/>
          </a:solidFill>
          <a:latin typeface="Arial" pitchFamily="34" charset="0"/>
          <a:ea typeface="MS PGothic" pitchFamily="34" charset="-128"/>
          <a:cs typeface="Novecento wide Medium" charset="0"/>
        </a:defRPr>
      </a:lvl5pPr>
      <a:lvl6pPr marL="339839" algn="l" rtl="0" fontAlgn="base">
        <a:spcBef>
          <a:spcPct val="0"/>
        </a:spcBef>
        <a:spcAft>
          <a:spcPct val="0"/>
        </a:spcAft>
        <a:defRPr sz="1800" b="1">
          <a:solidFill>
            <a:schemeClr val="bg1"/>
          </a:solidFill>
          <a:latin typeface="Arial" charset="0"/>
        </a:defRPr>
      </a:lvl6pPr>
      <a:lvl7pPr marL="679859" algn="l" rtl="0" fontAlgn="base">
        <a:spcBef>
          <a:spcPct val="0"/>
        </a:spcBef>
        <a:spcAft>
          <a:spcPct val="0"/>
        </a:spcAft>
        <a:defRPr sz="1800" b="1">
          <a:solidFill>
            <a:schemeClr val="bg1"/>
          </a:solidFill>
          <a:latin typeface="Arial" charset="0"/>
        </a:defRPr>
      </a:lvl7pPr>
      <a:lvl8pPr marL="1019842" algn="l" rtl="0" fontAlgn="base">
        <a:spcBef>
          <a:spcPct val="0"/>
        </a:spcBef>
        <a:spcAft>
          <a:spcPct val="0"/>
        </a:spcAft>
        <a:defRPr sz="1800" b="1">
          <a:solidFill>
            <a:schemeClr val="bg1"/>
          </a:solidFill>
          <a:latin typeface="Arial" charset="0"/>
        </a:defRPr>
      </a:lvl8pPr>
      <a:lvl9pPr marL="1359714" algn="l" rtl="0" fontAlgn="base">
        <a:spcBef>
          <a:spcPct val="0"/>
        </a:spcBef>
        <a:spcAft>
          <a:spcPct val="0"/>
        </a:spcAft>
        <a:defRPr sz="1800" b="1">
          <a:solidFill>
            <a:schemeClr val="bg1"/>
          </a:solidFill>
          <a:latin typeface="Arial" charset="0"/>
        </a:defRPr>
      </a:lvl9pPr>
    </p:titleStyle>
    <p:bodyStyle>
      <a:lvl1pPr marL="177029" indent="-177029" algn="l" rtl="0" eaLnBrk="0" fontAlgn="base" hangingPunct="0">
        <a:spcBef>
          <a:spcPct val="100000"/>
        </a:spcBef>
        <a:spcAft>
          <a:spcPct val="0"/>
        </a:spcAft>
        <a:buClr>
          <a:schemeClr val="tx1"/>
        </a:buClr>
        <a:buFont typeface="Wingdings 2" pitchFamily="18" charset="2"/>
        <a:buChar char="¡"/>
        <a:defRPr sz="1100">
          <a:solidFill>
            <a:schemeClr val="tx1"/>
          </a:solidFill>
          <a:latin typeface="+mn-lt"/>
          <a:ea typeface="MS PGothic" pitchFamily="34" charset="-128"/>
          <a:cs typeface="+mn-cs"/>
        </a:defRPr>
      </a:lvl1pPr>
      <a:lvl2pPr marL="339839" indent="-161736" algn="l" rtl="0" eaLnBrk="0" fontAlgn="base" hangingPunct="0">
        <a:spcBef>
          <a:spcPct val="50000"/>
        </a:spcBef>
        <a:spcAft>
          <a:spcPct val="0"/>
        </a:spcAft>
        <a:buClr>
          <a:schemeClr val="tx1"/>
        </a:buClr>
        <a:buFont typeface="Wingdings" pitchFamily="2" charset="2"/>
        <a:buChar char="§"/>
        <a:defRPr sz="1100">
          <a:solidFill>
            <a:schemeClr val="tx1"/>
          </a:solidFill>
          <a:latin typeface="+mn-lt"/>
          <a:ea typeface="MS PGothic" pitchFamily="34" charset="-128"/>
        </a:defRPr>
      </a:lvl2pPr>
      <a:lvl3pPr marL="502892" indent="-155852" algn="l" rtl="0" eaLnBrk="0" fontAlgn="base" hangingPunct="0">
        <a:spcBef>
          <a:spcPct val="50000"/>
        </a:spcBef>
        <a:spcAft>
          <a:spcPct val="0"/>
        </a:spcAft>
        <a:buClr>
          <a:schemeClr val="tx1"/>
        </a:buClr>
        <a:buFont typeface="Wingdings" pitchFamily="2" charset="2"/>
        <a:buChar char="§"/>
        <a:defRPr sz="1100">
          <a:solidFill>
            <a:schemeClr val="tx1"/>
          </a:solidFill>
          <a:latin typeface="+mn-lt"/>
          <a:ea typeface="MS PGothic" pitchFamily="34" charset="-128"/>
        </a:defRPr>
      </a:lvl3pPr>
      <a:lvl4pPr marL="672776" indent="-162926" algn="l" rtl="0" eaLnBrk="0" fontAlgn="base" hangingPunct="0">
        <a:spcBef>
          <a:spcPct val="50000"/>
        </a:spcBef>
        <a:spcAft>
          <a:spcPct val="0"/>
        </a:spcAft>
        <a:buClr>
          <a:schemeClr val="tx1"/>
        </a:buClr>
        <a:buFont typeface="Wingdings" pitchFamily="2" charset="2"/>
        <a:buChar char="§"/>
        <a:defRPr sz="1100">
          <a:solidFill>
            <a:schemeClr val="tx1"/>
          </a:solidFill>
          <a:latin typeface="+mn-lt"/>
          <a:ea typeface="MS PGothic" pitchFamily="34" charset="-128"/>
        </a:defRPr>
      </a:lvl4pPr>
      <a:lvl5pPr marL="842721" indent="-162926" algn="l" rtl="0" eaLnBrk="0" fontAlgn="base" hangingPunct="0">
        <a:spcBef>
          <a:spcPct val="50000"/>
        </a:spcBef>
        <a:spcAft>
          <a:spcPct val="0"/>
        </a:spcAft>
        <a:buClr>
          <a:schemeClr val="tx1"/>
        </a:buClr>
        <a:buFont typeface="Wingdings" pitchFamily="2" charset="2"/>
        <a:buChar char="§"/>
        <a:defRPr sz="1100">
          <a:solidFill>
            <a:schemeClr val="tx1"/>
          </a:solidFill>
          <a:latin typeface="+mn-lt"/>
          <a:ea typeface="MS PGothic" pitchFamily="34" charset="-128"/>
        </a:defRPr>
      </a:lvl5pPr>
      <a:lvl6pPr marL="1182632" indent="-162926" algn="l" rtl="0" fontAlgn="base">
        <a:spcBef>
          <a:spcPct val="50000"/>
        </a:spcBef>
        <a:spcAft>
          <a:spcPct val="0"/>
        </a:spcAft>
        <a:buClr>
          <a:schemeClr val="tx1"/>
        </a:buClr>
        <a:buFont typeface="Wingdings" pitchFamily="2" charset="2"/>
        <a:buChar char="§"/>
        <a:defRPr sz="1100">
          <a:solidFill>
            <a:schemeClr val="tx1"/>
          </a:solidFill>
          <a:latin typeface="+mn-lt"/>
        </a:defRPr>
      </a:lvl6pPr>
      <a:lvl7pPr marL="1522655" indent="-162926" algn="l" rtl="0" fontAlgn="base">
        <a:spcBef>
          <a:spcPct val="50000"/>
        </a:spcBef>
        <a:spcAft>
          <a:spcPct val="0"/>
        </a:spcAft>
        <a:buClr>
          <a:schemeClr val="tx1"/>
        </a:buClr>
        <a:buFont typeface="Wingdings" pitchFamily="2" charset="2"/>
        <a:buChar char="§"/>
        <a:defRPr sz="1100">
          <a:solidFill>
            <a:schemeClr val="tx1"/>
          </a:solidFill>
          <a:latin typeface="+mn-lt"/>
        </a:defRPr>
      </a:lvl7pPr>
      <a:lvl8pPr marL="1862545" indent="-162926" algn="l" rtl="0" fontAlgn="base">
        <a:spcBef>
          <a:spcPct val="50000"/>
        </a:spcBef>
        <a:spcAft>
          <a:spcPct val="0"/>
        </a:spcAft>
        <a:buClr>
          <a:schemeClr val="tx1"/>
        </a:buClr>
        <a:buFont typeface="Wingdings" pitchFamily="2" charset="2"/>
        <a:buChar char="§"/>
        <a:defRPr sz="1100">
          <a:solidFill>
            <a:schemeClr val="tx1"/>
          </a:solidFill>
          <a:latin typeface="+mn-lt"/>
        </a:defRPr>
      </a:lvl8pPr>
      <a:lvl9pPr marL="2202457" indent="-162926" algn="l" rtl="0" fontAlgn="base">
        <a:spcBef>
          <a:spcPct val="50000"/>
        </a:spcBef>
        <a:spcAft>
          <a:spcPct val="0"/>
        </a:spcAft>
        <a:buClr>
          <a:schemeClr val="tx1"/>
        </a:buClr>
        <a:buFont typeface="Wingdings" pitchFamily="2" charset="2"/>
        <a:buChar char="§"/>
        <a:defRPr sz="1100">
          <a:solidFill>
            <a:schemeClr val="tx1"/>
          </a:solidFill>
          <a:latin typeface="+mn-lt"/>
        </a:defRPr>
      </a:lvl9pPr>
    </p:bodyStyle>
    <p:otherStyle>
      <a:defPPr>
        <a:defRPr lang="en-US"/>
      </a:defPPr>
      <a:lvl1pPr marL="0" algn="l" defTabSz="679859" rtl="0" eaLnBrk="1" latinLnBrk="0" hangingPunct="1">
        <a:defRPr sz="1400" kern="1200">
          <a:solidFill>
            <a:schemeClr val="tx1"/>
          </a:solidFill>
          <a:latin typeface="+mn-lt"/>
          <a:ea typeface="+mn-ea"/>
          <a:cs typeface="+mn-cs"/>
        </a:defRPr>
      </a:lvl1pPr>
      <a:lvl2pPr marL="339839" algn="l" defTabSz="679859" rtl="0" eaLnBrk="1" latinLnBrk="0" hangingPunct="1">
        <a:defRPr sz="1400" kern="1200">
          <a:solidFill>
            <a:schemeClr val="tx1"/>
          </a:solidFill>
          <a:latin typeface="+mn-lt"/>
          <a:ea typeface="+mn-ea"/>
          <a:cs typeface="+mn-cs"/>
        </a:defRPr>
      </a:lvl2pPr>
      <a:lvl3pPr marL="679859" algn="l" defTabSz="679859" rtl="0" eaLnBrk="1" latinLnBrk="0" hangingPunct="1">
        <a:defRPr sz="1400" kern="1200">
          <a:solidFill>
            <a:schemeClr val="tx1"/>
          </a:solidFill>
          <a:latin typeface="+mn-lt"/>
          <a:ea typeface="+mn-ea"/>
          <a:cs typeface="+mn-cs"/>
        </a:defRPr>
      </a:lvl3pPr>
      <a:lvl4pPr marL="1019842" algn="l" defTabSz="679859" rtl="0" eaLnBrk="1" latinLnBrk="0" hangingPunct="1">
        <a:defRPr sz="1400" kern="1200">
          <a:solidFill>
            <a:schemeClr val="tx1"/>
          </a:solidFill>
          <a:latin typeface="+mn-lt"/>
          <a:ea typeface="+mn-ea"/>
          <a:cs typeface="+mn-cs"/>
        </a:defRPr>
      </a:lvl4pPr>
      <a:lvl5pPr marL="1359714" algn="l" defTabSz="679859" rtl="0" eaLnBrk="1" latinLnBrk="0" hangingPunct="1">
        <a:defRPr sz="1400" kern="1200">
          <a:solidFill>
            <a:schemeClr val="tx1"/>
          </a:solidFill>
          <a:latin typeface="+mn-lt"/>
          <a:ea typeface="+mn-ea"/>
          <a:cs typeface="+mn-cs"/>
        </a:defRPr>
      </a:lvl5pPr>
      <a:lvl6pPr marL="1699697" algn="l" defTabSz="679859" rtl="0" eaLnBrk="1" latinLnBrk="0" hangingPunct="1">
        <a:defRPr sz="1400" kern="1200">
          <a:solidFill>
            <a:schemeClr val="tx1"/>
          </a:solidFill>
          <a:latin typeface="+mn-lt"/>
          <a:ea typeface="+mn-ea"/>
          <a:cs typeface="+mn-cs"/>
        </a:defRPr>
      </a:lvl6pPr>
      <a:lvl7pPr marL="2039597" algn="l" defTabSz="679859" rtl="0" eaLnBrk="1" latinLnBrk="0" hangingPunct="1">
        <a:defRPr sz="1400" kern="1200">
          <a:solidFill>
            <a:schemeClr val="tx1"/>
          </a:solidFill>
          <a:latin typeface="+mn-lt"/>
          <a:ea typeface="+mn-ea"/>
          <a:cs typeface="+mn-cs"/>
        </a:defRPr>
      </a:lvl7pPr>
      <a:lvl8pPr marL="2379482" algn="l" defTabSz="679859" rtl="0" eaLnBrk="1" latinLnBrk="0" hangingPunct="1">
        <a:defRPr sz="1400" kern="1200">
          <a:solidFill>
            <a:schemeClr val="tx1"/>
          </a:solidFill>
          <a:latin typeface="+mn-lt"/>
          <a:ea typeface="+mn-ea"/>
          <a:cs typeface="+mn-cs"/>
        </a:defRPr>
      </a:lvl8pPr>
      <a:lvl9pPr marL="2719410" algn="l" defTabSz="679859"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7.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4706869"/>
            <a:ext cx="3718882" cy="566977"/>
          </a:xfrm>
          <a:prstGeom prst="rect">
            <a:avLst/>
          </a:prstGeom>
        </p:spPr>
      </p:pic>
      <p:sp>
        <p:nvSpPr>
          <p:cNvPr id="7" name="TextBox 6"/>
          <p:cNvSpPr txBox="1"/>
          <p:nvPr/>
        </p:nvSpPr>
        <p:spPr>
          <a:xfrm>
            <a:off x="103750" y="5159247"/>
            <a:ext cx="3615132" cy="553998"/>
          </a:xfrm>
          <a:prstGeom prst="rect">
            <a:avLst/>
          </a:prstGeom>
          <a:noFill/>
        </p:spPr>
        <p:txBody>
          <a:bodyPr wrap="square" rtlCol="0">
            <a:spAutoFit/>
          </a:bodyPr>
          <a:lstStyle/>
          <a:p>
            <a:pPr>
              <a:defRPr/>
            </a:pPr>
            <a:r>
              <a:rPr lang="en-US" sz="1500" b="1" kern="0" dirty="0">
                <a:solidFill>
                  <a:srgbClr val="0066B3"/>
                </a:solidFill>
                <a:latin typeface="Arial" panose="020B0604020202020204" pitchFamily="34" charset="0"/>
                <a:cs typeface="Arial" panose="020B0604020202020204" pitchFamily="34" charset="0"/>
              </a:rPr>
              <a:t>Directory Services Team – EUC </a:t>
            </a:r>
          </a:p>
          <a:p>
            <a:pPr>
              <a:defRPr/>
            </a:pPr>
            <a:endParaRPr lang="en-US" sz="1500" b="1" kern="0" dirty="0">
              <a:solidFill>
                <a:srgbClr val="0066B3"/>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0" y="5713245"/>
            <a:ext cx="3086100" cy="1152525"/>
          </a:xfrm>
          <a:prstGeom prst="rect">
            <a:avLst/>
          </a:prstGeom>
        </p:spPr>
      </p:pic>
      <p:pic>
        <p:nvPicPr>
          <p:cNvPr id="3" name="Picture 2"/>
          <p:cNvPicPr>
            <a:picLocks noChangeAspect="1"/>
          </p:cNvPicPr>
          <p:nvPr/>
        </p:nvPicPr>
        <p:blipFill>
          <a:blip r:embed="rId4"/>
          <a:stretch>
            <a:fillRect/>
          </a:stretch>
        </p:blipFill>
        <p:spPr>
          <a:xfrm>
            <a:off x="4415644" y="4783324"/>
            <a:ext cx="3867150" cy="1095375"/>
          </a:xfrm>
          <a:prstGeom prst="rect">
            <a:avLst/>
          </a:prstGeom>
        </p:spPr>
      </p:pic>
    </p:spTree>
    <p:extLst>
      <p:ext uri="{BB962C8B-B14F-4D97-AF65-F5344CB8AC3E}">
        <p14:creationId xmlns:p14="http://schemas.microsoft.com/office/powerpoint/2010/main" val="381473582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 Migration </a:t>
            </a:r>
            <a:endParaRPr lang="en-US" dirty="0"/>
          </a:p>
        </p:txBody>
      </p:sp>
      <p:graphicFrame>
        <p:nvGraphicFramePr>
          <p:cNvPr id="4" name="Diagram 3"/>
          <p:cNvGraphicFramePr/>
          <p:nvPr>
            <p:extLst>
              <p:ext uri="{D42A27DB-BD31-4B8C-83A1-F6EECF244321}">
                <p14:modId xmlns:p14="http://schemas.microsoft.com/office/powerpoint/2010/main" val="3158874040"/>
              </p:ext>
            </p:extLst>
          </p:nvPr>
        </p:nvGraphicFramePr>
        <p:xfrm>
          <a:off x="304800" y="1759834"/>
          <a:ext cx="8128000" cy="19855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727421" y="3173632"/>
            <a:ext cx="1162594" cy="267788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171450" indent="-171450">
              <a:buFont typeface="Arial" panose="020B0604020202020204" pitchFamily="34" charset="0"/>
              <a:buChar char="•"/>
              <a:defRPr/>
            </a:pPr>
            <a:r>
              <a:rPr lang="en-US" sz="1200" kern="0" dirty="0">
                <a:solidFill>
                  <a:prstClr val="white"/>
                </a:solidFill>
                <a:latin typeface="Arial"/>
                <a:cs typeface="Arial" panose="020B0604020202020204" pitchFamily="34" charset="0"/>
              </a:rPr>
              <a:t>Existing architecture</a:t>
            </a:r>
          </a:p>
          <a:p>
            <a:pPr marL="171450" indent="-171450">
              <a:buFont typeface="Arial" panose="020B0604020202020204" pitchFamily="34" charset="0"/>
              <a:buChar char="•"/>
              <a:defRPr/>
            </a:pPr>
            <a:r>
              <a:rPr lang="en-US" sz="1200" kern="0" dirty="0">
                <a:solidFill>
                  <a:prstClr val="white"/>
                </a:solidFill>
                <a:latin typeface="Arial"/>
                <a:cs typeface="Arial" panose="020B0604020202020204" pitchFamily="34" charset="0"/>
              </a:rPr>
              <a:t>Specific requirements</a:t>
            </a:r>
          </a:p>
          <a:p>
            <a:pPr marL="171450" indent="-171450">
              <a:buFont typeface="Arial" panose="020B0604020202020204" pitchFamily="34" charset="0"/>
              <a:buChar char="•"/>
              <a:defRPr/>
            </a:pPr>
            <a:r>
              <a:rPr lang="en-US" sz="1200" kern="0" dirty="0">
                <a:solidFill>
                  <a:prstClr val="white"/>
                </a:solidFill>
                <a:latin typeface="Arial"/>
                <a:cs typeface="Arial" panose="020B0604020202020204" pitchFamily="34" charset="0"/>
              </a:rPr>
              <a:t>Automation features</a:t>
            </a:r>
          </a:p>
          <a:p>
            <a:pPr marL="171450" indent="-171450">
              <a:buFont typeface="Arial" panose="020B0604020202020204" pitchFamily="34" charset="0"/>
              <a:buChar char="•"/>
              <a:defRPr/>
            </a:pPr>
            <a:endParaRPr lang="en-US" sz="1200" kern="0" dirty="0">
              <a:solidFill>
                <a:prstClr val="white"/>
              </a:solidFill>
              <a:latin typeface="Arial"/>
              <a:cs typeface="Arial" panose="020B0604020202020204" pitchFamily="34" charset="0"/>
            </a:endParaRPr>
          </a:p>
        </p:txBody>
      </p:sp>
      <p:sp>
        <p:nvSpPr>
          <p:cNvPr id="6" name="Rectangle 5"/>
          <p:cNvSpPr/>
          <p:nvPr/>
        </p:nvSpPr>
        <p:spPr>
          <a:xfrm>
            <a:off x="2312635" y="3173633"/>
            <a:ext cx="1162594" cy="267788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171450" indent="-171450">
              <a:buFont typeface="Arial" panose="020B0604020202020204" pitchFamily="34" charset="0"/>
              <a:buChar char="•"/>
              <a:defRPr/>
            </a:pPr>
            <a:r>
              <a:rPr lang="en-US" sz="1200" kern="0" dirty="0">
                <a:solidFill>
                  <a:prstClr val="white"/>
                </a:solidFill>
                <a:latin typeface="Arial"/>
                <a:cs typeface="Arial" panose="020B0604020202020204" pitchFamily="34" charset="0"/>
              </a:rPr>
              <a:t>Migration strategy</a:t>
            </a:r>
          </a:p>
          <a:p>
            <a:pPr marL="171450" indent="-171450">
              <a:buFont typeface="Arial" panose="020B0604020202020204" pitchFamily="34" charset="0"/>
              <a:buChar char="•"/>
              <a:defRPr/>
            </a:pPr>
            <a:r>
              <a:rPr lang="en-US" sz="1200" kern="0" dirty="0">
                <a:solidFill>
                  <a:prstClr val="white"/>
                </a:solidFill>
                <a:latin typeface="Arial"/>
                <a:cs typeface="Arial" panose="020B0604020202020204" pitchFamily="34" charset="0"/>
              </a:rPr>
              <a:t>Technology finalization</a:t>
            </a:r>
          </a:p>
        </p:txBody>
      </p:sp>
      <p:sp>
        <p:nvSpPr>
          <p:cNvPr id="7" name="Rectangle 6"/>
          <p:cNvSpPr/>
          <p:nvPr/>
        </p:nvSpPr>
        <p:spPr>
          <a:xfrm>
            <a:off x="3967006" y="3173633"/>
            <a:ext cx="1162594" cy="267788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171450" indent="-171450">
              <a:buFont typeface="Arial" panose="020B0604020202020204" pitchFamily="34" charset="0"/>
              <a:buChar char="•"/>
              <a:defRPr/>
            </a:pPr>
            <a:r>
              <a:rPr lang="en-US" sz="1200" kern="0" dirty="0">
                <a:solidFill>
                  <a:prstClr val="white"/>
                </a:solidFill>
                <a:latin typeface="Arial" panose="020B0604020202020204" pitchFamily="34" charset="0"/>
                <a:cs typeface="Arial" panose="020B0604020202020204" pitchFamily="34" charset="0"/>
              </a:rPr>
              <a:t>Risk factor</a:t>
            </a:r>
          </a:p>
          <a:p>
            <a:pPr marL="171450" indent="-171450">
              <a:buFont typeface="Arial" panose="020B0604020202020204" pitchFamily="34" charset="0"/>
              <a:buChar char="•"/>
              <a:defRPr/>
            </a:pPr>
            <a:r>
              <a:rPr lang="en-US" sz="1200" kern="0" dirty="0">
                <a:solidFill>
                  <a:prstClr val="white"/>
                </a:solidFill>
                <a:latin typeface="Arial" panose="020B0604020202020204" pitchFamily="34" charset="0"/>
                <a:cs typeface="Arial" panose="020B0604020202020204" pitchFamily="34" charset="0"/>
              </a:rPr>
              <a:t>Estimation</a:t>
            </a:r>
          </a:p>
          <a:p>
            <a:pPr marL="171450" indent="-171450">
              <a:buFont typeface="Arial" panose="020B0604020202020204" pitchFamily="34" charset="0"/>
              <a:buChar char="•"/>
              <a:defRPr/>
            </a:pPr>
            <a:r>
              <a:rPr lang="en-US" sz="1200" kern="0" dirty="0">
                <a:solidFill>
                  <a:prstClr val="white"/>
                </a:solidFill>
                <a:latin typeface="Arial" panose="020B0604020202020204" pitchFamily="34" charset="0"/>
                <a:cs typeface="Arial" panose="020B0604020202020204" pitchFamily="34" charset="0"/>
              </a:rPr>
              <a:t>Cost structure</a:t>
            </a:r>
          </a:p>
          <a:p>
            <a:pPr marL="171450" indent="-171450">
              <a:buFont typeface="Arial" panose="020B0604020202020204" pitchFamily="34" charset="0"/>
              <a:buChar char="•"/>
              <a:defRPr/>
            </a:pPr>
            <a:endParaRPr lang="en-US" sz="1200" kern="0" dirty="0">
              <a:solidFill>
                <a:prstClr val="white"/>
              </a:solidFill>
              <a:latin typeface="Arial"/>
              <a:cs typeface="Arial" panose="020B0604020202020204" pitchFamily="34" charset="0"/>
            </a:endParaRPr>
          </a:p>
        </p:txBody>
      </p:sp>
      <p:sp>
        <p:nvSpPr>
          <p:cNvPr id="8" name="Rectangle 7"/>
          <p:cNvSpPr/>
          <p:nvPr/>
        </p:nvSpPr>
        <p:spPr>
          <a:xfrm>
            <a:off x="5615835" y="3173633"/>
            <a:ext cx="1162594" cy="267788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171450" indent="-171450">
              <a:buFont typeface="Arial" panose="020B0604020202020204" pitchFamily="34" charset="0"/>
              <a:buChar char="•"/>
              <a:defRPr/>
            </a:pPr>
            <a:r>
              <a:rPr lang="en-US" sz="1200" kern="0" dirty="0">
                <a:solidFill>
                  <a:prstClr val="white"/>
                </a:solidFill>
                <a:latin typeface="Arial" panose="020B0604020202020204" pitchFamily="34" charset="0"/>
                <a:cs typeface="Arial" panose="020B0604020202020204" pitchFamily="34" charset="0"/>
              </a:rPr>
              <a:t>Data / Object migration</a:t>
            </a:r>
          </a:p>
          <a:p>
            <a:pPr marL="171450" indent="-171450">
              <a:buFont typeface="Arial" panose="020B0604020202020204" pitchFamily="34" charset="0"/>
              <a:buChar char="•"/>
              <a:defRPr/>
            </a:pPr>
            <a:r>
              <a:rPr lang="en-US" sz="1200" kern="0" dirty="0">
                <a:solidFill>
                  <a:prstClr val="white"/>
                </a:solidFill>
                <a:latin typeface="Arial" panose="020B0604020202020204" pitchFamily="34" charset="0"/>
                <a:cs typeface="Arial" panose="020B0604020202020204" pitchFamily="34" charset="0"/>
              </a:rPr>
              <a:t>Application migration </a:t>
            </a:r>
          </a:p>
          <a:p>
            <a:pPr marL="171450" indent="-171450">
              <a:buFont typeface="Arial" panose="020B0604020202020204" pitchFamily="34" charset="0"/>
              <a:buChar char="•"/>
              <a:defRPr/>
            </a:pPr>
            <a:r>
              <a:rPr lang="en-US" sz="1200" kern="0" dirty="0">
                <a:solidFill>
                  <a:prstClr val="white"/>
                </a:solidFill>
                <a:latin typeface="Arial" panose="020B0604020202020204" pitchFamily="34" charset="0"/>
                <a:cs typeface="Arial" panose="020B0604020202020204" pitchFamily="34" charset="0"/>
              </a:rPr>
              <a:t>Automation tools – Integration</a:t>
            </a:r>
          </a:p>
          <a:p>
            <a:pPr marL="171450" indent="-171450">
              <a:buFont typeface="Arial" panose="020B0604020202020204" pitchFamily="34" charset="0"/>
              <a:buChar char="•"/>
              <a:defRPr/>
            </a:pPr>
            <a:r>
              <a:rPr lang="en-US" sz="1200" kern="0" dirty="0">
                <a:solidFill>
                  <a:prstClr val="white"/>
                </a:solidFill>
                <a:latin typeface="Arial" panose="020B0604020202020204" pitchFamily="34" charset="0"/>
                <a:cs typeface="Arial" panose="020B0604020202020204" pitchFamily="34" charset="0"/>
              </a:rPr>
              <a:t>Customization</a:t>
            </a:r>
          </a:p>
        </p:txBody>
      </p:sp>
      <p:sp>
        <p:nvSpPr>
          <p:cNvPr id="10" name="Rectangle 9"/>
          <p:cNvSpPr/>
          <p:nvPr/>
        </p:nvSpPr>
        <p:spPr>
          <a:xfrm>
            <a:off x="7270206" y="3173633"/>
            <a:ext cx="1162594" cy="267788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171450" indent="-171450">
              <a:buFont typeface="Arial" panose="020B0604020202020204" pitchFamily="34" charset="0"/>
              <a:buChar char="•"/>
              <a:defRPr/>
            </a:pPr>
            <a:r>
              <a:rPr lang="en-US" sz="1200" kern="0" dirty="0">
                <a:solidFill>
                  <a:prstClr val="white"/>
                </a:solidFill>
                <a:latin typeface="Arial"/>
                <a:cs typeface="Arial" panose="020B0604020202020204" pitchFamily="34" charset="0"/>
              </a:rPr>
              <a:t>Checklists</a:t>
            </a:r>
          </a:p>
          <a:p>
            <a:pPr marL="171450" indent="-171450">
              <a:buFont typeface="Arial" panose="020B0604020202020204" pitchFamily="34" charset="0"/>
              <a:buChar char="•"/>
              <a:defRPr/>
            </a:pPr>
            <a:r>
              <a:rPr lang="en-US" sz="1200" kern="0" dirty="0">
                <a:solidFill>
                  <a:prstClr val="white"/>
                </a:solidFill>
                <a:latin typeface="Arial"/>
                <a:cs typeface="Arial" panose="020B0604020202020204" pitchFamily="34" charset="0"/>
              </a:rPr>
              <a:t>Knowledgebase </a:t>
            </a:r>
          </a:p>
          <a:p>
            <a:pPr marL="171450" indent="-171450">
              <a:buFont typeface="Arial" panose="020B0604020202020204" pitchFamily="34" charset="0"/>
              <a:buChar char="•"/>
              <a:defRPr/>
            </a:pPr>
            <a:r>
              <a:rPr lang="en-US" sz="1200" kern="0" dirty="0">
                <a:solidFill>
                  <a:prstClr val="white"/>
                </a:solidFill>
                <a:latin typeface="Arial"/>
                <a:cs typeface="Arial" panose="020B0604020202020204" pitchFamily="34" charset="0"/>
              </a:rPr>
              <a:t>Guidelines</a:t>
            </a:r>
          </a:p>
          <a:p>
            <a:pPr marL="171450" indent="-171450">
              <a:buFont typeface="Arial" panose="020B0604020202020204" pitchFamily="34" charset="0"/>
              <a:buChar char="•"/>
              <a:defRPr/>
            </a:pPr>
            <a:r>
              <a:rPr lang="en-US" sz="1200" kern="0" dirty="0">
                <a:solidFill>
                  <a:prstClr val="white"/>
                </a:solidFill>
                <a:latin typeface="Arial"/>
                <a:cs typeface="Arial" panose="020B0604020202020204" pitchFamily="34" charset="0"/>
              </a:rPr>
              <a:t>Learning &amp; feedback</a:t>
            </a:r>
          </a:p>
          <a:p>
            <a:pPr marL="171450" indent="-171450">
              <a:buFont typeface="Arial" panose="020B0604020202020204" pitchFamily="34" charset="0"/>
              <a:buChar char="•"/>
              <a:defRPr/>
            </a:pPr>
            <a:r>
              <a:rPr lang="en-US" sz="1200" kern="0" dirty="0">
                <a:solidFill>
                  <a:prstClr val="white"/>
                </a:solidFill>
                <a:latin typeface="Arial"/>
                <a:cs typeface="Arial" panose="020B0604020202020204" pitchFamily="34" charset="0"/>
              </a:rPr>
              <a:t>Hyper care</a:t>
            </a:r>
          </a:p>
        </p:txBody>
      </p:sp>
      <p:sp>
        <p:nvSpPr>
          <p:cNvPr id="11" name="TextBox 10"/>
          <p:cNvSpPr txBox="1"/>
          <p:nvPr/>
        </p:nvSpPr>
        <p:spPr>
          <a:xfrm>
            <a:off x="304800" y="1468358"/>
            <a:ext cx="7481454" cy="276999"/>
          </a:xfrm>
          <a:prstGeom prst="rect">
            <a:avLst/>
          </a:prstGeom>
          <a:noFill/>
        </p:spPr>
        <p:txBody>
          <a:bodyPr wrap="square" rtlCol="0">
            <a:spAutoFit/>
          </a:bodyPr>
          <a:lstStyle/>
          <a:p>
            <a:pPr fontAlgn="base">
              <a:spcBef>
                <a:spcPct val="0"/>
              </a:spcBef>
              <a:spcAft>
                <a:spcPct val="0"/>
              </a:spcAft>
            </a:pPr>
            <a:r>
              <a:rPr lang="en-US" sz="1200" dirty="0">
                <a:solidFill>
                  <a:prstClr val="black"/>
                </a:solidFill>
                <a:latin typeface="Arial" panose="020B0604020202020204" pitchFamily="34" charset="0"/>
                <a:cs typeface="Arial" panose="020B0604020202020204" pitchFamily="34" charset="0"/>
              </a:rPr>
              <a:t>Following migration or transition plan will be adopted to reach the final state.</a:t>
            </a:r>
          </a:p>
        </p:txBody>
      </p:sp>
    </p:spTree>
    <p:extLst>
      <p:ext uri="{BB962C8B-B14F-4D97-AF65-F5344CB8AC3E}">
        <p14:creationId xmlns:p14="http://schemas.microsoft.com/office/powerpoint/2010/main" val="98468729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&amp; Pilot Deployment </a:t>
            </a:r>
            <a:r>
              <a:rPr lang="en-US" dirty="0"/>
              <a:t>P</a:t>
            </a:r>
            <a:r>
              <a:rPr lang="en-US" dirty="0" smtClean="0"/>
              <a:t>lan</a:t>
            </a:r>
            <a:endParaRPr lang="en-US" dirty="0"/>
          </a:p>
        </p:txBody>
      </p:sp>
      <p:sp>
        <p:nvSpPr>
          <p:cNvPr id="5" name="TextBox 4"/>
          <p:cNvSpPr txBox="1"/>
          <p:nvPr/>
        </p:nvSpPr>
        <p:spPr>
          <a:xfrm>
            <a:off x="304800" y="1413860"/>
            <a:ext cx="6622473" cy="276999"/>
          </a:xfrm>
          <a:prstGeom prst="rect">
            <a:avLst/>
          </a:prstGeom>
          <a:noFill/>
        </p:spPr>
        <p:txBody>
          <a:bodyPr wrap="square" rtlCol="0">
            <a:spAutoFit/>
          </a:bodyPr>
          <a:lstStyle/>
          <a:p>
            <a:pPr fontAlgn="base">
              <a:spcBef>
                <a:spcPct val="0"/>
              </a:spcBef>
              <a:spcAft>
                <a:spcPct val="0"/>
              </a:spcAft>
            </a:pPr>
            <a:r>
              <a:rPr lang="en-US" sz="1200" dirty="0">
                <a:solidFill>
                  <a:prstClr val="black"/>
                </a:solidFill>
                <a:latin typeface="Arial" panose="020B0604020202020204" pitchFamily="34" charset="0"/>
                <a:cs typeface="Arial" panose="020B0604020202020204" pitchFamily="34" charset="0"/>
              </a:rPr>
              <a:t>Following approach will be taken as test &amp; pilot deployment plan</a:t>
            </a:r>
          </a:p>
        </p:txBody>
      </p:sp>
      <p:graphicFrame>
        <p:nvGraphicFramePr>
          <p:cNvPr id="8" name="Diagram 7"/>
          <p:cNvGraphicFramePr/>
          <p:nvPr>
            <p:extLst>
              <p:ext uri="{D42A27DB-BD31-4B8C-83A1-F6EECF244321}">
                <p14:modId xmlns:p14="http://schemas.microsoft.com/office/powerpoint/2010/main" val="1478172312"/>
              </p:ext>
            </p:extLst>
          </p:nvPr>
        </p:nvGraphicFramePr>
        <p:xfrm>
          <a:off x="304800" y="1849957"/>
          <a:ext cx="10134601" cy="4321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805658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Consideration</a:t>
            </a:r>
            <a:endParaRPr lang="en-US" dirty="0"/>
          </a:p>
        </p:txBody>
      </p:sp>
      <p:graphicFrame>
        <p:nvGraphicFramePr>
          <p:cNvPr id="11" name="Diagram 10"/>
          <p:cNvGraphicFramePr/>
          <p:nvPr>
            <p:extLst>
              <p:ext uri="{D42A27DB-BD31-4B8C-83A1-F6EECF244321}">
                <p14:modId xmlns:p14="http://schemas.microsoft.com/office/powerpoint/2010/main" val="3144294595"/>
              </p:ext>
            </p:extLst>
          </p:nvPr>
        </p:nvGraphicFramePr>
        <p:xfrm>
          <a:off x="304800" y="1181687"/>
          <a:ext cx="10134600" cy="49518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9037296"/>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Consideration – Contd..</a:t>
            </a:r>
            <a:endParaRPr lang="en-US" dirty="0"/>
          </a:p>
        </p:txBody>
      </p:sp>
      <p:graphicFrame>
        <p:nvGraphicFramePr>
          <p:cNvPr id="11" name="Diagram 10"/>
          <p:cNvGraphicFramePr/>
          <p:nvPr>
            <p:extLst>
              <p:ext uri="{D42A27DB-BD31-4B8C-83A1-F6EECF244321}">
                <p14:modId xmlns:p14="http://schemas.microsoft.com/office/powerpoint/2010/main" val="2619219407"/>
              </p:ext>
            </p:extLst>
          </p:nvPr>
        </p:nvGraphicFramePr>
        <p:xfrm>
          <a:off x="304800" y="1181687"/>
          <a:ext cx="10134600" cy="41499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0195874"/>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Rollout</a:t>
            </a:r>
            <a:endParaRPr lang="en-US" dirty="0"/>
          </a:p>
        </p:txBody>
      </p:sp>
      <p:graphicFrame>
        <p:nvGraphicFramePr>
          <p:cNvPr id="30" name="Diagram 29"/>
          <p:cNvGraphicFramePr/>
          <p:nvPr>
            <p:extLst>
              <p:ext uri="{D42A27DB-BD31-4B8C-83A1-F6EECF244321}">
                <p14:modId xmlns:p14="http://schemas.microsoft.com/office/powerpoint/2010/main" val="2085832825"/>
              </p:ext>
            </p:extLst>
          </p:nvPr>
        </p:nvGraphicFramePr>
        <p:xfrm>
          <a:off x="304801" y="1995056"/>
          <a:ext cx="10134600" cy="4194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1" name="TextBox 30"/>
          <p:cNvSpPr txBox="1"/>
          <p:nvPr/>
        </p:nvSpPr>
        <p:spPr>
          <a:xfrm>
            <a:off x="304800" y="1322771"/>
            <a:ext cx="7481454" cy="276999"/>
          </a:xfrm>
          <a:prstGeom prst="rect">
            <a:avLst/>
          </a:prstGeom>
          <a:noFill/>
        </p:spPr>
        <p:txBody>
          <a:bodyPr wrap="square" rtlCol="0">
            <a:spAutoFit/>
          </a:bodyPr>
          <a:lstStyle/>
          <a:p>
            <a:pPr fontAlgn="base">
              <a:spcBef>
                <a:spcPct val="0"/>
              </a:spcBef>
              <a:spcAft>
                <a:spcPct val="0"/>
              </a:spcAft>
            </a:pPr>
            <a:r>
              <a:rPr lang="en-US" sz="1200" dirty="0" smtClean="0">
                <a:solidFill>
                  <a:prstClr val="black"/>
                </a:solidFill>
                <a:latin typeface="Arial" panose="020B0604020202020204" pitchFamily="34" charset="0"/>
                <a:cs typeface="Arial" panose="020B0604020202020204" pitchFamily="34" charset="0"/>
              </a:rPr>
              <a:t>Following rollout </a:t>
            </a:r>
            <a:r>
              <a:rPr lang="en-US" sz="1200" dirty="0">
                <a:solidFill>
                  <a:prstClr val="black"/>
                </a:solidFill>
                <a:latin typeface="Arial" panose="020B0604020202020204" pitchFamily="34" charset="0"/>
                <a:cs typeface="Arial" panose="020B0604020202020204" pitchFamily="34" charset="0"/>
              </a:rPr>
              <a:t>plan will be executed to meet the business objective.</a:t>
            </a:r>
          </a:p>
        </p:txBody>
      </p:sp>
    </p:spTree>
    <p:extLst>
      <p:ext uri="{BB962C8B-B14F-4D97-AF65-F5344CB8AC3E}">
        <p14:creationId xmlns:p14="http://schemas.microsoft.com/office/powerpoint/2010/main" val="2182672841"/>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Plan</a:t>
            </a:r>
            <a:endParaRPr lang="en-US" dirty="0"/>
          </a:p>
        </p:txBody>
      </p:sp>
      <p:graphicFrame>
        <p:nvGraphicFramePr>
          <p:cNvPr id="8" name="Diagram 7"/>
          <p:cNvGraphicFramePr/>
          <p:nvPr>
            <p:extLst>
              <p:ext uri="{D42A27DB-BD31-4B8C-83A1-F6EECF244321}">
                <p14:modId xmlns:p14="http://schemas.microsoft.com/office/powerpoint/2010/main" val="3123628212"/>
              </p:ext>
            </p:extLst>
          </p:nvPr>
        </p:nvGraphicFramePr>
        <p:xfrm>
          <a:off x="304800" y="1850629"/>
          <a:ext cx="8839200" cy="32840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304800" y="1322771"/>
            <a:ext cx="7481454" cy="276999"/>
          </a:xfrm>
          <a:prstGeom prst="rect">
            <a:avLst/>
          </a:prstGeom>
          <a:noFill/>
        </p:spPr>
        <p:txBody>
          <a:bodyPr wrap="square" rtlCol="0">
            <a:spAutoFit/>
          </a:bodyPr>
          <a:lstStyle/>
          <a:p>
            <a:pPr fontAlgn="base">
              <a:spcBef>
                <a:spcPct val="0"/>
              </a:spcBef>
              <a:spcAft>
                <a:spcPct val="0"/>
              </a:spcAft>
            </a:pPr>
            <a:r>
              <a:rPr lang="en-US" sz="1200" dirty="0" smtClean="0">
                <a:solidFill>
                  <a:prstClr val="black"/>
                </a:solidFill>
                <a:latin typeface="Arial" panose="020B0604020202020204" pitchFamily="34" charset="0"/>
                <a:cs typeface="Arial" panose="020B0604020202020204" pitchFamily="34" charset="0"/>
              </a:rPr>
              <a:t>Following training </a:t>
            </a:r>
            <a:r>
              <a:rPr lang="en-US" sz="1200" dirty="0">
                <a:solidFill>
                  <a:prstClr val="black"/>
                </a:solidFill>
                <a:latin typeface="Arial" panose="020B0604020202020204" pitchFamily="34" charset="0"/>
                <a:cs typeface="Arial" panose="020B0604020202020204" pitchFamily="34" charset="0"/>
              </a:rPr>
              <a:t>plan will be </a:t>
            </a:r>
            <a:r>
              <a:rPr lang="en-US" sz="1200" dirty="0" smtClean="0">
                <a:solidFill>
                  <a:prstClr val="black"/>
                </a:solidFill>
                <a:latin typeface="Arial" panose="020B0604020202020204" pitchFamily="34" charset="0"/>
                <a:cs typeface="Arial" panose="020B0604020202020204" pitchFamily="34" charset="0"/>
              </a:rPr>
              <a:t>followed sign off from the project</a:t>
            </a:r>
            <a:endParaRPr lang="en-US" sz="12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3744195"/>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345957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37258837"/>
              </p:ext>
            </p:extLst>
          </p:nvPr>
        </p:nvGraphicFramePr>
        <p:xfrm>
          <a:off x="304800" y="1771654"/>
          <a:ext cx="10058406" cy="3827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368420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tracking information</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578956000"/>
              </p:ext>
            </p:extLst>
          </p:nvPr>
        </p:nvGraphicFramePr>
        <p:xfrm>
          <a:off x="304800" y="1312351"/>
          <a:ext cx="10134600" cy="2047240"/>
        </p:xfrm>
        <a:graphic>
          <a:graphicData uri="http://schemas.openxmlformats.org/drawingml/2006/table">
            <a:tbl>
              <a:tblPr firstRow="1" bandRow="1">
                <a:tableStyleId>{5C22544A-7EE6-4342-B048-85BDC9FD1C3A}</a:tableStyleId>
              </a:tblPr>
              <a:tblGrid>
                <a:gridCol w="1689100">
                  <a:extLst>
                    <a:ext uri="{9D8B030D-6E8A-4147-A177-3AD203B41FA5}">
                      <a16:colId xmlns:a16="http://schemas.microsoft.com/office/drawing/2014/main" val="3207251594"/>
                    </a:ext>
                  </a:extLst>
                </a:gridCol>
                <a:gridCol w="1689100">
                  <a:extLst>
                    <a:ext uri="{9D8B030D-6E8A-4147-A177-3AD203B41FA5}">
                      <a16:colId xmlns:a16="http://schemas.microsoft.com/office/drawing/2014/main" val="1455254633"/>
                    </a:ext>
                  </a:extLst>
                </a:gridCol>
                <a:gridCol w="1147494">
                  <a:extLst>
                    <a:ext uri="{9D8B030D-6E8A-4147-A177-3AD203B41FA5}">
                      <a16:colId xmlns:a16="http://schemas.microsoft.com/office/drawing/2014/main" val="2899353580"/>
                    </a:ext>
                  </a:extLst>
                </a:gridCol>
                <a:gridCol w="2230706">
                  <a:extLst>
                    <a:ext uri="{9D8B030D-6E8A-4147-A177-3AD203B41FA5}">
                      <a16:colId xmlns:a16="http://schemas.microsoft.com/office/drawing/2014/main" val="625350172"/>
                    </a:ext>
                  </a:extLst>
                </a:gridCol>
                <a:gridCol w="1689100">
                  <a:extLst>
                    <a:ext uri="{9D8B030D-6E8A-4147-A177-3AD203B41FA5}">
                      <a16:colId xmlns:a16="http://schemas.microsoft.com/office/drawing/2014/main" val="2546204905"/>
                    </a:ext>
                  </a:extLst>
                </a:gridCol>
                <a:gridCol w="1689100">
                  <a:extLst>
                    <a:ext uri="{9D8B030D-6E8A-4147-A177-3AD203B41FA5}">
                      <a16:colId xmlns:a16="http://schemas.microsoft.com/office/drawing/2014/main" val="883492386"/>
                    </a:ext>
                  </a:extLst>
                </a:gridCol>
              </a:tblGrid>
              <a:tr h="370840">
                <a:tc>
                  <a:txBody>
                    <a:bodyPr/>
                    <a:lstStyle/>
                    <a:p>
                      <a:r>
                        <a:rPr lang="en-US" dirty="0" smtClean="0"/>
                        <a:t>Version</a:t>
                      </a:r>
                      <a:endParaRPr lang="en-US" dirty="0"/>
                    </a:p>
                  </a:txBody>
                  <a:tcPr/>
                </a:tc>
                <a:tc>
                  <a:txBody>
                    <a:bodyPr/>
                    <a:lstStyle/>
                    <a:p>
                      <a:r>
                        <a:rPr lang="en-US" dirty="0" smtClean="0"/>
                        <a:t>Date</a:t>
                      </a:r>
                      <a:endParaRPr lang="en-US" dirty="0"/>
                    </a:p>
                  </a:txBody>
                  <a:tcPr/>
                </a:tc>
                <a:tc>
                  <a:txBody>
                    <a:bodyPr/>
                    <a:lstStyle/>
                    <a:p>
                      <a:r>
                        <a:rPr lang="en-US" dirty="0" smtClean="0"/>
                        <a:t>Author</a:t>
                      </a:r>
                      <a:endParaRPr lang="en-US" dirty="0"/>
                    </a:p>
                  </a:txBody>
                  <a:tcPr/>
                </a:tc>
                <a:tc>
                  <a:txBody>
                    <a:bodyPr/>
                    <a:lstStyle/>
                    <a:p>
                      <a:r>
                        <a:rPr lang="en-US" dirty="0" smtClean="0"/>
                        <a:t>Reviewers</a:t>
                      </a:r>
                      <a:endParaRPr lang="en-US" dirty="0"/>
                    </a:p>
                  </a:txBody>
                  <a:tcPr/>
                </a:tc>
                <a:tc>
                  <a:txBody>
                    <a:bodyPr/>
                    <a:lstStyle/>
                    <a:p>
                      <a:r>
                        <a:rPr lang="en-US" dirty="0" smtClean="0"/>
                        <a:t>Final reviewers &amp; Approvers  </a:t>
                      </a:r>
                      <a:endParaRPr lang="en-US" dirty="0"/>
                    </a:p>
                  </a:txBody>
                  <a:tcPr/>
                </a:tc>
                <a:tc>
                  <a:txBody>
                    <a:bodyPr/>
                    <a:lstStyle/>
                    <a:p>
                      <a:r>
                        <a:rPr lang="en-US" dirty="0" smtClean="0"/>
                        <a:t>Document Status</a:t>
                      </a:r>
                      <a:endParaRPr lang="en-US" dirty="0"/>
                    </a:p>
                  </a:txBody>
                  <a:tcPr/>
                </a:tc>
                <a:extLst>
                  <a:ext uri="{0D108BD9-81ED-4DB2-BD59-A6C34878D82A}">
                    <a16:rowId xmlns:a16="http://schemas.microsoft.com/office/drawing/2014/main" val="3973057805"/>
                  </a:ext>
                </a:extLst>
              </a:tr>
              <a:tr h="370840">
                <a:tc>
                  <a:txBody>
                    <a:bodyPr/>
                    <a:lstStyle/>
                    <a:p>
                      <a:r>
                        <a:rPr lang="en-US" dirty="0" smtClean="0"/>
                        <a:t>Initial draft</a:t>
                      </a:r>
                      <a:endParaRPr lang="en-US" dirty="0"/>
                    </a:p>
                  </a:txBody>
                  <a:tcPr/>
                </a:tc>
                <a:tc>
                  <a:txBody>
                    <a:bodyPr/>
                    <a:lstStyle/>
                    <a:p>
                      <a:endParaRPr lang="en-US" dirty="0"/>
                    </a:p>
                  </a:txBody>
                  <a:tcPr/>
                </a:tc>
                <a:tc>
                  <a:txBody>
                    <a:bodyPr/>
                    <a:lstStyle/>
                    <a:p>
                      <a:r>
                        <a:rPr lang="en-US" dirty="0" smtClean="0"/>
                        <a:t>Santanu Kumar S</a:t>
                      </a:r>
                      <a:endParaRPr lang="en-US" dirty="0"/>
                    </a:p>
                  </a:txBody>
                  <a:tcPr/>
                </a:tc>
                <a:tc>
                  <a:txBody>
                    <a:bodyPr/>
                    <a:lstStyle/>
                    <a:p>
                      <a:r>
                        <a:rPr lang="en-US" dirty="0" smtClean="0"/>
                        <a:t>Arun G</a:t>
                      </a:r>
                    </a:p>
                    <a:p>
                      <a:r>
                        <a:rPr lang="en-US" dirty="0" smtClean="0"/>
                        <a:t>Sunil S</a:t>
                      </a:r>
                    </a:p>
                    <a:p>
                      <a:endParaRPr lang="en-US" dirty="0"/>
                    </a:p>
                  </a:txBody>
                  <a:tcPr/>
                </a:tc>
                <a:tc>
                  <a:txBody>
                    <a:bodyPr/>
                    <a:lstStyle/>
                    <a:p>
                      <a:pPr marL="0" marR="0" lvl="0" indent="0" algn="l" defTabSz="679859"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Deepak A &amp; Thabrez A I</a:t>
                      </a:r>
                    </a:p>
                    <a:p>
                      <a:endParaRPr lang="en-US" dirty="0"/>
                    </a:p>
                  </a:txBody>
                  <a:tcPr/>
                </a:tc>
                <a:tc>
                  <a:txBody>
                    <a:bodyPr/>
                    <a:lstStyle/>
                    <a:p>
                      <a:r>
                        <a:rPr lang="en-US" dirty="0" smtClean="0"/>
                        <a:t>Have shared to Arun</a:t>
                      </a:r>
                      <a:r>
                        <a:rPr lang="en-US" baseline="0" dirty="0" smtClean="0"/>
                        <a:t> G, Deepak A and Sunil S for validation and inputs.</a:t>
                      </a:r>
                      <a:endParaRPr lang="en-US" dirty="0"/>
                    </a:p>
                  </a:txBody>
                  <a:tcPr/>
                </a:tc>
                <a:extLst>
                  <a:ext uri="{0D108BD9-81ED-4DB2-BD59-A6C34878D82A}">
                    <a16:rowId xmlns:a16="http://schemas.microsoft.com/office/drawing/2014/main" val="2629585183"/>
                  </a:ext>
                </a:extLst>
              </a:tr>
              <a:tr h="370840">
                <a:tc>
                  <a:txBody>
                    <a:bodyPr/>
                    <a:lstStyle/>
                    <a:p>
                      <a:r>
                        <a:rPr lang="en-US" dirty="0" smtClean="0"/>
                        <a:t>Version 0 (V0)</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marL="0" marR="0" lvl="0" indent="0" algn="l" defTabSz="679859"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Management</a:t>
                      </a:r>
                    </a:p>
                  </a:txBody>
                  <a:tcPr/>
                </a:tc>
                <a:tc>
                  <a:txBody>
                    <a:bodyPr/>
                    <a:lstStyle/>
                    <a:p>
                      <a:endParaRPr lang="en-US" dirty="0"/>
                    </a:p>
                  </a:txBody>
                  <a:tcPr/>
                </a:tc>
                <a:extLst>
                  <a:ext uri="{0D108BD9-81ED-4DB2-BD59-A6C34878D82A}">
                    <a16:rowId xmlns:a16="http://schemas.microsoft.com/office/drawing/2014/main" val="800978194"/>
                  </a:ext>
                </a:extLst>
              </a:tr>
            </a:tbl>
          </a:graphicData>
        </a:graphic>
      </p:graphicFrame>
    </p:spTree>
    <p:extLst>
      <p:ext uri="{BB962C8B-B14F-4D97-AF65-F5344CB8AC3E}">
        <p14:creationId xmlns:p14="http://schemas.microsoft.com/office/powerpoint/2010/main" val="320661518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14" name="Rectangle 13"/>
          <p:cNvSpPr/>
          <p:nvPr/>
        </p:nvSpPr>
        <p:spPr>
          <a:xfrm>
            <a:off x="304800" y="3122198"/>
            <a:ext cx="9821316" cy="461665"/>
          </a:xfrm>
          <a:prstGeom prst="rect">
            <a:avLst/>
          </a:prstGeom>
        </p:spPr>
        <p:txBody>
          <a:bodyPr wrap="square">
            <a:spAutoFit/>
          </a:bodyPr>
          <a:lstStyle/>
          <a:p>
            <a:pPr fontAlgn="base">
              <a:spcBef>
                <a:spcPct val="0"/>
              </a:spcBef>
              <a:spcAft>
                <a:spcPct val="0"/>
              </a:spcAft>
            </a:pPr>
            <a:r>
              <a:rPr lang="en-US" sz="1200" dirty="0">
                <a:solidFill>
                  <a:prstClr val="black"/>
                </a:solidFill>
                <a:latin typeface="Arial"/>
                <a:cs typeface="Arial" panose="020B0604020202020204" pitchFamily="34" charset="0"/>
              </a:rPr>
              <a:t>Business productivity will be increased and future scope will be defined by enabling the Active directory and its associated services as followings.</a:t>
            </a:r>
          </a:p>
        </p:txBody>
      </p:sp>
      <p:graphicFrame>
        <p:nvGraphicFramePr>
          <p:cNvPr id="22" name="Diagram 21"/>
          <p:cNvGraphicFramePr/>
          <p:nvPr>
            <p:extLst>
              <p:ext uri="{D42A27DB-BD31-4B8C-83A1-F6EECF244321}">
                <p14:modId xmlns:p14="http://schemas.microsoft.com/office/powerpoint/2010/main" val="1797239579"/>
              </p:ext>
            </p:extLst>
          </p:nvPr>
        </p:nvGraphicFramePr>
        <p:xfrm>
          <a:off x="304800" y="1055078"/>
          <a:ext cx="10134600" cy="17262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8" name="Diagram 27"/>
          <p:cNvGraphicFramePr/>
          <p:nvPr>
            <p:extLst>
              <p:ext uri="{D42A27DB-BD31-4B8C-83A1-F6EECF244321}">
                <p14:modId xmlns:p14="http://schemas.microsoft.com/office/powerpoint/2010/main" val="3788991862"/>
              </p:ext>
            </p:extLst>
          </p:nvPr>
        </p:nvGraphicFramePr>
        <p:xfrm>
          <a:off x="304800" y="3924725"/>
          <a:ext cx="10134600" cy="218065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2564173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67890268"/>
              </p:ext>
            </p:extLst>
          </p:nvPr>
        </p:nvGraphicFramePr>
        <p:xfrm>
          <a:off x="304800" y="2582820"/>
          <a:ext cx="10134602" cy="3831839"/>
        </p:xfrm>
        <a:graphic>
          <a:graphicData uri="http://schemas.openxmlformats.org/drawingml/2006/table">
            <a:tbl>
              <a:tblPr firstRow="1" bandRow="1">
                <a:tableStyleId>{5C22544A-7EE6-4342-B048-85BDC9FD1C3A}</a:tableStyleId>
              </a:tblPr>
              <a:tblGrid>
                <a:gridCol w="5067301">
                  <a:extLst>
                    <a:ext uri="{9D8B030D-6E8A-4147-A177-3AD203B41FA5}">
                      <a16:colId xmlns:a16="http://schemas.microsoft.com/office/drawing/2014/main" val="2170522201"/>
                    </a:ext>
                  </a:extLst>
                </a:gridCol>
                <a:gridCol w="5067301">
                  <a:extLst>
                    <a:ext uri="{9D8B030D-6E8A-4147-A177-3AD203B41FA5}">
                      <a16:colId xmlns:a16="http://schemas.microsoft.com/office/drawing/2014/main" val="1842395932"/>
                    </a:ext>
                  </a:extLst>
                </a:gridCol>
              </a:tblGrid>
              <a:tr h="348349">
                <a:tc>
                  <a:txBody>
                    <a:bodyPr/>
                    <a:lstStyle/>
                    <a:p>
                      <a:r>
                        <a:rPr lang="en-US" sz="1200" dirty="0" smtClean="0"/>
                        <a:t>Activities</a:t>
                      </a:r>
                      <a:endParaRPr lang="en-US" sz="1200" dirty="0"/>
                    </a:p>
                  </a:txBody>
                  <a:tcPr/>
                </a:tc>
                <a:tc>
                  <a:txBody>
                    <a:bodyPr/>
                    <a:lstStyle/>
                    <a:p>
                      <a:r>
                        <a:rPr lang="en-US" sz="1200" dirty="0" smtClean="0"/>
                        <a:t>Tool used</a:t>
                      </a:r>
                      <a:endParaRPr lang="en-US" sz="1200" dirty="0"/>
                    </a:p>
                  </a:txBody>
                  <a:tcPr/>
                </a:tc>
                <a:extLst>
                  <a:ext uri="{0D108BD9-81ED-4DB2-BD59-A6C34878D82A}">
                    <a16:rowId xmlns:a16="http://schemas.microsoft.com/office/drawing/2014/main" val="1594244329"/>
                  </a:ext>
                </a:extLst>
              </a:tr>
              <a:tr h="348349">
                <a:tc>
                  <a:txBody>
                    <a:bodyPr/>
                    <a:lstStyle/>
                    <a:p>
                      <a:r>
                        <a:rPr lang="en-US" sz="1200" dirty="0" smtClean="0"/>
                        <a:t>AD forest report</a:t>
                      </a:r>
                      <a:endParaRPr lang="en-US" sz="1200" dirty="0"/>
                    </a:p>
                  </a:txBody>
                  <a:tcPr/>
                </a:tc>
                <a:tc>
                  <a:txBody>
                    <a:bodyPr/>
                    <a:lstStyle/>
                    <a:p>
                      <a:pPr marL="0" marR="0" lvl="0" indent="0" algn="l" defTabSz="679859" rtl="0" eaLnBrk="1" fontAlgn="auto" latinLnBrk="0" hangingPunct="1">
                        <a:lnSpc>
                          <a:spcPct val="100000"/>
                        </a:lnSpc>
                        <a:spcBef>
                          <a:spcPts val="0"/>
                        </a:spcBef>
                        <a:spcAft>
                          <a:spcPts val="0"/>
                        </a:spcAft>
                        <a:buClrTx/>
                        <a:buSzTx/>
                        <a:buFontTx/>
                        <a:buNone/>
                        <a:tabLst/>
                        <a:defRPr/>
                      </a:pPr>
                      <a:r>
                        <a:rPr lang="en-US" sz="1200" dirty="0" smtClean="0"/>
                        <a:t>ADTD </a:t>
                      </a:r>
                    </a:p>
                  </a:txBody>
                  <a:tcPr/>
                </a:tc>
                <a:extLst>
                  <a:ext uri="{0D108BD9-81ED-4DB2-BD59-A6C34878D82A}">
                    <a16:rowId xmlns:a16="http://schemas.microsoft.com/office/drawing/2014/main" val="3899272412"/>
                  </a:ext>
                </a:extLst>
              </a:tr>
              <a:tr h="348349">
                <a:tc>
                  <a:txBody>
                    <a:bodyPr/>
                    <a:lstStyle/>
                    <a:p>
                      <a:pPr marL="0" marR="0" lvl="0" indent="0" algn="l" defTabSz="679859" rtl="0" eaLnBrk="1" fontAlgn="auto" latinLnBrk="0" hangingPunct="1">
                        <a:lnSpc>
                          <a:spcPct val="100000"/>
                        </a:lnSpc>
                        <a:spcBef>
                          <a:spcPts val="0"/>
                        </a:spcBef>
                        <a:spcAft>
                          <a:spcPts val="0"/>
                        </a:spcAft>
                        <a:buClrTx/>
                        <a:buSzTx/>
                        <a:buFontTx/>
                        <a:buNone/>
                        <a:tabLst/>
                        <a:defRPr/>
                      </a:pPr>
                      <a:r>
                        <a:rPr lang="en-US" sz="1200" baseline="0" dirty="0" smtClean="0"/>
                        <a:t>AD Inventory &amp; </a:t>
                      </a:r>
                      <a:r>
                        <a:rPr lang="en-US" sz="1200" dirty="0" smtClean="0"/>
                        <a:t>health report</a:t>
                      </a:r>
                    </a:p>
                  </a:txBody>
                  <a:tcPr/>
                </a:tc>
                <a:tc>
                  <a:txBody>
                    <a:bodyPr/>
                    <a:lstStyle/>
                    <a:p>
                      <a:pPr marL="0" marR="0" lvl="0" indent="0" algn="l" defTabSz="679859" rtl="0" eaLnBrk="1" fontAlgn="auto" latinLnBrk="0" hangingPunct="1">
                        <a:lnSpc>
                          <a:spcPct val="100000"/>
                        </a:lnSpc>
                        <a:spcBef>
                          <a:spcPts val="0"/>
                        </a:spcBef>
                        <a:spcAft>
                          <a:spcPts val="0"/>
                        </a:spcAft>
                        <a:buClrTx/>
                        <a:buSzTx/>
                        <a:buFontTx/>
                        <a:buNone/>
                        <a:tabLst/>
                        <a:defRPr/>
                      </a:pPr>
                      <a:r>
                        <a:rPr lang="en-US" sz="1200" dirty="0" smtClean="0"/>
                        <a:t>Script</a:t>
                      </a:r>
                    </a:p>
                  </a:txBody>
                  <a:tcPr/>
                </a:tc>
                <a:extLst>
                  <a:ext uri="{0D108BD9-81ED-4DB2-BD59-A6C34878D82A}">
                    <a16:rowId xmlns:a16="http://schemas.microsoft.com/office/drawing/2014/main" val="1167224068"/>
                  </a:ext>
                </a:extLst>
              </a:tr>
              <a:tr h="348349">
                <a:tc>
                  <a:txBody>
                    <a:bodyPr/>
                    <a:lstStyle/>
                    <a:p>
                      <a:r>
                        <a:rPr lang="en-US" sz="1200" dirty="0" smtClean="0"/>
                        <a:t>Questions as per business objective</a:t>
                      </a:r>
                      <a:endParaRPr lang="en-US" sz="1200" dirty="0"/>
                    </a:p>
                  </a:txBody>
                  <a:tcPr/>
                </a:tc>
                <a:tc>
                  <a:txBody>
                    <a:bodyPr/>
                    <a:lstStyle/>
                    <a:p>
                      <a:r>
                        <a:rPr lang="en-US" sz="1200" dirty="0" smtClean="0"/>
                        <a:t>Questionnaire</a:t>
                      </a:r>
                      <a:endParaRPr lang="en-US" sz="1200" dirty="0"/>
                    </a:p>
                  </a:txBody>
                  <a:tcPr/>
                </a:tc>
                <a:extLst>
                  <a:ext uri="{0D108BD9-81ED-4DB2-BD59-A6C34878D82A}">
                    <a16:rowId xmlns:a16="http://schemas.microsoft.com/office/drawing/2014/main" val="2457808125"/>
                  </a:ext>
                </a:extLst>
              </a:tr>
              <a:tr h="348349">
                <a:tc>
                  <a:txBody>
                    <a:bodyPr/>
                    <a:lstStyle/>
                    <a:p>
                      <a:r>
                        <a:rPr lang="en-US" sz="1200" dirty="0" smtClean="0"/>
                        <a:t>AD aware applications dependency </a:t>
                      </a:r>
                      <a:r>
                        <a:rPr lang="en-US" sz="1200" baseline="0" dirty="0" smtClean="0"/>
                        <a:t>report</a:t>
                      </a:r>
                      <a:endParaRPr lang="en-US" sz="1200" dirty="0"/>
                    </a:p>
                  </a:txBody>
                  <a:tcPr/>
                </a:tc>
                <a:tc>
                  <a:txBody>
                    <a:bodyPr/>
                    <a:lstStyle/>
                    <a:p>
                      <a:r>
                        <a:rPr lang="en-US" sz="1200" dirty="0" smtClean="0"/>
                        <a:t>E-mail from</a:t>
                      </a:r>
                      <a:r>
                        <a:rPr lang="en-US" sz="1200" baseline="0" dirty="0" smtClean="0"/>
                        <a:t> application owner</a:t>
                      </a:r>
                      <a:endParaRPr lang="en-US" sz="1200" dirty="0"/>
                    </a:p>
                  </a:txBody>
                  <a:tcPr/>
                </a:tc>
                <a:extLst>
                  <a:ext uri="{0D108BD9-81ED-4DB2-BD59-A6C34878D82A}">
                    <a16:rowId xmlns:a16="http://schemas.microsoft.com/office/drawing/2014/main" val="11546074"/>
                  </a:ext>
                </a:extLst>
              </a:tr>
              <a:tr h="348349">
                <a:tc>
                  <a:txBody>
                    <a:bodyPr/>
                    <a:lstStyle/>
                    <a:p>
                      <a:r>
                        <a:rPr lang="en-US" sz="1200" dirty="0" smtClean="0"/>
                        <a:t>Networking</a:t>
                      </a:r>
                      <a:r>
                        <a:rPr lang="en-US" sz="1200" baseline="0" dirty="0" smtClean="0"/>
                        <a:t> &amp; security </a:t>
                      </a:r>
                      <a:endParaRPr lang="en-US" sz="1200" dirty="0"/>
                    </a:p>
                  </a:txBody>
                  <a:tcPr/>
                </a:tc>
                <a:tc>
                  <a:txBody>
                    <a:bodyPr/>
                    <a:lstStyle/>
                    <a:p>
                      <a:r>
                        <a:rPr lang="en-US" sz="1200" dirty="0" smtClean="0"/>
                        <a:t>Diagrams</a:t>
                      </a:r>
                      <a:endParaRPr lang="en-US" sz="1200" dirty="0"/>
                    </a:p>
                  </a:txBody>
                  <a:tcPr/>
                </a:tc>
                <a:extLst>
                  <a:ext uri="{0D108BD9-81ED-4DB2-BD59-A6C34878D82A}">
                    <a16:rowId xmlns:a16="http://schemas.microsoft.com/office/drawing/2014/main" val="304087967"/>
                  </a:ext>
                </a:extLst>
              </a:tr>
              <a:tr h="348349">
                <a:tc>
                  <a:txBody>
                    <a:bodyPr/>
                    <a:lstStyle/>
                    <a:p>
                      <a:r>
                        <a:rPr lang="en-US" sz="1200" dirty="0" smtClean="0"/>
                        <a:t>Site/services</a:t>
                      </a:r>
                      <a:endParaRPr lang="en-US" sz="1200" dirty="0"/>
                    </a:p>
                  </a:txBody>
                  <a:tcPr/>
                </a:tc>
                <a:tc>
                  <a:txBody>
                    <a:bodyPr/>
                    <a:lstStyle/>
                    <a:p>
                      <a:r>
                        <a:rPr lang="en-US" sz="1200" dirty="0" smtClean="0"/>
                        <a:t>Script</a:t>
                      </a:r>
                      <a:endParaRPr lang="en-US" sz="1200" dirty="0"/>
                    </a:p>
                  </a:txBody>
                  <a:tcPr/>
                </a:tc>
                <a:extLst>
                  <a:ext uri="{0D108BD9-81ED-4DB2-BD59-A6C34878D82A}">
                    <a16:rowId xmlns:a16="http://schemas.microsoft.com/office/drawing/2014/main" val="2218041549"/>
                  </a:ext>
                </a:extLst>
              </a:tr>
              <a:tr h="348349">
                <a:tc>
                  <a:txBody>
                    <a:bodyPr/>
                    <a:lstStyle/>
                    <a:p>
                      <a:r>
                        <a:rPr lang="en-US" sz="1200" dirty="0" smtClean="0"/>
                        <a:t>AD associated role</a:t>
                      </a:r>
                      <a:r>
                        <a:rPr lang="en-US" sz="1200" baseline="0" dirty="0" smtClean="0"/>
                        <a:t>s and other information</a:t>
                      </a:r>
                      <a:endParaRPr lang="en-US" sz="1200" dirty="0"/>
                    </a:p>
                  </a:txBody>
                  <a:tcPr/>
                </a:tc>
                <a:tc>
                  <a:txBody>
                    <a:bodyPr/>
                    <a:lstStyle/>
                    <a:p>
                      <a:r>
                        <a:rPr lang="en-US" sz="1200" dirty="0" smtClean="0"/>
                        <a:t>Script</a:t>
                      </a:r>
                      <a:endParaRPr lang="en-US" sz="1200" dirty="0"/>
                    </a:p>
                  </a:txBody>
                  <a:tcPr/>
                </a:tc>
                <a:extLst>
                  <a:ext uri="{0D108BD9-81ED-4DB2-BD59-A6C34878D82A}">
                    <a16:rowId xmlns:a16="http://schemas.microsoft.com/office/drawing/2014/main" val="777819693"/>
                  </a:ext>
                </a:extLst>
              </a:tr>
              <a:tr h="348349">
                <a:tc>
                  <a:txBody>
                    <a:bodyPr/>
                    <a:lstStyle/>
                    <a:p>
                      <a:r>
                        <a:rPr lang="en-US" sz="1200" dirty="0" smtClean="0"/>
                        <a:t>GPO/delegations </a:t>
                      </a:r>
                      <a:endParaRPr lang="en-US" sz="1200" dirty="0"/>
                    </a:p>
                  </a:txBody>
                  <a:tcPr/>
                </a:tc>
                <a:tc>
                  <a:txBody>
                    <a:bodyPr/>
                    <a:lstStyle/>
                    <a:p>
                      <a:r>
                        <a:rPr lang="en-US" sz="1200" dirty="0" smtClean="0"/>
                        <a:t>Script</a:t>
                      </a:r>
                      <a:endParaRPr lang="en-US" sz="1200" dirty="0"/>
                    </a:p>
                  </a:txBody>
                  <a:tcPr/>
                </a:tc>
                <a:extLst>
                  <a:ext uri="{0D108BD9-81ED-4DB2-BD59-A6C34878D82A}">
                    <a16:rowId xmlns:a16="http://schemas.microsoft.com/office/drawing/2014/main" val="3642343008"/>
                  </a:ext>
                </a:extLst>
              </a:tr>
              <a:tr h="348349">
                <a:tc>
                  <a:txBody>
                    <a:bodyPr/>
                    <a:lstStyle/>
                    <a:p>
                      <a:r>
                        <a:rPr lang="en-US" sz="1200" dirty="0" smtClean="0"/>
                        <a:t>Problem</a:t>
                      </a:r>
                      <a:r>
                        <a:rPr lang="en-US" sz="1200" baseline="0" dirty="0" smtClean="0"/>
                        <a:t> and s</a:t>
                      </a:r>
                      <a:r>
                        <a:rPr lang="en-US" sz="1200" dirty="0" smtClean="0"/>
                        <a:t>everity tickets of last</a:t>
                      </a:r>
                      <a:r>
                        <a:rPr lang="en-US" sz="1200" baseline="0" dirty="0" smtClean="0"/>
                        <a:t> 3 months</a:t>
                      </a:r>
                      <a:endParaRPr lang="en-US" sz="1200" dirty="0"/>
                    </a:p>
                  </a:txBody>
                  <a:tcPr/>
                </a:tc>
                <a:tc>
                  <a:txBody>
                    <a:bodyPr/>
                    <a:lstStyle/>
                    <a:p>
                      <a:r>
                        <a:rPr lang="en-US" sz="1200" dirty="0" smtClean="0"/>
                        <a:t>Ticketing tool</a:t>
                      </a:r>
                      <a:endParaRPr lang="en-US" sz="1200" dirty="0"/>
                    </a:p>
                  </a:txBody>
                  <a:tcPr/>
                </a:tc>
                <a:extLst>
                  <a:ext uri="{0D108BD9-81ED-4DB2-BD59-A6C34878D82A}">
                    <a16:rowId xmlns:a16="http://schemas.microsoft.com/office/drawing/2014/main" val="1700248718"/>
                  </a:ext>
                </a:extLst>
              </a:tr>
              <a:tr h="348349">
                <a:tc>
                  <a:txBody>
                    <a:bodyPr/>
                    <a:lstStyle/>
                    <a:p>
                      <a:r>
                        <a:rPr lang="en-US" sz="1200" dirty="0" smtClean="0"/>
                        <a:t>Existing design documents &amp; SOP</a:t>
                      </a:r>
                      <a:endParaRPr lang="en-US" sz="1200" dirty="0"/>
                    </a:p>
                  </a:txBody>
                  <a:tcPr/>
                </a:tc>
                <a:tc>
                  <a:txBody>
                    <a:bodyPr/>
                    <a:lstStyle/>
                    <a:p>
                      <a:r>
                        <a:rPr lang="en-US" sz="1200" dirty="0" smtClean="0"/>
                        <a:t>E-mail</a:t>
                      </a:r>
                      <a:r>
                        <a:rPr lang="en-US" sz="1200" baseline="0" dirty="0" smtClean="0"/>
                        <a:t> </a:t>
                      </a:r>
                      <a:endParaRPr lang="en-US" sz="1200" dirty="0"/>
                    </a:p>
                  </a:txBody>
                  <a:tcPr/>
                </a:tc>
                <a:extLst>
                  <a:ext uri="{0D108BD9-81ED-4DB2-BD59-A6C34878D82A}">
                    <a16:rowId xmlns:a16="http://schemas.microsoft.com/office/drawing/2014/main" val="1369850945"/>
                  </a:ext>
                </a:extLst>
              </a:tr>
            </a:tbl>
          </a:graphicData>
        </a:graphic>
      </p:graphicFrame>
      <p:graphicFrame>
        <p:nvGraphicFramePr>
          <p:cNvPr id="7" name="Diagram 6"/>
          <p:cNvGraphicFramePr/>
          <p:nvPr>
            <p:extLst>
              <p:ext uri="{D42A27DB-BD31-4B8C-83A1-F6EECF244321}">
                <p14:modId xmlns:p14="http://schemas.microsoft.com/office/powerpoint/2010/main" val="4254997014"/>
              </p:ext>
            </p:extLst>
          </p:nvPr>
        </p:nvGraphicFramePr>
        <p:xfrm>
          <a:off x="304800" y="1073213"/>
          <a:ext cx="10134600" cy="9911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304800" y="2185075"/>
            <a:ext cx="9026236" cy="276999"/>
          </a:xfrm>
          <a:prstGeom prst="rect">
            <a:avLst/>
          </a:prstGeom>
          <a:noFill/>
        </p:spPr>
        <p:txBody>
          <a:bodyPr wrap="square" rtlCol="0">
            <a:spAutoFit/>
          </a:bodyPr>
          <a:lstStyle/>
          <a:p>
            <a:pPr fontAlgn="base">
              <a:spcBef>
                <a:spcPct val="0"/>
              </a:spcBef>
              <a:spcAft>
                <a:spcPct val="0"/>
              </a:spcAft>
            </a:pPr>
            <a:r>
              <a:rPr lang="en-US" sz="1200" dirty="0">
                <a:solidFill>
                  <a:prstClr val="black"/>
                </a:solidFill>
                <a:latin typeface="Arial" panose="020B0604020202020204" pitchFamily="34" charset="0"/>
                <a:cs typeface="Arial" panose="020B0604020202020204" pitchFamily="34" charset="0"/>
              </a:rPr>
              <a:t>Current state of detailed active directory (AD) information will be fetched as following:</a:t>
            </a:r>
          </a:p>
        </p:txBody>
      </p:sp>
    </p:spTree>
    <p:extLst>
      <p:ext uri="{BB962C8B-B14F-4D97-AF65-F5344CB8AC3E}">
        <p14:creationId xmlns:p14="http://schemas.microsoft.com/office/powerpoint/2010/main" val="291372554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State</a:t>
            </a:r>
            <a:endParaRPr lang="en-US" dirty="0"/>
          </a:p>
        </p:txBody>
      </p:sp>
      <p:graphicFrame>
        <p:nvGraphicFramePr>
          <p:cNvPr id="7" name="Diagram 6"/>
          <p:cNvGraphicFramePr/>
          <p:nvPr>
            <p:extLst>
              <p:ext uri="{D42A27DB-BD31-4B8C-83A1-F6EECF244321}">
                <p14:modId xmlns:p14="http://schemas.microsoft.com/office/powerpoint/2010/main" val="4243041516"/>
              </p:ext>
            </p:extLst>
          </p:nvPr>
        </p:nvGraphicFramePr>
        <p:xfrm>
          <a:off x="304800" y="1488423"/>
          <a:ext cx="10134600" cy="1815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864113282"/>
              </p:ext>
            </p:extLst>
          </p:nvPr>
        </p:nvGraphicFramePr>
        <p:xfrm>
          <a:off x="304801" y="3576996"/>
          <a:ext cx="10134600" cy="2880076"/>
        </p:xfrm>
        <a:graphic>
          <a:graphicData uri="http://schemas.openxmlformats.org/drawingml/2006/table">
            <a:tbl>
              <a:tblPr firstRow="1" bandRow="1">
                <a:tableStyleId>{5C22544A-7EE6-4342-B048-85BDC9FD1C3A}</a:tableStyleId>
              </a:tblPr>
              <a:tblGrid>
                <a:gridCol w="2790065">
                  <a:extLst>
                    <a:ext uri="{9D8B030D-6E8A-4147-A177-3AD203B41FA5}">
                      <a16:colId xmlns:a16="http://schemas.microsoft.com/office/drawing/2014/main" val="4403683"/>
                    </a:ext>
                  </a:extLst>
                </a:gridCol>
                <a:gridCol w="2790065">
                  <a:extLst>
                    <a:ext uri="{9D8B030D-6E8A-4147-A177-3AD203B41FA5}">
                      <a16:colId xmlns:a16="http://schemas.microsoft.com/office/drawing/2014/main" val="4284205467"/>
                    </a:ext>
                  </a:extLst>
                </a:gridCol>
                <a:gridCol w="4554470">
                  <a:extLst>
                    <a:ext uri="{9D8B030D-6E8A-4147-A177-3AD203B41FA5}">
                      <a16:colId xmlns:a16="http://schemas.microsoft.com/office/drawing/2014/main" val="278942389"/>
                    </a:ext>
                  </a:extLst>
                </a:gridCol>
              </a:tblGrid>
              <a:tr h="320909">
                <a:tc>
                  <a:txBody>
                    <a:bodyPr/>
                    <a:lstStyle/>
                    <a:p>
                      <a:r>
                        <a:rPr lang="en-US" sz="900" dirty="0" smtClean="0"/>
                        <a:t>Existing states</a:t>
                      </a:r>
                      <a:endParaRPr lang="en-US" sz="900" dirty="0"/>
                    </a:p>
                  </a:txBody>
                  <a:tcPr/>
                </a:tc>
                <a:tc>
                  <a:txBody>
                    <a:bodyPr/>
                    <a:lstStyle/>
                    <a:p>
                      <a:r>
                        <a:rPr lang="en-US" sz="900" dirty="0" smtClean="0"/>
                        <a:t>Future states</a:t>
                      </a:r>
                      <a:endParaRPr lang="en-US" sz="900" dirty="0"/>
                    </a:p>
                  </a:txBody>
                  <a:tcPr/>
                </a:tc>
                <a:tc>
                  <a:txBody>
                    <a:bodyPr/>
                    <a:lstStyle/>
                    <a:p>
                      <a:r>
                        <a:rPr lang="en-US" sz="900" dirty="0" smtClean="0"/>
                        <a:t>How</a:t>
                      </a:r>
                      <a:endParaRPr lang="en-US" sz="900" dirty="0"/>
                    </a:p>
                  </a:txBody>
                  <a:tcPr/>
                </a:tc>
                <a:extLst>
                  <a:ext uri="{0D108BD9-81ED-4DB2-BD59-A6C34878D82A}">
                    <a16:rowId xmlns:a16="http://schemas.microsoft.com/office/drawing/2014/main" val="470680563"/>
                  </a:ext>
                </a:extLst>
              </a:tr>
              <a:tr h="369265">
                <a:tc>
                  <a:txBody>
                    <a:bodyPr/>
                    <a:lstStyle/>
                    <a:p>
                      <a:r>
                        <a:rPr lang="en-US" sz="900" dirty="0" smtClean="0"/>
                        <a:t>Active directory 2003/2008</a:t>
                      </a:r>
                      <a:endParaRPr lang="en-US" sz="900" dirty="0"/>
                    </a:p>
                  </a:txBody>
                  <a:tcPr/>
                </a:tc>
                <a:tc>
                  <a:txBody>
                    <a:bodyPr/>
                    <a:lstStyle/>
                    <a:p>
                      <a:r>
                        <a:rPr lang="en-US" sz="900" dirty="0" smtClean="0"/>
                        <a:t>Active Directory 2012R2/2016</a:t>
                      </a:r>
                      <a:endParaRPr lang="en-US" sz="900" dirty="0"/>
                    </a:p>
                  </a:txBody>
                  <a:tcPr/>
                </a:tc>
                <a:tc>
                  <a:txBody>
                    <a:bodyPr/>
                    <a:lstStyle/>
                    <a:p>
                      <a:r>
                        <a:rPr lang="en-US" sz="900" dirty="0" smtClean="0"/>
                        <a:t>Active Directory migration by</a:t>
                      </a:r>
                      <a:r>
                        <a:rPr lang="en-US" sz="900" baseline="0" dirty="0" smtClean="0"/>
                        <a:t> </a:t>
                      </a:r>
                      <a:r>
                        <a:rPr lang="en-US" sz="900" dirty="0" smtClean="0"/>
                        <a:t>promoting</a:t>
                      </a:r>
                      <a:r>
                        <a:rPr lang="en-US" sz="900" baseline="0" dirty="0" smtClean="0"/>
                        <a:t> Domain controllers (DC) of 2012R2/2016 and decommission of 2003/2008 DC.</a:t>
                      </a:r>
                      <a:endParaRPr lang="en-US" sz="900" dirty="0"/>
                    </a:p>
                  </a:txBody>
                  <a:tcPr/>
                </a:tc>
                <a:extLst>
                  <a:ext uri="{0D108BD9-81ED-4DB2-BD59-A6C34878D82A}">
                    <a16:rowId xmlns:a16="http://schemas.microsoft.com/office/drawing/2014/main" val="4076281960"/>
                  </a:ext>
                </a:extLst>
              </a:tr>
              <a:tr h="514334">
                <a:tc>
                  <a:txBody>
                    <a:bodyPr/>
                    <a:lstStyle/>
                    <a:p>
                      <a:r>
                        <a:rPr lang="en-US" sz="900" dirty="0" smtClean="0"/>
                        <a:t>Multiple forest with legacy domain controllers</a:t>
                      </a:r>
                      <a:endParaRPr lang="en-US" sz="900" dirty="0"/>
                    </a:p>
                  </a:txBody>
                  <a:tcPr/>
                </a:tc>
                <a:tc>
                  <a:txBody>
                    <a:bodyPr/>
                    <a:lstStyle/>
                    <a:p>
                      <a:r>
                        <a:rPr lang="en-US" sz="900" dirty="0" smtClean="0"/>
                        <a:t>Merge forests and decommissions</a:t>
                      </a:r>
                      <a:r>
                        <a:rPr lang="en-US" sz="900" baseline="0" dirty="0" smtClean="0"/>
                        <a:t> of legacy or unwanted forests as per business demands. </a:t>
                      </a:r>
                      <a:endParaRPr lang="en-US" sz="900" dirty="0"/>
                    </a:p>
                  </a:txBody>
                  <a:tcPr/>
                </a:tc>
                <a:tc>
                  <a:txBody>
                    <a:bodyPr/>
                    <a:lstStyle/>
                    <a:p>
                      <a:pPr marL="0" marR="0" lvl="0" indent="0" algn="l" defTabSz="679859" rtl="0" eaLnBrk="1" fontAlgn="auto" latinLnBrk="0" hangingPunct="1">
                        <a:lnSpc>
                          <a:spcPct val="100000"/>
                        </a:lnSpc>
                        <a:spcBef>
                          <a:spcPts val="0"/>
                        </a:spcBef>
                        <a:spcAft>
                          <a:spcPts val="0"/>
                        </a:spcAft>
                        <a:buClrTx/>
                        <a:buSzTx/>
                        <a:buFontTx/>
                        <a:buNone/>
                        <a:tabLst/>
                        <a:defRPr/>
                      </a:pPr>
                      <a:r>
                        <a:rPr lang="en-US" sz="900" dirty="0" smtClean="0"/>
                        <a:t>Domain and Forest consolidation</a:t>
                      </a:r>
                      <a:r>
                        <a:rPr lang="en-US" sz="900" baseline="0" dirty="0" smtClean="0"/>
                        <a:t> using </a:t>
                      </a:r>
                      <a:endParaRPr lang="en-US" sz="900" dirty="0" smtClean="0"/>
                    </a:p>
                    <a:p>
                      <a:r>
                        <a:rPr lang="en-US" sz="900" dirty="0" smtClean="0"/>
                        <a:t>Quest QMM or Binary tree AD migrator. </a:t>
                      </a:r>
                      <a:endParaRPr lang="en-US" sz="900" dirty="0"/>
                    </a:p>
                  </a:txBody>
                  <a:tcPr/>
                </a:tc>
                <a:extLst>
                  <a:ext uri="{0D108BD9-81ED-4DB2-BD59-A6C34878D82A}">
                    <a16:rowId xmlns:a16="http://schemas.microsoft.com/office/drawing/2014/main" val="1904471020"/>
                  </a:ext>
                </a:extLst>
              </a:tr>
              <a:tr h="514334">
                <a:tc>
                  <a:txBody>
                    <a:bodyPr/>
                    <a:lstStyle/>
                    <a:p>
                      <a:r>
                        <a:rPr lang="en-US" sz="900" dirty="0" smtClean="0"/>
                        <a:t>Acquisition</a:t>
                      </a:r>
                      <a:r>
                        <a:rPr lang="en-US" sz="900" baseline="0" dirty="0" smtClean="0"/>
                        <a:t> of company X to company Y</a:t>
                      </a:r>
                      <a:endParaRPr lang="en-US" sz="900" dirty="0"/>
                    </a:p>
                  </a:txBody>
                  <a:tcPr/>
                </a:tc>
                <a:tc>
                  <a:txBody>
                    <a:bodyPr/>
                    <a:lstStyle/>
                    <a:p>
                      <a:r>
                        <a:rPr lang="en-US" sz="900" dirty="0" smtClean="0"/>
                        <a:t>Single</a:t>
                      </a:r>
                      <a:r>
                        <a:rPr lang="en-US" sz="900" baseline="0" dirty="0" smtClean="0"/>
                        <a:t> AD environment of company Y</a:t>
                      </a:r>
                      <a:endParaRPr lang="en-US" sz="900" dirty="0"/>
                    </a:p>
                  </a:txBody>
                  <a:tcPr/>
                </a:tc>
                <a:tc>
                  <a:txBody>
                    <a:bodyPr/>
                    <a:lstStyle/>
                    <a:p>
                      <a:r>
                        <a:rPr lang="en-US" sz="900" dirty="0" smtClean="0"/>
                        <a:t>Move and migrate AD</a:t>
                      </a:r>
                      <a:r>
                        <a:rPr lang="en-US" sz="900" baseline="0" dirty="0" smtClean="0"/>
                        <a:t> objects and applications of company X to company Y using QMM or AD migrator tool. Decommissioning of company X. </a:t>
                      </a:r>
                      <a:endParaRPr lang="en-US" sz="900" dirty="0"/>
                    </a:p>
                  </a:txBody>
                  <a:tcPr/>
                </a:tc>
                <a:extLst>
                  <a:ext uri="{0D108BD9-81ED-4DB2-BD59-A6C34878D82A}">
                    <a16:rowId xmlns:a16="http://schemas.microsoft.com/office/drawing/2014/main" val="3314072191"/>
                  </a:ext>
                </a:extLst>
              </a:tr>
              <a:tr h="659402">
                <a:tc>
                  <a:txBody>
                    <a:bodyPr/>
                    <a:lstStyle/>
                    <a:p>
                      <a:pPr marL="0" marR="0" lvl="0" indent="0" algn="l" defTabSz="679859" rtl="0" eaLnBrk="1" fontAlgn="auto" latinLnBrk="0" hangingPunct="1">
                        <a:lnSpc>
                          <a:spcPct val="100000"/>
                        </a:lnSpc>
                        <a:spcBef>
                          <a:spcPts val="0"/>
                        </a:spcBef>
                        <a:spcAft>
                          <a:spcPts val="0"/>
                        </a:spcAft>
                        <a:buClrTx/>
                        <a:buSzTx/>
                        <a:buFontTx/>
                        <a:buNone/>
                        <a:tabLst/>
                        <a:defRPr/>
                      </a:pPr>
                      <a:r>
                        <a:rPr lang="en-US" sz="900" dirty="0" smtClean="0"/>
                        <a:t>On</a:t>
                      </a:r>
                      <a:r>
                        <a:rPr lang="en-US" sz="900" baseline="0" dirty="0" smtClean="0"/>
                        <a:t> premise AD extension to Azure AD</a:t>
                      </a:r>
                      <a:endParaRPr lang="en-US" sz="900" dirty="0"/>
                    </a:p>
                  </a:txBody>
                  <a:tcPr/>
                </a:tc>
                <a:tc>
                  <a:txBody>
                    <a:bodyPr/>
                    <a:lstStyle/>
                    <a:p>
                      <a:r>
                        <a:rPr lang="en-US" sz="900" dirty="0" smtClean="0"/>
                        <a:t>Users</a:t>
                      </a:r>
                      <a:r>
                        <a:rPr lang="en-US" sz="900" baseline="0" dirty="0" smtClean="0"/>
                        <a:t> object and password sync between on premise and Azure cloud. Authentication of cloud applications using azure AD.</a:t>
                      </a:r>
                      <a:endParaRPr lang="en-US" sz="900" dirty="0"/>
                    </a:p>
                  </a:txBody>
                  <a:tcPr/>
                </a:tc>
                <a:tc>
                  <a:txBody>
                    <a:bodyPr/>
                    <a:lstStyle/>
                    <a:p>
                      <a:r>
                        <a:rPr lang="en-US" sz="900" dirty="0" smtClean="0"/>
                        <a:t>By configuring Azure AD connect tool</a:t>
                      </a:r>
                      <a:r>
                        <a:rPr lang="en-US" sz="900" baseline="0" dirty="0" smtClean="0"/>
                        <a:t> in the on premise AD environment. </a:t>
                      </a:r>
                      <a:endParaRPr lang="en-US" sz="900" dirty="0"/>
                    </a:p>
                  </a:txBody>
                  <a:tcPr/>
                </a:tc>
                <a:extLst>
                  <a:ext uri="{0D108BD9-81ED-4DB2-BD59-A6C34878D82A}">
                    <a16:rowId xmlns:a16="http://schemas.microsoft.com/office/drawing/2014/main" val="2843890201"/>
                  </a:ext>
                </a:extLst>
              </a:tr>
              <a:tr h="501832">
                <a:tc>
                  <a:txBody>
                    <a:bodyPr/>
                    <a:lstStyle/>
                    <a:p>
                      <a:pPr marL="0" marR="0" lvl="0" indent="0" algn="l" defTabSz="679859" rtl="0" eaLnBrk="1" fontAlgn="auto" latinLnBrk="0" hangingPunct="1">
                        <a:lnSpc>
                          <a:spcPct val="100000"/>
                        </a:lnSpc>
                        <a:spcBef>
                          <a:spcPts val="0"/>
                        </a:spcBef>
                        <a:spcAft>
                          <a:spcPts val="0"/>
                        </a:spcAft>
                        <a:buClrTx/>
                        <a:buSzTx/>
                        <a:buFontTx/>
                        <a:buNone/>
                        <a:tabLst/>
                        <a:defRPr/>
                      </a:pPr>
                      <a:r>
                        <a:rPr lang="en-US" sz="900" dirty="0" smtClean="0"/>
                        <a:t>Existing</a:t>
                      </a:r>
                      <a:r>
                        <a:rPr lang="en-US" sz="900" baseline="0" dirty="0" smtClean="0"/>
                        <a:t> </a:t>
                      </a:r>
                      <a:r>
                        <a:rPr lang="en-US" sz="900" dirty="0" smtClean="0"/>
                        <a:t>Active directory  - unmanaged &amp; Mess</a:t>
                      </a:r>
                      <a:endParaRPr lang="en-US" sz="900" dirty="0"/>
                    </a:p>
                  </a:txBody>
                  <a:tcPr/>
                </a:tc>
                <a:tc>
                  <a:txBody>
                    <a:bodyPr/>
                    <a:lstStyle/>
                    <a:p>
                      <a:r>
                        <a:rPr lang="en-US" sz="900" dirty="0" smtClean="0"/>
                        <a:t>Active</a:t>
                      </a:r>
                      <a:r>
                        <a:rPr lang="en-US" sz="900" baseline="0" dirty="0" smtClean="0"/>
                        <a:t> Directory –  Compliant as per industry best practices. Also ADRAP compliant.</a:t>
                      </a:r>
                      <a:endParaRPr lang="en-US" sz="900" dirty="0"/>
                    </a:p>
                  </a:txBody>
                  <a:tcPr/>
                </a:tc>
                <a:tc>
                  <a:txBody>
                    <a:bodyPr/>
                    <a:lstStyle/>
                    <a:p>
                      <a:r>
                        <a:rPr lang="en-US" sz="900" dirty="0" smtClean="0"/>
                        <a:t>AD standardization</a:t>
                      </a:r>
                      <a:endParaRPr lang="en-US" sz="900" dirty="0"/>
                    </a:p>
                  </a:txBody>
                  <a:tcPr/>
                </a:tc>
                <a:extLst>
                  <a:ext uri="{0D108BD9-81ED-4DB2-BD59-A6C34878D82A}">
                    <a16:rowId xmlns:a16="http://schemas.microsoft.com/office/drawing/2014/main" val="2735259954"/>
                  </a:ext>
                </a:extLst>
              </a:tr>
            </a:tbl>
          </a:graphicData>
        </a:graphic>
      </p:graphicFrame>
      <p:sp>
        <p:nvSpPr>
          <p:cNvPr id="4" name="Rectangle 3"/>
          <p:cNvSpPr/>
          <p:nvPr/>
        </p:nvSpPr>
        <p:spPr>
          <a:xfrm>
            <a:off x="-173501" y="965233"/>
            <a:ext cx="10134600" cy="461665"/>
          </a:xfrm>
          <a:prstGeom prst="rect">
            <a:avLst/>
          </a:prstGeom>
        </p:spPr>
        <p:txBody>
          <a:bodyPr wrap="square">
            <a:spAutoFit/>
          </a:bodyPr>
          <a:lstStyle/>
          <a:p>
            <a:pPr lvl="1" fontAlgn="base">
              <a:spcBef>
                <a:spcPct val="0"/>
              </a:spcBef>
              <a:spcAft>
                <a:spcPct val="0"/>
              </a:spcAft>
            </a:pPr>
            <a:r>
              <a:rPr lang="en-US" sz="1200" dirty="0" smtClean="0">
                <a:solidFill>
                  <a:prstClr val="black"/>
                </a:solidFill>
                <a:latin typeface="Arial"/>
                <a:cs typeface="Arial" panose="020B0604020202020204" pitchFamily="34" charset="0"/>
              </a:rPr>
              <a:t>Optimal </a:t>
            </a:r>
            <a:r>
              <a:rPr lang="en-US" sz="1200" dirty="0">
                <a:solidFill>
                  <a:prstClr val="black"/>
                </a:solidFill>
                <a:latin typeface="Arial"/>
                <a:cs typeface="Arial" panose="020B0604020202020204" pitchFamily="34" charset="0"/>
              </a:rPr>
              <a:t>design will be </a:t>
            </a:r>
            <a:r>
              <a:rPr lang="en-US" sz="1200" dirty="0">
                <a:solidFill>
                  <a:prstClr val="black"/>
                </a:solidFill>
                <a:latin typeface="Arial" panose="020B0604020202020204" pitchFamily="34" charset="0"/>
                <a:cs typeface="Arial" panose="020B0604020202020204" pitchFamily="34" charset="0"/>
              </a:rPr>
              <a:t>proposed to keep minimal business disruption as per the business requirements and technical goals. </a:t>
            </a:r>
          </a:p>
          <a:p>
            <a:pPr lvl="1" fontAlgn="base">
              <a:spcBef>
                <a:spcPct val="0"/>
              </a:spcBef>
              <a:spcAft>
                <a:spcPct val="0"/>
              </a:spcAft>
            </a:pPr>
            <a:r>
              <a:rPr lang="en-US" sz="1200" dirty="0">
                <a:solidFill>
                  <a:prstClr val="black"/>
                </a:solidFill>
                <a:latin typeface="Arial" panose="020B0604020202020204" pitchFamily="34" charset="0"/>
                <a:cs typeface="Arial" panose="020B0604020202020204" pitchFamily="34" charset="0"/>
              </a:rPr>
              <a:t>Following things will be considered.  </a:t>
            </a:r>
          </a:p>
        </p:txBody>
      </p:sp>
      <p:sp>
        <p:nvSpPr>
          <p:cNvPr id="8" name="TextBox 7"/>
          <p:cNvSpPr txBox="1"/>
          <p:nvPr/>
        </p:nvSpPr>
        <p:spPr>
          <a:xfrm>
            <a:off x="304801" y="3304057"/>
            <a:ext cx="5949462" cy="276999"/>
          </a:xfrm>
          <a:prstGeom prst="rect">
            <a:avLst/>
          </a:prstGeom>
          <a:noFill/>
        </p:spPr>
        <p:txBody>
          <a:bodyPr wrap="square" rtlCol="0">
            <a:spAutoFit/>
          </a:bodyPr>
          <a:lstStyle/>
          <a:p>
            <a:pPr fontAlgn="base">
              <a:spcBef>
                <a:spcPct val="0"/>
              </a:spcBef>
              <a:spcAft>
                <a:spcPct val="0"/>
              </a:spcAft>
            </a:pPr>
            <a:r>
              <a:rPr lang="en-US" sz="1200" dirty="0">
                <a:solidFill>
                  <a:prstClr val="black"/>
                </a:solidFill>
                <a:latin typeface="Arial" panose="020B0604020202020204" pitchFamily="34" charset="0"/>
                <a:cs typeface="Arial" panose="020B0604020202020204" pitchFamily="34" charset="0"/>
              </a:rPr>
              <a:t>Few examples are given below:</a:t>
            </a:r>
          </a:p>
        </p:txBody>
      </p:sp>
    </p:spTree>
    <p:extLst>
      <p:ext uri="{BB962C8B-B14F-4D97-AF65-F5344CB8AC3E}">
        <p14:creationId xmlns:p14="http://schemas.microsoft.com/office/powerpoint/2010/main" val="526883525"/>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directory as a service plan</a:t>
            </a:r>
            <a:endParaRPr lang="en-US" dirty="0"/>
          </a:p>
        </p:txBody>
      </p:sp>
      <p:graphicFrame>
        <p:nvGraphicFramePr>
          <p:cNvPr id="5" name="Diagram 4"/>
          <p:cNvGraphicFramePr/>
          <p:nvPr>
            <p:extLst>
              <p:ext uri="{D42A27DB-BD31-4B8C-83A1-F6EECF244321}">
                <p14:modId xmlns:p14="http://schemas.microsoft.com/office/powerpoint/2010/main" val="4190306950"/>
              </p:ext>
            </p:extLst>
          </p:nvPr>
        </p:nvGraphicFramePr>
        <p:xfrm>
          <a:off x="304800" y="1237958"/>
          <a:ext cx="9950548" cy="5078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401728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 Basic  </a:t>
            </a:r>
            <a:endParaRPr lang="en-US" dirty="0"/>
          </a:p>
        </p:txBody>
      </p:sp>
      <p:graphicFrame>
        <p:nvGraphicFramePr>
          <p:cNvPr id="4" name="Diagram 3"/>
          <p:cNvGraphicFramePr/>
          <p:nvPr>
            <p:extLst>
              <p:ext uri="{D42A27DB-BD31-4B8C-83A1-F6EECF244321}">
                <p14:modId xmlns:p14="http://schemas.microsoft.com/office/powerpoint/2010/main" val="1057199673"/>
              </p:ext>
            </p:extLst>
          </p:nvPr>
        </p:nvGraphicFramePr>
        <p:xfrm>
          <a:off x="304800" y="1606859"/>
          <a:ext cx="8128000" cy="19855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389710" y="3020660"/>
            <a:ext cx="1162594" cy="267788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171450" indent="-171450">
              <a:buFont typeface="Arial" panose="020B0604020202020204" pitchFamily="34" charset="0"/>
              <a:buChar char="•"/>
              <a:defRPr/>
            </a:pPr>
            <a:r>
              <a:rPr lang="en-US" sz="1200" kern="0" dirty="0">
                <a:solidFill>
                  <a:prstClr val="white"/>
                </a:solidFill>
                <a:latin typeface="Arial"/>
                <a:cs typeface="Arial" panose="020B0604020202020204" pitchFamily="34" charset="0"/>
              </a:rPr>
              <a:t>Data gathering</a:t>
            </a:r>
          </a:p>
          <a:p>
            <a:pPr marL="171450" indent="-171450">
              <a:buFont typeface="Arial" panose="020B0604020202020204" pitchFamily="34" charset="0"/>
              <a:buChar char="•"/>
              <a:defRPr/>
            </a:pPr>
            <a:r>
              <a:rPr lang="en-US" sz="1200" kern="0" dirty="0">
                <a:solidFill>
                  <a:prstClr val="white"/>
                </a:solidFill>
                <a:latin typeface="Arial"/>
                <a:cs typeface="Arial" panose="020B0604020202020204" pitchFamily="34" charset="0"/>
              </a:rPr>
              <a:t>Understanding existing business</a:t>
            </a:r>
          </a:p>
          <a:p>
            <a:pPr marL="171450" indent="-171450">
              <a:buFont typeface="Arial" panose="020B0604020202020204" pitchFamily="34" charset="0"/>
              <a:buChar char="•"/>
              <a:defRPr/>
            </a:pPr>
            <a:r>
              <a:rPr lang="en-US" sz="1200" kern="0" dirty="0">
                <a:solidFill>
                  <a:prstClr val="white"/>
                </a:solidFill>
                <a:latin typeface="Arial"/>
                <a:cs typeface="Arial" panose="020B0604020202020204" pitchFamily="34" charset="0"/>
              </a:rPr>
              <a:t>Communication</a:t>
            </a:r>
          </a:p>
          <a:p>
            <a:pPr marL="171450" indent="-171450">
              <a:buFont typeface="Arial" panose="020B0604020202020204" pitchFamily="34" charset="0"/>
              <a:buChar char="•"/>
              <a:defRPr/>
            </a:pPr>
            <a:endParaRPr lang="en-US" sz="1200" kern="0" dirty="0">
              <a:solidFill>
                <a:prstClr val="white"/>
              </a:solidFill>
              <a:latin typeface="Arial"/>
              <a:cs typeface="Arial" panose="020B0604020202020204" pitchFamily="34" charset="0"/>
            </a:endParaRPr>
          </a:p>
        </p:txBody>
      </p:sp>
      <p:sp>
        <p:nvSpPr>
          <p:cNvPr id="6" name="Rectangle 5"/>
          <p:cNvSpPr/>
          <p:nvPr/>
        </p:nvSpPr>
        <p:spPr>
          <a:xfrm>
            <a:off x="1826400" y="3020659"/>
            <a:ext cx="1162594" cy="267788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171450" indent="-171450">
              <a:buFont typeface="Arial" panose="020B0604020202020204" pitchFamily="34" charset="0"/>
              <a:buChar char="•"/>
              <a:defRPr/>
            </a:pPr>
            <a:r>
              <a:rPr lang="en-US" sz="1200" kern="0" dirty="0">
                <a:solidFill>
                  <a:prstClr val="white"/>
                </a:solidFill>
                <a:latin typeface="Arial"/>
                <a:cs typeface="Arial" panose="020B0604020202020204" pitchFamily="34" charset="0"/>
              </a:rPr>
              <a:t>GAP findings</a:t>
            </a:r>
          </a:p>
        </p:txBody>
      </p:sp>
      <p:sp>
        <p:nvSpPr>
          <p:cNvPr id="7" name="Rectangle 6"/>
          <p:cNvSpPr/>
          <p:nvPr/>
        </p:nvSpPr>
        <p:spPr>
          <a:xfrm>
            <a:off x="3206206" y="3020660"/>
            <a:ext cx="1162594" cy="267788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171450" indent="-171450">
              <a:buFont typeface="Arial" panose="020B0604020202020204" pitchFamily="34" charset="0"/>
              <a:buChar char="•"/>
              <a:defRPr/>
            </a:pPr>
            <a:r>
              <a:rPr lang="en-US" sz="1200" kern="0" dirty="0">
                <a:solidFill>
                  <a:prstClr val="white"/>
                </a:solidFill>
                <a:latin typeface="Arial" panose="020B0604020202020204" pitchFamily="34" charset="0"/>
                <a:cs typeface="Arial" panose="020B0604020202020204" pitchFamily="34" charset="0"/>
              </a:rPr>
              <a:t>Risk factors</a:t>
            </a:r>
          </a:p>
          <a:p>
            <a:pPr marL="171450" indent="-171450">
              <a:buFont typeface="Arial" panose="020B0604020202020204" pitchFamily="34" charset="0"/>
              <a:buChar char="•"/>
              <a:defRPr/>
            </a:pPr>
            <a:r>
              <a:rPr lang="en-US" sz="1200" kern="0" dirty="0">
                <a:solidFill>
                  <a:prstClr val="white"/>
                </a:solidFill>
                <a:latin typeface="Arial"/>
                <a:cs typeface="Arial" panose="020B0604020202020204" pitchFamily="34" charset="0"/>
              </a:rPr>
              <a:t>Technology/tool finalization</a:t>
            </a:r>
          </a:p>
          <a:p>
            <a:pPr marL="171450" indent="-171450">
              <a:buFont typeface="Arial" panose="020B0604020202020204" pitchFamily="34" charset="0"/>
              <a:buChar char="•"/>
              <a:defRPr/>
            </a:pPr>
            <a:r>
              <a:rPr lang="en-US" sz="1200" kern="0" dirty="0">
                <a:solidFill>
                  <a:prstClr val="white"/>
                </a:solidFill>
                <a:latin typeface="Arial"/>
                <a:cs typeface="Arial" panose="020B0604020202020204" pitchFamily="34" charset="0"/>
              </a:rPr>
              <a:t>Communication plan</a:t>
            </a:r>
          </a:p>
          <a:p>
            <a:pPr marL="171450" indent="-171450">
              <a:buFont typeface="Arial" panose="020B0604020202020204" pitchFamily="34" charset="0"/>
              <a:buChar char="•"/>
              <a:defRPr/>
            </a:pPr>
            <a:r>
              <a:rPr lang="en-US" sz="1200" kern="0" dirty="0">
                <a:solidFill>
                  <a:prstClr val="white"/>
                </a:solidFill>
                <a:latin typeface="Arial" panose="020B0604020202020204" pitchFamily="34" charset="0"/>
                <a:cs typeface="Arial" panose="020B0604020202020204" pitchFamily="34" charset="0"/>
              </a:rPr>
              <a:t>Sizing</a:t>
            </a:r>
          </a:p>
          <a:p>
            <a:pPr marL="171450" indent="-171450">
              <a:buFont typeface="Arial" panose="020B0604020202020204" pitchFamily="34" charset="0"/>
              <a:buChar char="•"/>
              <a:defRPr/>
            </a:pPr>
            <a:r>
              <a:rPr lang="en-US" sz="1200" kern="0" dirty="0">
                <a:solidFill>
                  <a:prstClr val="white"/>
                </a:solidFill>
                <a:latin typeface="Arial" panose="020B0604020202020204" pitchFamily="34" charset="0"/>
                <a:cs typeface="Arial" panose="020B0604020202020204" pitchFamily="34" charset="0"/>
              </a:rPr>
              <a:t>HLD/LLD</a:t>
            </a:r>
          </a:p>
          <a:p>
            <a:pPr marL="171450" indent="-171450">
              <a:buFont typeface="Arial" panose="020B0604020202020204" pitchFamily="34" charset="0"/>
              <a:buChar char="•"/>
              <a:defRPr/>
            </a:pPr>
            <a:r>
              <a:rPr lang="en-US" sz="1200" kern="0" dirty="0">
                <a:solidFill>
                  <a:prstClr val="white"/>
                </a:solidFill>
                <a:latin typeface="Arial" panose="020B0604020202020204" pitchFamily="34" charset="0"/>
                <a:cs typeface="Arial" panose="020B0604020202020204" pitchFamily="34" charset="0"/>
              </a:rPr>
              <a:t>Other supporting documents</a:t>
            </a:r>
          </a:p>
          <a:p>
            <a:pPr marL="171450" indent="-171450">
              <a:buFont typeface="Arial" panose="020B0604020202020204" pitchFamily="34" charset="0"/>
              <a:buChar char="•"/>
              <a:defRPr/>
            </a:pPr>
            <a:r>
              <a:rPr lang="en-US" sz="1200" kern="0" dirty="0">
                <a:solidFill>
                  <a:prstClr val="white"/>
                </a:solidFill>
                <a:latin typeface="Arial" panose="020B0604020202020204" pitchFamily="34" charset="0"/>
                <a:cs typeface="Arial" panose="020B0604020202020204" pitchFamily="34" charset="0"/>
              </a:rPr>
              <a:t>BOM</a:t>
            </a:r>
          </a:p>
          <a:p>
            <a:pPr marL="171450" indent="-171450">
              <a:buFont typeface="Arial" panose="020B0604020202020204" pitchFamily="34" charset="0"/>
              <a:buChar char="•"/>
              <a:defRPr/>
            </a:pPr>
            <a:endParaRPr lang="en-US" sz="1200" kern="0" dirty="0">
              <a:solidFill>
                <a:prstClr val="white"/>
              </a:solidFill>
              <a:latin typeface="Arial"/>
              <a:cs typeface="Arial" panose="020B0604020202020204" pitchFamily="34" charset="0"/>
            </a:endParaRPr>
          </a:p>
        </p:txBody>
      </p:sp>
      <p:sp>
        <p:nvSpPr>
          <p:cNvPr id="8" name="Rectangle 7"/>
          <p:cNvSpPr/>
          <p:nvPr/>
        </p:nvSpPr>
        <p:spPr>
          <a:xfrm>
            <a:off x="4576745" y="3020659"/>
            <a:ext cx="1162594" cy="267788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171450" indent="-171450">
              <a:buFont typeface="Arial" panose="020B0604020202020204" pitchFamily="34" charset="0"/>
              <a:buChar char="•"/>
              <a:defRPr/>
            </a:pPr>
            <a:r>
              <a:rPr lang="en-US" sz="1200" kern="0" dirty="0">
                <a:solidFill>
                  <a:prstClr val="white"/>
                </a:solidFill>
                <a:latin typeface="Arial" panose="020B0604020202020204" pitchFamily="34" charset="0"/>
                <a:cs typeface="Arial" panose="020B0604020202020204" pitchFamily="34" charset="0"/>
              </a:rPr>
              <a:t>Sample test in the test environment</a:t>
            </a:r>
          </a:p>
          <a:p>
            <a:pPr marL="171450" indent="-171450">
              <a:buFont typeface="Arial" panose="020B0604020202020204" pitchFamily="34" charset="0"/>
              <a:buChar char="•"/>
              <a:defRPr/>
            </a:pPr>
            <a:r>
              <a:rPr lang="en-US" sz="1200" kern="0" dirty="0">
                <a:solidFill>
                  <a:prstClr val="white"/>
                </a:solidFill>
                <a:latin typeface="Arial" panose="020B0604020202020204" pitchFamily="34" charset="0"/>
                <a:cs typeface="Arial" panose="020B0604020202020204" pitchFamily="34" charset="0"/>
              </a:rPr>
              <a:t>POC submission</a:t>
            </a:r>
          </a:p>
          <a:p>
            <a:pPr marL="171450" indent="-171450">
              <a:buFont typeface="Arial" panose="020B0604020202020204" pitchFamily="34" charset="0"/>
              <a:buChar char="•"/>
              <a:defRPr/>
            </a:pPr>
            <a:r>
              <a:rPr lang="en-US" sz="1200" kern="0" dirty="0">
                <a:solidFill>
                  <a:prstClr val="white"/>
                </a:solidFill>
                <a:latin typeface="Arial" panose="020B0604020202020204" pitchFamily="34" charset="0"/>
                <a:cs typeface="Arial" panose="020B0604020202020204" pitchFamily="34" charset="0"/>
              </a:rPr>
              <a:t>Pilot test</a:t>
            </a:r>
          </a:p>
          <a:p>
            <a:pPr marL="171450" indent="-171450">
              <a:buFont typeface="Arial" panose="020B0604020202020204" pitchFamily="34" charset="0"/>
              <a:buChar char="•"/>
              <a:defRPr/>
            </a:pPr>
            <a:r>
              <a:rPr lang="en-US" sz="1200" kern="0" dirty="0">
                <a:solidFill>
                  <a:prstClr val="white"/>
                </a:solidFill>
                <a:latin typeface="Arial" panose="020B0604020202020204" pitchFamily="34" charset="0"/>
                <a:cs typeface="Arial" panose="020B0604020202020204" pitchFamily="34" charset="0"/>
              </a:rPr>
              <a:t>Production rollout</a:t>
            </a:r>
          </a:p>
          <a:p>
            <a:pPr marL="171450" indent="-171450">
              <a:buFont typeface="Arial" panose="020B0604020202020204" pitchFamily="34" charset="0"/>
              <a:buChar char="•"/>
              <a:defRPr/>
            </a:pPr>
            <a:endParaRPr lang="en-US" sz="1200" kern="0" dirty="0">
              <a:solidFill>
                <a:prstClr val="white"/>
              </a:solidFill>
              <a:latin typeface="Arial" panose="020B0604020202020204" pitchFamily="34" charset="0"/>
              <a:cs typeface="Arial" panose="020B0604020202020204" pitchFamily="34" charset="0"/>
            </a:endParaRPr>
          </a:p>
        </p:txBody>
      </p:sp>
      <p:sp>
        <p:nvSpPr>
          <p:cNvPr id="9" name="Rectangle 8"/>
          <p:cNvSpPr/>
          <p:nvPr/>
        </p:nvSpPr>
        <p:spPr>
          <a:xfrm>
            <a:off x="7270206" y="3020659"/>
            <a:ext cx="1162594" cy="267788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285750" indent="-285750">
              <a:buFont typeface="Arial" panose="020B0604020202020204" pitchFamily="34" charset="0"/>
              <a:buChar char="•"/>
              <a:defRPr/>
            </a:pPr>
            <a:r>
              <a:rPr lang="en-US" sz="1200" kern="0" dirty="0">
                <a:solidFill>
                  <a:prstClr val="white"/>
                </a:solidFill>
                <a:latin typeface="Arial"/>
                <a:cs typeface="Arial" panose="020B0604020202020204" pitchFamily="34" charset="0"/>
              </a:rPr>
              <a:t>Guidelines</a:t>
            </a:r>
          </a:p>
          <a:p>
            <a:pPr marL="285750" indent="-285750">
              <a:buFont typeface="Arial" panose="020B0604020202020204" pitchFamily="34" charset="0"/>
              <a:buChar char="•"/>
              <a:defRPr/>
            </a:pPr>
            <a:r>
              <a:rPr lang="en-US" sz="1200" kern="0" dirty="0">
                <a:solidFill>
                  <a:prstClr val="white"/>
                </a:solidFill>
                <a:latin typeface="Arial"/>
                <a:cs typeface="Arial" panose="020B0604020202020204" pitchFamily="34" charset="0"/>
              </a:rPr>
              <a:t> Learning &amp; feedback</a:t>
            </a:r>
          </a:p>
        </p:txBody>
      </p:sp>
      <p:sp>
        <p:nvSpPr>
          <p:cNvPr id="10" name="Rectangle 9"/>
          <p:cNvSpPr/>
          <p:nvPr/>
        </p:nvSpPr>
        <p:spPr>
          <a:xfrm>
            <a:off x="5923475" y="3020659"/>
            <a:ext cx="1162594" cy="267788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171450" indent="-171450">
              <a:buFont typeface="Arial" panose="020B0604020202020204" pitchFamily="34" charset="0"/>
              <a:buChar char="•"/>
              <a:defRPr/>
            </a:pPr>
            <a:r>
              <a:rPr lang="en-US" sz="1200" kern="0" dirty="0">
                <a:solidFill>
                  <a:prstClr val="white"/>
                </a:solidFill>
                <a:latin typeface="Arial"/>
                <a:cs typeface="Arial" panose="020B0604020202020204" pitchFamily="34" charset="0"/>
              </a:rPr>
              <a:t>Application test</a:t>
            </a:r>
          </a:p>
          <a:p>
            <a:pPr marL="171450" indent="-171450">
              <a:buFont typeface="Arial" panose="020B0604020202020204" pitchFamily="34" charset="0"/>
              <a:buChar char="•"/>
              <a:defRPr/>
            </a:pPr>
            <a:r>
              <a:rPr lang="en-US" sz="1200" kern="0" dirty="0">
                <a:solidFill>
                  <a:prstClr val="white"/>
                </a:solidFill>
                <a:latin typeface="Arial"/>
                <a:cs typeface="Arial" panose="020B0604020202020204" pitchFamily="34" charset="0"/>
              </a:rPr>
              <a:t>UAT</a:t>
            </a:r>
          </a:p>
          <a:p>
            <a:pPr marL="171450" indent="-171450">
              <a:buFont typeface="Arial" panose="020B0604020202020204" pitchFamily="34" charset="0"/>
              <a:buChar char="•"/>
              <a:defRPr/>
            </a:pPr>
            <a:r>
              <a:rPr lang="en-US" sz="1200" kern="0" dirty="0">
                <a:solidFill>
                  <a:prstClr val="white"/>
                </a:solidFill>
                <a:latin typeface="Arial"/>
                <a:cs typeface="Arial" panose="020B0604020202020204" pitchFamily="34" charset="0"/>
              </a:rPr>
              <a:t>Update LLD</a:t>
            </a:r>
          </a:p>
          <a:p>
            <a:pPr marL="171450" indent="-171450">
              <a:buFont typeface="Arial" panose="020B0604020202020204" pitchFamily="34" charset="0"/>
              <a:buChar char="•"/>
              <a:defRPr/>
            </a:pPr>
            <a:endParaRPr lang="en-US" sz="1200" kern="0" dirty="0">
              <a:solidFill>
                <a:prstClr val="white"/>
              </a:solidFill>
              <a:latin typeface="Arial"/>
              <a:cs typeface="Arial" panose="020B0604020202020204" pitchFamily="34" charset="0"/>
            </a:endParaRPr>
          </a:p>
        </p:txBody>
      </p:sp>
      <p:sp>
        <p:nvSpPr>
          <p:cNvPr id="11" name="TextBox 10"/>
          <p:cNvSpPr txBox="1"/>
          <p:nvPr/>
        </p:nvSpPr>
        <p:spPr>
          <a:xfrm>
            <a:off x="304800" y="1329860"/>
            <a:ext cx="7481454" cy="276999"/>
          </a:xfrm>
          <a:prstGeom prst="rect">
            <a:avLst/>
          </a:prstGeom>
          <a:noFill/>
        </p:spPr>
        <p:txBody>
          <a:bodyPr wrap="square" rtlCol="0">
            <a:spAutoFit/>
          </a:bodyPr>
          <a:lstStyle/>
          <a:p>
            <a:pPr fontAlgn="base">
              <a:spcBef>
                <a:spcPct val="0"/>
              </a:spcBef>
              <a:spcAft>
                <a:spcPct val="0"/>
              </a:spcAft>
            </a:pPr>
            <a:r>
              <a:rPr lang="en-US" sz="1200" dirty="0">
                <a:solidFill>
                  <a:prstClr val="black"/>
                </a:solidFill>
                <a:latin typeface="Arial" panose="020B0604020202020204" pitchFamily="34" charset="0"/>
                <a:cs typeface="Arial" panose="020B0604020202020204" pitchFamily="34" charset="0"/>
              </a:rPr>
              <a:t>Following action plan will be adopted for reaching from current state to future state.</a:t>
            </a:r>
          </a:p>
        </p:txBody>
      </p:sp>
      <p:pic>
        <p:nvPicPr>
          <p:cNvPr id="3" name="Picture 2"/>
          <p:cNvPicPr>
            <a:picLocks noChangeAspect="1"/>
          </p:cNvPicPr>
          <p:nvPr/>
        </p:nvPicPr>
        <p:blipFill>
          <a:blip r:embed="rId7"/>
          <a:stretch>
            <a:fillRect/>
          </a:stretch>
        </p:blipFill>
        <p:spPr>
          <a:xfrm>
            <a:off x="8517710" y="1043866"/>
            <a:ext cx="3552370" cy="4654678"/>
          </a:xfrm>
          <a:prstGeom prst="rect">
            <a:avLst/>
          </a:prstGeom>
        </p:spPr>
      </p:pic>
    </p:spTree>
    <p:extLst>
      <p:ext uri="{BB962C8B-B14F-4D97-AF65-F5344CB8AC3E}">
        <p14:creationId xmlns:p14="http://schemas.microsoft.com/office/powerpoint/2010/main" val="421519740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graphicFrame>
        <p:nvGraphicFramePr>
          <p:cNvPr id="15" name="Diagram 14"/>
          <p:cNvGraphicFramePr/>
          <p:nvPr>
            <p:extLst>
              <p:ext uri="{D42A27DB-BD31-4B8C-83A1-F6EECF244321}">
                <p14:modId xmlns:p14="http://schemas.microsoft.com/office/powerpoint/2010/main" val="3475051128"/>
              </p:ext>
            </p:extLst>
          </p:nvPr>
        </p:nvGraphicFramePr>
        <p:xfrm>
          <a:off x="182880" y="1252025"/>
          <a:ext cx="11507372" cy="48955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9548639"/>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4_HCL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HCL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solidFill>
          <a:schemeClr val="accent1"/>
        </a:solidFill>
        <a:ln w="3175" cap="flat" cmpd="sng" algn="ctr">
          <a:solidFill>
            <a:srgbClr val="850909"/>
          </a:solidFill>
          <a:prstDash val="solid"/>
          <a:miter lim="800000"/>
          <a:headEnd type="none" w="med" len="med"/>
          <a:tailEnd type="none" w="med" len="med"/>
        </a:ln>
        <a:effectLst/>
      </a:spPr>
      <a:body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CC690559E222F46A66B94A58FA4B2D9" ma:contentTypeVersion="9" ma:contentTypeDescription="Create a new document." ma:contentTypeScope="" ma:versionID="81023fc355ee7394b7f161f734db774d">
  <xsd:schema xmlns:xsd="http://www.w3.org/2001/XMLSchema" xmlns:xs="http://www.w3.org/2001/XMLSchema" xmlns:p="http://schemas.microsoft.com/office/2006/metadata/properties" xmlns:ns2="304be463-75f1-4d05-a2c7-6a1bb005cdac" xmlns:ns3="126f07ed-364f-44ec-be17-69fc9a0accf9" targetNamespace="http://schemas.microsoft.com/office/2006/metadata/properties" ma:root="true" ma:fieldsID="2ee74310b74c08b5e05ae1a48ac6d73d" ns2:_="" ns3:_="">
    <xsd:import namespace="304be463-75f1-4d05-a2c7-6a1bb005cdac"/>
    <xsd:import namespace="126f07ed-364f-44ec-be17-69fc9a0accf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4be463-75f1-4d05-a2c7-6a1bb005cda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26f07ed-364f-44ec-be17-69fc9a0accf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435D9D2-2347-46C7-B892-369D6755F90F}"/>
</file>

<file path=customXml/itemProps2.xml><?xml version="1.0" encoding="utf-8"?>
<ds:datastoreItem xmlns:ds="http://schemas.openxmlformats.org/officeDocument/2006/customXml" ds:itemID="{8695B9D1-1295-4925-976A-A658F6FF8821}"/>
</file>

<file path=customXml/itemProps3.xml><?xml version="1.0" encoding="utf-8"?>
<ds:datastoreItem xmlns:ds="http://schemas.openxmlformats.org/officeDocument/2006/customXml" ds:itemID="{C59C2340-9300-486A-BA26-B205378C327F}"/>
</file>

<file path=docProps/app.xml><?xml version="1.0" encoding="utf-8"?>
<Properties xmlns="http://schemas.openxmlformats.org/officeDocument/2006/extended-properties" xmlns:vt="http://schemas.openxmlformats.org/officeDocument/2006/docPropsVTypes">
  <TotalTime>199</TotalTime>
  <Words>1569</Words>
  <Application>Microsoft Office PowerPoint</Application>
  <PresentationFormat>Widescreen</PresentationFormat>
  <Paragraphs>272</Paragraphs>
  <Slides>16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MS PGothic</vt:lpstr>
      <vt:lpstr>MS PGothic</vt:lpstr>
      <vt:lpstr>Arial</vt:lpstr>
      <vt:lpstr>Calibri</vt:lpstr>
      <vt:lpstr>Courier New</vt:lpstr>
      <vt:lpstr>Novecento wide Medium</vt:lpstr>
      <vt:lpstr>Novecento wide Normal</vt:lpstr>
      <vt:lpstr>Times New Roman</vt:lpstr>
      <vt:lpstr>Wingdings</vt:lpstr>
      <vt:lpstr>Wingdings 2</vt:lpstr>
      <vt:lpstr>Wingdings 3</vt:lpstr>
      <vt:lpstr>4_HCL Template</vt:lpstr>
      <vt:lpstr>PowerPoint Presentation</vt:lpstr>
      <vt:lpstr>Agenda</vt:lpstr>
      <vt:lpstr>Document tracking information</vt:lpstr>
      <vt:lpstr>Executive Summary</vt:lpstr>
      <vt:lpstr>Current State</vt:lpstr>
      <vt:lpstr>Future State</vt:lpstr>
      <vt:lpstr>Active directory as a service plan</vt:lpstr>
      <vt:lpstr>Approach - Basic  </vt:lpstr>
      <vt:lpstr>PowerPoint Presentation</vt:lpstr>
      <vt:lpstr>Approach - Migration </vt:lpstr>
      <vt:lpstr>Test &amp; Pilot Deployment Plan</vt:lpstr>
      <vt:lpstr>Deployment Consideration</vt:lpstr>
      <vt:lpstr>Deployment Consideration – Contd..</vt:lpstr>
      <vt:lpstr>Rollout</vt:lpstr>
      <vt:lpstr>Training Plan</vt:lpstr>
      <vt:lpstr>PowerPoint Presentation</vt:lpstr>
    </vt:vector>
  </TitlesOfParts>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Santanu Sinha</dc:creator>
  <cp:lastModifiedBy>Santanu Sinha</cp:lastModifiedBy>
  <cp:revision>34</cp:revision>
  <dcterms:created xsi:type="dcterms:W3CDTF">2018-01-21T15:59:47Z</dcterms:created>
  <dcterms:modified xsi:type="dcterms:W3CDTF">2018-01-28T05:17:44Z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0x010100DCC690559E222F46A66B94A58FA4B2D9</vt:lpwstr>
  </property>
</Properties>
</file>