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0" r:id="rId2"/>
  </p:sldMasterIdLst>
  <p:notesMasterIdLst>
    <p:notesMasterId r:id="rId5"/>
  </p:notesMasterIdLst>
  <p:sldIdLst>
    <p:sldId id="526" r:id="rId3"/>
    <p:sldId id="527" r:id="rId4"/>
  </p:sldIdLst>
  <p:sldSz cx="9144000" cy="5143500" type="screen16x9"/>
  <p:notesSz cx="6858000" cy="9144000"/>
  <p:defaultTextStyle>
    <a:defPPr>
      <a:defRPr lang="en-US"/>
    </a:defPPr>
    <a:lvl1pPr marL="0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060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0199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5284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0396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5452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0529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5628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0715" algn="l" defTabSz="910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5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7C1"/>
    <a:srgbClr val="288CB4"/>
    <a:srgbClr val="F05A3C"/>
    <a:srgbClr val="404040"/>
    <a:srgbClr val="FA9623"/>
    <a:srgbClr val="28AAA0"/>
    <a:srgbClr val="2D915F"/>
    <a:srgbClr val="4BB4CD"/>
    <a:srgbClr val="FFFFFF"/>
    <a:srgbClr val="43B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8579" autoAdjust="0"/>
  </p:normalViewPr>
  <p:slideViewPr>
    <p:cSldViewPr>
      <p:cViewPr varScale="1">
        <p:scale>
          <a:sx n="90" d="100"/>
          <a:sy n="90" d="100"/>
        </p:scale>
        <p:origin x="1068" y="90"/>
      </p:cViewPr>
      <p:guideLst>
        <p:guide orient="horz" pos="219"/>
        <p:guide pos="192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93E6-974D-4EB4-92B6-C10BDAD3945D}" type="datetimeFigureOut">
              <a:rPr lang="en-US" smtClean="0"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0398A-325A-4E3F-AFE9-8D4908261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8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060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199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84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0396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5452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0529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5628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0715" algn="l" defTabSz="9101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749" y="1763"/>
            <a:ext cx="9152857" cy="337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78" y="3472835"/>
            <a:ext cx="8517277" cy="622101"/>
          </a:xfrm>
        </p:spPr>
        <p:txBody>
          <a:bodyPr lIns="67991" rIns="67991"/>
          <a:lstStyle>
            <a:lvl1pPr>
              <a:lnSpc>
                <a:spcPct val="125000"/>
              </a:lnSpc>
              <a:defRPr sz="1800" b="0" i="0">
                <a:solidFill>
                  <a:srgbClr val="00529B"/>
                </a:solidFill>
                <a:latin typeface="Novecento wide Normal"/>
                <a:cs typeface="Novecento wide Norm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78" y="4209236"/>
            <a:ext cx="8517277" cy="478539"/>
          </a:xfrm>
        </p:spPr>
        <p:txBody>
          <a:bodyPr/>
          <a:lstStyle>
            <a:lvl1pPr marL="0" indent="0">
              <a:lnSpc>
                <a:spcPct val="120000"/>
              </a:lnSpc>
              <a:buFont typeface="Wingdings 2" pitchFamily="18" charset="2"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endParaRPr lang="en-US" dirty="0"/>
          </a:p>
        </p:txBody>
      </p:sp>
      <p:sp>
        <p:nvSpPr>
          <p:cNvPr id="5" name="Freeform 8"/>
          <p:cNvSpPr>
            <a:spLocks noChangeAspect="1"/>
          </p:cNvSpPr>
          <p:nvPr userDrawn="1"/>
        </p:nvSpPr>
        <p:spPr bwMode="auto">
          <a:xfrm>
            <a:off x="6" y="3371871"/>
            <a:ext cx="9144000" cy="197644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991" tIns="34085" rIns="67991" bIns="34085"/>
          <a:lstStyle/>
          <a:p>
            <a:pPr defTabSz="9076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700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12" name="Rectangle 6"/>
          <p:cNvSpPr>
            <a:spLocks/>
          </p:cNvSpPr>
          <p:nvPr userDrawn="1"/>
        </p:nvSpPr>
        <p:spPr bwMode="auto">
          <a:xfrm>
            <a:off x="4724400" y="4926834"/>
            <a:ext cx="4191000" cy="1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4085" rIns="67991" bIns="34085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defTabSz="9076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prstClr val="black"/>
                </a:solidFill>
              </a:rPr>
              <a:t>Copyright © 2015 HCL Technologies Limited  |  www.hcltech.com</a:t>
            </a:r>
          </a:p>
        </p:txBody>
      </p:sp>
      <p:grpSp>
        <p:nvGrpSpPr>
          <p:cNvPr id="13" name="Group 5"/>
          <p:cNvGrpSpPr>
            <a:grpSpLocks noChangeAspect="1"/>
          </p:cNvGrpSpPr>
          <p:nvPr userDrawn="1"/>
        </p:nvGrpSpPr>
        <p:grpSpPr bwMode="auto">
          <a:xfrm>
            <a:off x="7890014" y="4794913"/>
            <a:ext cx="942975" cy="120253"/>
            <a:chOff x="5094" y="3939"/>
            <a:chExt cx="1488" cy="255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4750737 w 222"/>
                <a:gd name="T1" fmla="*/ 1057771 h 94"/>
                <a:gd name="T2" fmla="*/ 6640166 w 222"/>
                <a:gd name="T3" fmla="*/ 1057771 h 94"/>
                <a:gd name="T4" fmla="*/ 5448370 w 222"/>
                <a:gd name="T5" fmla="*/ 241718 h 94"/>
                <a:gd name="T6" fmla="*/ 1014266 w 222"/>
                <a:gd name="T7" fmla="*/ 749935 h 94"/>
                <a:gd name="T8" fmla="*/ 922896 w 222"/>
                <a:gd name="T9" fmla="*/ 2472872 h 94"/>
                <a:gd name="T10" fmla="*/ 4573654 w 222"/>
                <a:gd name="T11" fmla="*/ 2612031 h 94"/>
                <a:gd name="T12" fmla="*/ 6247078 w 222"/>
                <a:gd name="T13" fmla="*/ 1862896 h 94"/>
                <a:gd name="T14" fmla="*/ 4331519 w 222"/>
                <a:gd name="T15" fmla="*/ 1862896 h 94"/>
                <a:gd name="T16" fmla="*/ 3381802 w 222"/>
                <a:gd name="T17" fmla="*/ 2165015 h 94"/>
                <a:gd name="T18" fmla="*/ 2355675 w 222"/>
                <a:gd name="T19" fmla="*/ 1442110 h 94"/>
                <a:gd name="T20" fmla="*/ 3763491 w 222"/>
                <a:gd name="T21" fmla="*/ 749935 h 94"/>
                <a:gd name="T22" fmla="*/ 4750737 w 222"/>
                <a:gd name="T23" fmla="*/ 105777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2163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501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95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7795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1650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1191"/>
            <a:ext cx="9144000" cy="5142309"/>
          </a:xfrm>
          <a:prstGeom prst="rect">
            <a:avLst/>
          </a:prstGeom>
          <a:solidFill>
            <a:srgbClr val="0E6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2700" smtClean="0"/>
          </a:p>
        </p:txBody>
      </p:sp>
      <p:sp>
        <p:nvSpPr>
          <p:cNvPr id="3" name="Freeform 74"/>
          <p:cNvSpPr>
            <a:spLocks/>
          </p:cNvSpPr>
          <p:nvPr userDrawn="1"/>
        </p:nvSpPr>
        <p:spPr bwMode="auto">
          <a:xfrm>
            <a:off x="4043363" y="4499373"/>
            <a:ext cx="187325" cy="111919"/>
          </a:xfrm>
          <a:custGeom>
            <a:avLst/>
            <a:gdLst>
              <a:gd name="T0" fmla="*/ 2147483647 w 60"/>
              <a:gd name="T1" fmla="*/ 0 h 47"/>
              <a:gd name="T2" fmla="*/ 2147483647 w 60"/>
              <a:gd name="T3" fmla="*/ 2147483647 h 47"/>
              <a:gd name="T4" fmla="*/ 2147483647 w 60"/>
              <a:gd name="T5" fmla="*/ 2147483647 h 47"/>
              <a:gd name="T6" fmla="*/ 2147483647 w 60"/>
              <a:gd name="T7" fmla="*/ 2147483647 h 47"/>
              <a:gd name="T8" fmla="*/ 2147483647 w 60"/>
              <a:gd name="T9" fmla="*/ 2147483647 h 47"/>
              <a:gd name="T10" fmla="*/ 2147483647 w 60"/>
              <a:gd name="T11" fmla="*/ 2147483647 h 47"/>
              <a:gd name="T12" fmla="*/ 2147483647 w 60"/>
              <a:gd name="T13" fmla="*/ 2147483647 h 47"/>
              <a:gd name="T14" fmla="*/ 2147483647 w 60"/>
              <a:gd name="T15" fmla="*/ 2147483647 h 47"/>
              <a:gd name="T16" fmla="*/ 2147483647 w 60"/>
              <a:gd name="T17" fmla="*/ 2147483647 h 47"/>
              <a:gd name="T18" fmla="*/ 0 w 60"/>
              <a:gd name="T19" fmla="*/ 0 h 47"/>
              <a:gd name="T20" fmla="*/ 2147483647 w 60"/>
              <a:gd name="T21" fmla="*/ 0 h 47"/>
              <a:gd name="T22" fmla="*/ 2147483647 w 60"/>
              <a:gd name="T23" fmla="*/ 2147483647 h 47"/>
              <a:gd name="T24" fmla="*/ 2147483647 w 60"/>
              <a:gd name="T25" fmla="*/ 2147483647 h 47"/>
              <a:gd name="T26" fmla="*/ 2147483647 w 60"/>
              <a:gd name="T27" fmla="*/ 2147483647 h 47"/>
              <a:gd name="T28" fmla="*/ 2147483647 w 60"/>
              <a:gd name="T29" fmla="*/ 2147483647 h 47"/>
              <a:gd name="T30" fmla="*/ 2147483647 w 60"/>
              <a:gd name="T31" fmla="*/ 2147483647 h 47"/>
              <a:gd name="T32" fmla="*/ 2147483647 w 60"/>
              <a:gd name="T33" fmla="*/ 2147483647 h 47"/>
              <a:gd name="T34" fmla="*/ 2147483647 w 60"/>
              <a:gd name="T35" fmla="*/ 2147483647 h 47"/>
              <a:gd name="T36" fmla="*/ 2147483647 w 60"/>
              <a:gd name="T37" fmla="*/ 2147483647 h 47"/>
              <a:gd name="T38" fmla="*/ 2147483647 w 60"/>
              <a:gd name="T39" fmla="*/ 2147483647 h 47"/>
              <a:gd name="T40" fmla="*/ 2147483647 w 60"/>
              <a:gd name="T41" fmla="*/ 2147483647 h 47"/>
              <a:gd name="T42" fmla="*/ 2147483647 w 60"/>
              <a:gd name="T43" fmla="*/ 0 h 47"/>
              <a:gd name="T44" fmla="*/ 2147483647 w 60"/>
              <a:gd name="T45" fmla="*/ 0 h 4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0" h="47">
                <a:moveTo>
                  <a:pt x="60" y="0"/>
                </a:moveTo>
                <a:cubicBezTo>
                  <a:pt x="46" y="47"/>
                  <a:pt x="46" y="47"/>
                  <a:pt x="46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2" y="23"/>
                  <a:pt x="32" y="23"/>
                  <a:pt x="32" y="23"/>
                </a:cubicBezTo>
                <a:cubicBezTo>
                  <a:pt x="30" y="17"/>
                  <a:pt x="30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7"/>
                  <a:pt x="28" y="23"/>
                </a:cubicBezTo>
                <a:cubicBezTo>
                  <a:pt x="21" y="47"/>
                  <a:pt x="21" y="47"/>
                  <a:pt x="21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16" y="28"/>
                  <a:pt x="16" y="28"/>
                  <a:pt x="16" y="28"/>
                </a:cubicBezTo>
                <a:cubicBezTo>
                  <a:pt x="17" y="32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8" y="32"/>
                  <a:pt x="19" y="28"/>
                </a:cubicBezTo>
                <a:cubicBezTo>
                  <a:pt x="27" y="5"/>
                  <a:pt x="27" y="5"/>
                  <a:pt x="27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40" y="28"/>
                  <a:pt x="40" y="28"/>
                  <a:pt x="40" y="28"/>
                </a:cubicBezTo>
                <a:cubicBezTo>
                  <a:pt x="42" y="32"/>
                  <a:pt x="42" y="36"/>
                  <a:pt x="42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3" y="32"/>
                  <a:pt x="44" y="28"/>
                </a:cubicBezTo>
                <a:cubicBezTo>
                  <a:pt x="52" y="0"/>
                  <a:pt x="52" y="0"/>
                  <a:pt x="52" y="0"/>
                </a:cubicBezTo>
                <a:lnTo>
                  <a:pt x="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" name="Freeform 75"/>
          <p:cNvSpPr>
            <a:spLocks noEditPoints="1"/>
          </p:cNvSpPr>
          <p:nvPr userDrawn="1"/>
        </p:nvSpPr>
        <p:spPr bwMode="auto">
          <a:xfrm>
            <a:off x="4219576" y="4499373"/>
            <a:ext cx="136525" cy="111919"/>
          </a:xfrm>
          <a:custGeom>
            <a:avLst/>
            <a:gdLst>
              <a:gd name="T0" fmla="*/ 2147483647 w 43"/>
              <a:gd name="T1" fmla="*/ 2147483647 h 47"/>
              <a:gd name="T2" fmla="*/ 2147483647 w 43"/>
              <a:gd name="T3" fmla="*/ 2147483647 h 47"/>
              <a:gd name="T4" fmla="*/ 2147483647 w 43"/>
              <a:gd name="T5" fmla="*/ 2147483647 h 47"/>
              <a:gd name="T6" fmla="*/ 0 w 43"/>
              <a:gd name="T7" fmla="*/ 2147483647 h 47"/>
              <a:gd name="T8" fmla="*/ 2147483647 w 43"/>
              <a:gd name="T9" fmla="*/ 0 h 47"/>
              <a:gd name="T10" fmla="*/ 2147483647 w 43"/>
              <a:gd name="T11" fmla="*/ 0 h 47"/>
              <a:gd name="T12" fmla="*/ 2147483647 w 43"/>
              <a:gd name="T13" fmla="*/ 2147483647 h 47"/>
              <a:gd name="T14" fmla="*/ 2147483647 w 43"/>
              <a:gd name="T15" fmla="*/ 2147483647 h 47"/>
              <a:gd name="T16" fmla="*/ 2147483647 w 43"/>
              <a:gd name="T17" fmla="*/ 2147483647 h 47"/>
              <a:gd name="T18" fmla="*/ 2147483647 w 43"/>
              <a:gd name="T19" fmla="*/ 2147483647 h 47"/>
              <a:gd name="T20" fmla="*/ 2147483647 w 43"/>
              <a:gd name="T21" fmla="*/ 2147483647 h 47"/>
              <a:gd name="T22" fmla="*/ 2147483647 w 43"/>
              <a:gd name="T23" fmla="*/ 2147483647 h 47"/>
              <a:gd name="T24" fmla="*/ 2147483647 w 43"/>
              <a:gd name="T25" fmla="*/ 2147483647 h 47"/>
              <a:gd name="T26" fmla="*/ 2147483647 w 43"/>
              <a:gd name="T27" fmla="*/ 2147483647 h 47"/>
              <a:gd name="T28" fmla="*/ 2147483647 w 43"/>
              <a:gd name="T29" fmla="*/ 2147483647 h 47"/>
              <a:gd name="T30" fmla="*/ 2147483647 w 43"/>
              <a:gd name="T31" fmla="*/ 2147483647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3" h="47">
                <a:moveTo>
                  <a:pt x="3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8" y="47"/>
                  <a:pt x="8" y="47"/>
                  <a:pt x="8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18" y="0"/>
                  <a:pt x="18" y="0"/>
                  <a:pt x="1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3" y="47"/>
                  <a:pt x="43" y="47"/>
                  <a:pt x="43" y="47"/>
                </a:cubicBezTo>
                <a:cubicBezTo>
                  <a:pt x="35" y="47"/>
                  <a:pt x="35" y="47"/>
                  <a:pt x="35" y="47"/>
                </a:cubicBezTo>
                <a:lnTo>
                  <a:pt x="32" y="36"/>
                </a:lnTo>
                <a:close/>
                <a:moveTo>
                  <a:pt x="29" y="29"/>
                </a:moveTo>
                <a:cubicBezTo>
                  <a:pt x="24" y="14"/>
                  <a:pt x="24" y="14"/>
                  <a:pt x="24" y="14"/>
                </a:cubicBezTo>
                <a:cubicBezTo>
                  <a:pt x="23" y="11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1" y="11"/>
                  <a:pt x="20" y="14"/>
                </a:cubicBezTo>
                <a:cubicBezTo>
                  <a:pt x="14" y="29"/>
                  <a:pt x="14" y="29"/>
                  <a:pt x="14" y="29"/>
                </a:cubicBezTo>
                <a:lnTo>
                  <a:pt x="29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" name="Freeform 76"/>
          <p:cNvSpPr>
            <a:spLocks/>
          </p:cNvSpPr>
          <p:nvPr userDrawn="1"/>
        </p:nvSpPr>
        <p:spPr bwMode="auto">
          <a:xfrm>
            <a:off x="4346575" y="4499373"/>
            <a:ext cx="109538" cy="111919"/>
          </a:xfrm>
          <a:custGeom>
            <a:avLst/>
            <a:gdLst>
              <a:gd name="T0" fmla="*/ 2147483647 w 82"/>
              <a:gd name="T1" fmla="*/ 0 h 111"/>
              <a:gd name="T2" fmla="*/ 2147483647 w 82"/>
              <a:gd name="T3" fmla="*/ 2147483647 h 111"/>
              <a:gd name="T4" fmla="*/ 2147483647 w 82"/>
              <a:gd name="T5" fmla="*/ 2147483647 h 111"/>
              <a:gd name="T6" fmla="*/ 2147483647 w 82"/>
              <a:gd name="T7" fmla="*/ 2147483647 h 111"/>
              <a:gd name="T8" fmla="*/ 2147483647 w 82"/>
              <a:gd name="T9" fmla="*/ 2147483647 h 111"/>
              <a:gd name="T10" fmla="*/ 2147483647 w 82"/>
              <a:gd name="T11" fmla="*/ 2147483647 h 111"/>
              <a:gd name="T12" fmla="*/ 0 w 82"/>
              <a:gd name="T13" fmla="*/ 2147483647 h 111"/>
              <a:gd name="T14" fmla="*/ 0 w 82"/>
              <a:gd name="T15" fmla="*/ 0 h 111"/>
              <a:gd name="T16" fmla="*/ 2147483647 w 82"/>
              <a:gd name="T17" fmla="*/ 0 h 1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2" h="111">
                <a:moveTo>
                  <a:pt x="82" y="0"/>
                </a:moveTo>
                <a:lnTo>
                  <a:pt x="82" y="14"/>
                </a:lnTo>
                <a:lnTo>
                  <a:pt x="49" y="14"/>
                </a:lnTo>
                <a:lnTo>
                  <a:pt x="49" y="111"/>
                </a:lnTo>
                <a:lnTo>
                  <a:pt x="33" y="111"/>
                </a:lnTo>
                <a:lnTo>
                  <a:pt x="33" y="14"/>
                </a:lnTo>
                <a:lnTo>
                  <a:pt x="0" y="14"/>
                </a:lnTo>
                <a:lnTo>
                  <a:pt x="0" y="0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" name="Freeform 77"/>
          <p:cNvSpPr>
            <a:spLocks/>
          </p:cNvSpPr>
          <p:nvPr userDrawn="1"/>
        </p:nvSpPr>
        <p:spPr bwMode="auto">
          <a:xfrm>
            <a:off x="4462463" y="4496992"/>
            <a:ext cx="131762" cy="115490"/>
          </a:xfrm>
          <a:custGeom>
            <a:avLst/>
            <a:gdLst>
              <a:gd name="T0" fmla="*/ 2147483647 w 42"/>
              <a:gd name="T1" fmla="*/ 2147483647 h 49"/>
              <a:gd name="T2" fmla="*/ 2147483647 w 42"/>
              <a:gd name="T3" fmla="*/ 2147483647 h 49"/>
              <a:gd name="T4" fmla="*/ 2147483647 w 42"/>
              <a:gd name="T5" fmla="*/ 2147483647 h 49"/>
              <a:gd name="T6" fmla="*/ 2147483647 w 42"/>
              <a:gd name="T7" fmla="*/ 2147483647 h 49"/>
              <a:gd name="T8" fmla="*/ 2147483647 w 42"/>
              <a:gd name="T9" fmla="*/ 2147483647 h 49"/>
              <a:gd name="T10" fmla="*/ 2147483647 w 42"/>
              <a:gd name="T11" fmla="*/ 2147483647 h 49"/>
              <a:gd name="T12" fmla="*/ 2147483647 w 42"/>
              <a:gd name="T13" fmla="*/ 2147483647 h 49"/>
              <a:gd name="T14" fmla="*/ 0 w 42"/>
              <a:gd name="T15" fmla="*/ 2147483647 h 49"/>
              <a:gd name="T16" fmla="*/ 2147483647 w 42"/>
              <a:gd name="T17" fmla="*/ 0 h 49"/>
              <a:gd name="T18" fmla="*/ 2147483647 w 42"/>
              <a:gd name="T19" fmla="*/ 2147483647 h 49"/>
              <a:gd name="T20" fmla="*/ 2147483647 w 42"/>
              <a:gd name="T21" fmla="*/ 2147483647 h 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2" h="49">
                <a:moveTo>
                  <a:pt x="34" y="14"/>
                </a:moveTo>
                <a:cubicBezTo>
                  <a:pt x="32" y="9"/>
                  <a:pt x="27" y="7"/>
                  <a:pt x="22" y="7"/>
                </a:cubicBezTo>
                <a:cubicBezTo>
                  <a:pt x="14" y="7"/>
                  <a:pt x="8" y="13"/>
                  <a:pt x="8" y="24"/>
                </a:cubicBezTo>
                <a:cubicBezTo>
                  <a:pt x="8" y="35"/>
                  <a:pt x="14" y="41"/>
                  <a:pt x="22" y="41"/>
                </a:cubicBezTo>
                <a:cubicBezTo>
                  <a:pt x="28" y="41"/>
                  <a:pt x="33" y="38"/>
                  <a:pt x="35" y="33"/>
                </a:cubicBezTo>
                <a:cubicBezTo>
                  <a:pt x="42" y="35"/>
                  <a:pt x="42" y="35"/>
                  <a:pt x="42" y="35"/>
                </a:cubicBezTo>
                <a:cubicBezTo>
                  <a:pt x="39" y="43"/>
                  <a:pt x="31" y="49"/>
                  <a:pt x="22" y="49"/>
                </a:cubicBezTo>
                <a:cubicBezTo>
                  <a:pt x="10" y="49"/>
                  <a:pt x="0" y="39"/>
                  <a:pt x="0" y="24"/>
                </a:cubicBezTo>
                <a:cubicBezTo>
                  <a:pt x="0" y="9"/>
                  <a:pt x="10" y="0"/>
                  <a:pt x="22" y="0"/>
                </a:cubicBezTo>
                <a:cubicBezTo>
                  <a:pt x="31" y="0"/>
                  <a:pt x="38" y="4"/>
                  <a:pt x="41" y="12"/>
                </a:cubicBezTo>
                <a:lnTo>
                  <a:pt x="34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Freeform 78"/>
          <p:cNvSpPr>
            <a:spLocks/>
          </p:cNvSpPr>
          <p:nvPr userDrawn="1"/>
        </p:nvSpPr>
        <p:spPr bwMode="auto">
          <a:xfrm>
            <a:off x="4618039" y="4499373"/>
            <a:ext cx="109537" cy="111919"/>
          </a:xfrm>
          <a:custGeom>
            <a:avLst/>
            <a:gdLst>
              <a:gd name="T0" fmla="*/ 2147483647 w 82"/>
              <a:gd name="T1" fmla="*/ 0 h 111"/>
              <a:gd name="T2" fmla="*/ 2147483647 w 82"/>
              <a:gd name="T3" fmla="*/ 2147483647 h 111"/>
              <a:gd name="T4" fmla="*/ 2147483647 w 82"/>
              <a:gd name="T5" fmla="*/ 2147483647 h 111"/>
              <a:gd name="T6" fmla="*/ 2147483647 w 82"/>
              <a:gd name="T7" fmla="*/ 2147483647 h 111"/>
              <a:gd name="T8" fmla="*/ 2147483647 w 82"/>
              <a:gd name="T9" fmla="*/ 2147483647 h 111"/>
              <a:gd name="T10" fmla="*/ 2147483647 w 82"/>
              <a:gd name="T11" fmla="*/ 2147483647 h 111"/>
              <a:gd name="T12" fmla="*/ 0 w 82"/>
              <a:gd name="T13" fmla="*/ 2147483647 h 111"/>
              <a:gd name="T14" fmla="*/ 0 w 82"/>
              <a:gd name="T15" fmla="*/ 0 h 111"/>
              <a:gd name="T16" fmla="*/ 2147483647 w 82"/>
              <a:gd name="T17" fmla="*/ 0 h 111"/>
              <a:gd name="T18" fmla="*/ 2147483647 w 82"/>
              <a:gd name="T19" fmla="*/ 2147483647 h 111"/>
              <a:gd name="T20" fmla="*/ 2147483647 w 82"/>
              <a:gd name="T21" fmla="*/ 2147483647 h 111"/>
              <a:gd name="T22" fmla="*/ 2147483647 w 82"/>
              <a:gd name="T23" fmla="*/ 0 h 111"/>
              <a:gd name="T24" fmla="*/ 2147483647 w 82"/>
              <a:gd name="T25" fmla="*/ 0 h 1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" h="111">
                <a:moveTo>
                  <a:pt x="82" y="0"/>
                </a:moveTo>
                <a:lnTo>
                  <a:pt x="82" y="111"/>
                </a:lnTo>
                <a:lnTo>
                  <a:pt x="64" y="111"/>
                </a:lnTo>
                <a:lnTo>
                  <a:pt x="64" y="61"/>
                </a:lnTo>
                <a:lnTo>
                  <a:pt x="16" y="61"/>
                </a:lnTo>
                <a:lnTo>
                  <a:pt x="16" y="111"/>
                </a:lnTo>
                <a:lnTo>
                  <a:pt x="0" y="111"/>
                </a:lnTo>
                <a:lnTo>
                  <a:pt x="0" y="0"/>
                </a:lnTo>
                <a:lnTo>
                  <a:pt x="16" y="0"/>
                </a:lnTo>
                <a:lnTo>
                  <a:pt x="16" y="45"/>
                </a:lnTo>
                <a:lnTo>
                  <a:pt x="64" y="45"/>
                </a:lnTo>
                <a:lnTo>
                  <a:pt x="64" y="0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Freeform 79"/>
          <p:cNvSpPr>
            <a:spLocks/>
          </p:cNvSpPr>
          <p:nvPr userDrawn="1"/>
        </p:nvSpPr>
        <p:spPr bwMode="auto">
          <a:xfrm>
            <a:off x="4795838" y="4499373"/>
            <a:ext cx="111125" cy="111919"/>
          </a:xfrm>
          <a:custGeom>
            <a:avLst/>
            <a:gdLst>
              <a:gd name="T0" fmla="*/ 2147483647 w 83"/>
              <a:gd name="T1" fmla="*/ 0 h 111"/>
              <a:gd name="T2" fmla="*/ 2147483647 w 83"/>
              <a:gd name="T3" fmla="*/ 2147483647 h 111"/>
              <a:gd name="T4" fmla="*/ 2147483647 w 83"/>
              <a:gd name="T5" fmla="*/ 2147483647 h 111"/>
              <a:gd name="T6" fmla="*/ 2147483647 w 83"/>
              <a:gd name="T7" fmla="*/ 2147483647 h 111"/>
              <a:gd name="T8" fmla="*/ 2147483647 w 83"/>
              <a:gd name="T9" fmla="*/ 2147483647 h 111"/>
              <a:gd name="T10" fmla="*/ 2147483647 w 83"/>
              <a:gd name="T11" fmla="*/ 2147483647 h 111"/>
              <a:gd name="T12" fmla="*/ 0 w 83"/>
              <a:gd name="T13" fmla="*/ 2147483647 h 111"/>
              <a:gd name="T14" fmla="*/ 0 w 83"/>
              <a:gd name="T15" fmla="*/ 0 h 111"/>
              <a:gd name="T16" fmla="*/ 2147483647 w 83"/>
              <a:gd name="T17" fmla="*/ 0 h 1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3" h="111">
                <a:moveTo>
                  <a:pt x="83" y="0"/>
                </a:moveTo>
                <a:lnTo>
                  <a:pt x="83" y="14"/>
                </a:lnTo>
                <a:lnTo>
                  <a:pt x="50" y="14"/>
                </a:lnTo>
                <a:lnTo>
                  <a:pt x="50" y="111"/>
                </a:lnTo>
                <a:lnTo>
                  <a:pt x="33" y="111"/>
                </a:lnTo>
                <a:lnTo>
                  <a:pt x="33" y="14"/>
                </a:lnTo>
                <a:lnTo>
                  <a:pt x="0" y="14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Freeform 80"/>
          <p:cNvSpPr>
            <a:spLocks/>
          </p:cNvSpPr>
          <p:nvPr userDrawn="1"/>
        </p:nvSpPr>
        <p:spPr bwMode="auto">
          <a:xfrm>
            <a:off x="4929189" y="4499373"/>
            <a:ext cx="109537" cy="111919"/>
          </a:xfrm>
          <a:custGeom>
            <a:avLst/>
            <a:gdLst>
              <a:gd name="T0" fmla="*/ 2147483647 w 82"/>
              <a:gd name="T1" fmla="*/ 0 h 111"/>
              <a:gd name="T2" fmla="*/ 2147483647 w 82"/>
              <a:gd name="T3" fmla="*/ 2147483647 h 111"/>
              <a:gd name="T4" fmla="*/ 2147483647 w 82"/>
              <a:gd name="T5" fmla="*/ 2147483647 h 111"/>
              <a:gd name="T6" fmla="*/ 2147483647 w 82"/>
              <a:gd name="T7" fmla="*/ 2147483647 h 111"/>
              <a:gd name="T8" fmla="*/ 2147483647 w 82"/>
              <a:gd name="T9" fmla="*/ 2147483647 h 111"/>
              <a:gd name="T10" fmla="*/ 2147483647 w 82"/>
              <a:gd name="T11" fmla="*/ 2147483647 h 111"/>
              <a:gd name="T12" fmla="*/ 0 w 82"/>
              <a:gd name="T13" fmla="*/ 2147483647 h 111"/>
              <a:gd name="T14" fmla="*/ 0 w 82"/>
              <a:gd name="T15" fmla="*/ 0 h 111"/>
              <a:gd name="T16" fmla="*/ 2147483647 w 82"/>
              <a:gd name="T17" fmla="*/ 0 h 111"/>
              <a:gd name="T18" fmla="*/ 2147483647 w 82"/>
              <a:gd name="T19" fmla="*/ 2147483647 h 111"/>
              <a:gd name="T20" fmla="*/ 2147483647 w 82"/>
              <a:gd name="T21" fmla="*/ 2147483647 h 111"/>
              <a:gd name="T22" fmla="*/ 2147483647 w 82"/>
              <a:gd name="T23" fmla="*/ 0 h 111"/>
              <a:gd name="T24" fmla="*/ 2147483647 w 82"/>
              <a:gd name="T25" fmla="*/ 0 h 1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2" h="111">
                <a:moveTo>
                  <a:pt x="82" y="0"/>
                </a:moveTo>
                <a:lnTo>
                  <a:pt x="82" y="111"/>
                </a:lnTo>
                <a:lnTo>
                  <a:pt x="63" y="111"/>
                </a:lnTo>
                <a:lnTo>
                  <a:pt x="63" y="61"/>
                </a:lnTo>
                <a:lnTo>
                  <a:pt x="16" y="61"/>
                </a:lnTo>
                <a:lnTo>
                  <a:pt x="16" y="111"/>
                </a:lnTo>
                <a:lnTo>
                  <a:pt x="0" y="111"/>
                </a:lnTo>
                <a:lnTo>
                  <a:pt x="0" y="0"/>
                </a:lnTo>
                <a:lnTo>
                  <a:pt x="16" y="0"/>
                </a:lnTo>
                <a:lnTo>
                  <a:pt x="16" y="45"/>
                </a:lnTo>
                <a:lnTo>
                  <a:pt x="63" y="45"/>
                </a:lnTo>
                <a:lnTo>
                  <a:pt x="63" y="0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Freeform 81"/>
          <p:cNvSpPr>
            <a:spLocks/>
          </p:cNvSpPr>
          <p:nvPr userDrawn="1"/>
        </p:nvSpPr>
        <p:spPr bwMode="auto">
          <a:xfrm>
            <a:off x="5073650" y="4499373"/>
            <a:ext cx="95250" cy="111919"/>
          </a:xfrm>
          <a:custGeom>
            <a:avLst/>
            <a:gdLst>
              <a:gd name="T0" fmla="*/ 2147483647 w 71"/>
              <a:gd name="T1" fmla="*/ 2147483647 h 111"/>
              <a:gd name="T2" fmla="*/ 2147483647 w 71"/>
              <a:gd name="T3" fmla="*/ 2147483647 h 111"/>
              <a:gd name="T4" fmla="*/ 0 w 71"/>
              <a:gd name="T5" fmla="*/ 2147483647 h 111"/>
              <a:gd name="T6" fmla="*/ 0 w 71"/>
              <a:gd name="T7" fmla="*/ 0 h 111"/>
              <a:gd name="T8" fmla="*/ 2147483647 w 71"/>
              <a:gd name="T9" fmla="*/ 0 h 111"/>
              <a:gd name="T10" fmla="*/ 2147483647 w 71"/>
              <a:gd name="T11" fmla="*/ 2147483647 h 111"/>
              <a:gd name="T12" fmla="*/ 2147483647 w 71"/>
              <a:gd name="T13" fmla="*/ 2147483647 h 111"/>
              <a:gd name="T14" fmla="*/ 2147483647 w 71"/>
              <a:gd name="T15" fmla="*/ 2147483647 h 111"/>
              <a:gd name="T16" fmla="*/ 2147483647 w 71"/>
              <a:gd name="T17" fmla="*/ 2147483647 h 111"/>
              <a:gd name="T18" fmla="*/ 2147483647 w 71"/>
              <a:gd name="T19" fmla="*/ 2147483647 h 111"/>
              <a:gd name="T20" fmla="*/ 2147483647 w 71"/>
              <a:gd name="T21" fmla="*/ 2147483647 h 111"/>
              <a:gd name="T22" fmla="*/ 2147483647 w 71"/>
              <a:gd name="T23" fmla="*/ 2147483647 h 111"/>
              <a:gd name="T24" fmla="*/ 2147483647 w 71"/>
              <a:gd name="T25" fmla="*/ 2147483647 h 1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111">
                <a:moveTo>
                  <a:pt x="71" y="94"/>
                </a:moveTo>
                <a:lnTo>
                  <a:pt x="71" y="111"/>
                </a:lnTo>
                <a:lnTo>
                  <a:pt x="0" y="111"/>
                </a:lnTo>
                <a:lnTo>
                  <a:pt x="0" y="0"/>
                </a:lnTo>
                <a:lnTo>
                  <a:pt x="69" y="0"/>
                </a:lnTo>
                <a:lnTo>
                  <a:pt x="69" y="14"/>
                </a:lnTo>
                <a:lnTo>
                  <a:pt x="17" y="14"/>
                </a:lnTo>
                <a:lnTo>
                  <a:pt x="17" y="45"/>
                </a:lnTo>
                <a:lnTo>
                  <a:pt x="57" y="45"/>
                </a:lnTo>
                <a:lnTo>
                  <a:pt x="57" y="59"/>
                </a:lnTo>
                <a:lnTo>
                  <a:pt x="17" y="59"/>
                </a:lnTo>
                <a:lnTo>
                  <a:pt x="17" y="94"/>
                </a:lnTo>
                <a:lnTo>
                  <a:pt x="7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Freeform 82"/>
          <p:cNvSpPr>
            <a:spLocks/>
          </p:cNvSpPr>
          <p:nvPr userDrawn="1"/>
        </p:nvSpPr>
        <p:spPr bwMode="auto">
          <a:xfrm>
            <a:off x="5245100" y="4499373"/>
            <a:ext cx="95250" cy="111919"/>
          </a:xfrm>
          <a:custGeom>
            <a:avLst/>
            <a:gdLst>
              <a:gd name="T0" fmla="*/ 2147483647 w 71"/>
              <a:gd name="T1" fmla="*/ 2147483647 h 111"/>
              <a:gd name="T2" fmla="*/ 2147483647 w 71"/>
              <a:gd name="T3" fmla="*/ 2147483647 h 111"/>
              <a:gd name="T4" fmla="*/ 2147483647 w 71"/>
              <a:gd name="T5" fmla="*/ 2147483647 h 111"/>
              <a:gd name="T6" fmla="*/ 2147483647 w 71"/>
              <a:gd name="T7" fmla="*/ 2147483647 h 111"/>
              <a:gd name="T8" fmla="*/ 2147483647 w 71"/>
              <a:gd name="T9" fmla="*/ 2147483647 h 111"/>
              <a:gd name="T10" fmla="*/ 2147483647 w 71"/>
              <a:gd name="T11" fmla="*/ 2147483647 h 111"/>
              <a:gd name="T12" fmla="*/ 0 w 71"/>
              <a:gd name="T13" fmla="*/ 2147483647 h 111"/>
              <a:gd name="T14" fmla="*/ 0 w 71"/>
              <a:gd name="T15" fmla="*/ 0 h 111"/>
              <a:gd name="T16" fmla="*/ 2147483647 w 71"/>
              <a:gd name="T17" fmla="*/ 0 h 111"/>
              <a:gd name="T18" fmla="*/ 2147483647 w 71"/>
              <a:gd name="T19" fmla="*/ 2147483647 h 111"/>
              <a:gd name="T20" fmla="*/ 2147483647 w 71"/>
              <a:gd name="T21" fmla="*/ 2147483647 h 1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1" h="111">
                <a:moveTo>
                  <a:pt x="21" y="19"/>
                </a:moveTo>
                <a:lnTo>
                  <a:pt x="21" y="47"/>
                </a:lnTo>
                <a:lnTo>
                  <a:pt x="61" y="47"/>
                </a:lnTo>
                <a:lnTo>
                  <a:pt x="61" y="66"/>
                </a:lnTo>
                <a:lnTo>
                  <a:pt x="21" y="66"/>
                </a:lnTo>
                <a:lnTo>
                  <a:pt x="21" y="111"/>
                </a:lnTo>
                <a:lnTo>
                  <a:pt x="0" y="111"/>
                </a:lnTo>
                <a:lnTo>
                  <a:pt x="0" y="0"/>
                </a:lnTo>
                <a:lnTo>
                  <a:pt x="71" y="0"/>
                </a:lnTo>
                <a:lnTo>
                  <a:pt x="71" y="19"/>
                </a:lnTo>
                <a:lnTo>
                  <a:pt x="21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Rectangle 83"/>
          <p:cNvSpPr>
            <a:spLocks noChangeArrowheads="1"/>
          </p:cNvSpPr>
          <p:nvPr userDrawn="1"/>
        </p:nvSpPr>
        <p:spPr bwMode="auto">
          <a:xfrm>
            <a:off x="5365750" y="4499373"/>
            <a:ext cx="26988" cy="1119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700" smtClean="0">
              <a:solidFill>
                <a:schemeClr val="bg1"/>
              </a:solidFill>
            </a:endParaRPr>
          </a:p>
        </p:txBody>
      </p:sp>
      <p:sp>
        <p:nvSpPr>
          <p:cNvPr id="13" name="Freeform 84"/>
          <p:cNvSpPr>
            <a:spLocks/>
          </p:cNvSpPr>
          <p:nvPr userDrawn="1"/>
        </p:nvSpPr>
        <p:spPr bwMode="auto">
          <a:xfrm>
            <a:off x="5426075" y="4499373"/>
            <a:ext cx="96838" cy="111919"/>
          </a:xfrm>
          <a:custGeom>
            <a:avLst/>
            <a:gdLst>
              <a:gd name="T0" fmla="*/ 2147483647 w 73"/>
              <a:gd name="T1" fmla="*/ 2147483647 h 111"/>
              <a:gd name="T2" fmla="*/ 2147483647 w 73"/>
              <a:gd name="T3" fmla="*/ 2147483647 h 111"/>
              <a:gd name="T4" fmla="*/ 0 w 73"/>
              <a:gd name="T5" fmla="*/ 2147483647 h 111"/>
              <a:gd name="T6" fmla="*/ 0 w 73"/>
              <a:gd name="T7" fmla="*/ 0 h 111"/>
              <a:gd name="T8" fmla="*/ 2147483647 w 73"/>
              <a:gd name="T9" fmla="*/ 0 h 111"/>
              <a:gd name="T10" fmla="*/ 2147483647 w 73"/>
              <a:gd name="T11" fmla="*/ 2147483647 h 111"/>
              <a:gd name="T12" fmla="*/ 2147483647 w 73"/>
              <a:gd name="T13" fmla="*/ 2147483647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" h="111">
                <a:moveTo>
                  <a:pt x="73" y="89"/>
                </a:moveTo>
                <a:lnTo>
                  <a:pt x="73" y="111"/>
                </a:lnTo>
                <a:lnTo>
                  <a:pt x="0" y="111"/>
                </a:lnTo>
                <a:lnTo>
                  <a:pt x="0" y="0"/>
                </a:lnTo>
                <a:lnTo>
                  <a:pt x="21" y="0"/>
                </a:lnTo>
                <a:lnTo>
                  <a:pt x="21" y="89"/>
                </a:lnTo>
                <a:lnTo>
                  <a:pt x="73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" name="Freeform 85"/>
          <p:cNvSpPr>
            <a:spLocks/>
          </p:cNvSpPr>
          <p:nvPr userDrawn="1"/>
        </p:nvSpPr>
        <p:spPr bwMode="auto">
          <a:xfrm>
            <a:off x="5541963" y="4499373"/>
            <a:ext cx="136525" cy="111919"/>
          </a:xfrm>
          <a:custGeom>
            <a:avLst/>
            <a:gdLst>
              <a:gd name="T0" fmla="*/ 2147483647 w 43"/>
              <a:gd name="T1" fmla="*/ 0 h 47"/>
              <a:gd name="T2" fmla="*/ 2147483647 w 43"/>
              <a:gd name="T3" fmla="*/ 2147483647 h 47"/>
              <a:gd name="T4" fmla="*/ 2147483647 w 43"/>
              <a:gd name="T5" fmla="*/ 2147483647 h 47"/>
              <a:gd name="T6" fmla="*/ 2147483647 w 43"/>
              <a:gd name="T7" fmla="*/ 2147483647 h 47"/>
              <a:gd name="T8" fmla="*/ 2147483647 w 43"/>
              <a:gd name="T9" fmla="*/ 2147483647 h 47"/>
              <a:gd name="T10" fmla="*/ 2147483647 w 43"/>
              <a:gd name="T11" fmla="*/ 2147483647 h 47"/>
              <a:gd name="T12" fmla="*/ 2147483647 w 43"/>
              <a:gd name="T13" fmla="*/ 2147483647 h 47"/>
              <a:gd name="T14" fmla="*/ 2147483647 w 43"/>
              <a:gd name="T15" fmla="*/ 2147483647 h 47"/>
              <a:gd name="T16" fmla="*/ 2147483647 w 43"/>
              <a:gd name="T17" fmla="*/ 2147483647 h 47"/>
              <a:gd name="T18" fmla="*/ 2147483647 w 43"/>
              <a:gd name="T19" fmla="*/ 2147483647 h 47"/>
              <a:gd name="T20" fmla="*/ 2147483647 w 43"/>
              <a:gd name="T21" fmla="*/ 2147483647 h 47"/>
              <a:gd name="T22" fmla="*/ 2147483647 w 43"/>
              <a:gd name="T23" fmla="*/ 2147483647 h 47"/>
              <a:gd name="T24" fmla="*/ 2147483647 w 43"/>
              <a:gd name="T25" fmla="*/ 2147483647 h 47"/>
              <a:gd name="T26" fmla="*/ 2147483647 w 43"/>
              <a:gd name="T27" fmla="*/ 2147483647 h 47"/>
              <a:gd name="T28" fmla="*/ 0 w 43"/>
              <a:gd name="T29" fmla="*/ 2147483647 h 47"/>
              <a:gd name="T30" fmla="*/ 0 w 43"/>
              <a:gd name="T31" fmla="*/ 0 h 47"/>
              <a:gd name="T32" fmla="*/ 2147483647 w 43"/>
              <a:gd name="T33" fmla="*/ 0 h 47"/>
              <a:gd name="T34" fmla="*/ 2147483647 w 43"/>
              <a:gd name="T35" fmla="*/ 2147483647 h 47"/>
              <a:gd name="T36" fmla="*/ 2147483647 w 43"/>
              <a:gd name="T37" fmla="*/ 2147483647 h 47"/>
              <a:gd name="T38" fmla="*/ 2147483647 w 43"/>
              <a:gd name="T39" fmla="*/ 2147483647 h 47"/>
              <a:gd name="T40" fmla="*/ 2147483647 w 43"/>
              <a:gd name="T41" fmla="*/ 2147483647 h 47"/>
              <a:gd name="T42" fmla="*/ 2147483647 w 43"/>
              <a:gd name="T43" fmla="*/ 0 h 47"/>
              <a:gd name="T44" fmla="*/ 2147483647 w 43"/>
              <a:gd name="T45" fmla="*/ 0 h 4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3" h="47">
                <a:moveTo>
                  <a:pt x="43" y="0"/>
                </a:moveTo>
                <a:cubicBezTo>
                  <a:pt x="43" y="47"/>
                  <a:pt x="43" y="47"/>
                  <a:pt x="43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2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1" y="20"/>
                  <a:pt x="30" y="22"/>
                </a:cubicBezTo>
                <a:cubicBezTo>
                  <a:pt x="24" y="35"/>
                  <a:pt x="24" y="35"/>
                  <a:pt x="24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0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9" y="22"/>
                  <a:pt x="9" y="31"/>
                </a:cubicBezTo>
                <a:cubicBezTo>
                  <a:pt x="9" y="47"/>
                  <a:pt x="9" y="47"/>
                  <a:pt x="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18" y="16"/>
                  <a:pt x="18" y="16"/>
                  <a:pt x="18" y="16"/>
                </a:cubicBezTo>
                <a:cubicBezTo>
                  <a:pt x="21" y="21"/>
                  <a:pt x="21" y="23"/>
                  <a:pt x="21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3"/>
                  <a:pt x="22" y="21"/>
                  <a:pt x="25" y="16"/>
                </a:cubicBezTo>
                <a:cubicBezTo>
                  <a:pt x="34" y="0"/>
                  <a:pt x="34" y="0"/>
                  <a:pt x="34" y="0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5" name="Oval 86"/>
          <p:cNvSpPr>
            <a:spLocks noChangeArrowheads="1"/>
          </p:cNvSpPr>
          <p:nvPr userDrawn="1"/>
        </p:nvSpPr>
        <p:spPr bwMode="auto">
          <a:xfrm>
            <a:off x="3533776" y="4389835"/>
            <a:ext cx="439738" cy="328613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700" smtClean="0"/>
          </a:p>
        </p:txBody>
      </p:sp>
      <p:sp>
        <p:nvSpPr>
          <p:cNvPr id="16" name="Freeform 87"/>
          <p:cNvSpPr>
            <a:spLocks/>
          </p:cNvSpPr>
          <p:nvPr userDrawn="1"/>
        </p:nvSpPr>
        <p:spPr bwMode="auto">
          <a:xfrm>
            <a:off x="3714750" y="4444604"/>
            <a:ext cx="141288" cy="217884"/>
          </a:xfrm>
          <a:custGeom>
            <a:avLst/>
            <a:gdLst>
              <a:gd name="T0" fmla="*/ 0 w 106"/>
              <a:gd name="T1" fmla="*/ 2147483647 h 218"/>
              <a:gd name="T2" fmla="*/ 0 w 106"/>
              <a:gd name="T3" fmla="*/ 0 h 218"/>
              <a:gd name="T4" fmla="*/ 2147483647 w 106"/>
              <a:gd name="T5" fmla="*/ 2147483647 h 218"/>
              <a:gd name="T6" fmla="*/ 0 w 106"/>
              <a:gd name="T7" fmla="*/ 2147483647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7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3422651" y="4366022"/>
            <a:ext cx="2365375" cy="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18" name="Group 12"/>
          <p:cNvGrpSpPr>
            <a:grpSpLocks/>
          </p:cNvGrpSpPr>
          <p:nvPr userDrawn="1"/>
        </p:nvGrpSpPr>
        <p:grpSpPr bwMode="auto">
          <a:xfrm>
            <a:off x="2073275" y="617936"/>
            <a:ext cx="4953000" cy="2611040"/>
            <a:chOff x="-11947525" y="-1446213"/>
            <a:chExt cx="4953000" cy="3481388"/>
          </a:xfrm>
        </p:grpSpPr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-10594975" y="-1420813"/>
              <a:ext cx="917575" cy="320675"/>
            </a:xfrm>
            <a:custGeom>
              <a:avLst/>
              <a:gdLst>
                <a:gd name="T0" fmla="*/ 0 w 578"/>
                <a:gd name="T1" fmla="*/ 2147483647 h 202"/>
                <a:gd name="T2" fmla="*/ 2147483647 w 578"/>
                <a:gd name="T3" fmla="*/ 2147483647 h 202"/>
                <a:gd name="T4" fmla="*/ 2147483647 w 578"/>
                <a:gd name="T5" fmla="*/ 2147483647 h 202"/>
                <a:gd name="T6" fmla="*/ 2147483647 w 578"/>
                <a:gd name="T7" fmla="*/ 2147483647 h 202"/>
                <a:gd name="T8" fmla="*/ 2147483647 w 578"/>
                <a:gd name="T9" fmla="*/ 2147483647 h 202"/>
                <a:gd name="T10" fmla="*/ 2147483647 w 578"/>
                <a:gd name="T11" fmla="*/ 2147483647 h 202"/>
                <a:gd name="T12" fmla="*/ 2147483647 w 578"/>
                <a:gd name="T13" fmla="*/ 0 h 202"/>
                <a:gd name="T14" fmla="*/ 2147483647 w 578"/>
                <a:gd name="T15" fmla="*/ 0 h 202"/>
                <a:gd name="T16" fmla="*/ 2147483647 w 578"/>
                <a:gd name="T17" fmla="*/ 2147483647 h 202"/>
                <a:gd name="T18" fmla="*/ 2147483647 w 578"/>
                <a:gd name="T19" fmla="*/ 2147483647 h 202"/>
                <a:gd name="T20" fmla="*/ 2147483647 w 578"/>
                <a:gd name="T21" fmla="*/ 0 h 202"/>
                <a:gd name="T22" fmla="*/ 2147483647 w 578"/>
                <a:gd name="T23" fmla="*/ 0 h 202"/>
                <a:gd name="T24" fmla="*/ 0 w 578"/>
                <a:gd name="T25" fmla="*/ 2147483647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-9721850" y="-1446213"/>
              <a:ext cx="866775" cy="365125"/>
            </a:xfrm>
            <a:custGeom>
              <a:avLst/>
              <a:gdLst>
                <a:gd name="T0" fmla="*/ 2147483647 w 273"/>
                <a:gd name="T1" fmla="*/ 2147483647 h 115"/>
                <a:gd name="T2" fmla="*/ 2147483647 w 273"/>
                <a:gd name="T3" fmla="*/ 2147483647 h 115"/>
                <a:gd name="T4" fmla="*/ 2147483647 w 273"/>
                <a:gd name="T5" fmla="*/ 2147483647 h 115"/>
                <a:gd name="T6" fmla="*/ 2147483647 w 273"/>
                <a:gd name="T7" fmla="*/ 2147483647 h 115"/>
                <a:gd name="T8" fmla="*/ 2147483647 w 273"/>
                <a:gd name="T9" fmla="*/ 2147483647 h 115"/>
                <a:gd name="T10" fmla="*/ 2147483647 w 273"/>
                <a:gd name="T11" fmla="*/ 2147483647 h 115"/>
                <a:gd name="T12" fmla="*/ 2147483647 w 273"/>
                <a:gd name="T13" fmla="*/ 2147483647 h 115"/>
                <a:gd name="T14" fmla="*/ 2147483647 w 273"/>
                <a:gd name="T15" fmla="*/ 2147483647 h 115"/>
                <a:gd name="T16" fmla="*/ 2147483647 w 273"/>
                <a:gd name="T17" fmla="*/ 2147483647 h 115"/>
                <a:gd name="T18" fmla="*/ 2147483647 w 273"/>
                <a:gd name="T19" fmla="*/ 2147483647 h 115"/>
                <a:gd name="T20" fmla="*/ 2147483647 w 273"/>
                <a:gd name="T21" fmla="*/ 2147483647 h 115"/>
                <a:gd name="T22" fmla="*/ 2147483647 w 273"/>
                <a:gd name="T23" fmla="*/ 2147483647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-8874125" y="-1420813"/>
              <a:ext cx="669925" cy="320675"/>
            </a:xfrm>
            <a:custGeom>
              <a:avLst/>
              <a:gdLst>
                <a:gd name="T0" fmla="*/ 2147483647 w 422"/>
                <a:gd name="T1" fmla="*/ 0 h 202"/>
                <a:gd name="T2" fmla="*/ 2147483647 w 422"/>
                <a:gd name="T3" fmla="*/ 2147483647 h 202"/>
                <a:gd name="T4" fmla="*/ 2147483647 w 422"/>
                <a:gd name="T5" fmla="*/ 2147483647 h 202"/>
                <a:gd name="T6" fmla="*/ 2147483647 w 422"/>
                <a:gd name="T7" fmla="*/ 2147483647 h 202"/>
                <a:gd name="T8" fmla="*/ 0 w 422"/>
                <a:gd name="T9" fmla="*/ 2147483647 h 202"/>
                <a:gd name="T10" fmla="*/ 2147483647 w 422"/>
                <a:gd name="T11" fmla="*/ 0 h 202"/>
                <a:gd name="T12" fmla="*/ 2147483647 w 422"/>
                <a:gd name="T13" fmla="*/ 0 h 2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-11861800" y="1854200"/>
              <a:ext cx="111125" cy="174625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2147483647 w 35"/>
                <a:gd name="T5" fmla="*/ 2147483647 h 55"/>
                <a:gd name="T6" fmla="*/ 2147483647 w 35"/>
                <a:gd name="T7" fmla="*/ 2147483647 h 55"/>
                <a:gd name="T8" fmla="*/ 2147483647 w 35"/>
                <a:gd name="T9" fmla="*/ 2147483647 h 55"/>
                <a:gd name="T10" fmla="*/ 2147483647 w 35"/>
                <a:gd name="T11" fmla="*/ 2147483647 h 55"/>
                <a:gd name="T12" fmla="*/ 2147483647 w 35"/>
                <a:gd name="T13" fmla="*/ 2147483647 h 55"/>
                <a:gd name="T14" fmla="*/ 2147483647 w 35"/>
                <a:gd name="T15" fmla="*/ 2147483647 h 55"/>
                <a:gd name="T16" fmla="*/ 2147483647 w 35"/>
                <a:gd name="T17" fmla="*/ 2147483647 h 55"/>
                <a:gd name="T18" fmla="*/ 0 w 35"/>
                <a:gd name="T19" fmla="*/ 2147483647 h 55"/>
                <a:gd name="T20" fmla="*/ 2147483647 w 35"/>
                <a:gd name="T21" fmla="*/ 2147483647 h 55"/>
                <a:gd name="T22" fmla="*/ 2147483647 w 35"/>
                <a:gd name="T23" fmla="*/ 2147483647 h 55"/>
                <a:gd name="T24" fmla="*/ 2147483647 w 35"/>
                <a:gd name="T25" fmla="*/ 2147483647 h 55"/>
                <a:gd name="T26" fmla="*/ 2147483647 w 35"/>
                <a:gd name="T27" fmla="*/ 2147483647 h 55"/>
                <a:gd name="T28" fmla="*/ 2147483647 w 35"/>
                <a:gd name="T29" fmla="*/ 2147483647 h 55"/>
                <a:gd name="T30" fmla="*/ 2147483647 w 35"/>
                <a:gd name="T31" fmla="*/ 2147483647 h 55"/>
                <a:gd name="T32" fmla="*/ 2147483647 w 35"/>
                <a:gd name="T33" fmla="*/ 0 h 55"/>
                <a:gd name="T34" fmla="*/ 2147483647 w 35"/>
                <a:gd name="T35" fmla="*/ 0 h 55"/>
                <a:gd name="T36" fmla="*/ 2147483647 w 35"/>
                <a:gd name="T37" fmla="*/ 2147483647 h 55"/>
                <a:gd name="T38" fmla="*/ 2147483647 w 35"/>
                <a:gd name="T39" fmla="*/ 2147483647 h 55"/>
                <a:gd name="T40" fmla="*/ 2147483647 w 35"/>
                <a:gd name="T41" fmla="*/ 2147483647 h 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55">
                  <a:moveTo>
                    <a:pt x="25" y="19"/>
                  </a:moveTo>
                  <a:cubicBezTo>
                    <a:pt x="24" y="15"/>
                    <a:pt x="21" y="14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13" y="20"/>
                    <a:pt x="17" y="21"/>
                    <a:pt x="22" y="23"/>
                  </a:cubicBezTo>
                  <a:cubicBezTo>
                    <a:pt x="29" y="25"/>
                    <a:pt x="35" y="29"/>
                    <a:pt x="35" y="36"/>
                  </a:cubicBezTo>
                  <a:cubicBezTo>
                    <a:pt x="35" y="43"/>
                    <a:pt x="31" y="48"/>
                    <a:pt x="24" y="49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7" y="48"/>
                    <a:pt x="2" y="43"/>
                    <a:pt x="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7"/>
                    <a:pt x="14" y="41"/>
                    <a:pt x="19" y="41"/>
                  </a:cubicBezTo>
                  <a:cubicBezTo>
                    <a:pt x="23" y="41"/>
                    <a:pt x="24" y="39"/>
                    <a:pt x="24" y="37"/>
                  </a:cubicBezTo>
                  <a:cubicBezTo>
                    <a:pt x="24" y="33"/>
                    <a:pt x="19" y="32"/>
                    <a:pt x="13" y="30"/>
                  </a:cubicBezTo>
                  <a:cubicBezTo>
                    <a:pt x="8" y="28"/>
                    <a:pt x="2" y="25"/>
                    <a:pt x="2" y="18"/>
                  </a:cubicBezTo>
                  <a:cubicBezTo>
                    <a:pt x="2" y="12"/>
                    <a:pt x="6" y="7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9" y="7"/>
                    <a:pt x="34" y="11"/>
                    <a:pt x="35" y="17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-11737975" y="1870075"/>
              <a:ext cx="107950" cy="142875"/>
            </a:xfrm>
            <a:custGeom>
              <a:avLst/>
              <a:gdLst>
                <a:gd name="T0" fmla="*/ 2147483647 w 34"/>
                <a:gd name="T1" fmla="*/ 2147483647 h 45"/>
                <a:gd name="T2" fmla="*/ 2147483647 w 34"/>
                <a:gd name="T3" fmla="*/ 2147483647 h 45"/>
                <a:gd name="T4" fmla="*/ 2147483647 w 34"/>
                <a:gd name="T5" fmla="*/ 2147483647 h 45"/>
                <a:gd name="T6" fmla="*/ 2147483647 w 34"/>
                <a:gd name="T7" fmla="*/ 2147483647 h 45"/>
                <a:gd name="T8" fmla="*/ 2147483647 w 34"/>
                <a:gd name="T9" fmla="*/ 2147483647 h 45"/>
                <a:gd name="T10" fmla="*/ 0 w 34"/>
                <a:gd name="T11" fmla="*/ 2147483647 h 45"/>
                <a:gd name="T12" fmla="*/ 2147483647 w 34"/>
                <a:gd name="T13" fmla="*/ 2147483647 h 45"/>
                <a:gd name="T14" fmla="*/ 2147483647 w 34"/>
                <a:gd name="T15" fmla="*/ 0 h 45"/>
                <a:gd name="T16" fmla="*/ 2147483647 w 34"/>
                <a:gd name="T17" fmla="*/ 0 h 45"/>
                <a:gd name="T18" fmla="*/ 2147483647 w 34"/>
                <a:gd name="T19" fmla="*/ 2147483647 h 45"/>
                <a:gd name="T20" fmla="*/ 2147483647 w 34"/>
                <a:gd name="T21" fmla="*/ 2147483647 h 45"/>
                <a:gd name="T22" fmla="*/ 2147483647 w 34"/>
                <a:gd name="T23" fmla="*/ 2147483647 h 45"/>
                <a:gd name="T24" fmla="*/ 2147483647 w 34"/>
                <a:gd name="T25" fmla="*/ 2147483647 h 45"/>
                <a:gd name="T26" fmla="*/ 2147483647 w 34"/>
                <a:gd name="T27" fmla="*/ 2147483647 h 45"/>
                <a:gd name="T28" fmla="*/ 2147483647 w 34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7" y="15"/>
                    <a:pt x="17" y="15"/>
                    <a:pt x="20" y="15"/>
                  </a:cubicBezTo>
                  <a:cubicBezTo>
                    <a:pt x="29" y="15"/>
                    <a:pt x="34" y="22"/>
                    <a:pt x="34" y="30"/>
                  </a:cubicBezTo>
                  <a:cubicBezTo>
                    <a:pt x="34" y="39"/>
                    <a:pt x="27" y="45"/>
                    <a:pt x="17" y="45"/>
                  </a:cubicBezTo>
                  <a:cubicBezTo>
                    <a:pt x="8" y="45"/>
                    <a:pt x="0" y="39"/>
                    <a:pt x="0" y="29"/>
                  </a:cubicBezTo>
                  <a:cubicBezTo>
                    <a:pt x="0" y="23"/>
                    <a:pt x="3" y="18"/>
                    <a:pt x="8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16" y="16"/>
                  </a:lnTo>
                  <a:close/>
                  <a:moveTo>
                    <a:pt x="24" y="29"/>
                  </a:moveTo>
                  <a:cubicBezTo>
                    <a:pt x="24" y="26"/>
                    <a:pt x="22" y="23"/>
                    <a:pt x="18" y="23"/>
                  </a:cubicBezTo>
                  <a:cubicBezTo>
                    <a:pt x="13" y="23"/>
                    <a:pt x="11" y="26"/>
                    <a:pt x="11" y="29"/>
                  </a:cubicBezTo>
                  <a:cubicBezTo>
                    <a:pt x="11" y="33"/>
                    <a:pt x="14" y="36"/>
                    <a:pt x="18" y="36"/>
                  </a:cubicBezTo>
                  <a:cubicBezTo>
                    <a:pt x="22" y="36"/>
                    <a:pt x="24" y="33"/>
                    <a:pt x="2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Oval 12"/>
            <p:cNvSpPr>
              <a:spLocks noChangeArrowheads="1"/>
            </p:cNvSpPr>
            <p:nvPr userDrawn="1"/>
          </p:nvSpPr>
          <p:spPr bwMode="auto">
            <a:xfrm>
              <a:off x="-11614150" y="1981200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auto">
            <a:xfrm>
              <a:off x="-11563350" y="1870075"/>
              <a:ext cx="114300" cy="139700"/>
            </a:xfrm>
            <a:custGeom>
              <a:avLst/>
              <a:gdLst>
                <a:gd name="T0" fmla="*/ 2147483647 w 36"/>
                <a:gd name="T1" fmla="*/ 2147483647 h 44"/>
                <a:gd name="T2" fmla="*/ 2147483647 w 36"/>
                <a:gd name="T3" fmla="*/ 2147483647 h 44"/>
                <a:gd name="T4" fmla="*/ 2147483647 w 36"/>
                <a:gd name="T5" fmla="*/ 2147483647 h 44"/>
                <a:gd name="T6" fmla="*/ 2147483647 w 36"/>
                <a:gd name="T7" fmla="*/ 2147483647 h 44"/>
                <a:gd name="T8" fmla="*/ 2147483647 w 36"/>
                <a:gd name="T9" fmla="*/ 2147483647 h 44"/>
                <a:gd name="T10" fmla="*/ 0 w 36"/>
                <a:gd name="T11" fmla="*/ 2147483647 h 44"/>
                <a:gd name="T12" fmla="*/ 0 w 36"/>
                <a:gd name="T13" fmla="*/ 2147483647 h 44"/>
                <a:gd name="T14" fmla="*/ 2147483647 w 36"/>
                <a:gd name="T15" fmla="*/ 0 h 44"/>
                <a:gd name="T16" fmla="*/ 2147483647 w 36"/>
                <a:gd name="T17" fmla="*/ 0 h 44"/>
                <a:gd name="T18" fmla="*/ 2147483647 w 36"/>
                <a:gd name="T19" fmla="*/ 2147483647 h 44"/>
                <a:gd name="T20" fmla="*/ 2147483647 w 36"/>
                <a:gd name="T21" fmla="*/ 2147483647 h 44"/>
                <a:gd name="T22" fmla="*/ 2147483647 w 36"/>
                <a:gd name="T23" fmla="*/ 2147483647 h 44"/>
                <a:gd name="T24" fmla="*/ 2147483647 w 36"/>
                <a:gd name="T25" fmla="*/ 2147483647 h 44"/>
                <a:gd name="T26" fmla="*/ 2147483647 w 36"/>
                <a:gd name="T27" fmla="*/ 2147483647 h 44"/>
                <a:gd name="T28" fmla="*/ 2147483647 w 36"/>
                <a:gd name="T29" fmla="*/ 2147483647 h 44"/>
                <a:gd name="T30" fmla="*/ 2147483647 w 36"/>
                <a:gd name="T31" fmla="*/ 2147483647 h 44"/>
                <a:gd name="T32" fmla="*/ 2147483647 w 36"/>
                <a:gd name="T33" fmla="*/ 2147483647 h 44"/>
                <a:gd name="T34" fmla="*/ 2147483647 w 36"/>
                <a:gd name="T35" fmla="*/ 2147483647 h 44"/>
                <a:gd name="T36" fmla="*/ 2147483647 w 36"/>
                <a:gd name="T37" fmla="*/ 2147483647 h 44"/>
                <a:gd name="T38" fmla="*/ 2147483647 w 36"/>
                <a:gd name="T39" fmla="*/ 2147483647 h 44"/>
                <a:gd name="T40" fmla="*/ 2147483647 w 36"/>
                <a:gd name="T41" fmla="*/ 2147483647 h 44"/>
                <a:gd name="T42" fmla="*/ 2147483647 w 36"/>
                <a:gd name="T43" fmla="*/ 2147483647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6" h="44">
                  <a:moveTo>
                    <a:pt x="36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36"/>
                  </a:lnTo>
                  <a:close/>
                  <a:moveTo>
                    <a:pt x="22" y="27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2" y="20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19" y="18"/>
                    <a:pt x="18" y="20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6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4" y="27"/>
                    <a:pt x="17" y="27"/>
                  </a:cubicBezTo>
                  <a:lnTo>
                    <a:pt x="2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Freeform 14"/>
            <p:cNvSpPr>
              <a:spLocks noEditPoints="1"/>
            </p:cNvSpPr>
            <p:nvPr userDrawn="1"/>
          </p:nvSpPr>
          <p:spPr bwMode="auto">
            <a:xfrm>
              <a:off x="-11372850" y="1870075"/>
              <a:ext cx="101600" cy="139700"/>
            </a:xfrm>
            <a:custGeom>
              <a:avLst/>
              <a:gdLst>
                <a:gd name="T0" fmla="*/ 2147483647 w 32"/>
                <a:gd name="T1" fmla="*/ 0 h 44"/>
                <a:gd name="T2" fmla="*/ 2147483647 w 32"/>
                <a:gd name="T3" fmla="*/ 2147483647 h 44"/>
                <a:gd name="T4" fmla="*/ 2147483647 w 32"/>
                <a:gd name="T5" fmla="*/ 2147483647 h 44"/>
                <a:gd name="T6" fmla="*/ 2147483647 w 32"/>
                <a:gd name="T7" fmla="*/ 2147483647 h 44"/>
                <a:gd name="T8" fmla="*/ 2147483647 w 32"/>
                <a:gd name="T9" fmla="*/ 2147483647 h 44"/>
                <a:gd name="T10" fmla="*/ 2147483647 w 32"/>
                <a:gd name="T11" fmla="*/ 2147483647 h 44"/>
                <a:gd name="T12" fmla="*/ 0 w 32"/>
                <a:gd name="T13" fmla="*/ 2147483647 h 44"/>
                <a:gd name="T14" fmla="*/ 0 w 32"/>
                <a:gd name="T15" fmla="*/ 0 h 44"/>
                <a:gd name="T16" fmla="*/ 2147483647 w 32"/>
                <a:gd name="T17" fmla="*/ 0 h 44"/>
                <a:gd name="T18" fmla="*/ 2147483647 w 32"/>
                <a:gd name="T19" fmla="*/ 2147483647 h 44"/>
                <a:gd name="T20" fmla="*/ 2147483647 w 32"/>
                <a:gd name="T21" fmla="*/ 2147483647 h 44"/>
                <a:gd name="T22" fmla="*/ 2147483647 w 32"/>
                <a:gd name="T23" fmla="*/ 2147483647 h 44"/>
                <a:gd name="T24" fmla="*/ 2147483647 w 32"/>
                <a:gd name="T25" fmla="*/ 2147483647 h 44"/>
                <a:gd name="T26" fmla="*/ 2147483647 w 32"/>
                <a:gd name="T27" fmla="*/ 2147483647 h 44"/>
                <a:gd name="T28" fmla="*/ 2147483647 w 32"/>
                <a:gd name="T29" fmla="*/ 2147483647 h 44"/>
                <a:gd name="T30" fmla="*/ 2147483647 w 32"/>
                <a:gd name="T31" fmla="*/ 2147483647 h 44"/>
                <a:gd name="T32" fmla="*/ 2147483647 w 32"/>
                <a:gd name="T33" fmla="*/ 2147483647 h 44"/>
                <a:gd name="T34" fmla="*/ 2147483647 w 32"/>
                <a:gd name="T35" fmla="*/ 2147483647 h 44"/>
                <a:gd name="T36" fmla="*/ 2147483647 w 32"/>
                <a:gd name="T37" fmla="*/ 2147483647 h 44"/>
                <a:gd name="T38" fmla="*/ 2147483647 w 32"/>
                <a:gd name="T39" fmla="*/ 2147483647 h 44"/>
                <a:gd name="T40" fmla="*/ 2147483647 w 32"/>
                <a:gd name="T41" fmla="*/ 2147483647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44">
                  <a:moveTo>
                    <a:pt x="16" y="0"/>
                  </a:moveTo>
                  <a:cubicBezTo>
                    <a:pt x="24" y="0"/>
                    <a:pt x="29" y="5"/>
                    <a:pt x="29" y="11"/>
                  </a:cubicBezTo>
                  <a:cubicBezTo>
                    <a:pt x="29" y="16"/>
                    <a:pt x="25" y="19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21"/>
                    <a:pt x="32" y="25"/>
                    <a:pt x="32" y="31"/>
                  </a:cubicBezTo>
                  <a:cubicBezTo>
                    <a:pt x="32" y="39"/>
                    <a:pt x="27" y="44"/>
                    <a:pt x="17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0"/>
                  </a:lnTo>
                  <a:close/>
                  <a:moveTo>
                    <a:pt x="15" y="19"/>
                  </a:moveTo>
                  <a:cubicBezTo>
                    <a:pt x="20" y="19"/>
                    <a:pt x="24" y="15"/>
                    <a:pt x="24" y="12"/>
                  </a:cubicBezTo>
                  <a:cubicBezTo>
                    <a:pt x="24" y="8"/>
                    <a:pt x="20" y="5"/>
                    <a:pt x="1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15" y="19"/>
                  </a:lnTo>
                  <a:close/>
                  <a:moveTo>
                    <a:pt x="17" y="40"/>
                  </a:moveTo>
                  <a:cubicBezTo>
                    <a:pt x="22" y="40"/>
                    <a:pt x="27" y="36"/>
                    <a:pt x="27" y="31"/>
                  </a:cubicBezTo>
                  <a:cubicBezTo>
                    <a:pt x="27" y="26"/>
                    <a:pt x="22" y="23"/>
                    <a:pt x="17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40"/>
                    <a:pt x="5" y="40"/>
                    <a:pt x="5" y="40"/>
                  </a:cubicBezTo>
                  <a:lnTo>
                    <a:pt x="1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auto">
            <a:xfrm>
              <a:off x="-11245850" y="1870075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28" name="Freeform 16"/>
            <p:cNvSpPr>
              <a:spLocks/>
            </p:cNvSpPr>
            <p:nvPr userDrawn="1"/>
          </p:nvSpPr>
          <p:spPr bwMode="auto">
            <a:xfrm>
              <a:off x="-11191875" y="1870075"/>
              <a:ext cx="88900" cy="139700"/>
            </a:xfrm>
            <a:custGeom>
              <a:avLst/>
              <a:gdLst>
                <a:gd name="T0" fmla="*/ 2147483647 w 56"/>
                <a:gd name="T1" fmla="*/ 2147483647 h 88"/>
                <a:gd name="T2" fmla="*/ 2147483647 w 56"/>
                <a:gd name="T3" fmla="*/ 2147483647 h 88"/>
                <a:gd name="T4" fmla="*/ 0 w 56"/>
                <a:gd name="T5" fmla="*/ 2147483647 h 88"/>
                <a:gd name="T6" fmla="*/ 0 w 56"/>
                <a:gd name="T7" fmla="*/ 0 h 88"/>
                <a:gd name="T8" fmla="*/ 2147483647 w 56"/>
                <a:gd name="T9" fmla="*/ 0 h 88"/>
                <a:gd name="T10" fmla="*/ 2147483647 w 56"/>
                <a:gd name="T11" fmla="*/ 2147483647 h 88"/>
                <a:gd name="T12" fmla="*/ 2147483647 w 56"/>
                <a:gd name="T13" fmla="*/ 2147483647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8">
                  <a:moveTo>
                    <a:pt x="56" y="78"/>
                  </a:moveTo>
                  <a:lnTo>
                    <a:pt x="56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-11080750" y="1870075"/>
              <a:ext cx="92075" cy="139700"/>
            </a:xfrm>
            <a:custGeom>
              <a:avLst/>
              <a:gdLst>
                <a:gd name="T0" fmla="*/ 2147483647 w 58"/>
                <a:gd name="T1" fmla="*/ 2147483647 h 88"/>
                <a:gd name="T2" fmla="*/ 2147483647 w 58"/>
                <a:gd name="T3" fmla="*/ 2147483647 h 88"/>
                <a:gd name="T4" fmla="*/ 0 w 58"/>
                <a:gd name="T5" fmla="*/ 2147483647 h 88"/>
                <a:gd name="T6" fmla="*/ 0 w 58"/>
                <a:gd name="T7" fmla="*/ 0 h 88"/>
                <a:gd name="T8" fmla="*/ 2147483647 w 58"/>
                <a:gd name="T9" fmla="*/ 0 h 88"/>
                <a:gd name="T10" fmla="*/ 2147483647 w 58"/>
                <a:gd name="T11" fmla="*/ 2147483647 h 88"/>
                <a:gd name="T12" fmla="*/ 2147483647 w 58"/>
                <a:gd name="T13" fmla="*/ 2147483647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Rectangle 18"/>
            <p:cNvSpPr>
              <a:spLocks noChangeArrowheads="1"/>
            </p:cNvSpPr>
            <p:nvPr userDrawn="1"/>
          </p:nvSpPr>
          <p:spPr bwMode="auto">
            <a:xfrm>
              <a:off x="-10966450" y="1870075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31" name="Freeform 19"/>
            <p:cNvSpPr>
              <a:spLocks noEditPoints="1"/>
            </p:cNvSpPr>
            <p:nvPr userDrawn="1"/>
          </p:nvSpPr>
          <p:spPr bwMode="auto">
            <a:xfrm>
              <a:off x="-10925175" y="1870075"/>
              <a:ext cx="142875" cy="142875"/>
            </a:xfrm>
            <a:custGeom>
              <a:avLst/>
              <a:gdLst>
                <a:gd name="T0" fmla="*/ 2147483647 w 45"/>
                <a:gd name="T1" fmla="*/ 0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0 w 45"/>
                <a:gd name="T7" fmla="*/ 2147483647 h 45"/>
                <a:gd name="T8" fmla="*/ 2147483647 w 45"/>
                <a:gd name="T9" fmla="*/ 0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2147483647 h 45"/>
                <a:gd name="T18" fmla="*/ 2147483647 w 45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2" name="Freeform 20"/>
            <p:cNvSpPr>
              <a:spLocks/>
            </p:cNvSpPr>
            <p:nvPr userDrawn="1"/>
          </p:nvSpPr>
          <p:spPr bwMode="auto">
            <a:xfrm>
              <a:off x="-10756900" y="1870075"/>
              <a:ext cx="114300" cy="139700"/>
            </a:xfrm>
            <a:custGeom>
              <a:avLst/>
              <a:gdLst>
                <a:gd name="T0" fmla="*/ 2147483647 w 36"/>
                <a:gd name="T1" fmla="*/ 0 h 44"/>
                <a:gd name="T2" fmla="*/ 2147483647 w 36"/>
                <a:gd name="T3" fmla="*/ 2147483647 h 44"/>
                <a:gd name="T4" fmla="*/ 2147483647 w 36"/>
                <a:gd name="T5" fmla="*/ 2147483647 h 44"/>
                <a:gd name="T6" fmla="*/ 2147483647 w 36"/>
                <a:gd name="T7" fmla="*/ 2147483647 h 44"/>
                <a:gd name="T8" fmla="*/ 2147483647 w 36"/>
                <a:gd name="T9" fmla="*/ 2147483647 h 44"/>
                <a:gd name="T10" fmla="*/ 2147483647 w 36"/>
                <a:gd name="T11" fmla="*/ 2147483647 h 44"/>
                <a:gd name="T12" fmla="*/ 2147483647 w 36"/>
                <a:gd name="T13" fmla="*/ 2147483647 h 44"/>
                <a:gd name="T14" fmla="*/ 2147483647 w 36"/>
                <a:gd name="T15" fmla="*/ 2147483647 h 44"/>
                <a:gd name="T16" fmla="*/ 0 w 36"/>
                <a:gd name="T17" fmla="*/ 2147483647 h 44"/>
                <a:gd name="T18" fmla="*/ 0 w 36"/>
                <a:gd name="T19" fmla="*/ 0 h 44"/>
                <a:gd name="T20" fmla="*/ 2147483647 w 36"/>
                <a:gd name="T21" fmla="*/ 0 h 44"/>
                <a:gd name="T22" fmla="*/ 2147483647 w 36"/>
                <a:gd name="T23" fmla="*/ 2147483647 h 44"/>
                <a:gd name="T24" fmla="*/ 2147483647 w 36"/>
                <a:gd name="T25" fmla="*/ 2147483647 h 44"/>
                <a:gd name="T26" fmla="*/ 2147483647 w 36"/>
                <a:gd name="T27" fmla="*/ 2147483647 h 44"/>
                <a:gd name="T28" fmla="*/ 2147483647 w 36"/>
                <a:gd name="T29" fmla="*/ 2147483647 h 44"/>
                <a:gd name="T30" fmla="*/ 2147483647 w 36"/>
                <a:gd name="T31" fmla="*/ 0 h 44"/>
                <a:gd name="T32" fmla="*/ 2147483647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8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3" name="Rectangle 21"/>
            <p:cNvSpPr>
              <a:spLocks noChangeArrowheads="1"/>
            </p:cNvSpPr>
            <p:nvPr userDrawn="1"/>
          </p:nvSpPr>
          <p:spPr bwMode="auto">
            <a:xfrm>
              <a:off x="-10556875" y="1857375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34" name="Freeform 22"/>
            <p:cNvSpPr>
              <a:spLocks noEditPoints="1"/>
            </p:cNvSpPr>
            <p:nvPr userDrawn="1"/>
          </p:nvSpPr>
          <p:spPr bwMode="auto">
            <a:xfrm>
              <a:off x="-10471150" y="1870075"/>
              <a:ext cx="107950" cy="139700"/>
            </a:xfrm>
            <a:custGeom>
              <a:avLst/>
              <a:gdLst>
                <a:gd name="T0" fmla="*/ 2147483647 w 34"/>
                <a:gd name="T1" fmla="*/ 2147483647 h 44"/>
                <a:gd name="T2" fmla="*/ 2147483647 w 34"/>
                <a:gd name="T3" fmla="*/ 2147483647 h 44"/>
                <a:gd name="T4" fmla="*/ 2147483647 w 34"/>
                <a:gd name="T5" fmla="*/ 2147483647 h 44"/>
                <a:gd name="T6" fmla="*/ 0 w 34"/>
                <a:gd name="T7" fmla="*/ 2147483647 h 44"/>
                <a:gd name="T8" fmla="*/ 2147483647 w 34"/>
                <a:gd name="T9" fmla="*/ 0 h 44"/>
                <a:gd name="T10" fmla="*/ 2147483647 w 34"/>
                <a:gd name="T11" fmla="*/ 2147483647 h 44"/>
                <a:gd name="T12" fmla="*/ 2147483647 w 34"/>
                <a:gd name="T13" fmla="*/ 2147483647 h 44"/>
                <a:gd name="T14" fmla="*/ 2147483647 w 34"/>
                <a:gd name="T15" fmla="*/ 2147483647 h 44"/>
                <a:gd name="T16" fmla="*/ 2147483647 w 34"/>
                <a:gd name="T17" fmla="*/ 2147483647 h 44"/>
                <a:gd name="T18" fmla="*/ 2147483647 w 34"/>
                <a:gd name="T19" fmla="*/ 2147483647 h 44"/>
                <a:gd name="T20" fmla="*/ 2147483647 w 34"/>
                <a:gd name="T21" fmla="*/ 2147483647 h 44"/>
                <a:gd name="T22" fmla="*/ 2147483647 w 34"/>
                <a:gd name="T23" fmla="*/ 2147483647 h 44"/>
                <a:gd name="T24" fmla="*/ 2147483647 w 34"/>
                <a:gd name="T25" fmla="*/ 2147483647 h 44"/>
                <a:gd name="T26" fmla="*/ 2147483647 w 34"/>
                <a:gd name="T27" fmla="*/ 2147483647 h 44"/>
                <a:gd name="T28" fmla="*/ 2147483647 w 34"/>
                <a:gd name="T29" fmla="*/ 2147483647 h 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" h="44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6" y="30"/>
                    <a:pt x="15" y="30"/>
                  </a:cubicBezTo>
                  <a:cubicBezTo>
                    <a:pt x="5" y="30"/>
                    <a:pt x="0" y="23"/>
                    <a:pt x="0" y="14"/>
                  </a:cubicBezTo>
                  <a:cubicBezTo>
                    <a:pt x="0" y="5"/>
                    <a:pt x="7" y="0"/>
                    <a:pt x="17" y="0"/>
                  </a:cubicBezTo>
                  <a:cubicBezTo>
                    <a:pt x="26" y="0"/>
                    <a:pt x="34" y="5"/>
                    <a:pt x="34" y="15"/>
                  </a:cubicBezTo>
                  <a:cubicBezTo>
                    <a:pt x="34" y="20"/>
                    <a:pt x="32" y="26"/>
                    <a:pt x="27" y="3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18" y="29"/>
                  </a:lnTo>
                  <a:close/>
                  <a:moveTo>
                    <a:pt x="10" y="15"/>
                  </a:moveTo>
                  <a:cubicBezTo>
                    <a:pt x="10" y="19"/>
                    <a:pt x="13" y="21"/>
                    <a:pt x="17" y="21"/>
                  </a:cubicBezTo>
                  <a:cubicBezTo>
                    <a:pt x="21" y="21"/>
                    <a:pt x="24" y="19"/>
                    <a:pt x="24" y="15"/>
                  </a:cubicBezTo>
                  <a:cubicBezTo>
                    <a:pt x="24" y="11"/>
                    <a:pt x="21" y="9"/>
                    <a:pt x="17" y="9"/>
                  </a:cubicBezTo>
                  <a:cubicBezTo>
                    <a:pt x="13" y="9"/>
                    <a:pt x="10" y="11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Freeform 23"/>
            <p:cNvSpPr>
              <a:spLocks/>
            </p:cNvSpPr>
            <p:nvPr userDrawn="1"/>
          </p:nvSpPr>
          <p:spPr bwMode="auto">
            <a:xfrm>
              <a:off x="-10344150" y="1870075"/>
              <a:ext cx="104775" cy="142875"/>
            </a:xfrm>
            <a:custGeom>
              <a:avLst/>
              <a:gdLst>
                <a:gd name="T0" fmla="*/ 2147483647 w 33"/>
                <a:gd name="T1" fmla="*/ 2147483647 h 45"/>
                <a:gd name="T2" fmla="*/ 2147483647 w 33"/>
                <a:gd name="T3" fmla="*/ 2147483647 h 45"/>
                <a:gd name="T4" fmla="*/ 2147483647 w 33"/>
                <a:gd name="T5" fmla="*/ 2147483647 h 45"/>
                <a:gd name="T6" fmla="*/ 2147483647 w 33"/>
                <a:gd name="T7" fmla="*/ 2147483647 h 45"/>
                <a:gd name="T8" fmla="*/ 0 w 33"/>
                <a:gd name="T9" fmla="*/ 2147483647 h 45"/>
                <a:gd name="T10" fmla="*/ 2147483647 w 33"/>
                <a:gd name="T11" fmla="*/ 2147483647 h 45"/>
                <a:gd name="T12" fmla="*/ 2147483647 w 33"/>
                <a:gd name="T13" fmla="*/ 2147483647 h 45"/>
                <a:gd name="T14" fmla="*/ 2147483647 w 33"/>
                <a:gd name="T15" fmla="*/ 2147483647 h 45"/>
                <a:gd name="T16" fmla="*/ 2147483647 w 33"/>
                <a:gd name="T17" fmla="*/ 2147483647 h 45"/>
                <a:gd name="T18" fmla="*/ 2147483647 w 33"/>
                <a:gd name="T19" fmla="*/ 2147483647 h 45"/>
                <a:gd name="T20" fmla="*/ 2147483647 w 33"/>
                <a:gd name="T21" fmla="*/ 2147483647 h 45"/>
                <a:gd name="T22" fmla="*/ 2147483647 w 33"/>
                <a:gd name="T23" fmla="*/ 0 h 45"/>
                <a:gd name="T24" fmla="*/ 2147483647 w 33"/>
                <a:gd name="T25" fmla="*/ 0 h 45"/>
                <a:gd name="T26" fmla="*/ 2147483647 w 33"/>
                <a:gd name="T27" fmla="*/ 2147483647 h 45"/>
                <a:gd name="T28" fmla="*/ 2147483647 w 33"/>
                <a:gd name="T29" fmla="*/ 2147483647 h 45"/>
                <a:gd name="T30" fmla="*/ 2147483647 w 33"/>
                <a:gd name="T31" fmla="*/ 2147483647 h 45"/>
                <a:gd name="T32" fmla="*/ 2147483647 w 33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3" h="45">
                  <a:moveTo>
                    <a:pt x="12" y="16"/>
                  </a:moveTo>
                  <a:cubicBezTo>
                    <a:pt x="13" y="16"/>
                    <a:pt x="15" y="15"/>
                    <a:pt x="17" y="15"/>
                  </a:cubicBezTo>
                  <a:cubicBezTo>
                    <a:pt x="26" y="15"/>
                    <a:pt x="33" y="21"/>
                    <a:pt x="33" y="30"/>
                  </a:cubicBezTo>
                  <a:cubicBezTo>
                    <a:pt x="33" y="38"/>
                    <a:pt x="26" y="45"/>
                    <a:pt x="17" y="45"/>
                  </a:cubicBezTo>
                  <a:cubicBezTo>
                    <a:pt x="8" y="45"/>
                    <a:pt x="2" y="40"/>
                    <a:pt x="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3"/>
                    <a:pt x="13" y="36"/>
                    <a:pt x="17" y="36"/>
                  </a:cubicBezTo>
                  <a:cubicBezTo>
                    <a:pt x="20" y="36"/>
                    <a:pt x="23" y="33"/>
                    <a:pt x="23" y="30"/>
                  </a:cubicBezTo>
                  <a:cubicBezTo>
                    <a:pt x="23" y="26"/>
                    <a:pt x="20" y="23"/>
                    <a:pt x="17" y="23"/>
                  </a:cubicBezTo>
                  <a:cubicBezTo>
                    <a:pt x="13" y="23"/>
                    <a:pt x="11" y="25"/>
                    <a:pt x="11" y="27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5"/>
                    <a:pt x="12" y="16"/>
                    <a:pt x="1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6" name="Freeform 24"/>
            <p:cNvSpPr>
              <a:spLocks/>
            </p:cNvSpPr>
            <p:nvPr userDrawn="1"/>
          </p:nvSpPr>
          <p:spPr bwMode="auto">
            <a:xfrm>
              <a:off x="-10233025" y="1981200"/>
              <a:ext cx="34925" cy="53975"/>
            </a:xfrm>
            <a:custGeom>
              <a:avLst/>
              <a:gdLst>
                <a:gd name="T0" fmla="*/ 2147483647 w 11"/>
                <a:gd name="T1" fmla="*/ 2147483647 h 17"/>
                <a:gd name="T2" fmla="*/ 2147483647 w 11"/>
                <a:gd name="T3" fmla="*/ 2147483647 h 17"/>
                <a:gd name="T4" fmla="*/ 2147483647 w 11"/>
                <a:gd name="T5" fmla="*/ 2147483647 h 17"/>
                <a:gd name="T6" fmla="*/ 2147483647 w 11"/>
                <a:gd name="T7" fmla="*/ 0 h 17"/>
                <a:gd name="T8" fmla="*/ 2147483647 w 11"/>
                <a:gd name="T9" fmla="*/ 2147483647 h 17"/>
                <a:gd name="T10" fmla="*/ 2147483647 w 11"/>
                <a:gd name="T11" fmla="*/ 2147483647 h 17"/>
                <a:gd name="T12" fmla="*/ 0 w 11"/>
                <a:gd name="T13" fmla="*/ 2147483647 h 17"/>
                <a:gd name="T14" fmla="*/ 2147483647 w 11"/>
                <a:gd name="T15" fmla="*/ 2147483647 h 17"/>
                <a:gd name="T16" fmla="*/ 2147483647 w 11"/>
                <a:gd name="T17" fmla="*/ 2147483647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17">
                  <a:moveTo>
                    <a:pt x="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1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9"/>
                    <a:pt x="7" y="14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4" y="12"/>
                    <a:pt x="4" y="10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auto">
            <a:xfrm>
              <a:off x="-10191750" y="1870075"/>
              <a:ext cx="127000" cy="142875"/>
            </a:xfrm>
            <a:custGeom>
              <a:avLst/>
              <a:gdLst>
                <a:gd name="T0" fmla="*/ 2147483647 w 40"/>
                <a:gd name="T1" fmla="*/ 2147483647 h 45"/>
                <a:gd name="T2" fmla="*/ 2147483647 w 40"/>
                <a:gd name="T3" fmla="*/ 2147483647 h 45"/>
                <a:gd name="T4" fmla="*/ 0 w 40"/>
                <a:gd name="T5" fmla="*/ 2147483647 h 45"/>
                <a:gd name="T6" fmla="*/ 2147483647 w 40"/>
                <a:gd name="T7" fmla="*/ 0 h 45"/>
                <a:gd name="T8" fmla="*/ 2147483647 w 40"/>
                <a:gd name="T9" fmla="*/ 2147483647 h 45"/>
                <a:gd name="T10" fmla="*/ 2147483647 w 40"/>
                <a:gd name="T11" fmla="*/ 2147483647 h 45"/>
                <a:gd name="T12" fmla="*/ 2147483647 w 40"/>
                <a:gd name="T13" fmla="*/ 2147483647 h 45"/>
                <a:gd name="T14" fmla="*/ 2147483647 w 40"/>
                <a:gd name="T15" fmla="*/ 2147483647 h 45"/>
                <a:gd name="T16" fmla="*/ 2147483647 w 40"/>
                <a:gd name="T17" fmla="*/ 2147483647 h 45"/>
                <a:gd name="T18" fmla="*/ 2147483647 w 40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" name="Freeform 26"/>
            <p:cNvSpPr>
              <a:spLocks noEditPoints="1"/>
            </p:cNvSpPr>
            <p:nvPr userDrawn="1"/>
          </p:nvSpPr>
          <p:spPr bwMode="auto">
            <a:xfrm>
              <a:off x="-10048875" y="1870075"/>
              <a:ext cx="127000" cy="142875"/>
            </a:xfrm>
            <a:custGeom>
              <a:avLst/>
              <a:gdLst>
                <a:gd name="T0" fmla="*/ 2147483647 w 40"/>
                <a:gd name="T1" fmla="*/ 2147483647 h 45"/>
                <a:gd name="T2" fmla="*/ 2147483647 w 40"/>
                <a:gd name="T3" fmla="*/ 2147483647 h 45"/>
                <a:gd name="T4" fmla="*/ 0 w 40"/>
                <a:gd name="T5" fmla="*/ 2147483647 h 45"/>
                <a:gd name="T6" fmla="*/ 2147483647 w 40"/>
                <a:gd name="T7" fmla="*/ 0 h 45"/>
                <a:gd name="T8" fmla="*/ 2147483647 w 40"/>
                <a:gd name="T9" fmla="*/ 2147483647 h 45"/>
                <a:gd name="T10" fmla="*/ 2147483647 w 40"/>
                <a:gd name="T11" fmla="*/ 2147483647 h 45"/>
                <a:gd name="T12" fmla="*/ 2147483647 w 40"/>
                <a:gd name="T13" fmla="*/ 2147483647 h 45"/>
                <a:gd name="T14" fmla="*/ 2147483647 w 40"/>
                <a:gd name="T15" fmla="*/ 2147483647 h 45"/>
                <a:gd name="T16" fmla="*/ 2147483647 w 40"/>
                <a:gd name="T17" fmla="*/ 2147483647 h 45"/>
                <a:gd name="T18" fmla="*/ 2147483647 w 40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3" y="45"/>
                    <a:pt x="20" y="45"/>
                  </a:cubicBezTo>
                  <a:cubicBezTo>
                    <a:pt x="8" y="45"/>
                    <a:pt x="0" y="35"/>
                    <a:pt x="0" y="22"/>
                  </a:cubicBezTo>
                  <a:cubicBezTo>
                    <a:pt x="0" y="10"/>
                    <a:pt x="8" y="0"/>
                    <a:pt x="20" y="0"/>
                  </a:cubicBezTo>
                  <a:cubicBezTo>
                    <a:pt x="33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4" y="35"/>
                    <a:pt x="20" y="35"/>
                  </a:cubicBezTo>
                  <a:cubicBezTo>
                    <a:pt x="27" y="35"/>
                    <a:pt x="30" y="29"/>
                    <a:pt x="30" y="22"/>
                  </a:cubicBezTo>
                  <a:cubicBezTo>
                    <a:pt x="30" y="15"/>
                    <a:pt x="27" y="10"/>
                    <a:pt x="20" y="10"/>
                  </a:cubicBezTo>
                  <a:cubicBezTo>
                    <a:pt x="14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auto">
            <a:xfrm>
              <a:off x="-9902825" y="1870075"/>
              <a:ext cx="127000" cy="142875"/>
            </a:xfrm>
            <a:custGeom>
              <a:avLst/>
              <a:gdLst>
                <a:gd name="T0" fmla="*/ 2147483647 w 40"/>
                <a:gd name="T1" fmla="*/ 2147483647 h 45"/>
                <a:gd name="T2" fmla="*/ 2147483647 w 40"/>
                <a:gd name="T3" fmla="*/ 2147483647 h 45"/>
                <a:gd name="T4" fmla="*/ 0 w 40"/>
                <a:gd name="T5" fmla="*/ 2147483647 h 45"/>
                <a:gd name="T6" fmla="*/ 2147483647 w 40"/>
                <a:gd name="T7" fmla="*/ 0 h 45"/>
                <a:gd name="T8" fmla="*/ 2147483647 w 40"/>
                <a:gd name="T9" fmla="*/ 2147483647 h 45"/>
                <a:gd name="T10" fmla="*/ 2147483647 w 40"/>
                <a:gd name="T11" fmla="*/ 2147483647 h 45"/>
                <a:gd name="T12" fmla="*/ 2147483647 w 40"/>
                <a:gd name="T13" fmla="*/ 2147483647 h 45"/>
                <a:gd name="T14" fmla="*/ 2147483647 w 40"/>
                <a:gd name="T15" fmla="*/ 2147483647 h 45"/>
                <a:gd name="T16" fmla="*/ 2147483647 w 40"/>
                <a:gd name="T17" fmla="*/ 2147483647 h 45"/>
                <a:gd name="T18" fmla="*/ 2147483647 w 40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45">
                  <a:moveTo>
                    <a:pt x="40" y="22"/>
                  </a:moveTo>
                  <a:cubicBezTo>
                    <a:pt x="40" y="35"/>
                    <a:pt x="32" y="45"/>
                    <a:pt x="20" y="45"/>
                  </a:cubicBezTo>
                  <a:cubicBezTo>
                    <a:pt x="7" y="45"/>
                    <a:pt x="0" y="35"/>
                    <a:pt x="0" y="22"/>
                  </a:cubicBezTo>
                  <a:cubicBezTo>
                    <a:pt x="0" y="10"/>
                    <a:pt x="7" y="0"/>
                    <a:pt x="20" y="0"/>
                  </a:cubicBezTo>
                  <a:cubicBezTo>
                    <a:pt x="32" y="0"/>
                    <a:pt x="40" y="10"/>
                    <a:pt x="40" y="22"/>
                  </a:cubicBezTo>
                  <a:close/>
                  <a:moveTo>
                    <a:pt x="11" y="22"/>
                  </a:moveTo>
                  <a:cubicBezTo>
                    <a:pt x="11" y="29"/>
                    <a:pt x="13" y="35"/>
                    <a:pt x="20" y="35"/>
                  </a:cubicBezTo>
                  <a:cubicBezTo>
                    <a:pt x="26" y="35"/>
                    <a:pt x="29" y="29"/>
                    <a:pt x="29" y="22"/>
                  </a:cubicBezTo>
                  <a:cubicBezTo>
                    <a:pt x="29" y="15"/>
                    <a:pt x="26" y="10"/>
                    <a:pt x="20" y="10"/>
                  </a:cubicBezTo>
                  <a:cubicBezTo>
                    <a:pt x="13" y="10"/>
                    <a:pt x="11" y="15"/>
                    <a:pt x="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" name="Freeform 28"/>
            <p:cNvSpPr>
              <a:spLocks/>
            </p:cNvSpPr>
            <p:nvPr userDrawn="1"/>
          </p:nvSpPr>
          <p:spPr bwMode="auto">
            <a:xfrm>
              <a:off x="-9702800" y="1870075"/>
              <a:ext cx="95250" cy="139700"/>
            </a:xfrm>
            <a:custGeom>
              <a:avLst/>
              <a:gdLst>
                <a:gd name="T0" fmla="*/ 2147483647 w 60"/>
                <a:gd name="T1" fmla="*/ 2147483647 h 88"/>
                <a:gd name="T2" fmla="*/ 2147483647 w 60"/>
                <a:gd name="T3" fmla="*/ 2147483647 h 88"/>
                <a:gd name="T4" fmla="*/ 0 w 60"/>
                <a:gd name="T5" fmla="*/ 2147483647 h 88"/>
                <a:gd name="T6" fmla="*/ 0 w 60"/>
                <a:gd name="T7" fmla="*/ 0 h 88"/>
                <a:gd name="T8" fmla="*/ 2147483647 w 60"/>
                <a:gd name="T9" fmla="*/ 0 h 88"/>
                <a:gd name="T10" fmla="*/ 2147483647 w 60"/>
                <a:gd name="T11" fmla="*/ 2147483647 h 88"/>
                <a:gd name="T12" fmla="*/ 2147483647 w 60"/>
                <a:gd name="T13" fmla="*/ 2147483647 h 88"/>
                <a:gd name="T14" fmla="*/ 2147483647 w 60"/>
                <a:gd name="T15" fmla="*/ 2147483647 h 88"/>
                <a:gd name="T16" fmla="*/ 2147483647 w 60"/>
                <a:gd name="T17" fmla="*/ 2147483647 h 88"/>
                <a:gd name="T18" fmla="*/ 2147483647 w 60"/>
                <a:gd name="T19" fmla="*/ 2147483647 h 88"/>
                <a:gd name="T20" fmla="*/ 2147483647 w 60"/>
                <a:gd name="T21" fmla="*/ 2147483647 h 88"/>
                <a:gd name="T22" fmla="*/ 2147483647 w 60"/>
                <a:gd name="T23" fmla="*/ 2147483647 h 88"/>
                <a:gd name="T24" fmla="*/ 2147483647 w 6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50" y="38"/>
                  </a:lnTo>
                  <a:lnTo>
                    <a:pt x="50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Freeform 29"/>
            <p:cNvSpPr>
              <a:spLocks/>
            </p:cNvSpPr>
            <p:nvPr userDrawn="1"/>
          </p:nvSpPr>
          <p:spPr bwMode="auto">
            <a:xfrm>
              <a:off x="-9578975" y="1870075"/>
              <a:ext cx="130175" cy="139700"/>
            </a:xfrm>
            <a:custGeom>
              <a:avLst/>
              <a:gdLst>
                <a:gd name="T0" fmla="*/ 2147483647 w 41"/>
                <a:gd name="T1" fmla="*/ 0 h 44"/>
                <a:gd name="T2" fmla="*/ 2147483647 w 41"/>
                <a:gd name="T3" fmla="*/ 2147483647 h 44"/>
                <a:gd name="T4" fmla="*/ 2147483647 w 41"/>
                <a:gd name="T5" fmla="*/ 2147483647 h 44"/>
                <a:gd name="T6" fmla="*/ 2147483647 w 41"/>
                <a:gd name="T7" fmla="*/ 2147483647 h 44"/>
                <a:gd name="T8" fmla="*/ 2147483647 w 41"/>
                <a:gd name="T9" fmla="*/ 2147483647 h 44"/>
                <a:gd name="T10" fmla="*/ 2147483647 w 41"/>
                <a:gd name="T11" fmla="*/ 2147483647 h 44"/>
                <a:gd name="T12" fmla="*/ 2147483647 w 41"/>
                <a:gd name="T13" fmla="*/ 2147483647 h 44"/>
                <a:gd name="T14" fmla="*/ 2147483647 w 41"/>
                <a:gd name="T15" fmla="*/ 2147483647 h 44"/>
                <a:gd name="T16" fmla="*/ 2147483647 w 41"/>
                <a:gd name="T17" fmla="*/ 2147483647 h 44"/>
                <a:gd name="T18" fmla="*/ 2147483647 w 41"/>
                <a:gd name="T19" fmla="*/ 2147483647 h 44"/>
                <a:gd name="T20" fmla="*/ 2147483647 w 41"/>
                <a:gd name="T21" fmla="*/ 2147483647 h 44"/>
                <a:gd name="T22" fmla="*/ 2147483647 w 41"/>
                <a:gd name="T23" fmla="*/ 2147483647 h 44"/>
                <a:gd name="T24" fmla="*/ 2147483647 w 41"/>
                <a:gd name="T25" fmla="*/ 2147483647 h 44"/>
                <a:gd name="T26" fmla="*/ 2147483647 w 41"/>
                <a:gd name="T27" fmla="*/ 2147483647 h 44"/>
                <a:gd name="T28" fmla="*/ 0 w 41"/>
                <a:gd name="T29" fmla="*/ 2147483647 h 44"/>
                <a:gd name="T30" fmla="*/ 0 w 41"/>
                <a:gd name="T31" fmla="*/ 0 h 44"/>
                <a:gd name="T32" fmla="*/ 2147483647 w 41"/>
                <a:gd name="T33" fmla="*/ 0 h 44"/>
                <a:gd name="T34" fmla="*/ 2147483647 w 41"/>
                <a:gd name="T35" fmla="*/ 2147483647 h 44"/>
                <a:gd name="T36" fmla="*/ 2147483647 w 41"/>
                <a:gd name="T37" fmla="*/ 2147483647 h 44"/>
                <a:gd name="T38" fmla="*/ 2147483647 w 41"/>
                <a:gd name="T39" fmla="*/ 2147483647 h 44"/>
                <a:gd name="T40" fmla="*/ 2147483647 w 41"/>
                <a:gd name="T41" fmla="*/ 2147483647 h 44"/>
                <a:gd name="T42" fmla="*/ 2147483647 w 41"/>
                <a:gd name="T43" fmla="*/ 0 h 44"/>
                <a:gd name="T44" fmla="*/ 2147483647 w 41"/>
                <a:gd name="T45" fmla="*/ 0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44">
                  <a:moveTo>
                    <a:pt x="41" y="0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8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4" y="13"/>
                    <a:pt x="32" y="1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18"/>
                    <a:pt x="6" y="2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0" y="25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5"/>
                    <a:pt x="25" y="19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2" name="Freeform 30"/>
            <p:cNvSpPr>
              <a:spLocks noEditPoints="1"/>
            </p:cNvSpPr>
            <p:nvPr userDrawn="1"/>
          </p:nvSpPr>
          <p:spPr bwMode="auto">
            <a:xfrm>
              <a:off x="-9413875" y="1870075"/>
              <a:ext cx="95250" cy="139700"/>
            </a:xfrm>
            <a:custGeom>
              <a:avLst/>
              <a:gdLst>
                <a:gd name="T0" fmla="*/ 2147483647 w 30"/>
                <a:gd name="T1" fmla="*/ 0 h 44"/>
                <a:gd name="T2" fmla="*/ 2147483647 w 30"/>
                <a:gd name="T3" fmla="*/ 2147483647 h 44"/>
                <a:gd name="T4" fmla="*/ 2147483647 w 30"/>
                <a:gd name="T5" fmla="*/ 2147483647 h 44"/>
                <a:gd name="T6" fmla="*/ 2147483647 w 30"/>
                <a:gd name="T7" fmla="*/ 2147483647 h 44"/>
                <a:gd name="T8" fmla="*/ 2147483647 w 30"/>
                <a:gd name="T9" fmla="*/ 2147483647 h 44"/>
                <a:gd name="T10" fmla="*/ 0 w 30"/>
                <a:gd name="T11" fmla="*/ 2147483647 h 44"/>
                <a:gd name="T12" fmla="*/ 0 w 30"/>
                <a:gd name="T13" fmla="*/ 0 h 44"/>
                <a:gd name="T14" fmla="*/ 2147483647 w 30"/>
                <a:gd name="T15" fmla="*/ 0 h 44"/>
                <a:gd name="T16" fmla="*/ 2147483647 w 30"/>
                <a:gd name="T17" fmla="*/ 2147483647 h 44"/>
                <a:gd name="T18" fmla="*/ 2147483647 w 30"/>
                <a:gd name="T19" fmla="*/ 2147483647 h 44"/>
                <a:gd name="T20" fmla="*/ 2147483647 w 30"/>
                <a:gd name="T21" fmla="*/ 2147483647 h 44"/>
                <a:gd name="T22" fmla="*/ 2147483647 w 30"/>
                <a:gd name="T23" fmla="*/ 2147483647 h 44"/>
                <a:gd name="T24" fmla="*/ 2147483647 w 30"/>
                <a:gd name="T25" fmla="*/ 2147483647 h 44"/>
                <a:gd name="T26" fmla="*/ 2147483647 w 30"/>
                <a:gd name="T27" fmla="*/ 2147483647 h 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0" h="44">
                  <a:moveTo>
                    <a:pt x="14" y="0"/>
                  </a:moveTo>
                  <a:cubicBezTo>
                    <a:pt x="24" y="0"/>
                    <a:pt x="30" y="6"/>
                    <a:pt x="30" y="14"/>
                  </a:cubicBezTo>
                  <a:cubicBezTo>
                    <a:pt x="30" y="23"/>
                    <a:pt x="24" y="28"/>
                    <a:pt x="14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0"/>
                  </a:lnTo>
                  <a:close/>
                  <a:moveTo>
                    <a:pt x="14" y="23"/>
                  </a:moveTo>
                  <a:cubicBezTo>
                    <a:pt x="21" y="23"/>
                    <a:pt x="25" y="20"/>
                    <a:pt x="25" y="14"/>
                  </a:cubicBezTo>
                  <a:cubicBezTo>
                    <a:pt x="25" y="8"/>
                    <a:pt x="20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3" name="Freeform 31"/>
            <p:cNvSpPr>
              <a:spLocks/>
            </p:cNvSpPr>
            <p:nvPr userDrawn="1"/>
          </p:nvSpPr>
          <p:spPr bwMode="auto">
            <a:xfrm>
              <a:off x="-9296400" y="1870075"/>
              <a:ext cx="92075" cy="139700"/>
            </a:xfrm>
            <a:custGeom>
              <a:avLst/>
              <a:gdLst>
                <a:gd name="T0" fmla="*/ 2147483647 w 58"/>
                <a:gd name="T1" fmla="*/ 2147483647 h 88"/>
                <a:gd name="T2" fmla="*/ 2147483647 w 58"/>
                <a:gd name="T3" fmla="*/ 2147483647 h 88"/>
                <a:gd name="T4" fmla="*/ 0 w 58"/>
                <a:gd name="T5" fmla="*/ 2147483647 h 88"/>
                <a:gd name="T6" fmla="*/ 0 w 58"/>
                <a:gd name="T7" fmla="*/ 0 h 88"/>
                <a:gd name="T8" fmla="*/ 2147483647 w 58"/>
                <a:gd name="T9" fmla="*/ 0 h 88"/>
                <a:gd name="T10" fmla="*/ 2147483647 w 58"/>
                <a:gd name="T11" fmla="*/ 2147483647 h 88"/>
                <a:gd name="T12" fmla="*/ 2147483647 w 58"/>
                <a:gd name="T13" fmla="*/ 2147483647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4" name="Freeform 32"/>
            <p:cNvSpPr>
              <a:spLocks noEditPoints="1"/>
            </p:cNvSpPr>
            <p:nvPr userDrawn="1"/>
          </p:nvSpPr>
          <p:spPr bwMode="auto">
            <a:xfrm>
              <a:off x="-9197975" y="1870075"/>
              <a:ext cx="142875" cy="142875"/>
            </a:xfrm>
            <a:custGeom>
              <a:avLst/>
              <a:gdLst>
                <a:gd name="T0" fmla="*/ 2147483647 w 45"/>
                <a:gd name="T1" fmla="*/ 0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0 w 45"/>
                <a:gd name="T7" fmla="*/ 2147483647 h 45"/>
                <a:gd name="T8" fmla="*/ 2147483647 w 45"/>
                <a:gd name="T9" fmla="*/ 0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2147483647 h 45"/>
                <a:gd name="T18" fmla="*/ 2147483647 w 45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lose/>
                  <a:moveTo>
                    <a:pt x="22" y="40"/>
                  </a:moveTo>
                  <a:cubicBezTo>
                    <a:pt x="32" y="40"/>
                    <a:pt x="40" y="33"/>
                    <a:pt x="40" y="22"/>
                  </a:cubicBezTo>
                  <a:cubicBezTo>
                    <a:pt x="40" y="12"/>
                    <a:pt x="32" y="5"/>
                    <a:pt x="22" y="5"/>
                  </a:cubicBezTo>
                  <a:cubicBezTo>
                    <a:pt x="12" y="5"/>
                    <a:pt x="5" y="12"/>
                    <a:pt x="5" y="22"/>
                  </a:cubicBezTo>
                  <a:cubicBezTo>
                    <a:pt x="5" y="33"/>
                    <a:pt x="12" y="40"/>
                    <a:pt x="2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auto">
            <a:xfrm>
              <a:off x="-9055100" y="1870075"/>
              <a:ext cx="120650" cy="139700"/>
            </a:xfrm>
            <a:custGeom>
              <a:avLst/>
              <a:gdLst>
                <a:gd name="T0" fmla="*/ 2147483647 w 38"/>
                <a:gd name="T1" fmla="*/ 0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0 w 38"/>
                <a:gd name="T11" fmla="*/ 0 h 44"/>
                <a:gd name="T12" fmla="*/ 2147483647 w 38"/>
                <a:gd name="T13" fmla="*/ 0 h 44"/>
                <a:gd name="T14" fmla="*/ 2147483647 w 38"/>
                <a:gd name="T15" fmla="*/ 2147483647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0 h 44"/>
                <a:gd name="T24" fmla="*/ 2147483647 w 38"/>
                <a:gd name="T25" fmla="*/ 0 h 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44">
                  <a:moveTo>
                    <a:pt x="38" y="0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6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21" y="16"/>
                    <a:pt x="22" y="15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6" name="Freeform 34"/>
            <p:cNvSpPr>
              <a:spLocks/>
            </p:cNvSpPr>
            <p:nvPr userDrawn="1"/>
          </p:nvSpPr>
          <p:spPr bwMode="auto">
            <a:xfrm>
              <a:off x="-8912225" y="1870075"/>
              <a:ext cx="92075" cy="139700"/>
            </a:xfrm>
            <a:custGeom>
              <a:avLst/>
              <a:gdLst>
                <a:gd name="T0" fmla="*/ 2147483647 w 58"/>
                <a:gd name="T1" fmla="*/ 2147483647 h 88"/>
                <a:gd name="T2" fmla="*/ 2147483647 w 58"/>
                <a:gd name="T3" fmla="*/ 2147483647 h 88"/>
                <a:gd name="T4" fmla="*/ 0 w 58"/>
                <a:gd name="T5" fmla="*/ 2147483647 h 88"/>
                <a:gd name="T6" fmla="*/ 0 w 58"/>
                <a:gd name="T7" fmla="*/ 0 h 88"/>
                <a:gd name="T8" fmla="*/ 2147483647 w 58"/>
                <a:gd name="T9" fmla="*/ 0 h 88"/>
                <a:gd name="T10" fmla="*/ 2147483647 w 58"/>
                <a:gd name="T11" fmla="*/ 2147483647 h 88"/>
                <a:gd name="T12" fmla="*/ 2147483647 w 58"/>
                <a:gd name="T13" fmla="*/ 2147483647 h 88"/>
                <a:gd name="T14" fmla="*/ 2147483647 w 58"/>
                <a:gd name="T15" fmla="*/ 2147483647 h 88"/>
                <a:gd name="T16" fmla="*/ 2147483647 w 58"/>
                <a:gd name="T17" fmla="*/ 2147483647 h 88"/>
                <a:gd name="T18" fmla="*/ 2147483647 w 58"/>
                <a:gd name="T19" fmla="*/ 2147483647 h 88"/>
                <a:gd name="T20" fmla="*/ 2147483647 w 58"/>
                <a:gd name="T21" fmla="*/ 2147483647 h 88"/>
                <a:gd name="T22" fmla="*/ 2147483647 w 58"/>
                <a:gd name="T23" fmla="*/ 2147483647 h 88"/>
                <a:gd name="T24" fmla="*/ 2147483647 w 58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7" name="Freeform 35"/>
            <p:cNvSpPr>
              <a:spLocks/>
            </p:cNvSpPr>
            <p:nvPr userDrawn="1"/>
          </p:nvSpPr>
          <p:spPr bwMode="auto">
            <a:xfrm>
              <a:off x="-8788400" y="1870075"/>
              <a:ext cx="92075" cy="139700"/>
            </a:xfrm>
            <a:custGeom>
              <a:avLst/>
              <a:gdLst>
                <a:gd name="T0" fmla="*/ 2147483647 w 58"/>
                <a:gd name="T1" fmla="*/ 2147483647 h 88"/>
                <a:gd name="T2" fmla="*/ 2147483647 w 58"/>
                <a:gd name="T3" fmla="*/ 2147483647 h 88"/>
                <a:gd name="T4" fmla="*/ 0 w 58"/>
                <a:gd name="T5" fmla="*/ 2147483647 h 88"/>
                <a:gd name="T6" fmla="*/ 0 w 58"/>
                <a:gd name="T7" fmla="*/ 0 h 88"/>
                <a:gd name="T8" fmla="*/ 2147483647 w 58"/>
                <a:gd name="T9" fmla="*/ 0 h 88"/>
                <a:gd name="T10" fmla="*/ 2147483647 w 58"/>
                <a:gd name="T11" fmla="*/ 2147483647 h 88"/>
                <a:gd name="T12" fmla="*/ 2147483647 w 58"/>
                <a:gd name="T13" fmla="*/ 2147483647 h 88"/>
                <a:gd name="T14" fmla="*/ 2147483647 w 58"/>
                <a:gd name="T15" fmla="*/ 2147483647 h 88"/>
                <a:gd name="T16" fmla="*/ 2147483647 w 58"/>
                <a:gd name="T17" fmla="*/ 2147483647 h 88"/>
                <a:gd name="T18" fmla="*/ 2147483647 w 58"/>
                <a:gd name="T19" fmla="*/ 2147483647 h 88"/>
                <a:gd name="T20" fmla="*/ 2147483647 w 58"/>
                <a:gd name="T21" fmla="*/ 2147483647 h 88"/>
                <a:gd name="T22" fmla="*/ 2147483647 w 58"/>
                <a:gd name="T23" fmla="*/ 2147483647 h 88"/>
                <a:gd name="T24" fmla="*/ 2147483647 w 58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88">
                  <a:moveTo>
                    <a:pt x="58" y="78"/>
                  </a:moveTo>
                  <a:lnTo>
                    <a:pt x="58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0"/>
                  </a:lnTo>
                  <a:lnTo>
                    <a:pt x="10" y="10"/>
                  </a:lnTo>
                  <a:lnTo>
                    <a:pt x="10" y="38"/>
                  </a:lnTo>
                  <a:lnTo>
                    <a:pt x="48" y="38"/>
                  </a:lnTo>
                  <a:lnTo>
                    <a:pt x="48" y="46"/>
                  </a:lnTo>
                  <a:lnTo>
                    <a:pt x="10" y="46"/>
                  </a:lnTo>
                  <a:lnTo>
                    <a:pt x="10" y="78"/>
                  </a:lnTo>
                  <a:lnTo>
                    <a:pt x="58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8" name="Freeform 36"/>
            <p:cNvSpPr>
              <a:spLocks/>
            </p:cNvSpPr>
            <p:nvPr userDrawn="1"/>
          </p:nvSpPr>
          <p:spPr bwMode="auto">
            <a:xfrm>
              <a:off x="-8680450" y="1870075"/>
              <a:ext cx="101600" cy="142875"/>
            </a:xfrm>
            <a:custGeom>
              <a:avLst/>
              <a:gdLst>
                <a:gd name="T0" fmla="*/ 2147483647 w 32"/>
                <a:gd name="T1" fmla="*/ 2147483647 h 45"/>
                <a:gd name="T2" fmla="*/ 2147483647 w 32"/>
                <a:gd name="T3" fmla="*/ 2147483647 h 45"/>
                <a:gd name="T4" fmla="*/ 2147483647 w 32"/>
                <a:gd name="T5" fmla="*/ 2147483647 h 45"/>
                <a:gd name="T6" fmla="*/ 2147483647 w 32"/>
                <a:gd name="T7" fmla="*/ 2147483647 h 45"/>
                <a:gd name="T8" fmla="*/ 2147483647 w 32"/>
                <a:gd name="T9" fmla="*/ 2147483647 h 45"/>
                <a:gd name="T10" fmla="*/ 2147483647 w 32"/>
                <a:gd name="T11" fmla="*/ 2147483647 h 45"/>
                <a:gd name="T12" fmla="*/ 0 w 32"/>
                <a:gd name="T13" fmla="*/ 2147483647 h 45"/>
                <a:gd name="T14" fmla="*/ 2147483647 w 32"/>
                <a:gd name="T15" fmla="*/ 2147483647 h 45"/>
                <a:gd name="T16" fmla="*/ 2147483647 w 32"/>
                <a:gd name="T17" fmla="*/ 2147483647 h 45"/>
                <a:gd name="T18" fmla="*/ 2147483647 w 32"/>
                <a:gd name="T19" fmla="*/ 2147483647 h 45"/>
                <a:gd name="T20" fmla="*/ 2147483647 w 32"/>
                <a:gd name="T21" fmla="*/ 2147483647 h 45"/>
                <a:gd name="T22" fmla="*/ 2147483647 w 32"/>
                <a:gd name="T23" fmla="*/ 2147483647 h 45"/>
                <a:gd name="T24" fmla="*/ 2147483647 w 32"/>
                <a:gd name="T25" fmla="*/ 0 h 45"/>
                <a:gd name="T26" fmla="*/ 2147483647 w 32"/>
                <a:gd name="T27" fmla="*/ 2147483647 h 45"/>
                <a:gd name="T28" fmla="*/ 2147483647 w 32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5">
                  <a:moveTo>
                    <a:pt x="27" y="13"/>
                  </a:moveTo>
                  <a:cubicBezTo>
                    <a:pt x="26" y="7"/>
                    <a:pt x="21" y="4"/>
                    <a:pt x="16" y="4"/>
                  </a:cubicBezTo>
                  <a:cubicBezTo>
                    <a:pt x="10" y="4"/>
                    <a:pt x="6" y="7"/>
                    <a:pt x="6" y="11"/>
                  </a:cubicBezTo>
                  <a:cubicBezTo>
                    <a:pt x="6" y="16"/>
                    <a:pt x="12" y="17"/>
                    <a:pt x="18" y="19"/>
                  </a:cubicBezTo>
                  <a:cubicBezTo>
                    <a:pt x="24" y="21"/>
                    <a:pt x="32" y="24"/>
                    <a:pt x="32" y="32"/>
                  </a:cubicBezTo>
                  <a:cubicBezTo>
                    <a:pt x="32" y="40"/>
                    <a:pt x="26" y="45"/>
                    <a:pt x="16" y="45"/>
                  </a:cubicBezTo>
                  <a:cubicBezTo>
                    <a:pt x="7" y="45"/>
                    <a:pt x="1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9" y="40"/>
                    <a:pt x="16" y="40"/>
                  </a:cubicBezTo>
                  <a:cubicBezTo>
                    <a:pt x="23" y="40"/>
                    <a:pt x="27" y="37"/>
                    <a:pt x="27" y="32"/>
                  </a:cubicBezTo>
                  <a:cubicBezTo>
                    <a:pt x="27" y="26"/>
                    <a:pt x="19" y="25"/>
                    <a:pt x="13" y="23"/>
                  </a:cubicBezTo>
                  <a:cubicBezTo>
                    <a:pt x="8" y="21"/>
                    <a:pt x="1" y="19"/>
                    <a:pt x="1" y="11"/>
                  </a:cubicBezTo>
                  <a:cubicBezTo>
                    <a:pt x="1" y="5"/>
                    <a:pt x="7" y="0"/>
                    <a:pt x="16" y="0"/>
                  </a:cubicBezTo>
                  <a:cubicBezTo>
                    <a:pt x="24" y="0"/>
                    <a:pt x="30" y="4"/>
                    <a:pt x="31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9" name="Rectangle 37"/>
            <p:cNvSpPr>
              <a:spLocks noChangeArrowheads="1"/>
            </p:cNvSpPr>
            <p:nvPr userDrawn="1"/>
          </p:nvSpPr>
          <p:spPr bwMode="auto">
            <a:xfrm>
              <a:off x="-8502650" y="1857375"/>
              <a:ext cx="12700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50" name="Freeform 38"/>
            <p:cNvSpPr>
              <a:spLocks/>
            </p:cNvSpPr>
            <p:nvPr userDrawn="1"/>
          </p:nvSpPr>
          <p:spPr bwMode="auto">
            <a:xfrm>
              <a:off x="-8413750" y="1870075"/>
              <a:ext cx="104775" cy="142875"/>
            </a:xfrm>
            <a:custGeom>
              <a:avLst/>
              <a:gdLst>
                <a:gd name="T0" fmla="*/ 0 w 33"/>
                <a:gd name="T1" fmla="*/ 2147483647 h 45"/>
                <a:gd name="T2" fmla="*/ 2147483647 w 33"/>
                <a:gd name="T3" fmla="*/ 0 h 45"/>
                <a:gd name="T4" fmla="*/ 2147483647 w 33"/>
                <a:gd name="T5" fmla="*/ 2147483647 h 45"/>
                <a:gd name="T6" fmla="*/ 2147483647 w 33"/>
                <a:gd name="T7" fmla="*/ 2147483647 h 45"/>
                <a:gd name="T8" fmla="*/ 2147483647 w 33"/>
                <a:gd name="T9" fmla="*/ 2147483647 h 45"/>
                <a:gd name="T10" fmla="*/ 2147483647 w 33"/>
                <a:gd name="T11" fmla="*/ 2147483647 h 45"/>
                <a:gd name="T12" fmla="*/ 2147483647 w 33"/>
                <a:gd name="T13" fmla="*/ 2147483647 h 45"/>
                <a:gd name="T14" fmla="*/ 0 w 33"/>
                <a:gd name="T15" fmla="*/ 2147483647 h 45"/>
                <a:gd name="T16" fmla="*/ 2147483647 w 33"/>
                <a:gd name="T17" fmla="*/ 2147483647 h 45"/>
                <a:gd name="T18" fmla="*/ 2147483647 w 33"/>
                <a:gd name="T19" fmla="*/ 2147483647 h 45"/>
                <a:gd name="T20" fmla="*/ 2147483647 w 33"/>
                <a:gd name="T21" fmla="*/ 2147483647 h 45"/>
                <a:gd name="T22" fmla="*/ 2147483647 w 33"/>
                <a:gd name="T23" fmla="*/ 2147483647 h 45"/>
                <a:gd name="T24" fmla="*/ 2147483647 w 33"/>
                <a:gd name="T25" fmla="*/ 2147483647 h 45"/>
                <a:gd name="T26" fmla="*/ 2147483647 w 33"/>
                <a:gd name="T27" fmla="*/ 2147483647 h 45"/>
                <a:gd name="T28" fmla="*/ 2147483647 w 33"/>
                <a:gd name="T29" fmla="*/ 2147483647 h 45"/>
                <a:gd name="T30" fmla="*/ 2147483647 w 33"/>
                <a:gd name="T31" fmla="*/ 2147483647 h 45"/>
                <a:gd name="T32" fmla="*/ 2147483647 w 33"/>
                <a:gd name="T33" fmla="*/ 2147483647 h 45"/>
                <a:gd name="T34" fmla="*/ 2147483647 w 33"/>
                <a:gd name="T35" fmla="*/ 2147483647 h 45"/>
                <a:gd name="T36" fmla="*/ 0 w 33"/>
                <a:gd name="T37" fmla="*/ 214748364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3" h="45">
                  <a:moveTo>
                    <a:pt x="0" y="12"/>
                  </a:moveTo>
                  <a:cubicBezTo>
                    <a:pt x="2" y="4"/>
                    <a:pt x="8" y="0"/>
                    <a:pt x="17" y="0"/>
                  </a:cubicBezTo>
                  <a:cubicBezTo>
                    <a:pt x="27" y="0"/>
                    <a:pt x="33" y="5"/>
                    <a:pt x="33" y="12"/>
                  </a:cubicBezTo>
                  <a:cubicBezTo>
                    <a:pt x="33" y="18"/>
                    <a:pt x="28" y="21"/>
                    <a:pt x="24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9" y="22"/>
                    <a:pt x="33" y="25"/>
                    <a:pt x="33" y="31"/>
                  </a:cubicBezTo>
                  <a:cubicBezTo>
                    <a:pt x="33" y="39"/>
                    <a:pt x="27" y="45"/>
                    <a:pt x="17" y="45"/>
                  </a:cubicBezTo>
                  <a:cubicBezTo>
                    <a:pt x="9" y="45"/>
                    <a:pt x="1" y="40"/>
                    <a:pt x="0" y="3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3"/>
                    <a:pt x="13" y="36"/>
                    <a:pt x="16" y="36"/>
                  </a:cubicBezTo>
                  <a:cubicBezTo>
                    <a:pt x="20" y="36"/>
                    <a:pt x="23" y="34"/>
                    <a:pt x="23" y="30"/>
                  </a:cubicBezTo>
                  <a:cubicBezTo>
                    <a:pt x="23" y="28"/>
                    <a:pt x="20" y="26"/>
                    <a:pt x="16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0" y="18"/>
                    <a:pt x="22" y="16"/>
                    <a:pt x="22" y="13"/>
                  </a:cubicBezTo>
                  <a:cubicBezTo>
                    <a:pt x="22" y="11"/>
                    <a:pt x="20" y="9"/>
                    <a:pt x="16" y="9"/>
                  </a:cubicBezTo>
                  <a:cubicBezTo>
                    <a:pt x="13" y="9"/>
                    <a:pt x="11" y="10"/>
                    <a:pt x="10" y="1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1" name="Freeform 39"/>
            <p:cNvSpPr>
              <a:spLocks/>
            </p:cNvSpPr>
            <p:nvPr userDrawn="1"/>
          </p:nvSpPr>
          <p:spPr bwMode="auto">
            <a:xfrm>
              <a:off x="-8302625" y="1870075"/>
              <a:ext cx="69850" cy="139700"/>
            </a:xfrm>
            <a:custGeom>
              <a:avLst/>
              <a:gdLst>
                <a:gd name="T0" fmla="*/ 2147483647 w 22"/>
                <a:gd name="T1" fmla="*/ 0 h 44"/>
                <a:gd name="T2" fmla="*/ 2147483647 w 22"/>
                <a:gd name="T3" fmla="*/ 2147483647 h 44"/>
                <a:gd name="T4" fmla="*/ 2147483647 w 22"/>
                <a:gd name="T5" fmla="*/ 2147483647 h 44"/>
                <a:gd name="T6" fmla="*/ 2147483647 w 22"/>
                <a:gd name="T7" fmla="*/ 2147483647 h 44"/>
                <a:gd name="T8" fmla="*/ 2147483647 w 22"/>
                <a:gd name="T9" fmla="*/ 2147483647 h 44"/>
                <a:gd name="T10" fmla="*/ 2147483647 w 22"/>
                <a:gd name="T11" fmla="*/ 2147483647 h 44"/>
                <a:gd name="T12" fmla="*/ 2147483647 w 22"/>
                <a:gd name="T13" fmla="*/ 2147483647 h 44"/>
                <a:gd name="T14" fmla="*/ 2147483647 w 22"/>
                <a:gd name="T15" fmla="*/ 2147483647 h 44"/>
                <a:gd name="T16" fmla="*/ 0 w 22"/>
                <a:gd name="T17" fmla="*/ 2147483647 h 44"/>
                <a:gd name="T18" fmla="*/ 2147483647 w 22"/>
                <a:gd name="T19" fmla="*/ 0 h 44"/>
                <a:gd name="T20" fmla="*/ 2147483647 w 22"/>
                <a:gd name="T21" fmla="*/ 0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" h="44">
                  <a:moveTo>
                    <a:pt x="22" y="0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0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0" y="18"/>
                    <a:pt x="9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2" name="Freeform 40"/>
            <p:cNvSpPr>
              <a:spLocks/>
            </p:cNvSpPr>
            <p:nvPr userDrawn="1"/>
          </p:nvSpPr>
          <p:spPr bwMode="auto">
            <a:xfrm>
              <a:off x="-8156575" y="1870075"/>
              <a:ext cx="136525" cy="142875"/>
            </a:xfrm>
            <a:custGeom>
              <a:avLst/>
              <a:gdLst>
                <a:gd name="T0" fmla="*/ 2147483647 w 43"/>
                <a:gd name="T1" fmla="*/ 2147483647 h 45"/>
                <a:gd name="T2" fmla="*/ 2147483647 w 43"/>
                <a:gd name="T3" fmla="*/ 2147483647 h 45"/>
                <a:gd name="T4" fmla="*/ 2147483647 w 43"/>
                <a:gd name="T5" fmla="*/ 2147483647 h 45"/>
                <a:gd name="T6" fmla="*/ 2147483647 w 43"/>
                <a:gd name="T7" fmla="*/ 2147483647 h 45"/>
                <a:gd name="T8" fmla="*/ 2147483647 w 43"/>
                <a:gd name="T9" fmla="*/ 2147483647 h 45"/>
                <a:gd name="T10" fmla="*/ 2147483647 w 43"/>
                <a:gd name="T11" fmla="*/ 2147483647 h 45"/>
                <a:gd name="T12" fmla="*/ 2147483647 w 43"/>
                <a:gd name="T13" fmla="*/ 2147483647 h 45"/>
                <a:gd name="T14" fmla="*/ 0 w 43"/>
                <a:gd name="T15" fmla="*/ 2147483647 h 45"/>
                <a:gd name="T16" fmla="*/ 2147483647 w 43"/>
                <a:gd name="T17" fmla="*/ 0 h 45"/>
                <a:gd name="T18" fmla="*/ 2147483647 w 43"/>
                <a:gd name="T19" fmla="*/ 2147483647 h 45"/>
                <a:gd name="T20" fmla="*/ 2147483647 w 43"/>
                <a:gd name="T21" fmla="*/ 2147483647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45">
                  <a:moveTo>
                    <a:pt x="37" y="12"/>
                  </a:moveTo>
                  <a:cubicBezTo>
                    <a:pt x="34" y="8"/>
                    <a:pt x="28" y="5"/>
                    <a:pt x="22" y="5"/>
                  </a:cubicBezTo>
                  <a:cubicBezTo>
                    <a:pt x="12" y="5"/>
                    <a:pt x="5" y="12"/>
                    <a:pt x="5" y="22"/>
                  </a:cubicBezTo>
                  <a:cubicBezTo>
                    <a:pt x="5" y="33"/>
                    <a:pt x="12" y="40"/>
                    <a:pt x="22" y="40"/>
                  </a:cubicBezTo>
                  <a:cubicBezTo>
                    <a:pt x="29" y="40"/>
                    <a:pt x="35" y="36"/>
                    <a:pt x="38" y="3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9" y="40"/>
                    <a:pt x="31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2" y="11"/>
                  </a:cubicBezTo>
                  <a:lnTo>
                    <a:pt x="3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3" name="Freeform 41"/>
            <p:cNvSpPr>
              <a:spLocks noEditPoints="1"/>
            </p:cNvSpPr>
            <p:nvPr userDrawn="1"/>
          </p:nvSpPr>
          <p:spPr bwMode="auto">
            <a:xfrm>
              <a:off x="-8007350" y="1870075"/>
              <a:ext cx="142875" cy="142875"/>
            </a:xfrm>
            <a:custGeom>
              <a:avLst/>
              <a:gdLst>
                <a:gd name="T0" fmla="*/ 2147483647 w 45"/>
                <a:gd name="T1" fmla="*/ 0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0 w 45"/>
                <a:gd name="T7" fmla="*/ 2147483647 h 45"/>
                <a:gd name="T8" fmla="*/ 2147483647 w 45"/>
                <a:gd name="T9" fmla="*/ 0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2147483647 h 45"/>
                <a:gd name="T18" fmla="*/ 2147483647 w 45"/>
                <a:gd name="T19" fmla="*/ 214748364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35" y="0"/>
                    <a:pt x="45" y="9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lose/>
                  <a:moveTo>
                    <a:pt x="23" y="40"/>
                  </a:moveTo>
                  <a:cubicBezTo>
                    <a:pt x="33" y="40"/>
                    <a:pt x="40" y="33"/>
                    <a:pt x="40" y="22"/>
                  </a:cubicBezTo>
                  <a:cubicBezTo>
                    <a:pt x="40" y="12"/>
                    <a:pt x="33" y="5"/>
                    <a:pt x="23" y="5"/>
                  </a:cubicBezTo>
                  <a:cubicBezTo>
                    <a:pt x="13" y="5"/>
                    <a:pt x="5" y="12"/>
                    <a:pt x="5" y="22"/>
                  </a:cubicBezTo>
                  <a:cubicBezTo>
                    <a:pt x="5" y="33"/>
                    <a:pt x="1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4" name="Freeform 42"/>
            <p:cNvSpPr>
              <a:spLocks/>
            </p:cNvSpPr>
            <p:nvPr userDrawn="1"/>
          </p:nvSpPr>
          <p:spPr bwMode="auto">
            <a:xfrm>
              <a:off x="-7839075" y="1870075"/>
              <a:ext cx="111125" cy="142875"/>
            </a:xfrm>
            <a:custGeom>
              <a:avLst/>
              <a:gdLst>
                <a:gd name="T0" fmla="*/ 2147483647 w 35"/>
                <a:gd name="T1" fmla="*/ 0 h 45"/>
                <a:gd name="T2" fmla="*/ 2147483647 w 35"/>
                <a:gd name="T3" fmla="*/ 2147483647 h 45"/>
                <a:gd name="T4" fmla="*/ 2147483647 w 35"/>
                <a:gd name="T5" fmla="*/ 2147483647 h 45"/>
                <a:gd name="T6" fmla="*/ 0 w 35"/>
                <a:gd name="T7" fmla="*/ 2147483647 h 45"/>
                <a:gd name="T8" fmla="*/ 0 w 35"/>
                <a:gd name="T9" fmla="*/ 0 h 45"/>
                <a:gd name="T10" fmla="*/ 2147483647 w 35"/>
                <a:gd name="T11" fmla="*/ 0 h 45"/>
                <a:gd name="T12" fmla="*/ 2147483647 w 35"/>
                <a:gd name="T13" fmla="*/ 2147483647 h 45"/>
                <a:gd name="T14" fmla="*/ 2147483647 w 35"/>
                <a:gd name="T15" fmla="*/ 2147483647 h 45"/>
                <a:gd name="T16" fmla="*/ 2147483647 w 35"/>
                <a:gd name="T17" fmla="*/ 2147483647 h 45"/>
                <a:gd name="T18" fmla="*/ 2147483647 w 35"/>
                <a:gd name="T19" fmla="*/ 0 h 45"/>
                <a:gd name="T20" fmla="*/ 2147483647 w 35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5" h="45">
                  <a:moveTo>
                    <a:pt x="35" y="0"/>
                  </a:moveTo>
                  <a:cubicBezTo>
                    <a:pt x="35" y="26"/>
                    <a:pt x="35" y="26"/>
                    <a:pt x="35" y="26"/>
                  </a:cubicBezTo>
                  <a:cubicBezTo>
                    <a:pt x="35" y="38"/>
                    <a:pt x="29" y="45"/>
                    <a:pt x="17" y="45"/>
                  </a:cubicBezTo>
                  <a:cubicBezTo>
                    <a:pt x="6" y="45"/>
                    <a:pt x="0" y="38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5"/>
                    <a:pt x="9" y="40"/>
                    <a:pt x="17" y="40"/>
                  </a:cubicBezTo>
                  <a:cubicBezTo>
                    <a:pt x="26" y="40"/>
                    <a:pt x="30" y="35"/>
                    <a:pt x="30" y="26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" name="Freeform 43"/>
            <p:cNvSpPr>
              <a:spLocks/>
            </p:cNvSpPr>
            <p:nvPr userDrawn="1"/>
          </p:nvSpPr>
          <p:spPr bwMode="auto">
            <a:xfrm>
              <a:off x="-7696200" y="1870075"/>
              <a:ext cx="114300" cy="139700"/>
            </a:xfrm>
            <a:custGeom>
              <a:avLst/>
              <a:gdLst>
                <a:gd name="T0" fmla="*/ 2147483647 w 36"/>
                <a:gd name="T1" fmla="*/ 0 h 44"/>
                <a:gd name="T2" fmla="*/ 2147483647 w 36"/>
                <a:gd name="T3" fmla="*/ 2147483647 h 44"/>
                <a:gd name="T4" fmla="*/ 2147483647 w 36"/>
                <a:gd name="T5" fmla="*/ 2147483647 h 44"/>
                <a:gd name="T6" fmla="*/ 2147483647 w 36"/>
                <a:gd name="T7" fmla="*/ 2147483647 h 44"/>
                <a:gd name="T8" fmla="*/ 2147483647 w 36"/>
                <a:gd name="T9" fmla="*/ 2147483647 h 44"/>
                <a:gd name="T10" fmla="*/ 2147483647 w 36"/>
                <a:gd name="T11" fmla="*/ 2147483647 h 44"/>
                <a:gd name="T12" fmla="*/ 2147483647 w 36"/>
                <a:gd name="T13" fmla="*/ 2147483647 h 44"/>
                <a:gd name="T14" fmla="*/ 2147483647 w 36"/>
                <a:gd name="T15" fmla="*/ 2147483647 h 44"/>
                <a:gd name="T16" fmla="*/ 0 w 36"/>
                <a:gd name="T17" fmla="*/ 2147483647 h 44"/>
                <a:gd name="T18" fmla="*/ 0 w 36"/>
                <a:gd name="T19" fmla="*/ 0 h 44"/>
                <a:gd name="T20" fmla="*/ 2147483647 w 36"/>
                <a:gd name="T21" fmla="*/ 0 h 44"/>
                <a:gd name="T22" fmla="*/ 2147483647 w 36"/>
                <a:gd name="T23" fmla="*/ 2147483647 h 44"/>
                <a:gd name="T24" fmla="*/ 2147483647 w 36"/>
                <a:gd name="T25" fmla="*/ 2147483647 h 44"/>
                <a:gd name="T26" fmla="*/ 2147483647 w 36"/>
                <a:gd name="T27" fmla="*/ 2147483647 h 44"/>
                <a:gd name="T28" fmla="*/ 2147483647 w 36"/>
                <a:gd name="T29" fmla="*/ 2147483647 h 44"/>
                <a:gd name="T30" fmla="*/ 2147483647 w 36"/>
                <a:gd name="T31" fmla="*/ 0 h 44"/>
                <a:gd name="T32" fmla="*/ 2147483647 w 36"/>
                <a:gd name="T33" fmla="*/ 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44">
                  <a:moveTo>
                    <a:pt x="36" y="0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3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4"/>
                    <a:pt x="5" y="2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7" y="31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0"/>
                    <a:pt x="31" y="23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6" name="Freeform 44"/>
            <p:cNvSpPr>
              <a:spLocks/>
            </p:cNvSpPr>
            <p:nvPr userDrawn="1"/>
          </p:nvSpPr>
          <p:spPr bwMode="auto">
            <a:xfrm>
              <a:off x="-7559675" y="1870075"/>
              <a:ext cx="107950" cy="139700"/>
            </a:xfrm>
            <a:custGeom>
              <a:avLst/>
              <a:gdLst>
                <a:gd name="T0" fmla="*/ 2147483647 w 68"/>
                <a:gd name="T1" fmla="*/ 0 h 88"/>
                <a:gd name="T2" fmla="*/ 2147483647 w 68"/>
                <a:gd name="T3" fmla="*/ 2147483647 h 88"/>
                <a:gd name="T4" fmla="*/ 2147483647 w 68"/>
                <a:gd name="T5" fmla="*/ 2147483647 h 88"/>
                <a:gd name="T6" fmla="*/ 2147483647 w 68"/>
                <a:gd name="T7" fmla="*/ 2147483647 h 88"/>
                <a:gd name="T8" fmla="*/ 2147483647 w 68"/>
                <a:gd name="T9" fmla="*/ 2147483647 h 88"/>
                <a:gd name="T10" fmla="*/ 2147483647 w 68"/>
                <a:gd name="T11" fmla="*/ 2147483647 h 88"/>
                <a:gd name="T12" fmla="*/ 0 w 68"/>
                <a:gd name="T13" fmla="*/ 2147483647 h 88"/>
                <a:gd name="T14" fmla="*/ 0 w 68"/>
                <a:gd name="T15" fmla="*/ 0 h 88"/>
                <a:gd name="T16" fmla="*/ 2147483647 w 68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88">
                  <a:moveTo>
                    <a:pt x="68" y="0"/>
                  </a:moveTo>
                  <a:lnTo>
                    <a:pt x="68" y="10"/>
                  </a:lnTo>
                  <a:lnTo>
                    <a:pt x="38" y="10"/>
                  </a:lnTo>
                  <a:lnTo>
                    <a:pt x="38" y="88"/>
                  </a:lnTo>
                  <a:lnTo>
                    <a:pt x="28" y="88"/>
                  </a:lnTo>
                  <a:lnTo>
                    <a:pt x="28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7" name="Freeform 45"/>
            <p:cNvSpPr>
              <a:spLocks noEditPoints="1"/>
            </p:cNvSpPr>
            <p:nvPr userDrawn="1"/>
          </p:nvSpPr>
          <p:spPr bwMode="auto">
            <a:xfrm>
              <a:off x="-7429500" y="1870075"/>
              <a:ext cx="98425" cy="139700"/>
            </a:xfrm>
            <a:custGeom>
              <a:avLst/>
              <a:gdLst>
                <a:gd name="T0" fmla="*/ 2147483647 w 31"/>
                <a:gd name="T1" fmla="*/ 2147483647 h 44"/>
                <a:gd name="T2" fmla="*/ 2147483647 w 31"/>
                <a:gd name="T3" fmla="*/ 2147483647 h 44"/>
                <a:gd name="T4" fmla="*/ 2147483647 w 31"/>
                <a:gd name="T5" fmla="*/ 2147483647 h 44"/>
                <a:gd name="T6" fmla="*/ 2147483647 w 31"/>
                <a:gd name="T7" fmla="*/ 2147483647 h 44"/>
                <a:gd name="T8" fmla="*/ 2147483647 w 31"/>
                <a:gd name="T9" fmla="*/ 2147483647 h 44"/>
                <a:gd name="T10" fmla="*/ 0 w 31"/>
                <a:gd name="T11" fmla="*/ 2147483647 h 44"/>
                <a:gd name="T12" fmla="*/ 0 w 31"/>
                <a:gd name="T13" fmla="*/ 0 h 44"/>
                <a:gd name="T14" fmla="*/ 2147483647 w 31"/>
                <a:gd name="T15" fmla="*/ 0 h 44"/>
                <a:gd name="T16" fmla="*/ 2147483647 w 31"/>
                <a:gd name="T17" fmla="*/ 2147483647 h 44"/>
                <a:gd name="T18" fmla="*/ 2147483647 w 31"/>
                <a:gd name="T19" fmla="*/ 2147483647 h 44"/>
                <a:gd name="T20" fmla="*/ 2147483647 w 31"/>
                <a:gd name="T21" fmla="*/ 2147483647 h 44"/>
                <a:gd name="T22" fmla="*/ 2147483647 w 31"/>
                <a:gd name="T23" fmla="*/ 2147483647 h 44"/>
                <a:gd name="T24" fmla="*/ 2147483647 w 31"/>
                <a:gd name="T25" fmla="*/ 2147483647 h 44"/>
                <a:gd name="T26" fmla="*/ 2147483647 w 31"/>
                <a:gd name="T27" fmla="*/ 2147483647 h 44"/>
                <a:gd name="T28" fmla="*/ 2147483647 w 31"/>
                <a:gd name="T29" fmla="*/ 2147483647 h 44"/>
                <a:gd name="T30" fmla="*/ 2147483647 w 31"/>
                <a:gd name="T31" fmla="*/ 2147483647 h 44"/>
                <a:gd name="T32" fmla="*/ 2147483647 w 31"/>
                <a:gd name="T33" fmla="*/ 2147483647 h 44"/>
                <a:gd name="T34" fmla="*/ 2147483647 w 31"/>
                <a:gd name="T35" fmla="*/ 2147483647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" h="44">
                  <a:moveTo>
                    <a:pt x="26" y="4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8"/>
                    <a:pt x="13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4" y="0"/>
                    <a:pt x="30" y="6"/>
                    <a:pt x="30" y="14"/>
                  </a:cubicBezTo>
                  <a:cubicBezTo>
                    <a:pt x="30" y="20"/>
                    <a:pt x="26" y="25"/>
                    <a:pt x="21" y="27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26" y="44"/>
                  </a:lnTo>
                  <a:close/>
                  <a:moveTo>
                    <a:pt x="14" y="23"/>
                  </a:moveTo>
                  <a:cubicBezTo>
                    <a:pt x="21" y="23"/>
                    <a:pt x="25" y="19"/>
                    <a:pt x="25" y="14"/>
                  </a:cubicBezTo>
                  <a:cubicBezTo>
                    <a:pt x="25" y="9"/>
                    <a:pt x="21" y="5"/>
                    <a:pt x="1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1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8" name="Rectangle 46"/>
            <p:cNvSpPr>
              <a:spLocks noChangeArrowheads="1"/>
            </p:cNvSpPr>
            <p:nvPr userDrawn="1"/>
          </p:nvSpPr>
          <p:spPr bwMode="auto">
            <a:xfrm>
              <a:off x="-7302500" y="1870075"/>
              <a:ext cx="15875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59" name="Freeform 47"/>
            <p:cNvSpPr>
              <a:spLocks/>
            </p:cNvSpPr>
            <p:nvPr userDrawn="1"/>
          </p:nvSpPr>
          <p:spPr bwMode="auto">
            <a:xfrm>
              <a:off x="-7251700" y="1870075"/>
              <a:ext cx="95250" cy="139700"/>
            </a:xfrm>
            <a:custGeom>
              <a:avLst/>
              <a:gdLst>
                <a:gd name="T0" fmla="*/ 2147483647 w 60"/>
                <a:gd name="T1" fmla="*/ 2147483647 h 88"/>
                <a:gd name="T2" fmla="*/ 2147483647 w 60"/>
                <a:gd name="T3" fmla="*/ 2147483647 h 88"/>
                <a:gd name="T4" fmla="*/ 0 w 60"/>
                <a:gd name="T5" fmla="*/ 2147483647 h 88"/>
                <a:gd name="T6" fmla="*/ 0 w 60"/>
                <a:gd name="T7" fmla="*/ 0 h 88"/>
                <a:gd name="T8" fmla="*/ 2147483647 w 60"/>
                <a:gd name="T9" fmla="*/ 0 h 88"/>
                <a:gd name="T10" fmla="*/ 2147483647 w 60"/>
                <a:gd name="T11" fmla="*/ 2147483647 h 88"/>
                <a:gd name="T12" fmla="*/ 2147483647 w 60"/>
                <a:gd name="T13" fmla="*/ 2147483647 h 88"/>
                <a:gd name="T14" fmla="*/ 2147483647 w 60"/>
                <a:gd name="T15" fmla="*/ 2147483647 h 88"/>
                <a:gd name="T16" fmla="*/ 2147483647 w 60"/>
                <a:gd name="T17" fmla="*/ 2147483647 h 88"/>
                <a:gd name="T18" fmla="*/ 2147483647 w 60"/>
                <a:gd name="T19" fmla="*/ 2147483647 h 88"/>
                <a:gd name="T20" fmla="*/ 2147483647 w 60"/>
                <a:gd name="T21" fmla="*/ 2147483647 h 88"/>
                <a:gd name="T22" fmla="*/ 2147483647 w 60"/>
                <a:gd name="T23" fmla="*/ 2147483647 h 88"/>
                <a:gd name="T24" fmla="*/ 2147483647 w 6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88">
                  <a:moveTo>
                    <a:pt x="60" y="78"/>
                  </a:moveTo>
                  <a:lnTo>
                    <a:pt x="60" y="88"/>
                  </a:lnTo>
                  <a:lnTo>
                    <a:pt x="0" y="88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12" y="10"/>
                  </a:lnTo>
                  <a:lnTo>
                    <a:pt x="12" y="38"/>
                  </a:lnTo>
                  <a:lnTo>
                    <a:pt x="50" y="38"/>
                  </a:lnTo>
                  <a:lnTo>
                    <a:pt x="50" y="46"/>
                  </a:lnTo>
                  <a:lnTo>
                    <a:pt x="12" y="46"/>
                  </a:lnTo>
                  <a:lnTo>
                    <a:pt x="12" y="78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0" name="Freeform 48"/>
            <p:cNvSpPr>
              <a:spLocks/>
            </p:cNvSpPr>
            <p:nvPr userDrawn="1"/>
          </p:nvSpPr>
          <p:spPr bwMode="auto">
            <a:xfrm>
              <a:off x="-7143750" y="1870075"/>
              <a:ext cx="104775" cy="142875"/>
            </a:xfrm>
            <a:custGeom>
              <a:avLst/>
              <a:gdLst>
                <a:gd name="T0" fmla="*/ 2147483647 w 33"/>
                <a:gd name="T1" fmla="*/ 2147483647 h 45"/>
                <a:gd name="T2" fmla="*/ 2147483647 w 33"/>
                <a:gd name="T3" fmla="*/ 2147483647 h 45"/>
                <a:gd name="T4" fmla="*/ 2147483647 w 33"/>
                <a:gd name="T5" fmla="*/ 2147483647 h 45"/>
                <a:gd name="T6" fmla="*/ 2147483647 w 33"/>
                <a:gd name="T7" fmla="*/ 2147483647 h 45"/>
                <a:gd name="T8" fmla="*/ 2147483647 w 33"/>
                <a:gd name="T9" fmla="*/ 2147483647 h 45"/>
                <a:gd name="T10" fmla="*/ 2147483647 w 33"/>
                <a:gd name="T11" fmla="*/ 2147483647 h 45"/>
                <a:gd name="T12" fmla="*/ 0 w 33"/>
                <a:gd name="T13" fmla="*/ 2147483647 h 45"/>
                <a:gd name="T14" fmla="*/ 2147483647 w 33"/>
                <a:gd name="T15" fmla="*/ 2147483647 h 45"/>
                <a:gd name="T16" fmla="*/ 2147483647 w 33"/>
                <a:gd name="T17" fmla="*/ 2147483647 h 45"/>
                <a:gd name="T18" fmla="*/ 2147483647 w 33"/>
                <a:gd name="T19" fmla="*/ 2147483647 h 45"/>
                <a:gd name="T20" fmla="*/ 2147483647 w 33"/>
                <a:gd name="T21" fmla="*/ 2147483647 h 45"/>
                <a:gd name="T22" fmla="*/ 2147483647 w 33"/>
                <a:gd name="T23" fmla="*/ 2147483647 h 45"/>
                <a:gd name="T24" fmla="*/ 2147483647 w 33"/>
                <a:gd name="T25" fmla="*/ 0 h 45"/>
                <a:gd name="T26" fmla="*/ 2147483647 w 33"/>
                <a:gd name="T27" fmla="*/ 2147483647 h 45"/>
                <a:gd name="T28" fmla="*/ 2147483647 w 33"/>
                <a:gd name="T29" fmla="*/ 214748364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" h="45">
                  <a:moveTo>
                    <a:pt x="27" y="13"/>
                  </a:moveTo>
                  <a:cubicBezTo>
                    <a:pt x="26" y="7"/>
                    <a:pt x="22" y="4"/>
                    <a:pt x="16" y="4"/>
                  </a:cubicBezTo>
                  <a:cubicBezTo>
                    <a:pt x="11" y="4"/>
                    <a:pt x="7" y="7"/>
                    <a:pt x="7" y="11"/>
                  </a:cubicBezTo>
                  <a:cubicBezTo>
                    <a:pt x="7" y="16"/>
                    <a:pt x="13" y="17"/>
                    <a:pt x="18" y="19"/>
                  </a:cubicBezTo>
                  <a:cubicBezTo>
                    <a:pt x="25" y="21"/>
                    <a:pt x="33" y="24"/>
                    <a:pt x="33" y="32"/>
                  </a:cubicBezTo>
                  <a:cubicBezTo>
                    <a:pt x="33" y="40"/>
                    <a:pt x="26" y="45"/>
                    <a:pt x="17" y="45"/>
                  </a:cubicBezTo>
                  <a:cubicBezTo>
                    <a:pt x="8" y="45"/>
                    <a:pt x="2" y="39"/>
                    <a:pt x="0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6"/>
                    <a:pt x="10" y="40"/>
                    <a:pt x="17" y="40"/>
                  </a:cubicBezTo>
                  <a:cubicBezTo>
                    <a:pt x="24" y="40"/>
                    <a:pt x="27" y="37"/>
                    <a:pt x="27" y="32"/>
                  </a:cubicBezTo>
                  <a:cubicBezTo>
                    <a:pt x="27" y="26"/>
                    <a:pt x="20" y="25"/>
                    <a:pt x="14" y="23"/>
                  </a:cubicBezTo>
                  <a:cubicBezTo>
                    <a:pt x="9" y="21"/>
                    <a:pt x="1" y="19"/>
                    <a:pt x="1" y="11"/>
                  </a:cubicBezTo>
                  <a:cubicBezTo>
                    <a:pt x="1" y="5"/>
                    <a:pt x="8" y="0"/>
                    <a:pt x="17" y="0"/>
                  </a:cubicBezTo>
                  <a:cubicBezTo>
                    <a:pt x="24" y="0"/>
                    <a:pt x="31" y="4"/>
                    <a:pt x="32" y="11"/>
                  </a:cubicBezTo>
                  <a:lnTo>
                    <a:pt x="2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1" name="Line 49"/>
            <p:cNvSpPr>
              <a:spLocks noChangeShapeType="1"/>
            </p:cNvSpPr>
            <p:nvPr userDrawn="1"/>
          </p:nvSpPr>
          <p:spPr bwMode="auto">
            <a:xfrm>
              <a:off x="-11880850" y="1746250"/>
              <a:ext cx="4864100" cy="0"/>
            </a:xfrm>
            <a:prstGeom prst="line">
              <a:avLst/>
            </a:prstGeom>
            <a:noFill/>
            <a:ln w="6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2" name="Freeform 50"/>
            <p:cNvSpPr>
              <a:spLocks noEditPoints="1"/>
            </p:cNvSpPr>
            <p:nvPr userDrawn="1"/>
          </p:nvSpPr>
          <p:spPr bwMode="auto">
            <a:xfrm>
              <a:off x="-10995025" y="1177925"/>
              <a:ext cx="111125" cy="149225"/>
            </a:xfrm>
            <a:custGeom>
              <a:avLst/>
              <a:gdLst>
                <a:gd name="T0" fmla="*/ 2147483647 w 35"/>
                <a:gd name="T1" fmla="*/ 0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2147483647 w 35"/>
                <a:gd name="T11" fmla="*/ 2147483647 h 47"/>
                <a:gd name="T12" fmla="*/ 0 w 35"/>
                <a:gd name="T13" fmla="*/ 2147483647 h 47"/>
                <a:gd name="T14" fmla="*/ 0 w 35"/>
                <a:gd name="T15" fmla="*/ 0 h 47"/>
                <a:gd name="T16" fmla="*/ 2147483647 w 35"/>
                <a:gd name="T17" fmla="*/ 0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2147483647 w 35"/>
                <a:gd name="T37" fmla="*/ 2147483647 h 47"/>
                <a:gd name="T38" fmla="*/ 2147483647 w 35"/>
                <a:gd name="T39" fmla="*/ 2147483647 h 47"/>
                <a:gd name="T40" fmla="*/ 2147483647 w 35"/>
                <a:gd name="T41" fmla="*/ 2147483647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3" name="Freeform 51"/>
            <p:cNvSpPr>
              <a:spLocks/>
            </p:cNvSpPr>
            <p:nvPr userDrawn="1"/>
          </p:nvSpPr>
          <p:spPr bwMode="auto">
            <a:xfrm>
              <a:off x="-10848975" y="1177925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" name="Freeform 52"/>
            <p:cNvSpPr>
              <a:spLocks/>
            </p:cNvSpPr>
            <p:nvPr userDrawn="1"/>
          </p:nvSpPr>
          <p:spPr bwMode="auto">
            <a:xfrm>
              <a:off x="-10718800" y="1177925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0 w 43"/>
                <a:gd name="T11" fmla="*/ 0 h 47"/>
                <a:gd name="T12" fmla="*/ 2147483647 w 43"/>
                <a:gd name="T13" fmla="*/ 0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0 h 47"/>
                <a:gd name="T24" fmla="*/ 2147483647 w 43"/>
                <a:gd name="T25" fmla="*/ 0 h 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" name="Freeform 53"/>
            <p:cNvSpPr>
              <a:spLocks noEditPoints="1"/>
            </p:cNvSpPr>
            <p:nvPr userDrawn="1"/>
          </p:nvSpPr>
          <p:spPr bwMode="auto">
            <a:xfrm>
              <a:off x="-10575925" y="1174750"/>
              <a:ext cx="152400" cy="155575"/>
            </a:xfrm>
            <a:custGeom>
              <a:avLst/>
              <a:gdLst>
                <a:gd name="T0" fmla="*/ 2147483647 w 48"/>
                <a:gd name="T1" fmla="*/ 0 h 49"/>
                <a:gd name="T2" fmla="*/ 2147483647 w 48"/>
                <a:gd name="T3" fmla="*/ 2147483647 h 49"/>
                <a:gd name="T4" fmla="*/ 2147483647 w 48"/>
                <a:gd name="T5" fmla="*/ 2147483647 h 49"/>
                <a:gd name="T6" fmla="*/ 0 w 48"/>
                <a:gd name="T7" fmla="*/ 2147483647 h 49"/>
                <a:gd name="T8" fmla="*/ 2147483647 w 48"/>
                <a:gd name="T9" fmla="*/ 0 h 49"/>
                <a:gd name="T10" fmla="*/ 2147483647 w 48"/>
                <a:gd name="T11" fmla="*/ 2147483647 h 49"/>
                <a:gd name="T12" fmla="*/ 2147483647 w 48"/>
                <a:gd name="T13" fmla="*/ 2147483647 h 49"/>
                <a:gd name="T14" fmla="*/ 2147483647 w 48"/>
                <a:gd name="T15" fmla="*/ 2147483647 h 49"/>
                <a:gd name="T16" fmla="*/ 2147483647 w 48"/>
                <a:gd name="T17" fmla="*/ 2147483647 h 49"/>
                <a:gd name="T18" fmla="*/ 2147483647 w 48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6" name="Freeform 54"/>
            <p:cNvSpPr>
              <a:spLocks/>
            </p:cNvSpPr>
            <p:nvPr userDrawn="1"/>
          </p:nvSpPr>
          <p:spPr bwMode="auto">
            <a:xfrm>
              <a:off x="-10388600" y="1177925"/>
              <a:ext cx="123825" cy="149225"/>
            </a:xfrm>
            <a:custGeom>
              <a:avLst/>
              <a:gdLst>
                <a:gd name="T0" fmla="*/ 2147483647 w 39"/>
                <a:gd name="T1" fmla="*/ 0 h 47"/>
                <a:gd name="T2" fmla="*/ 2147483647 w 39"/>
                <a:gd name="T3" fmla="*/ 2147483647 h 47"/>
                <a:gd name="T4" fmla="*/ 2147483647 w 39"/>
                <a:gd name="T5" fmla="*/ 2147483647 h 47"/>
                <a:gd name="T6" fmla="*/ 2147483647 w 39"/>
                <a:gd name="T7" fmla="*/ 2147483647 h 47"/>
                <a:gd name="T8" fmla="*/ 2147483647 w 39"/>
                <a:gd name="T9" fmla="*/ 2147483647 h 47"/>
                <a:gd name="T10" fmla="*/ 2147483647 w 39"/>
                <a:gd name="T11" fmla="*/ 2147483647 h 47"/>
                <a:gd name="T12" fmla="*/ 2147483647 w 39"/>
                <a:gd name="T13" fmla="*/ 2147483647 h 47"/>
                <a:gd name="T14" fmla="*/ 2147483647 w 39"/>
                <a:gd name="T15" fmla="*/ 2147483647 h 47"/>
                <a:gd name="T16" fmla="*/ 0 w 39"/>
                <a:gd name="T17" fmla="*/ 2147483647 h 47"/>
                <a:gd name="T18" fmla="*/ 0 w 39"/>
                <a:gd name="T19" fmla="*/ 0 h 47"/>
                <a:gd name="T20" fmla="*/ 2147483647 w 39"/>
                <a:gd name="T21" fmla="*/ 0 h 47"/>
                <a:gd name="T22" fmla="*/ 2147483647 w 39"/>
                <a:gd name="T23" fmla="*/ 2147483647 h 47"/>
                <a:gd name="T24" fmla="*/ 2147483647 w 39"/>
                <a:gd name="T25" fmla="*/ 2147483647 h 47"/>
                <a:gd name="T26" fmla="*/ 2147483647 w 39"/>
                <a:gd name="T27" fmla="*/ 2147483647 h 47"/>
                <a:gd name="T28" fmla="*/ 2147483647 w 39"/>
                <a:gd name="T29" fmla="*/ 2147483647 h 47"/>
                <a:gd name="T30" fmla="*/ 2147483647 w 39"/>
                <a:gd name="T31" fmla="*/ 0 h 47"/>
                <a:gd name="T32" fmla="*/ 2147483647 w 39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7" name="Freeform 55"/>
            <p:cNvSpPr>
              <a:spLocks noEditPoints="1"/>
            </p:cNvSpPr>
            <p:nvPr userDrawn="1"/>
          </p:nvSpPr>
          <p:spPr bwMode="auto">
            <a:xfrm>
              <a:off x="-10217150" y="1177925"/>
              <a:ext cx="139700" cy="149225"/>
            </a:xfrm>
            <a:custGeom>
              <a:avLst/>
              <a:gdLst>
                <a:gd name="T0" fmla="*/ 2147483647 w 44"/>
                <a:gd name="T1" fmla="*/ 0 h 47"/>
                <a:gd name="T2" fmla="*/ 2147483647 w 44"/>
                <a:gd name="T3" fmla="*/ 2147483647 h 47"/>
                <a:gd name="T4" fmla="*/ 2147483647 w 44"/>
                <a:gd name="T5" fmla="*/ 2147483647 h 47"/>
                <a:gd name="T6" fmla="*/ 0 w 44"/>
                <a:gd name="T7" fmla="*/ 2147483647 h 47"/>
                <a:gd name="T8" fmla="*/ 0 w 44"/>
                <a:gd name="T9" fmla="*/ 0 h 47"/>
                <a:gd name="T10" fmla="*/ 2147483647 w 44"/>
                <a:gd name="T11" fmla="*/ 0 h 47"/>
                <a:gd name="T12" fmla="*/ 2147483647 w 44"/>
                <a:gd name="T13" fmla="*/ 2147483647 h 47"/>
                <a:gd name="T14" fmla="*/ 2147483647 w 44"/>
                <a:gd name="T15" fmla="*/ 2147483647 h 47"/>
                <a:gd name="T16" fmla="*/ 2147483647 w 44"/>
                <a:gd name="T17" fmla="*/ 2147483647 h 47"/>
                <a:gd name="T18" fmla="*/ 2147483647 w 44"/>
                <a:gd name="T19" fmla="*/ 2147483647 h 47"/>
                <a:gd name="T20" fmla="*/ 2147483647 w 44"/>
                <a:gd name="T21" fmla="*/ 2147483647 h 47"/>
                <a:gd name="T22" fmla="*/ 2147483647 w 44"/>
                <a:gd name="T23" fmla="*/ 2147483647 h 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8" name="Freeform 56"/>
            <p:cNvSpPr>
              <a:spLocks/>
            </p:cNvSpPr>
            <p:nvPr userDrawn="1"/>
          </p:nvSpPr>
          <p:spPr bwMode="auto">
            <a:xfrm>
              <a:off x="-9994900" y="1177925"/>
              <a:ext cx="117475" cy="149225"/>
            </a:xfrm>
            <a:custGeom>
              <a:avLst/>
              <a:gdLst>
                <a:gd name="T0" fmla="*/ 2147483647 w 74"/>
                <a:gd name="T1" fmla="*/ 0 h 94"/>
                <a:gd name="T2" fmla="*/ 2147483647 w 74"/>
                <a:gd name="T3" fmla="*/ 2147483647 h 94"/>
                <a:gd name="T4" fmla="*/ 2147483647 w 74"/>
                <a:gd name="T5" fmla="*/ 2147483647 h 94"/>
                <a:gd name="T6" fmla="*/ 2147483647 w 74"/>
                <a:gd name="T7" fmla="*/ 2147483647 h 94"/>
                <a:gd name="T8" fmla="*/ 2147483647 w 74"/>
                <a:gd name="T9" fmla="*/ 2147483647 h 94"/>
                <a:gd name="T10" fmla="*/ 2147483647 w 74"/>
                <a:gd name="T11" fmla="*/ 2147483647 h 94"/>
                <a:gd name="T12" fmla="*/ 0 w 74"/>
                <a:gd name="T13" fmla="*/ 2147483647 h 94"/>
                <a:gd name="T14" fmla="*/ 0 w 74"/>
                <a:gd name="T15" fmla="*/ 0 h 94"/>
                <a:gd name="T16" fmla="*/ 2147483647 w 74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" name="Freeform 57"/>
            <p:cNvSpPr>
              <a:spLocks/>
            </p:cNvSpPr>
            <p:nvPr userDrawn="1"/>
          </p:nvSpPr>
          <p:spPr bwMode="auto">
            <a:xfrm>
              <a:off x="-9845675" y="1177925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2147483647 w 76"/>
                <a:gd name="T19" fmla="*/ 2147483647 h 94"/>
                <a:gd name="T20" fmla="*/ 2147483647 w 76"/>
                <a:gd name="T21" fmla="*/ 2147483647 h 94"/>
                <a:gd name="T22" fmla="*/ 2147483647 w 76"/>
                <a:gd name="T23" fmla="*/ 0 h 94"/>
                <a:gd name="T24" fmla="*/ 2147483647 w 7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0" name="Freeform 58"/>
            <p:cNvSpPr>
              <a:spLocks/>
            </p:cNvSpPr>
            <p:nvPr userDrawn="1"/>
          </p:nvSpPr>
          <p:spPr bwMode="auto">
            <a:xfrm>
              <a:off x="-9680575" y="1177925"/>
              <a:ext cx="104775" cy="149225"/>
            </a:xfrm>
            <a:custGeom>
              <a:avLst/>
              <a:gdLst>
                <a:gd name="T0" fmla="*/ 2147483647 w 66"/>
                <a:gd name="T1" fmla="*/ 2147483647 h 94"/>
                <a:gd name="T2" fmla="*/ 2147483647 w 66"/>
                <a:gd name="T3" fmla="*/ 2147483647 h 94"/>
                <a:gd name="T4" fmla="*/ 0 w 66"/>
                <a:gd name="T5" fmla="*/ 2147483647 h 94"/>
                <a:gd name="T6" fmla="*/ 0 w 66"/>
                <a:gd name="T7" fmla="*/ 0 h 94"/>
                <a:gd name="T8" fmla="*/ 2147483647 w 66"/>
                <a:gd name="T9" fmla="*/ 0 h 94"/>
                <a:gd name="T10" fmla="*/ 2147483647 w 66"/>
                <a:gd name="T11" fmla="*/ 2147483647 h 94"/>
                <a:gd name="T12" fmla="*/ 2147483647 w 66"/>
                <a:gd name="T13" fmla="*/ 2147483647 h 94"/>
                <a:gd name="T14" fmla="*/ 2147483647 w 66"/>
                <a:gd name="T15" fmla="*/ 2147483647 h 94"/>
                <a:gd name="T16" fmla="*/ 2147483647 w 66"/>
                <a:gd name="T17" fmla="*/ 2147483647 h 94"/>
                <a:gd name="T18" fmla="*/ 2147483647 w 66"/>
                <a:gd name="T19" fmla="*/ 2147483647 h 94"/>
                <a:gd name="T20" fmla="*/ 2147483647 w 66"/>
                <a:gd name="T21" fmla="*/ 2147483647 h 94"/>
                <a:gd name="T22" fmla="*/ 2147483647 w 66"/>
                <a:gd name="T23" fmla="*/ 2147483647 h 94"/>
                <a:gd name="T24" fmla="*/ 2147483647 w 66"/>
                <a:gd name="T25" fmla="*/ 2147483647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" name="Freeform 59"/>
            <p:cNvSpPr>
              <a:spLocks/>
            </p:cNvSpPr>
            <p:nvPr userDrawn="1"/>
          </p:nvSpPr>
          <p:spPr bwMode="auto">
            <a:xfrm>
              <a:off x="-9483725" y="1174750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" name="Freeform 60"/>
            <p:cNvSpPr>
              <a:spLocks noEditPoints="1"/>
            </p:cNvSpPr>
            <p:nvPr userDrawn="1"/>
          </p:nvSpPr>
          <p:spPr bwMode="auto">
            <a:xfrm>
              <a:off x="-9315450" y="1174750"/>
              <a:ext cx="155575" cy="155575"/>
            </a:xfrm>
            <a:custGeom>
              <a:avLst/>
              <a:gdLst>
                <a:gd name="T0" fmla="*/ 2147483647 w 49"/>
                <a:gd name="T1" fmla="*/ 0 h 49"/>
                <a:gd name="T2" fmla="*/ 2147483647 w 49"/>
                <a:gd name="T3" fmla="*/ 2147483647 h 49"/>
                <a:gd name="T4" fmla="*/ 2147483647 w 49"/>
                <a:gd name="T5" fmla="*/ 2147483647 h 49"/>
                <a:gd name="T6" fmla="*/ 0 w 49"/>
                <a:gd name="T7" fmla="*/ 2147483647 h 49"/>
                <a:gd name="T8" fmla="*/ 2147483647 w 49"/>
                <a:gd name="T9" fmla="*/ 0 h 49"/>
                <a:gd name="T10" fmla="*/ 2147483647 w 49"/>
                <a:gd name="T11" fmla="*/ 2147483647 h 49"/>
                <a:gd name="T12" fmla="*/ 2147483647 w 49"/>
                <a:gd name="T13" fmla="*/ 2147483647 h 49"/>
                <a:gd name="T14" fmla="*/ 2147483647 w 49"/>
                <a:gd name="T15" fmla="*/ 2147483647 h 49"/>
                <a:gd name="T16" fmla="*/ 2147483647 w 49"/>
                <a:gd name="T17" fmla="*/ 2147483647 h 49"/>
                <a:gd name="T18" fmla="*/ 2147483647 w 49"/>
                <a:gd name="T19" fmla="*/ 2147483647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3" name="Freeform 61"/>
            <p:cNvSpPr>
              <a:spLocks/>
            </p:cNvSpPr>
            <p:nvPr userDrawn="1"/>
          </p:nvSpPr>
          <p:spPr bwMode="auto">
            <a:xfrm>
              <a:off x="-9128125" y="1177925"/>
              <a:ext cx="127000" cy="149225"/>
            </a:xfrm>
            <a:custGeom>
              <a:avLst/>
              <a:gdLst>
                <a:gd name="T0" fmla="*/ 2147483647 w 40"/>
                <a:gd name="T1" fmla="*/ 0 h 47"/>
                <a:gd name="T2" fmla="*/ 2147483647 w 40"/>
                <a:gd name="T3" fmla="*/ 2147483647 h 47"/>
                <a:gd name="T4" fmla="*/ 2147483647 w 40"/>
                <a:gd name="T5" fmla="*/ 2147483647 h 47"/>
                <a:gd name="T6" fmla="*/ 2147483647 w 40"/>
                <a:gd name="T7" fmla="*/ 2147483647 h 47"/>
                <a:gd name="T8" fmla="*/ 2147483647 w 40"/>
                <a:gd name="T9" fmla="*/ 2147483647 h 47"/>
                <a:gd name="T10" fmla="*/ 2147483647 w 40"/>
                <a:gd name="T11" fmla="*/ 2147483647 h 47"/>
                <a:gd name="T12" fmla="*/ 2147483647 w 40"/>
                <a:gd name="T13" fmla="*/ 2147483647 h 47"/>
                <a:gd name="T14" fmla="*/ 2147483647 w 40"/>
                <a:gd name="T15" fmla="*/ 2147483647 h 47"/>
                <a:gd name="T16" fmla="*/ 0 w 40"/>
                <a:gd name="T17" fmla="*/ 2147483647 h 47"/>
                <a:gd name="T18" fmla="*/ 0 w 40"/>
                <a:gd name="T19" fmla="*/ 0 h 47"/>
                <a:gd name="T20" fmla="*/ 2147483647 w 40"/>
                <a:gd name="T21" fmla="*/ 0 h 47"/>
                <a:gd name="T22" fmla="*/ 2147483647 w 40"/>
                <a:gd name="T23" fmla="*/ 2147483647 h 47"/>
                <a:gd name="T24" fmla="*/ 2147483647 w 40"/>
                <a:gd name="T25" fmla="*/ 2147483647 h 47"/>
                <a:gd name="T26" fmla="*/ 2147483647 w 40"/>
                <a:gd name="T27" fmla="*/ 2147483647 h 47"/>
                <a:gd name="T28" fmla="*/ 2147483647 w 40"/>
                <a:gd name="T29" fmla="*/ 2147483647 h 47"/>
                <a:gd name="T30" fmla="*/ 2147483647 w 40"/>
                <a:gd name="T31" fmla="*/ 0 h 47"/>
                <a:gd name="T32" fmla="*/ 2147483647 w 40"/>
                <a:gd name="T33" fmla="*/ 0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" name="Freeform 62"/>
            <p:cNvSpPr>
              <a:spLocks/>
            </p:cNvSpPr>
            <p:nvPr userDrawn="1"/>
          </p:nvSpPr>
          <p:spPr bwMode="auto">
            <a:xfrm>
              <a:off x="-8972550" y="1177925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5" name="Freeform 63"/>
            <p:cNvSpPr>
              <a:spLocks noEditPoints="1"/>
            </p:cNvSpPr>
            <p:nvPr userDrawn="1"/>
          </p:nvSpPr>
          <p:spPr bwMode="auto">
            <a:xfrm>
              <a:off x="-8820150" y="1177925"/>
              <a:ext cx="111125" cy="149225"/>
            </a:xfrm>
            <a:custGeom>
              <a:avLst/>
              <a:gdLst>
                <a:gd name="T0" fmla="*/ 2147483647 w 35"/>
                <a:gd name="T1" fmla="*/ 2147483647 h 47"/>
                <a:gd name="T2" fmla="*/ 2147483647 w 35"/>
                <a:gd name="T3" fmla="*/ 2147483647 h 47"/>
                <a:gd name="T4" fmla="*/ 2147483647 w 35"/>
                <a:gd name="T5" fmla="*/ 2147483647 h 47"/>
                <a:gd name="T6" fmla="*/ 2147483647 w 35"/>
                <a:gd name="T7" fmla="*/ 2147483647 h 47"/>
                <a:gd name="T8" fmla="*/ 2147483647 w 35"/>
                <a:gd name="T9" fmla="*/ 2147483647 h 47"/>
                <a:gd name="T10" fmla="*/ 0 w 35"/>
                <a:gd name="T11" fmla="*/ 2147483647 h 47"/>
                <a:gd name="T12" fmla="*/ 0 w 35"/>
                <a:gd name="T13" fmla="*/ 0 h 47"/>
                <a:gd name="T14" fmla="*/ 2147483647 w 35"/>
                <a:gd name="T15" fmla="*/ 0 h 47"/>
                <a:gd name="T16" fmla="*/ 2147483647 w 35"/>
                <a:gd name="T17" fmla="*/ 2147483647 h 47"/>
                <a:gd name="T18" fmla="*/ 2147483647 w 35"/>
                <a:gd name="T19" fmla="*/ 2147483647 h 47"/>
                <a:gd name="T20" fmla="*/ 2147483647 w 35"/>
                <a:gd name="T21" fmla="*/ 2147483647 h 47"/>
                <a:gd name="T22" fmla="*/ 2147483647 w 35"/>
                <a:gd name="T23" fmla="*/ 2147483647 h 47"/>
                <a:gd name="T24" fmla="*/ 2147483647 w 35"/>
                <a:gd name="T25" fmla="*/ 2147483647 h 47"/>
                <a:gd name="T26" fmla="*/ 2147483647 w 35"/>
                <a:gd name="T27" fmla="*/ 2147483647 h 47"/>
                <a:gd name="T28" fmla="*/ 2147483647 w 35"/>
                <a:gd name="T29" fmla="*/ 2147483647 h 47"/>
                <a:gd name="T30" fmla="*/ 2147483647 w 35"/>
                <a:gd name="T31" fmla="*/ 2147483647 h 47"/>
                <a:gd name="T32" fmla="*/ 2147483647 w 35"/>
                <a:gd name="T33" fmla="*/ 2147483647 h 47"/>
                <a:gd name="T34" fmla="*/ 2147483647 w 35"/>
                <a:gd name="T35" fmla="*/ 2147483647 h 4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6" name="Freeform 64"/>
            <p:cNvSpPr>
              <a:spLocks noEditPoints="1"/>
            </p:cNvSpPr>
            <p:nvPr userDrawn="1"/>
          </p:nvSpPr>
          <p:spPr bwMode="auto">
            <a:xfrm>
              <a:off x="-8689975" y="1177925"/>
              <a:ext cx="146050" cy="149225"/>
            </a:xfrm>
            <a:custGeom>
              <a:avLst/>
              <a:gdLst>
                <a:gd name="T0" fmla="*/ 2147483647 w 46"/>
                <a:gd name="T1" fmla="*/ 2147483647 h 47"/>
                <a:gd name="T2" fmla="*/ 2147483647 w 46"/>
                <a:gd name="T3" fmla="*/ 2147483647 h 47"/>
                <a:gd name="T4" fmla="*/ 2147483647 w 46"/>
                <a:gd name="T5" fmla="*/ 2147483647 h 47"/>
                <a:gd name="T6" fmla="*/ 0 w 46"/>
                <a:gd name="T7" fmla="*/ 2147483647 h 47"/>
                <a:gd name="T8" fmla="*/ 2147483647 w 46"/>
                <a:gd name="T9" fmla="*/ 0 h 47"/>
                <a:gd name="T10" fmla="*/ 2147483647 w 46"/>
                <a:gd name="T11" fmla="*/ 0 h 47"/>
                <a:gd name="T12" fmla="*/ 2147483647 w 46"/>
                <a:gd name="T13" fmla="*/ 2147483647 h 47"/>
                <a:gd name="T14" fmla="*/ 2147483647 w 46"/>
                <a:gd name="T15" fmla="*/ 2147483647 h 47"/>
                <a:gd name="T16" fmla="*/ 2147483647 w 46"/>
                <a:gd name="T17" fmla="*/ 2147483647 h 47"/>
                <a:gd name="T18" fmla="*/ 2147483647 w 46"/>
                <a:gd name="T19" fmla="*/ 2147483647 h 47"/>
                <a:gd name="T20" fmla="*/ 2147483647 w 46"/>
                <a:gd name="T21" fmla="*/ 2147483647 h 47"/>
                <a:gd name="T22" fmla="*/ 2147483647 w 46"/>
                <a:gd name="T23" fmla="*/ 2147483647 h 47"/>
                <a:gd name="T24" fmla="*/ 2147483647 w 46"/>
                <a:gd name="T25" fmla="*/ 2147483647 h 47"/>
                <a:gd name="T26" fmla="*/ 2147483647 w 46"/>
                <a:gd name="T27" fmla="*/ 2147483647 h 47"/>
                <a:gd name="T28" fmla="*/ 2147483647 w 46"/>
                <a:gd name="T29" fmla="*/ 2147483647 h 47"/>
                <a:gd name="T30" fmla="*/ 2147483647 w 46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Freeform 65"/>
            <p:cNvSpPr>
              <a:spLocks/>
            </p:cNvSpPr>
            <p:nvPr userDrawn="1"/>
          </p:nvSpPr>
          <p:spPr bwMode="auto">
            <a:xfrm>
              <a:off x="-8531225" y="1174750"/>
              <a:ext cx="146050" cy="155575"/>
            </a:xfrm>
            <a:custGeom>
              <a:avLst/>
              <a:gdLst>
                <a:gd name="T0" fmla="*/ 2147483647 w 46"/>
                <a:gd name="T1" fmla="*/ 2147483647 h 49"/>
                <a:gd name="T2" fmla="*/ 2147483647 w 46"/>
                <a:gd name="T3" fmla="*/ 2147483647 h 49"/>
                <a:gd name="T4" fmla="*/ 2147483647 w 46"/>
                <a:gd name="T5" fmla="*/ 2147483647 h 49"/>
                <a:gd name="T6" fmla="*/ 2147483647 w 46"/>
                <a:gd name="T7" fmla="*/ 2147483647 h 49"/>
                <a:gd name="T8" fmla="*/ 2147483647 w 46"/>
                <a:gd name="T9" fmla="*/ 2147483647 h 49"/>
                <a:gd name="T10" fmla="*/ 2147483647 w 46"/>
                <a:gd name="T11" fmla="*/ 2147483647 h 49"/>
                <a:gd name="T12" fmla="*/ 2147483647 w 46"/>
                <a:gd name="T13" fmla="*/ 2147483647 h 49"/>
                <a:gd name="T14" fmla="*/ 0 w 46"/>
                <a:gd name="T15" fmla="*/ 2147483647 h 49"/>
                <a:gd name="T16" fmla="*/ 2147483647 w 46"/>
                <a:gd name="T17" fmla="*/ 0 h 49"/>
                <a:gd name="T18" fmla="*/ 2147483647 w 46"/>
                <a:gd name="T19" fmla="*/ 2147483647 h 49"/>
                <a:gd name="T20" fmla="*/ 2147483647 w 46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Freeform 66"/>
            <p:cNvSpPr>
              <a:spLocks/>
            </p:cNvSpPr>
            <p:nvPr userDrawn="1"/>
          </p:nvSpPr>
          <p:spPr bwMode="auto">
            <a:xfrm>
              <a:off x="-8369300" y="1177925"/>
              <a:ext cx="120650" cy="149225"/>
            </a:xfrm>
            <a:custGeom>
              <a:avLst/>
              <a:gdLst>
                <a:gd name="T0" fmla="*/ 2147483647 w 76"/>
                <a:gd name="T1" fmla="*/ 0 h 94"/>
                <a:gd name="T2" fmla="*/ 2147483647 w 76"/>
                <a:gd name="T3" fmla="*/ 2147483647 h 94"/>
                <a:gd name="T4" fmla="*/ 2147483647 w 76"/>
                <a:gd name="T5" fmla="*/ 2147483647 h 94"/>
                <a:gd name="T6" fmla="*/ 2147483647 w 76"/>
                <a:gd name="T7" fmla="*/ 2147483647 h 94"/>
                <a:gd name="T8" fmla="*/ 2147483647 w 76"/>
                <a:gd name="T9" fmla="*/ 2147483647 h 94"/>
                <a:gd name="T10" fmla="*/ 2147483647 w 76"/>
                <a:gd name="T11" fmla="*/ 2147483647 h 94"/>
                <a:gd name="T12" fmla="*/ 0 w 76"/>
                <a:gd name="T13" fmla="*/ 2147483647 h 94"/>
                <a:gd name="T14" fmla="*/ 0 w 76"/>
                <a:gd name="T15" fmla="*/ 0 h 94"/>
                <a:gd name="T16" fmla="*/ 2147483647 w 76"/>
                <a:gd name="T17" fmla="*/ 0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Freeform 67"/>
            <p:cNvSpPr>
              <a:spLocks/>
            </p:cNvSpPr>
            <p:nvPr userDrawn="1"/>
          </p:nvSpPr>
          <p:spPr bwMode="auto">
            <a:xfrm>
              <a:off x="-9620250" y="528637"/>
              <a:ext cx="60325" cy="88900"/>
            </a:xfrm>
            <a:custGeom>
              <a:avLst/>
              <a:gdLst>
                <a:gd name="T0" fmla="*/ 2147483647 w 19"/>
                <a:gd name="T1" fmla="*/ 2147483647 h 28"/>
                <a:gd name="T2" fmla="*/ 2147483647 w 19"/>
                <a:gd name="T3" fmla="*/ 2147483647 h 28"/>
                <a:gd name="T4" fmla="*/ 2147483647 w 19"/>
                <a:gd name="T5" fmla="*/ 2147483647 h 28"/>
                <a:gd name="T6" fmla="*/ 2147483647 w 19"/>
                <a:gd name="T7" fmla="*/ 2147483647 h 28"/>
                <a:gd name="T8" fmla="*/ 2147483647 w 19"/>
                <a:gd name="T9" fmla="*/ 2147483647 h 28"/>
                <a:gd name="T10" fmla="*/ 2147483647 w 19"/>
                <a:gd name="T11" fmla="*/ 2147483647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Freeform 68"/>
            <p:cNvSpPr>
              <a:spLocks/>
            </p:cNvSpPr>
            <p:nvPr userDrawn="1"/>
          </p:nvSpPr>
          <p:spPr bwMode="auto">
            <a:xfrm>
              <a:off x="-7702550" y="512762"/>
              <a:ext cx="60325" cy="85725"/>
            </a:xfrm>
            <a:custGeom>
              <a:avLst/>
              <a:gdLst>
                <a:gd name="T0" fmla="*/ 2147483647 w 19"/>
                <a:gd name="T1" fmla="*/ 2147483647 h 27"/>
                <a:gd name="T2" fmla="*/ 2147483647 w 19"/>
                <a:gd name="T3" fmla="*/ 2147483647 h 27"/>
                <a:gd name="T4" fmla="*/ 2147483647 w 19"/>
                <a:gd name="T5" fmla="*/ 2147483647 h 27"/>
                <a:gd name="T6" fmla="*/ 2147483647 w 19"/>
                <a:gd name="T7" fmla="*/ 2147483647 h 27"/>
                <a:gd name="T8" fmla="*/ 2147483647 w 19"/>
                <a:gd name="T9" fmla="*/ 2147483647 h 27"/>
                <a:gd name="T10" fmla="*/ 2147483647 w 19"/>
                <a:gd name="T11" fmla="*/ 2147483647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" name="Freeform 69"/>
            <p:cNvSpPr>
              <a:spLocks noEditPoints="1"/>
            </p:cNvSpPr>
            <p:nvPr userDrawn="1"/>
          </p:nvSpPr>
          <p:spPr bwMode="auto">
            <a:xfrm>
              <a:off x="-11947525" y="496887"/>
              <a:ext cx="1362075" cy="650875"/>
            </a:xfrm>
            <a:custGeom>
              <a:avLst/>
              <a:gdLst>
                <a:gd name="T0" fmla="*/ 2147483647 w 429"/>
                <a:gd name="T1" fmla="*/ 2147483647 h 205"/>
                <a:gd name="T2" fmla="*/ 2147483647 w 429"/>
                <a:gd name="T3" fmla="*/ 2147483647 h 205"/>
                <a:gd name="T4" fmla="*/ 2147483647 w 429"/>
                <a:gd name="T5" fmla="*/ 2147483647 h 205"/>
                <a:gd name="T6" fmla="*/ 2147483647 w 429"/>
                <a:gd name="T7" fmla="*/ 2147483647 h 205"/>
                <a:gd name="T8" fmla="*/ 2147483647 w 429"/>
                <a:gd name="T9" fmla="*/ 2147483647 h 205"/>
                <a:gd name="T10" fmla="*/ 2147483647 w 429"/>
                <a:gd name="T11" fmla="*/ 2147483647 h 205"/>
                <a:gd name="T12" fmla="*/ 2147483647 w 429"/>
                <a:gd name="T13" fmla="*/ 2147483647 h 205"/>
                <a:gd name="T14" fmla="*/ 2147483647 w 429"/>
                <a:gd name="T15" fmla="*/ 2147483647 h 205"/>
                <a:gd name="T16" fmla="*/ 2147483647 w 429"/>
                <a:gd name="T17" fmla="*/ 2147483647 h 205"/>
                <a:gd name="T18" fmla="*/ 2147483647 w 429"/>
                <a:gd name="T19" fmla="*/ 2147483647 h 205"/>
                <a:gd name="T20" fmla="*/ 2147483647 w 429"/>
                <a:gd name="T21" fmla="*/ 2147483647 h 205"/>
                <a:gd name="T22" fmla="*/ 2147483647 w 429"/>
                <a:gd name="T23" fmla="*/ 2147483647 h 205"/>
                <a:gd name="T24" fmla="*/ 2147483647 w 429"/>
                <a:gd name="T25" fmla="*/ 2147483647 h 205"/>
                <a:gd name="T26" fmla="*/ 2147483647 w 429"/>
                <a:gd name="T27" fmla="*/ 2147483647 h 205"/>
                <a:gd name="T28" fmla="*/ 2147483647 w 429"/>
                <a:gd name="T29" fmla="*/ 2147483647 h 205"/>
                <a:gd name="T30" fmla="*/ 2147483647 w 429"/>
                <a:gd name="T31" fmla="*/ 2147483647 h 205"/>
                <a:gd name="T32" fmla="*/ 2147483647 w 429"/>
                <a:gd name="T33" fmla="*/ 2147483647 h 205"/>
                <a:gd name="T34" fmla="*/ 2147483647 w 429"/>
                <a:gd name="T35" fmla="*/ 2147483647 h 205"/>
                <a:gd name="T36" fmla="*/ 2147483647 w 429"/>
                <a:gd name="T37" fmla="*/ 2147483647 h 205"/>
                <a:gd name="T38" fmla="*/ 2147483647 w 429"/>
                <a:gd name="T39" fmla="*/ 2147483647 h 205"/>
                <a:gd name="T40" fmla="*/ 2147483647 w 429"/>
                <a:gd name="T41" fmla="*/ 2147483647 h 205"/>
                <a:gd name="T42" fmla="*/ 2147483647 w 429"/>
                <a:gd name="T43" fmla="*/ 2147483647 h 205"/>
                <a:gd name="T44" fmla="*/ 2147483647 w 429"/>
                <a:gd name="T45" fmla="*/ 2147483647 h 205"/>
                <a:gd name="T46" fmla="*/ 2147483647 w 429"/>
                <a:gd name="T47" fmla="*/ 2147483647 h 205"/>
                <a:gd name="T48" fmla="*/ 2147483647 w 429"/>
                <a:gd name="T49" fmla="*/ 2147483647 h 205"/>
                <a:gd name="T50" fmla="*/ 2147483647 w 429"/>
                <a:gd name="T51" fmla="*/ 2147483647 h 205"/>
                <a:gd name="T52" fmla="*/ 2147483647 w 429"/>
                <a:gd name="T53" fmla="*/ 2147483647 h 205"/>
                <a:gd name="T54" fmla="*/ 2147483647 w 429"/>
                <a:gd name="T55" fmla="*/ 2147483647 h 205"/>
                <a:gd name="T56" fmla="*/ 2147483647 w 429"/>
                <a:gd name="T57" fmla="*/ 2147483647 h 205"/>
                <a:gd name="T58" fmla="*/ 2147483647 w 429"/>
                <a:gd name="T59" fmla="*/ 2147483647 h 205"/>
                <a:gd name="T60" fmla="*/ 2147483647 w 429"/>
                <a:gd name="T61" fmla="*/ 2147483647 h 205"/>
                <a:gd name="T62" fmla="*/ 2147483647 w 429"/>
                <a:gd name="T63" fmla="*/ 2147483647 h 205"/>
                <a:gd name="T64" fmla="*/ 2147483647 w 429"/>
                <a:gd name="T65" fmla="*/ 2147483647 h 205"/>
                <a:gd name="T66" fmla="*/ 2147483647 w 429"/>
                <a:gd name="T67" fmla="*/ 2147483647 h 205"/>
                <a:gd name="T68" fmla="*/ 2147483647 w 429"/>
                <a:gd name="T69" fmla="*/ 2147483647 h 205"/>
                <a:gd name="T70" fmla="*/ 2147483647 w 429"/>
                <a:gd name="T71" fmla="*/ 2147483647 h 205"/>
                <a:gd name="T72" fmla="*/ 2147483647 w 429"/>
                <a:gd name="T73" fmla="*/ 2147483647 h 205"/>
                <a:gd name="T74" fmla="*/ 2147483647 w 429"/>
                <a:gd name="T75" fmla="*/ 2147483647 h 205"/>
                <a:gd name="T76" fmla="*/ 2147483647 w 429"/>
                <a:gd name="T77" fmla="*/ 2147483647 h 205"/>
                <a:gd name="T78" fmla="*/ 2147483647 w 429"/>
                <a:gd name="T79" fmla="*/ 2147483647 h 205"/>
                <a:gd name="T80" fmla="*/ 2147483647 w 429"/>
                <a:gd name="T81" fmla="*/ 2147483647 h 205"/>
                <a:gd name="T82" fmla="*/ 2147483647 w 429"/>
                <a:gd name="T83" fmla="*/ 2147483647 h 205"/>
                <a:gd name="T84" fmla="*/ 2147483647 w 429"/>
                <a:gd name="T85" fmla="*/ 2147483647 h 205"/>
                <a:gd name="T86" fmla="*/ 2147483647 w 429"/>
                <a:gd name="T87" fmla="*/ 2147483647 h 205"/>
                <a:gd name="T88" fmla="*/ 2147483647 w 429"/>
                <a:gd name="T89" fmla="*/ 2147483647 h 205"/>
                <a:gd name="T90" fmla="*/ 2147483647 w 429"/>
                <a:gd name="T91" fmla="*/ 2147483647 h 2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2" name="Freeform 70"/>
            <p:cNvSpPr>
              <a:spLocks noEditPoints="1"/>
            </p:cNvSpPr>
            <p:nvPr userDrawn="1"/>
          </p:nvSpPr>
          <p:spPr bwMode="auto">
            <a:xfrm>
              <a:off x="-10629900" y="544512"/>
              <a:ext cx="1863725" cy="542925"/>
            </a:xfrm>
            <a:custGeom>
              <a:avLst/>
              <a:gdLst>
                <a:gd name="T0" fmla="*/ 2147483647 w 587"/>
                <a:gd name="T1" fmla="*/ 2147483647 h 171"/>
                <a:gd name="T2" fmla="*/ 2147483647 w 587"/>
                <a:gd name="T3" fmla="*/ 2147483647 h 171"/>
                <a:gd name="T4" fmla="*/ 2147483647 w 587"/>
                <a:gd name="T5" fmla="*/ 2147483647 h 171"/>
                <a:gd name="T6" fmla="*/ 2147483647 w 587"/>
                <a:gd name="T7" fmla="*/ 2147483647 h 171"/>
                <a:gd name="T8" fmla="*/ 2147483647 w 587"/>
                <a:gd name="T9" fmla="*/ 2147483647 h 171"/>
                <a:gd name="T10" fmla="*/ 2147483647 w 587"/>
                <a:gd name="T11" fmla="*/ 2147483647 h 171"/>
                <a:gd name="T12" fmla="*/ 2147483647 w 587"/>
                <a:gd name="T13" fmla="*/ 2147483647 h 171"/>
                <a:gd name="T14" fmla="*/ 2147483647 w 587"/>
                <a:gd name="T15" fmla="*/ 2147483647 h 171"/>
                <a:gd name="T16" fmla="*/ 2147483647 w 587"/>
                <a:gd name="T17" fmla="*/ 2147483647 h 171"/>
                <a:gd name="T18" fmla="*/ 2147483647 w 587"/>
                <a:gd name="T19" fmla="*/ 2147483647 h 171"/>
                <a:gd name="T20" fmla="*/ 2147483647 w 587"/>
                <a:gd name="T21" fmla="*/ 2147483647 h 171"/>
                <a:gd name="T22" fmla="*/ 2147483647 w 587"/>
                <a:gd name="T23" fmla="*/ 2147483647 h 171"/>
                <a:gd name="T24" fmla="*/ 2147483647 w 587"/>
                <a:gd name="T25" fmla="*/ 2147483647 h 171"/>
                <a:gd name="T26" fmla="*/ 2147483647 w 587"/>
                <a:gd name="T27" fmla="*/ 2147483647 h 171"/>
                <a:gd name="T28" fmla="*/ 2147483647 w 587"/>
                <a:gd name="T29" fmla="*/ 2147483647 h 171"/>
                <a:gd name="T30" fmla="*/ 2147483647 w 587"/>
                <a:gd name="T31" fmla="*/ 2147483647 h 171"/>
                <a:gd name="T32" fmla="*/ 2147483647 w 587"/>
                <a:gd name="T33" fmla="*/ 2147483647 h 171"/>
                <a:gd name="T34" fmla="*/ 2147483647 w 587"/>
                <a:gd name="T35" fmla="*/ 2147483647 h 171"/>
                <a:gd name="T36" fmla="*/ 2147483647 w 587"/>
                <a:gd name="T37" fmla="*/ 2147483647 h 171"/>
                <a:gd name="T38" fmla="*/ 2147483647 w 587"/>
                <a:gd name="T39" fmla="*/ 2147483647 h 171"/>
                <a:gd name="T40" fmla="*/ 2147483647 w 587"/>
                <a:gd name="T41" fmla="*/ 2147483647 h 171"/>
                <a:gd name="T42" fmla="*/ 2147483647 w 587"/>
                <a:gd name="T43" fmla="*/ 2147483647 h 171"/>
                <a:gd name="T44" fmla="*/ 2147483647 w 587"/>
                <a:gd name="T45" fmla="*/ 2147483647 h 171"/>
                <a:gd name="T46" fmla="*/ 2147483647 w 587"/>
                <a:gd name="T47" fmla="*/ 2147483647 h 171"/>
                <a:gd name="T48" fmla="*/ 2147483647 w 587"/>
                <a:gd name="T49" fmla="*/ 2147483647 h 171"/>
                <a:gd name="T50" fmla="*/ 2147483647 w 587"/>
                <a:gd name="T51" fmla="*/ 2147483647 h 171"/>
                <a:gd name="T52" fmla="*/ 2147483647 w 587"/>
                <a:gd name="T53" fmla="*/ 2147483647 h 171"/>
                <a:gd name="T54" fmla="*/ 2147483647 w 587"/>
                <a:gd name="T55" fmla="*/ 2147483647 h 171"/>
                <a:gd name="T56" fmla="*/ 2147483647 w 587"/>
                <a:gd name="T57" fmla="*/ 2147483647 h 171"/>
                <a:gd name="T58" fmla="*/ 2147483647 w 587"/>
                <a:gd name="T59" fmla="*/ 2147483647 h 171"/>
                <a:gd name="T60" fmla="*/ 2147483647 w 587"/>
                <a:gd name="T61" fmla="*/ 2147483647 h 171"/>
                <a:gd name="T62" fmla="*/ 2147483647 w 587"/>
                <a:gd name="T63" fmla="*/ 2147483647 h 171"/>
                <a:gd name="T64" fmla="*/ 2147483647 w 587"/>
                <a:gd name="T65" fmla="*/ 2147483647 h 171"/>
                <a:gd name="T66" fmla="*/ 2147483647 w 587"/>
                <a:gd name="T67" fmla="*/ 2147483647 h 171"/>
                <a:gd name="T68" fmla="*/ 2147483647 w 587"/>
                <a:gd name="T69" fmla="*/ 2147483647 h 171"/>
                <a:gd name="T70" fmla="*/ 2147483647 w 587"/>
                <a:gd name="T71" fmla="*/ 2147483647 h 171"/>
                <a:gd name="T72" fmla="*/ 2147483647 w 587"/>
                <a:gd name="T73" fmla="*/ 2147483647 h 171"/>
                <a:gd name="T74" fmla="*/ 2147483647 w 587"/>
                <a:gd name="T75" fmla="*/ 2147483647 h 171"/>
                <a:gd name="T76" fmla="*/ 2147483647 w 587"/>
                <a:gd name="T77" fmla="*/ 2147483647 h 171"/>
                <a:gd name="T78" fmla="*/ 2147483647 w 587"/>
                <a:gd name="T79" fmla="*/ 2147483647 h 171"/>
                <a:gd name="T80" fmla="*/ 2147483647 w 587"/>
                <a:gd name="T81" fmla="*/ 2147483647 h 171"/>
                <a:gd name="T82" fmla="*/ 2147483647 w 587"/>
                <a:gd name="T83" fmla="*/ 2147483647 h 171"/>
                <a:gd name="T84" fmla="*/ 2147483647 w 587"/>
                <a:gd name="T85" fmla="*/ 2147483647 h 171"/>
                <a:gd name="T86" fmla="*/ 2147483647 w 587"/>
                <a:gd name="T87" fmla="*/ 2147483647 h 171"/>
                <a:gd name="T88" fmla="*/ 2147483647 w 587"/>
                <a:gd name="T89" fmla="*/ 2147483647 h 171"/>
                <a:gd name="T90" fmla="*/ 2147483647 w 587"/>
                <a:gd name="T91" fmla="*/ 2147483647 h 171"/>
                <a:gd name="T92" fmla="*/ 2147483647 w 587"/>
                <a:gd name="T93" fmla="*/ 2147483647 h 171"/>
                <a:gd name="T94" fmla="*/ 2147483647 w 587"/>
                <a:gd name="T95" fmla="*/ 2147483647 h 171"/>
                <a:gd name="T96" fmla="*/ 2147483647 w 587"/>
                <a:gd name="T97" fmla="*/ 2147483647 h 171"/>
                <a:gd name="T98" fmla="*/ 2147483647 w 587"/>
                <a:gd name="T99" fmla="*/ 2147483647 h 171"/>
                <a:gd name="T100" fmla="*/ 2147483647 w 587"/>
                <a:gd name="T101" fmla="*/ 2147483647 h 171"/>
                <a:gd name="T102" fmla="*/ 2147483647 w 587"/>
                <a:gd name="T103" fmla="*/ 2147483647 h 171"/>
                <a:gd name="T104" fmla="*/ 2147483647 w 587"/>
                <a:gd name="T105" fmla="*/ 2147483647 h 171"/>
                <a:gd name="T106" fmla="*/ 2147483647 w 587"/>
                <a:gd name="T107" fmla="*/ 2147483647 h 171"/>
                <a:gd name="T108" fmla="*/ 2147483647 w 587"/>
                <a:gd name="T109" fmla="*/ 2147483647 h 171"/>
                <a:gd name="T110" fmla="*/ 2147483647 w 587"/>
                <a:gd name="T111" fmla="*/ 2147483647 h 17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3" name="Freeform 71"/>
            <p:cNvSpPr>
              <a:spLocks noEditPoints="1"/>
            </p:cNvSpPr>
            <p:nvPr userDrawn="1"/>
          </p:nvSpPr>
          <p:spPr bwMode="auto">
            <a:xfrm>
              <a:off x="-8772525" y="373062"/>
              <a:ext cx="1736725" cy="1058863"/>
            </a:xfrm>
            <a:custGeom>
              <a:avLst/>
              <a:gdLst>
                <a:gd name="T0" fmla="*/ 2147483647 w 547"/>
                <a:gd name="T1" fmla="*/ 2147483647 h 334"/>
                <a:gd name="T2" fmla="*/ 2147483647 w 547"/>
                <a:gd name="T3" fmla="*/ 2147483647 h 334"/>
                <a:gd name="T4" fmla="*/ 2147483647 w 547"/>
                <a:gd name="T5" fmla="*/ 2147483647 h 334"/>
                <a:gd name="T6" fmla="*/ 2147483647 w 547"/>
                <a:gd name="T7" fmla="*/ 2147483647 h 334"/>
                <a:gd name="T8" fmla="*/ 2147483647 w 547"/>
                <a:gd name="T9" fmla="*/ 2147483647 h 334"/>
                <a:gd name="T10" fmla="*/ 2147483647 w 547"/>
                <a:gd name="T11" fmla="*/ 2147483647 h 334"/>
                <a:gd name="T12" fmla="*/ 2147483647 w 547"/>
                <a:gd name="T13" fmla="*/ 2147483647 h 334"/>
                <a:gd name="T14" fmla="*/ 2147483647 w 547"/>
                <a:gd name="T15" fmla="*/ 2147483647 h 334"/>
                <a:gd name="T16" fmla="*/ 2147483647 w 547"/>
                <a:gd name="T17" fmla="*/ 2147483647 h 334"/>
                <a:gd name="T18" fmla="*/ 2147483647 w 547"/>
                <a:gd name="T19" fmla="*/ 2147483647 h 334"/>
                <a:gd name="T20" fmla="*/ 2147483647 w 547"/>
                <a:gd name="T21" fmla="*/ 2147483647 h 334"/>
                <a:gd name="T22" fmla="*/ 2147483647 w 547"/>
                <a:gd name="T23" fmla="*/ 2147483647 h 334"/>
                <a:gd name="T24" fmla="*/ 2147483647 w 547"/>
                <a:gd name="T25" fmla="*/ 2147483647 h 334"/>
                <a:gd name="T26" fmla="*/ 2147483647 w 547"/>
                <a:gd name="T27" fmla="*/ 2147483647 h 334"/>
                <a:gd name="T28" fmla="*/ 2147483647 w 547"/>
                <a:gd name="T29" fmla="*/ 2147483647 h 334"/>
                <a:gd name="T30" fmla="*/ 2147483647 w 547"/>
                <a:gd name="T31" fmla="*/ 2147483647 h 334"/>
                <a:gd name="T32" fmla="*/ 2147483647 w 547"/>
                <a:gd name="T33" fmla="*/ 2147483647 h 334"/>
                <a:gd name="T34" fmla="*/ 2147483647 w 547"/>
                <a:gd name="T35" fmla="*/ 2147483647 h 334"/>
                <a:gd name="T36" fmla="*/ 2147483647 w 547"/>
                <a:gd name="T37" fmla="*/ 2147483647 h 334"/>
                <a:gd name="T38" fmla="*/ 2147483647 w 547"/>
                <a:gd name="T39" fmla="*/ 2147483647 h 334"/>
                <a:gd name="T40" fmla="*/ 2147483647 w 547"/>
                <a:gd name="T41" fmla="*/ 2147483647 h 334"/>
                <a:gd name="T42" fmla="*/ 2147483647 w 547"/>
                <a:gd name="T43" fmla="*/ 2147483647 h 334"/>
                <a:gd name="T44" fmla="*/ 2147483647 w 547"/>
                <a:gd name="T45" fmla="*/ 2147483647 h 334"/>
                <a:gd name="T46" fmla="*/ 2147483647 w 547"/>
                <a:gd name="T47" fmla="*/ 2147483647 h 334"/>
                <a:gd name="T48" fmla="*/ 2147483647 w 547"/>
                <a:gd name="T49" fmla="*/ 2147483647 h 334"/>
                <a:gd name="T50" fmla="*/ 2147483647 w 547"/>
                <a:gd name="T51" fmla="*/ 2147483647 h 334"/>
                <a:gd name="T52" fmla="*/ 2147483647 w 547"/>
                <a:gd name="T53" fmla="*/ 2147483647 h 334"/>
                <a:gd name="T54" fmla="*/ 2147483647 w 547"/>
                <a:gd name="T55" fmla="*/ 2147483647 h 334"/>
                <a:gd name="T56" fmla="*/ 2147483647 w 547"/>
                <a:gd name="T57" fmla="*/ 2147483647 h 334"/>
                <a:gd name="T58" fmla="*/ 2147483647 w 547"/>
                <a:gd name="T59" fmla="*/ 2147483647 h 334"/>
                <a:gd name="T60" fmla="*/ 2147483647 w 547"/>
                <a:gd name="T61" fmla="*/ 2147483647 h 334"/>
                <a:gd name="T62" fmla="*/ 2147483647 w 547"/>
                <a:gd name="T63" fmla="*/ 2147483647 h 334"/>
                <a:gd name="T64" fmla="*/ 2147483647 w 547"/>
                <a:gd name="T65" fmla="*/ 2147483647 h 334"/>
                <a:gd name="T66" fmla="*/ 2147483647 w 547"/>
                <a:gd name="T67" fmla="*/ 2147483647 h 334"/>
                <a:gd name="T68" fmla="*/ 2147483647 w 547"/>
                <a:gd name="T69" fmla="*/ 2147483647 h 334"/>
                <a:gd name="T70" fmla="*/ 2147483647 w 547"/>
                <a:gd name="T71" fmla="*/ 2147483647 h 334"/>
                <a:gd name="T72" fmla="*/ 2147483647 w 547"/>
                <a:gd name="T73" fmla="*/ 2147483647 h 334"/>
                <a:gd name="T74" fmla="*/ 2147483647 w 547"/>
                <a:gd name="T75" fmla="*/ 2147483647 h 334"/>
                <a:gd name="T76" fmla="*/ 2147483647 w 547"/>
                <a:gd name="T77" fmla="*/ 2147483647 h 334"/>
                <a:gd name="T78" fmla="*/ 2147483647 w 547"/>
                <a:gd name="T79" fmla="*/ 2147483647 h 334"/>
                <a:gd name="T80" fmla="*/ 2147483647 w 547"/>
                <a:gd name="T81" fmla="*/ 2147483647 h 334"/>
                <a:gd name="T82" fmla="*/ 2147483647 w 547"/>
                <a:gd name="T83" fmla="*/ 2147483647 h 334"/>
                <a:gd name="T84" fmla="*/ 2147483647 w 547"/>
                <a:gd name="T85" fmla="*/ 2147483647 h 334"/>
                <a:gd name="T86" fmla="*/ 2147483647 w 547"/>
                <a:gd name="T87" fmla="*/ 2147483647 h 334"/>
                <a:gd name="T88" fmla="*/ 2147483647 w 547"/>
                <a:gd name="T89" fmla="*/ 2147483647 h 334"/>
                <a:gd name="T90" fmla="*/ 2147483647 w 547"/>
                <a:gd name="T91" fmla="*/ 2147483647 h 334"/>
                <a:gd name="T92" fmla="*/ 2147483647 w 547"/>
                <a:gd name="T93" fmla="*/ 2147483647 h 334"/>
                <a:gd name="T94" fmla="*/ 2147483647 w 547"/>
                <a:gd name="T95" fmla="*/ 2147483647 h 334"/>
                <a:gd name="T96" fmla="*/ 2147483647 w 547"/>
                <a:gd name="T97" fmla="*/ 2147483647 h 334"/>
                <a:gd name="T98" fmla="*/ 2147483647 w 547"/>
                <a:gd name="T99" fmla="*/ 2147483647 h 334"/>
                <a:gd name="T100" fmla="*/ 2147483647 w 547"/>
                <a:gd name="T101" fmla="*/ 2147483647 h 334"/>
                <a:gd name="T102" fmla="*/ 2147483647 w 547"/>
                <a:gd name="T103" fmla="*/ 2147483647 h 334"/>
                <a:gd name="T104" fmla="*/ 2147483647 w 547"/>
                <a:gd name="T105" fmla="*/ 2147483647 h 334"/>
                <a:gd name="T106" fmla="*/ 2147483647 w 547"/>
                <a:gd name="T107" fmla="*/ 2147483647 h 334"/>
                <a:gd name="T108" fmla="*/ 2147483647 w 547"/>
                <a:gd name="T109" fmla="*/ 2147483647 h 334"/>
                <a:gd name="T110" fmla="*/ 2147483647 w 547"/>
                <a:gd name="T111" fmla="*/ 2147483647 h 334"/>
                <a:gd name="T112" fmla="*/ 2147483647 w 547"/>
                <a:gd name="T113" fmla="*/ 2147483647 h 334"/>
                <a:gd name="T114" fmla="*/ 2147483647 w 547"/>
                <a:gd name="T115" fmla="*/ 2147483647 h 334"/>
                <a:gd name="T116" fmla="*/ 2147483647 w 547"/>
                <a:gd name="T117" fmla="*/ 2147483647 h 334"/>
                <a:gd name="T118" fmla="*/ 2147483647 w 547"/>
                <a:gd name="T119" fmla="*/ 2147483647 h 334"/>
                <a:gd name="T120" fmla="*/ 2147483647 w 547"/>
                <a:gd name="T121" fmla="*/ 2147483647 h 334"/>
                <a:gd name="T122" fmla="*/ 2147483647 w 547"/>
                <a:gd name="T123" fmla="*/ 2147483647 h 3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4" name="Freeform 72"/>
            <p:cNvSpPr>
              <a:spLocks/>
            </p:cNvSpPr>
            <p:nvPr userDrawn="1"/>
          </p:nvSpPr>
          <p:spPr bwMode="auto">
            <a:xfrm>
              <a:off x="-11436350" y="941387"/>
              <a:ext cx="3708400" cy="165100"/>
            </a:xfrm>
            <a:custGeom>
              <a:avLst/>
              <a:gdLst>
                <a:gd name="T0" fmla="*/ 0 w 1168"/>
                <a:gd name="T1" fmla="*/ 2147483647 h 52"/>
                <a:gd name="T2" fmla="*/ 2147483647 w 1168"/>
                <a:gd name="T3" fmla="*/ 2147483647 h 52"/>
                <a:gd name="T4" fmla="*/ 2147483647 w 1168"/>
                <a:gd name="T5" fmla="*/ 2147483647 h 52"/>
                <a:gd name="T6" fmla="*/ 2147483647 w 1168"/>
                <a:gd name="T7" fmla="*/ 2147483647 h 52"/>
                <a:gd name="T8" fmla="*/ 2147483647 w 1168"/>
                <a:gd name="T9" fmla="*/ 2147483647 h 52"/>
                <a:gd name="T10" fmla="*/ 2147483647 w 1168"/>
                <a:gd name="T11" fmla="*/ 2147483647 h 52"/>
                <a:gd name="T12" fmla="*/ 0 w 1168"/>
                <a:gd name="T13" fmla="*/ 2147483647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5" name="Freeform 73"/>
            <p:cNvSpPr>
              <a:spLocks/>
            </p:cNvSpPr>
            <p:nvPr userDrawn="1"/>
          </p:nvSpPr>
          <p:spPr bwMode="auto">
            <a:xfrm>
              <a:off x="-7169150" y="455612"/>
              <a:ext cx="76200" cy="92075"/>
            </a:xfrm>
            <a:custGeom>
              <a:avLst/>
              <a:gdLst>
                <a:gd name="T0" fmla="*/ 2147483647 w 48"/>
                <a:gd name="T1" fmla="*/ 0 h 58"/>
                <a:gd name="T2" fmla="*/ 2147483647 w 48"/>
                <a:gd name="T3" fmla="*/ 2147483647 h 58"/>
                <a:gd name="T4" fmla="*/ 2147483647 w 48"/>
                <a:gd name="T5" fmla="*/ 2147483647 h 58"/>
                <a:gd name="T6" fmla="*/ 2147483647 w 48"/>
                <a:gd name="T7" fmla="*/ 2147483647 h 58"/>
                <a:gd name="T8" fmla="*/ 2147483647 w 48"/>
                <a:gd name="T9" fmla="*/ 2147483647 h 58"/>
                <a:gd name="T10" fmla="*/ 2147483647 w 48"/>
                <a:gd name="T11" fmla="*/ 2147483647 h 58"/>
                <a:gd name="T12" fmla="*/ 0 w 48"/>
                <a:gd name="T13" fmla="*/ 2147483647 h 58"/>
                <a:gd name="T14" fmla="*/ 0 w 48"/>
                <a:gd name="T15" fmla="*/ 0 h 58"/>
                <a:gd name="T16" fmla="*/ 2147483647 w 48"/>
                <a:gd name="T17" fmla="*/ 0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6" name="Freeform 74"/>
            <p:cNvSpPr>
              <a:spLocks/>
            </p:cNvSpPr>
            <p:nvPr userDrawn="1"/>
          </p:nvSpPr>
          <p:spPr bwMode="auto">
            <a:xfrm>
              <a:off x="-7083425" y="455612"/>
              <a:ext cx="88900" cy="92075"/>
            </a:xfrm>
            <a:custGeom>
              <a:avLst/>
              <a:gdLst>
                <a:gd name="T0" fmla="*/ 2147483647 w 28"/>
                <a:gd name="T1" fmla="*/ 0 h 29"/>
                <a:gd name="T2" fmla="*/ 2147483647 w 28"/>
                <a:gd name="T3" fmla="*/ 2147483647 h 29"/>
                <a:gd name="T4" fmla="*/ 2147483647 w 28"/>
                <a:gd name="T5" fmla="*/ 2147483647 h 29"/>
                <a:gd name="T6" fmla="*/ 2147483647 w 28"/>
                <a:gd name="T7" fmla="*/ 2147483647 h 29"/>
                <a:gd name="T8" fmla="*/ 2147483647 w 28"/>
                <a:gd name="T9" fmla="*/ 2147483647 h 29"/>
                <a:gd name="T10" fmla="*/ 2147483647 w 28"/>
                <a:gd name="T11" fmla="*/ 2147483647 h 29"/>
                <a:gd name="T12" fmla="*/ 2147483647 w 28"/>
                <a:gd name="T13" fmla="*/ 2147483647 h 29"/>
                <a:gd name="T14" fmla="*/ 2147483647 w 28"/>
                <a:gd name="T15" fmla="*/ 2147483647 h 29"/>
                <a:gd name="T16" fmla="*/ 2147483647 w 28"/>
                <a:gd name="T17" fmla="*/ 2147483647 h 29"/>
                <a:gd name="T18" fmla="*/ 2147483647 w 28"/>
                <a:gd name="T19" fmla="*/ 2147483647 h 29"/>
                <a:gd name="T20" fmla="*/ 2147483647 w 28"/>
                <a:gd name="T21" fmla="*/ 2147483647 h 29"/>
                <a:gd name="T22" fmla="*/ 2147483647 w 28"/>
                <a:gd name="T23" fmla="*/ 2147483647 h 29"/>
                <a:gd name="T24" fmla="*/ 2147483647 w 28"/>
                <a:gd name="T25" fmla="*/ 2147483647 h 29"/>
                <a:gd name="T26" fmla="*/ 2147483647 w 28"/>
                <a:gd name="T27" fmla="*/ 2147483647 h 29"/>
                <a:gd name="T28" fmla="*/ 0 w 28"/>
                <a:gd name="T29" fmla="*/ 2147483647 h 29"/>
                <a:gd name="T30" fmla="*/ 0 w 28"/>
                <a:gd name="T31" fmla="*/ 0 h 29"/>
                <a:gd name="T32" fmla="*/ 2147483647 w 28"/>
                <a:gd name="T33" fmla="*/ 0 h 29"/>
                <a:gd name="T34" fmla="*/ 2147483647 w 28"/>
                <a:gd name="T35" fmla="*/ 2147483647 h 29"/>
                <a:gd name="T36" fmla="*/ 2147483647 w 28"/>
                <a:gd name="T37" fmla="*/ 2147483647 h 29"/>
                <a:gd name="T38" fmla="*/ 2147483647 w 28"/>
                <a:gd name="T39" fmla="*/ 2147483647 h 29"/>
                <a:gd name="T40" fmla="*/ 2147483647 w 28"/>
                <a:gd name="T41" fmla="*/ 2147483647 h 29"/>
                <a:gd name="T42" fmla="*/ 2147483647 w 28"/>
                <a:gd name="T43" fmla="*/ 0 h 29"/>
                <a:gd name="T44" fmla="*/ 2147483647 w 28"/>
                <a:gd name="T45" fmla="*/ 0 h 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87" name="Group 83"/>
          <p:cNvGrpSpPr>
            <a:grpSpLocks/>
          </p:cNvGrpSpPr>
          <p:nvPr userDrawn="1"/>
        </p:nvGrpSpPr>
        <p:grpSpPr bwMode="auto">
          <a:xfrm>
            <a:off x="3533776" y="4391025"/>
            <a:ext cx="2144713" cy="328613"/>
            <a:chOff x="3533775" y="5853113"/>
            <a:chExt cx="2144713" cy="438150"/>
          </a:xfrm>
        </p:grpSpPr>
        <p:sp>
          <p:nvSpPr>
            <p:cNvPr id="88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2147483647 w 60"/>
                <a:gd name="T1" fmla="*/ 0 h 47"/>
                <a:gd name="T2" fmla="*/ 2147483647 w 60"/>
                <a:gd name="T3" fmla="*/ 2147483647 h 47"/>
                <a:gd name="T4" fmla="*/ 2147483647 w 60"/>
                <a:gd name="T5" fmla="*/ 2147483647 h 47"/>
                <a:gd name="T6" fmla="*/ 2147483647 w 60"/>
                <a:gd name="T7" fmla="*/ 2147483647 h 47"/>
                <a:gd name="T8" fmla="*/ 2147483647 w 60"/>
                <a:gd name="T9" fmla="*/ 2147483647 h 47"/>
                <a:gd name="T10" fmla="*/ 2147483647 w 60"/>
                <a:gd name="T11" fmla="*/ 2147483647 h 47"/>
                <a:gd name="T12" fmla="*/ 2147483647 w 60"/>
                <a:gd name="T13" fmla="*/ 2147483647 h 47"/>
                <a:gd name="T14" fmla="*/ 2147483647 w 60"/>
                <a:gd name="T15" fmla="*/ 2147483647 h 47"/>
                <a:gd name="T16" fmla="*/ 2147483647 w 60"/>
                <a:gd name="T17" fmla="*/ 2147483647 h 47"/>
                <a:gd name="T18" fmla="*/ 0 w 60"/>
                <a:gd name="T19" fmla="*/ 0 h 47"/>
                <a:gd name="T20" fmla="*/ 2147483647 w 60"/>
                <a:gd name="T21" fmla="*/ 0 h 47"/>
                <a:gd name="T22" fmla="*/ 2147483647 w 60"/>
                <a:gd name="T23" fmla="*/ 2147483647 h 47"/>
                <a:gd name="T24" fmla="*/ 2147483647 w 60"/>
                <a:gd name="T25" fmla="*/ 2147483647 h 47"/>
                <a:gd name="T26" fmla="*/ 2147483647 w 60"/>
                <a:gd name="T27" fmla="*/ 2147483647 h 47"/>
                <a:gd name="T28" fmla="*/ 2147483647 w 60"/>
                <a:gd name="T29" fmla="*/ 2147483647 h 47"/>
                <a:gd name="T30" fmla="*/ 2147483647 w 60"/>
                <a:gd name="T31" fmla="*/ 2147483647 h 47"/>
                <a:gd name="T32" fmla="*/ 2147483647 w 60"/>
                <a:gd name="T33" fmla="*/ 2147483647 h 47"/>
                <a:gd name="T34" fmla="*/ 2147483647 w 60"/>
                <a:gd name="T35" fmla="*/ 2147483647 h 47"/>
                <a:gd name="T36" fmla="*/ 2147483647 w 60"/>
                <a:gd name="T37" fmla="*/ 2147483647 h 47"/>
                <a:gd name="T38" fmla="*/ 2147483647 w 60"/>
                <a:gd name="T39" fmla="*/ 2147483647 h 47"/>
                <a:gd name="T40" fmla="*/ 2147483647 w 60"/>
                <a:gd name="T41" fmla="*/ 2147483647 h 47"/>
                <a:gd name="T42" fmla="*/ 2147483647 w 60"/>
                <a:gd name="T43" fmla="*/ 0 h 47"/>
                <a:gd name="T44" fmla="*/ 2147483647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2147483647 w 43"/>
                <a:gd name="T1" fmla="*/ 2147483647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0 w 43"/>
                <a:gd name="T7" fmla="*/ 2147483647 h 47"/>
                <a:gd name="T8" fmla="*/ 2147483647 w 43"/>
                <a:gd name="T9" fmla="*/ 0 h 47"/>
                <a:gd name="T10" fmla="*/ 2147483647 w 43"/>
                <a:gd name="T11" fmla="*/ 0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2147483647 w 43"/>
                <a:gd name="T29" fmla="*/ 2147483647 h 47"/>
                <a:gd name="T30" fmla="*/ 2147483647 w 43"/>
                <a:gd name="T31" fmla="*/ 2147483647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1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2147483647 w 42"/>
                <a:gd name="T1" fmla="*/ 2147483647 h 49"/>
                <a:gd name="T2" fmla="*/ 2147483647 w 42"/>
                <a:gd name="T3" fmla="*/ 2147483647 h 49"/>
                <a:gd name="T4" fmla="*/ 2147483647 w 42"/>
                <a:gd name="T5" fmla="*/ 2147483647 h 49"/>
                <a:gd name="T6" fmla="*/ 2147483647 w 42"/>
                <a:gd name="T7" fmla="*/ 2147483647 h 49"/>
                <a:gd name="T8" fmla="*/ 2147483647 w 42"/>
                <a:gd name="T9" fmla="*/ 2147483647 h 49"/>
                <a:gd name="T10" fmla="*/ 2147483647 w 42"/>
                <a:gd name="T11" fmla="*/ 2147483647 h 49"/>
                <a:gd name="T12" fmla="*/ 2147483647 w 42"/>
                <a:gd name="T13" fmla="*/ 2147483647 h 49"/>
                <a:gd name="T14" fmla="*/ 0 w 42"/>
                <a:gd name="T15" fmla="*/ 2147483647 h 49"/>
                <a:gd name="T16" fmla="*/ 2147483647 w 42"/>
                <a:gd name="T17" fmla="*/ 0 h 49"/>
                <a:gd name="T18" fmla="*/ 2147483647 w 42"/>
                <a:gd name="T19" fmla="*/ 2147483647 h 49"/>
                <a:gd name="T20" fmla="*/ 2147483647 w 42"/>
                <a:gd name="T21" fmla="*/ 2147483647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2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3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2147483647 w 83"/>
                <a:gd name="T1" fmla="*/ 0 h 111"/>
                <a:gd name="T2" fmla="*/ 2147483647 w 83"/>
                <a:gd name="T3" fmla="*/ 2147483647 h 111"/>
                <a:gd name="T4" fmla="*/ 2147483647 w 83"/>
                <a:gd name="T5" fmla="*/ 2147483647 h 111"/>
                <a:gd name="T6" fmla="*/ 2147483647 w 83"/>
                <a:gd name="T7" fmla="*/ 2147483647 h 111"/>
                <a:gd name="T8" fmla="*/ 2147483647 w 83"/>
                <a:gd name="T9" fmla="*/ 2147483647 h 111"/>
                <a:gd name="T10" fmla="*/ 2147483647 w 83"/>
                <a:gd name="T11" fmla="*/ 2147483647 h 111"/>
                <a:gd name="T12" fmla="*/ 0 w 83"/>
                <a:gd name="T13" fmla="*/ 2147483647 h 111"/>
                <a:gd name="T14" fmla="*/ 0 w 83"/>
                <a:gd name="T15" fmla="*/ 0 h 111"/>
                <a:gd name="T16" fmla="*/ 214748364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4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2147483647 w 82"/>
                <a:gd name="T1" fmla="*/ 0 h 111"/>
                <a:gd name="T2" fmla="*/ 2147483647 w 82"/>
                <a:gd name="T3" fmla="*/ 2147483647 h 111"/>
                <a:gd name="T4" fmla="*/ 2147483647 w 82"/>
                <a:gd name="T5" fmla="*/ 2147483647 h 111"/>
                <a:gd name="T6" fmla="*/ 2147483647 w 82"/>
                <a:gd name="T7" fmla="*/ 2147483647 h 111"/>
                <a:gd name="T8" fmla="*/ 2147483647 w 82"/>
                <a:gd name="T9" fmla="*/ 2147483647 h 111"/>
                <a:gd name="T10" fmla="*/ 2147483647 w 82"/>
                <a:gd name="T11" fmla="*/ 2147483647 h 111"/>
                <a:gd name="T12" fmla="*/ 0 w 82"/>
                <a:gd name="T13" fmla="*/ 2147483647 h 111"/>
                <a:gd name="T14" fmla="*/ 0 w 82"/>
                <a:gd name="T15" fmla="*/ 0 h 111"/>
                <a:gd name="T16" fmla="*/ 2147483647 w 82"/>
                <a:gd name="T17" fmla="*/ 0 h 111"/>
                <a:gd name="T18" fmla="*/ 2147483647 w 82"/>
                <a:gd name="T19" fmla="*/ 2147483647 h 111"/>
                <a:gd name="T20" fmla="*/ 2147483647 w 82"/>
                <a:gd name="T21" fmla="*/ 2147483647 h 111"/>
                <a:gd name="T22" fmla="*/ 2147483647 w 82"/>
                <a:gd name="T23" fmla="*/ 0 h 111"/>
                <a:gd name="T24" fmla="*/ 2147483647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0 w 71"/>
                <a:gd name="T5" fmla="*/ 2147483647 h 111"/>
                <a:gd name="T6" fmla="*/ 0 w 71"/>
                <a:gd name="T7" fmla="*/ 0 h 111"/>
                <a:gd name="T8" fmla="*/ 2147483647 w 71"/>
                <a:gd name="T9" fmla="*/ 0 h 111"/>
                <a:gd name="T10" fmla="*/ 2147483647 w 71"/>
                <a:gd name="T11" fmla="*/ 2147483647 h 111"/>
                <a:gd name="T12" fmla="*/ 2147483647 w 71"/>
                <a:gd name="T13" fmla="*/ 2147483647 h 111"/>
                <a:gd name="T14" fmla="*/ 2147483647 w 71"/>
                <a:gd name="T15" fmla="*/ 2147483647 h 111"/>
                <a:gd name="T16" fmla="*/ 2147483647 w 71"/>
                <a:gd name="T17" fmla="*/ 2147483647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2147483647 w 71"/>
                <a:gd name="T23" fmla="*/ 2147483647 h 111"/>
                <a:gd name="T24" fmla="*/ 2147483647 w 71"/>
                <a:gd name="T25" fmla="*/ 2147483647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6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2147483647 w 71"/>
                <a:gd name="T1" fmla="*/ 2147483647 h 111"/>
                <a:gd name="T2" fmla="*/ 2147483647 w 71"/>
                <a:gd name="T3" fmla="*/ 2147483647 h 111"/>
                <a:gd name="T4" fmla="*/ 2147483647 w 71"/>
                <a:gd name="T5" fmla="*/ 2147483647 h 111"/>
                <a:gd name="T6" fmla="*/ 2147483647 w 71"/>
                <a:gd name="T7" fmla="*/ 2147483647 h 111"/>
                <a:gd name="T8" fmla="*/ 2147483647 w 71"/>
                <a:gd name="T9" fmla="*/ 2147483647 h 111"/>
                <a:gd name="T10" fmla="*/ 2147483647 w 71"/>
                <a:gd name="T11" fmla="*/ 2147483647 h 111"/>
                <a:gd name="T12" fmla="*/ 0 w 71"/>
                <a:gd name="T13" fmla="*/ 2147483647 h 111"/>
                <a:gd name="T14" fmla="*/ 0 w 71"/>
                <a:gd name="T15" fmla="*/ 0 h 111"/>
                <a:gd name="T16" fmla="*/ 2147483647 w 71"/>
                <a:gd name="T17" fmla="*/ 0 h 111"/>
                <a:gd name="T18" fmla="*/ 2147483647 w 71"/>
                <a:gd name="T19" fmla="*/ 2147483647 h 111"/>
                <a:gd name="T20" fmla="*/ 2147483647 w 71"/>
                <a:gd name="T21" fmla="*/ 2147483647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7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>
                <a:solidFill>
                  <a:schemeClr val="bg1"/>
                </a:solidFill>
              </a:endParaRPr>
            </a:p>
          </p:txBody>
        </p:sp>
        <p:sp>
          <p:nvSpPr>
            <p:cNvPr id="98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2147483647 w 73"/>
                <a:gd name="T1" fmla="*/ 2147483647 h 111"/>
                <a:gd name="T2" fmla="*/ 2147483647 w 73"/>
                <a:gd name="T3" fmla="*/ 2147483647 h 111"/>
                <a:gd name="T4" fmla="*/ 0 w 73"/>
                <a:gd name="T5" fmla="*/ 2147483647 h 111"/>
                <a:gd name="T6" fmla="*/ 0 w 73"/>
                <a:gd name="T7" fmla="*/ 0 h 111"/>
                <a:gd name="T8" fmla="*/ 2147483647 w 73"/>
                <a:gd name="T9" fmla="*/ 0 h 111"/>
                <a:gd name="T10" fmla="*/ 2147483647 w 73"/>
                <a:gd name="T11" fmla="*/ 2147483647 h 111"/>
                <a:gd name="T12" fmla="*/ 2147483647 w 73"/>
                <a:gd name="T13" fmla="*/ 2147483647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9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2147483647 w 43"/>
                <a:gd name="T1" fmla="*/ 0 h 47"/>
                <a:gd name="T2" fmla="*/ 2147483647 w 43"/>
                <a:gd name="T3" fmla="*/ 2147483647 h 47"/>
                <a:gd name="T4" fmla="*/ 2147483647 w 43"/>
                <a:gd name="T5" fmla="*/ 2147483647 h 47"/>
                <a:gd name="T6" fmla="*/ 2147483647 w 43"/>
                <a:gd name="T7" fmla="*/ 2147483647 h 47"/>
                <a:gd name="T8" fmla="*/ 2147483647 w 43"/>
                <a:gd name="T9" fmla="*/ 2147483647 h 47"/>
                <a:gd name="T10" fmla="*/ 2147483647 w 43"/>
                <a:gd name="T11" fmla="*/ 2147483647 h 47"/>
                <a:gd name="T12" fmla="*/ 2147483647 w 43"/>
                <a:gd name="T13" fmla="*/ 2147483647 h 47"/>
                <a:gd name="T14" fmla="*/ 2147483647 w 43"/>
                <a:gd name="T15" fmla="*/ 2147483647 h 47"/>
                <a:gd name="T16" fmla="*/ 2147483647 w 43"/>
                <a:gd name="T17" fmla="*/ 2147483647 h 47"/>
                <a:gd name="T18" fmla="*/ 2147483647 w 43"/>
                <a:gd name="T19" fmla="*/ 2147483647 h 47"/>
                <a:gd name="T20" fmla="*/ 2147483647 w 43"/>
                <a:gd name="T21" fmla="*/ 2147483647 h 47"/>
                <a:gd name="T22" fmla="*/ 2147483647 w 43"/>
                <a:gd name="T23" fmla="*/ 2147483647 h 47"/>
                <a:gd name="T24" fmla="*/ 2147483647 w 43"/>
                <a:gd name="T25" fmla="*/ 2147483647 h 47"/>
                <a:gd name="T26" fmla="*/ 2147483647 w 43"/>
                <a:gd name="T27" fmla="*/ 2147483647 h 47"/>
                <a:gd name="T28" fmla="*/ 0 w 43"/>
                <a:gd name="T29" fmla="*/ 2147483647 h 47"/>
                <a:gd name="T30" fmla="*/ 0 w 43"/>
                <a:gd name="T31" fmla="*/ 0 h 47"/>
                <a:gd name="T32" fmla="*/ 2147483647 w 43"/>
                <a:gd name="T33" fmla="*/ 0 h 47"/>
                <a:gd name="T34" fmla="*/ 2147483647 w 43"/>
                <a:gd name="T35" fmla="*/ 2147483647 h 47"/>
                <a:gd name="T36" fmla="*/ 2147483647 w 43"/>
                <a:gd name="T37" fmla="*/ 2147483647 h 47"/>
                <a:gd name="T38" fmla="*/ 2147483647 w 43"/>
                <a:gd name="T39" fmla="*/ 2147483647 h 47"/>
                <a:gd name="T40" fmla="*/ 2147483647 w 43"/>
                <a:gd name="T41" fmla="*/ 2147483647 h 47"/>
                <a:gd name="T42" fmla="*/ 2147483647 w 43"/>
                <a:gd name="T43" fmla="*/ 0 h 47"/>
                <a:gd name="T44" fmla="*/ 2147483647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0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700" smtClean="0"/>
            </a:p>
          </p:txBody>
        </p:sp>
        <p:sp>
          <p:nvSpPr>
            <p:cNvPr id="101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2147483647 h 218"/>
                <a:gd name="T2" fmla="*/ 0 w 106"/>
                <a:gd name="T3" fmla="*/ 0 h 218"/>
                <a:gd name="T4" fmla="*/ 2147483647 w 106"/>
                <a:gd name="T5" fmla="*/ 2147483647 h 218"/>
                <a:gd name="T6" fmla="*/ 0 w 106"/>
                <a:gd name="T7" fmla="*/ 2147483647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939434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855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71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24" y="38206"/>
            <a:ext cx="8531352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24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8815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4738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>
            <a:grpSpLocks noChangeAspect="1"/>
          </p:cNvGrpSpPr>
          <p:nvPr userDrawn="1"/>
        </p:nvGrpSpPr>
        <p:grpSpPr>
          <a:xfrm>
            <a:off x="0" y="-48"/>
            <a:ext cx="9144000" cy="5143596"/>
            <a:chOff x="-64" y="793"/>
            <a:chExt cx="12188952" cy="6856413"/>
          </a:xfrm>
        </p:grpSpPr>
        <p:sp>
          <p:nvSpPr>
            <p:cNvPr id="102" name="Rectangle 101"/>
            <p:cNvSpPr>
              <a:spLocks noChangeArrowheads="1"/>
            </p:cNvSpPr>
            <p:nvPr userDrawn="1"/>
          </p:nvSpPr>
          <p:spPr bwMode="auto">
            <a:xfrm>
              <a:off x="-64" y="793"/>
              <a:ext cx="12188952" cy="6856413"/>
            </a:xfrm>
            <a:prstGeom prst="rect">
              <a:avLst/>
            </a:prstGeom>
            <a:solidFill>
              <a:srgbClr val="0E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200"/>
            </a:p>
          </p:txBody>
        </p:sp>
        <p:grpSp>
          <p:nvGrpSpPr>
            <p:cNvPr id="103" name="Group 102"/>
            <p:cNvGrpSpPr>
              <a:grpSpLocks/>
            </p:cNvGrpSpPr>
            <p:nvPr userDrawn="1"/>
          </p:nvGrpSpPr>
          <p:grpSpPr bwMode="auto">
            <a:xfrm>
              <a:off x="5022852" y="5853906"/>
              <a:ext cx="2144713" cy="438150"/>
              <a:chOff x="3533775" y="5853113"/>
              <a:chExt cx="2144713" cy="438150"/>
            </a:xfrm>
          </p:grpSpPr>
          <p:sp>
            <p:nvSpPr>
              <p:cNvPr id="104" name="Freeform 103"/>
              <p:cNvSpPr>
                <a:spLocks/>
              </p:cNvSpPr>
              <p:nvPr userDrawn="1"/>
            </p:nvSpPr>
            <p:spPr bwMode="auto">
              <a:xfrm>
                <a:off x="4043363" y="5999163"/>
                <a:ext cx="187325" cy="149225"/>
              </a:xfrm>
              <a:custGeom>
                <a:avLst/>
                <a:gdLst>
                  <a:gd name="T0" fmla="*/ 2147483647 w 60"/>
                  <a:gd name="T1" fmla="*/ 0 h 47"/>
                  <a:gd name="T2" fmla="*/ 2147483647 w 60"/>
                  <a:gd name="T3" fmla="*/ 2147483647 h 47"/>
                  <a:gd name="T4" fmla="*/ 2147483647 w 60"/>
                  <a:gd name="T5" fmla="*/ 2147483647 h 47"/>
                  <a:gd name="T6" fmla="*/ 2147483647 w 60"/>
                  <a:gd name="T7" fmla="*/ 2147483647 h 47"/>
                  <a:gd name="T8" fmla="*/ 2147483647 w 60"/>
                  <a:gd name="T9" fmla="*/ 2147483647 h 47"/>
                  <a:gd name="T10" fmla="*/ 2147483647 w 60"/>
                  <a:gd name="T11" fmla="*/ 2147483647 h 47"/>
                  <a:gd name="T12" fmla="*/ 2147483647 w 60"/>
                  <a:gd name="T13" fmla="*/ 2147483647 h 47"/>
                  <a:gd name="T14" fmla="*/ 2147483647 w 60"/>
                  <a:gd name="T15" fmla="*/ 2147483647 h 47"/>
                  <a:gd name="T16" fmla="*/ 2147483647 w 60"/>
                  <a:gd name="T17" fmla="*/ 2147483647 h 47"/>
                  <a:gd name="T18" fmla="*/ 0 w 60"/>
                  <a:gd name="T19" fmla="*/ 0 h 47"/>
                  <a:gd name="T20" fmla="*/ 2147483647 w 60"/>
                  <a:gd name="T21" fmla="*/ 0 h 47"/>
                  <a:gd name="T22" fmla="*/ 2147483647 w 60"/>
                  <a:gd name="T23" fmla="*/ 2147483647 h 47"/>
                  <a:gd name="T24" fmla="*/ 2147483647 w 60"/>
                  <a:gd name="T25" fmla="*/ 2147483647 h 47"/>
                  <a:gd name="T26" fmla="*/ 2147483647 w 60"/>
                  <a:gd name="T27" fmla="*/ 2147483647 h 47"/>
                  <a:gd name="T28" fmla="*/ 2147483647 w 60"/>
                  <a:gd name="T29" fmla="*/ 2147483647 h 47"/>
                  <a:gd name="T30" fmla="*/ 2147483647 w 60"/>
                  <a:gd name="T31" fmla="*/ 2147483647 h 47"/>
                  <a:gd name="T32" fmla="*/ 2147483647 w 60"/>
                  <a:gd name="T33" fmla="*/ 2147483647 h 47"/>
                  <a:gd name="T34" fmla="*/ 2147483647 w 60"/>
                  <a:gd name="T35" fmla="*/ 2147483647 h 47"/>
                  <a:gd name="T36" fmla="*/ 2147483647 w 60"/>
                  <a:gd name="T37" fmla="*/ 2147483647 h 47"/>
                  <a:gd name="T38" fmla="*/ 2147483647 w 60"/>
                  <a:gd name="T39" fmla="*/ 2147483647 h 47"/>
                  <a:gd name="T40" fmla="*/ 2147483647 w 60"/>
                  <a:gd name="T41" fmla="*/ 2147483647 h 47"/>
                  <a:gd name="T42" fmla="*/ 2147483647 w 60"/>
                  <a:gd name="T43" fmla="*/ 0 h 47"/>
                  <a:gd name="T44" fmla="*/ 2147483647 w 60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0" h="47">
                    <a:moveTo>
                      <a:pt x="60" y="0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0" y="17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29" y="17"/>
                      <a:pt x="28" y="23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32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8" y="32"/>
                      <a:pt x="19" y="28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2" y="32"/>
                      <a:pt x="42" y="36"/>
                      <a:pt x="42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6"/>
                      <a:pt x="43" y="32"/>
                      <a:pt x="44" y="2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05" name="Freeform 104"/>
              <p:cNvSpPr>
                <a:spLocks noEditPoints="1"/>
              </p:cNvSpPr>
              <p:nvPr userDrawn="1"/>
            </p:nvSpPr>
            <p:spPr bwMode="auto">
              <a:xfrm>
                <a:off x="4219575" y="5999163"/>
                <a:ext cx="136525" cy="149225"/>
              </a:xfrm>
              <a:custGeom>
                <a:avLst/>
                <a:gdLst>
                  <a:gd name="T0" fmla="*/ 2147483647 w 43"/>
                  <a:gd name="T1" fmla="*/ 2147483647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0 w 43"/>
                  <a:gd name="T7" fmla="*/ 2147483647 h 47"/>
                  <a:gd name="T8" fmla="*/ 2147483647 w 43"/>
                  <a:gd name="T9" fmla="*/ 0 h 47"/>
                  <a:gd name="T10" fmla="*/ 2147483647 w 43"/>
                  <a:gd name="T11" fmla="*/ 0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2147483647 w 43"/>
                  <a:gd name="T29" fmla="*/ 2147483647 h 47"/>
                  <a:gd name="T30" fmla="*/ 2147483647 w 43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3" h="47">
                    <a:moveTo>
                      <a:pt x="32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32" y="36"/>
                    </a:lnTo>
                    <a:close/>
                    <a:moveTo>
                      <a:pt x="29" y="2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1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1" y="11"/>
                      <a:pt x="20" y="14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9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06" name="Freeform 105"/>
              <p:cNvSpPr>
                <a:spLocks/>
              </p:cNvSpPr>
              <p:nvPr userDrawn="1"/>
            </p:nvSpPr>
            <p:spPr bwMode="auto">
              <a:xfrm>
                <a:off x="4346575" y="5999163"/>
                <a:ext cx="109538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4"/>
                    </a:lnTo>
                    <a:lnTo>
                      <a:pt x="49" y="14"/>
                    </a:lnTo>
                    <a:lnTo>
                      <a:pt x="49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07" name="Freeform 106"/>
              <p:cNvSpPr>
                <a:spLocks/>
              </p:cNvSpPr>
              <p:nvPr userDrawn="1"/>
            </p:nvSpPr>
            <p:spPr bwMode="auto">
              <a:xfrm>
                <a:off x="4462463" y="5995988"/>
                <a:ext cx="131762" cy="153987"/>
              </a:xfrm>
              <a:custGeom>
                <a:avLst/>
                <a:gdLst>
                  <a:gd name="T0" fmla="*/ 2147483647 w 42"/>
                  <a:gd name="T1" fmla="*/ 2147483647 h 49"/>
                  <a:gd name="T2" fmla="*/ 2147483647 w 42"/>
                  <a:gd name="T3" fmla="*/ 2147483647 h 49"/>
                  <a:gd name="T4" fmla="*/ 2147483647 w 42"/>
                  <a:gd name="T5" fmla="*/ 2147483647 h 49"/>
                  <a:gd name="T6" fmla="*/ 2147483647 w 42"/>
                  <a:gd name="T7" fmla="*/ 2147483647 h 49"/>
                  <a:gd name="T8" fmla="*/ 2147483647 w 42"/>
                  <a:gd name="T9" fmla="*/ 2147483647 h 49"/>
                  <a:gd name="T10" fmla="*/ 2147483647 w 42"/>
                  <a:gd name="T11" fmla="*/ 2147483647 h 49"/>
                  <a:gd name="T12" fmla="*/ 2147483647 w 42"/>
                  <a:gd name="T13" fmla="*/ 2147483647 h 49"/>
                  <a:gd name="T14" fmla="*/ 0 w 42"/>
                  <a:gd name="T15" fmla="*/ 2147483647 h 49"/>
                  <a:gd name="T16" fmla="*/ 2147483647 w 42"/>
                  <a:gd name="T17" fmla="*/ 0 h 49"/>
                  <a:gd name="T18" fmla="*/ 2147483647 w 42"/>
                  <a:gd name="T19" fmla="*/ 2147483647 h 49"/>
                  <a:gd name="T20" fmla="*/ 2147483647 w 42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" h="49">
                    <a:moveTo>
                      <a:pt x="34" y="14"/>
                    </a:moveTo>
                    <a:cubicBezTo>
                      <a:pt x="32" y="9"/>
                      <a:pt x="27" y="7"/>
                      <a:pt x="22" y="7"/>
                    </a:cubicBezTo>
                    <a:cubicBezTo>
                      <a:pt x="14" y="7"/>
                      <a:pt x="8" y="13"/>
                      <a:pt x="8" y="24"/>
                    </a:cubicBezTo>
                    <a:cubicBezTo>
                      <a:pt x="8" y="35"/>
                      <a:pt x="14" y="41"/>
                      <a:pt x="22" y="41"/>
                    </a:cubicBezTo>
                    <a:cubicBezTo>
                      <a:pt x="28" y="41"/>
                      <a:pt x="33" y="38"/>
                      <a:pt x="35" y="33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39" y="43"/>
                      <a:pt x="31" y="49"/>
                      <a:pt x="22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1" y="0"/>
                      <a:pt x="38" y="4"/>
                      <a:pt x="41" y="12"/>
                    </a:cubicBezTo>
                    <a:lnTo>
                      <a:pt x="3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08" name="Freeform 107"/>
              <p:cNvSpPr>
                <a:spLocks/>
              </p:cNvSpPr>
              <p:nvPr userDrawn="1"/>
            </p:nvSpPr>
            <p:spPr bwMode="auto">
              <a:xfrm>
                <a:off x="461803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4" y="111"/>
                    </a:lnTo>
                    <a:lnTo>
                      <a:pt x="64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4" y="45"/>
                    </a:lnTo>
                    <a:lnTo>
                      <a:pt x="64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09" name="Freeform 108"/>
              <p:cNvSpPr>
                <a:spLocks/>
              </p:cNvSpPr>
              <p:nvPr userDrawn="1"/>
            </p:nvSpPr>
            <p:spPr bwMode="auto">
              <a:xfrm>
                <a:off x="4795838" y="5999163"/>
                <a:ext cx="111125" cy="149225"/>
              </a:xfrm>
              <a:custGeom>
                <a:avLst/>
                <a:gdLst>
                  <a:gd name="T0" fmla="*/ 2147483647 w 83"/>
                  <a:gd name="T1" fmla="*/ 0 h 111"/>
                  <a:gd name="T2" fmla="*/ 2147483647 w 83"/>
                  <a:gd name="T3" fmla="*/ 2147483647 h 111"/>
                  <a:gd name="T4" fmla="*/ 2147483647 w 83"/>
                  <a:gd name="T5" fmla="*/ 2147483647 h 111"/>
                  <a:gd name="T6" fmla="*/ 2147483647 w 83"/>
                  <a:gd name="T7" fmla="*/ 2147483647 h 111"/>
                  <a:gd name="T8" fmla="*/ 2147483647 w 83"/>
                  <a:gd name="T9" fmla="*/ 2147483647 h 111"/>
                  <a:gd name="T10" fmla="*/ 2147483647 w 83"/>
                  <a:gd name="T11" fmla="*/ 2147483647 h 111"/>
                  <a:gd name="T12" fmla="*/ 0 w 83"/>
                  <a:gd name="T13" fmla="*/ 2147483647 h 111"/>
                  <a:gd name="T14" fmla="*/ 0 w 83"/>
                  <a:gd name="T15" fmla="*/ 0 h 111"/>
                  <a:gd name="T16" fmla="*/ 2147483647 w 83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3" h="111">
                    <a:moveTo>
                      <a:pt x="83" y="0"/>
                    </a:moveTo>
                    <a:lnTo>
                      <a:pt x="83" y="14"/>
                    </a:lnTo>
                    <a:lnTo>
                      <a:pt x="50" y="14"/>
                    </a:lnTo>
                    <a:lnTo>
                      <a:pt x="50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0" name="Freeform 109"/>
              <p:cNvSpPr>
                <a:spLocks/>
              </p:cNvSpPr>
              <p:nvPr userDrawn="1"/>
            </p:nvSpPr>
            <p:spPr bwMode="auto">
              <a:xfrm>
                <a:off x="492918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3" y="111"/>
                    </a:lnTo>
                    <a:lnTo>
                      <a:pt x="63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3" y="45"/>
                    </a:lnTo>
                    <a:lnTo>
                      <a:pt x="63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1" name="Freeform 110"/>
              <p:cNvSpPr>
                <a:spLocks/>
              </p:cNvSpPr>
              <p:nvPr userDrawn="1"/>
            </p:nvSpPr>
            <p:spPr bwMode="auto">
              <a:xfrm>
                <a:off x="507365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0 w 71"/>
                  <a:gd name="T5" fmla="*/ 2147483647 h 111"/>
                  <a:gd name="T6" fmla="*/ 0 w 71"/>
                  <a:gd name="T7" fmla="*/ 0 h 111"/>
                  <a:gd name="T8" fmla="*/ 2147483647 w 71"/>
                  <a:gd name="T9" fmla="*/ 0 h 111"/>
                  <a:gd name="T10" fmla="*/ 2147483647 w 71"/>
                  <a:gd name="T11" fmla="*/ 2147483647 h 111"/>
                  <a:gd name="T12" fmla="*/ 2147483647 w 71"/>
                  <a:gd name="T13" fmla="*/ 2147483647 h 111"/>
                  <a:gd name="T14" fmla="*/ 2147483647 w 71"/>
                  <a:gd name="T15" fmla="*/ 2147483647 h 111"/>
                  <a:gd name="T16" fmla="*/ 2147483647 w 71"/>
                  <a:gd name="T17" fmla="*/ 2147483647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2147483647 w 71"/>
                  <a:gd name="T23" fmla="*/ 2147483647 h 111"/>
                  <a:gd name="T24" fmla="*/ 2147483647 w 71"/>
                  <a:gd name="T25" fmla="*/ 2147483647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71" y="94"/>
                    </a:move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14"/>
                    </a:lnTo>
                    <a:lnTo>
                      <a:pt x="17" y="14"/>
                    </a:lnTo>
                    <a:lnTo>
                      <a:pt x="17" y="45"/>
                    </a:lnTo>
                    <a:lnTo>
                      <a:pt x="57" y="45"/>
                    </a:lnTo>
                    <a:lnTo>
                      <a:pt x="57" y="59"/>
                    </a:lnTo>
                    <a:lnTo>
                      <a:pt x="17" y="59"/>
                    </a:lnTo>
                    <a:lnTo>
                      <a:pt x="17" y="94"/>
                    </a:lnTo>
                    <a:lnTo>
                      <a:pt x="71" y="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2" name="Freeform 111"/>
              <p:cNvSpPr>
                <a:spLocks/>
              </p:cNvSpPr>
              <p:nvPr userDrawn="1"/>
            </p:nvSpPr>
            <p:spPr bwMode="auto">
              <a:xfrm>
                <a:off x="524510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2147483647 w 71"/>
                  <a:gd name="T5" fmla="*/ 2147483647 h 111"/>
                  <a:gd name="T6" fmla="*/ 2147483647 w 71"/>
                  <a:gd name="T7" fmla="*/ 2147483647 h 111"/>
                  <a:gd name="T8" fmla="*/ 2147483647 w 71"/>
                  <a:gd name="T9" fmla="*/ 2147483647 h 111"/>
                  <a:gd name="T10" fmla="*/ 2147483647 w 71"/>
                  <a:gd name="T11" fmla="*/ 2147483647 h 111"/>
                  <a:gd name="T12" fmla="*/ 0 w 71"/>
                  <a:gd name="T13" fmla="*/ 2147483647 h 111"/>
                  <a:gd name="T14" fmla="*/ 0 w 71"/>
                  <a:gd name="T15" fmla="*/ 0 h 111"/>
                  <a:gd name="T16" fmla="*/ 2147483647 w 71"/>
                  <a:gd name="T17" fmla="*/ 0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1" h="111">
                    <a:moveTo>
                      <a:pt x="21" y="19"/>
                    </a:moveTo>
                    <a:lnTo>
                      <a:pt x="21" y="47"/>
                    </a:lnTo>
                    <a:lnTo>
                      <a:pt x="61" y="47"/>
                    </a:lnTo>
                    <a:lnTo>
                      <a:pt x="61" y="66"/>
                    </a:lnTo>
                    <a:lnTo>
                      <a:pt x="21" y="66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9"/>
                    </a:lnTo>
                    <a:lnTo>
                      <a:pt x="21" y="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 userDrawn="1"/>
            </p:nvSpPr>
            <p:spPr bwMode="auto">
              <a:xfrm>
                <a:off x="5365750" y="5999163"/>
                <a:ext cx="26988" cy="149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Freeform 113"/>
              <p:cNvSpPr>
                <a:spLocks/>
              </p:cNvSpPr>
              <p:nvPr userDrawn="1"/>
            </p:nvSpPr>
            <p:spPr bwMode="auto">
              <a:xfrm>
                <a:off x="5426075" y="5999163"/>
                <a:ext cx="96838" cy="149225"/>
              </a:xfrm>
              <a:custGeom>
                <a:avLst/>
                <a:gdLst>
                  <a:gd name="T0" fmla="*/ 2147483647 w 73"/>
                  <a:gd name="T1" fmla="*/ 2147483647 h 111"/>
                  <a:gd name="T2" fmla="*/ 2147483647 w 73"/>
                  <a:gd name="T3" fmla="*/ 2147483647 h 111"/>
                  <a:gd name="T4" fmla="*/ 0 w 73"/>
                  <a:gd name="T5" fmla="*/ 2147483647 h 111"/>
                  <a:gd name="T6" fmla="*/ 0 w 73"/>
                  <a:gd name="T7" fmla="*/ 0 h 111"/>
                  <a:gd name="T8" fmla="*/ 2147483647 w 73"/>
                  <a:gd name="T9" fmla="*/ 0 h 111"/>
                  <a:gd name="T10" fmla="*/ 2147483647 w 73"/>
                  <a:gd name="T11" fmla="*/ 2147483647 h 111"/>
                  <a:gd name="T12" fmla="*/ 2147483647 w 73"/>
                  <a:gd name="T13" fmla="*/ 2147483647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111">
                    <a:moveTo>
                      <a:pt x="73" y="89"/>
                    </a:moveTo>
                    <a:lnTo>
                      <a:pt x="73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89"/>
                    </a:lnTo>
                    <a:lnTo>
                      <a:pt x="73" y="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5" name="Freeform 114"/>
              <p:cNvSpPr>
                <a:spLocks/>
              </p:cNvSpPr>
              <p:nvPr userDrawn="1"/>
            </p:nvSpPr>
            <p:spPr bwMode="auto">
              <a:xfrm>
                <a:off x="5541963" y="5999163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2147483647 w 43"/>
                  <a:gd name="T11" fmla="*/ 2147483647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0 w 43"/>
                  <a:gd name="T29" fmla="*/ 2147483647 h 47"/>
                  <a:gd name="T30" fmla="*/ 0 w 43"/>
                  <a:gd name="T31" fmla="*/ 0 h 47"/>
                  <a:gd name="T32" fmla="*/ 2147483647 w 43"/>
                  <a:gd name="T33" fmla="*/ 0 h 47"/>
                  <a:gd name="T34" fmla="*/ 2147483647 w 43"/>
                  <a:gd name="T35" fmla="*/ 2147483647 h 47"/>
                  <a:gd name="T36" fmla="*/ 2147483647 w 43"/>
                  <a:gd name="T37" fmla="*/ 2147483647 h 47"/>
                  <a:gd name="T38" fmla="*/ 2147483647 w 43"/>
                  <a:gd name="T39" fmla="*/ 2147483647 h 47"/>
                  <a:gd name="T40" fmla="*/ 2147483647 w 43"/>
                  <a:gd name="T41" fmla="*/ 2147483647 h 47"/>
                  <a:gd name="T42" fmla="*/ 2147483647 w 43"/>
                  <a:gd name="T43" fmla="*/ 0 h 47"/>
                  <a:gd name="T44" fmla="*/ 2147483647 w 43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43" y="47"/>
                      <a:pt x="43" y="47"/>
                      <a:pt x="4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2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5"/>
                      <a:pt x="31" y="20"/>
                      <a:pt x="30" y="22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0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9" y="22"/>
                      <a:pt x="9" y="31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21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1"/>
                      <a:pt x="25" y="16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6" name="Oval 115"/>
              <p:cNvSpPr>
                <a:spLocks noChangeArrowheads="1"/>
              </p:cNvSpPr>
              <p:nvPr userDrawn="1"/>
            </p:nvSpPr>
            <p:spPr bwMode="auto">
              <a:xfrm>
                <a:off x="3533775" y="5853113"/>
                <a:ext cx="439738" cy="43815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17" name="Freeform 116"/>
              <p:cNvSpPr>
                <a:spLocks/>
              </p:cNvSpPr>
              <p:nvPr userDrawn="1"/>
            </p:nvSpPr>
            <p:spPr bwMode="auto">
              <a:xfrm>
                <a:off x="3714750" y="5926138"/>
                <a:ext cx="141288" cy="290512"/>
              </a:xfrm>
              <a:custGeom>
                <a:avLst/>
                <a:gdLst>
                  <a:gd name="T0" fmla="*/ 0 w 106"/>
                  <a:gd name="T1" fmla="*/ 2147483647 h 218"/>
                  <a:gd name="T2" fmla="*/ 0 w 106"/>
                  <a:gd name="T3" fmla="*/ 0 h 218"/>
                  <a:gd name="T4" fmla="*/ 2147483647 w 106"/>
                  <a:gd name="T5" fmla="*/ 2147483647 h 218"/>
                  <a:gd name="T6" fmla="*/ 0 w 106"/>
                  <a:gd name="T7" fmla="*/ 2147483647 h 2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6" h="218">
                    <a:moveTo>
                      <a:pt x="0" y="218"/>
                    </a:moveTo>
                    <a:lnTo>
                      <a:pt x="0" y="0"/>
                    </a:lnTo>
                    <a:lnTo>
                      <a:pt x="106" y="109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</p:grpSp>
        <p:sp>
          <p:nvSpPr>
            <p:cNvPr id="118" name="AutoShape 72">
              <a:hlinkClick r:id="rId2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911725" y="5822156"/>
              <a:ext cx="2365375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200"/>
            </a:p>
          </p:txBody>
        </p:sp>
        <p:grpSp>
          <p:nvGrpSpPr>
            <p:cNvPr id="119" name="Group 118"/>
            <p:cNvGrpSpPr>
              <a:grpSpLocks/>
            </p:cNvGrpSpPr>
            <p:nvPr userDrawn="1"/>
          </p:nvGrpSpPr>
          <p:grpSpPr bwMode="auto">
            <a:xfrm>
              <a:off x="4899025" y="823118"/>
              <a:ext cx="2390775" cy="365125"/>
              <a:chOff x="3427413" y="822325"/>
              <a:chExt cx="2390775" cy="365125"/>
            </a:xfrm>
          </p:grpSpPr>
          <p:sp>
            <p:nvSpPr>
              <p:cNvPr id="120" name="Freeform 119"/>
              <p:cNvSpPr>
                <a:spLocks/>
              </p:cNvSpPr>
              <p:nvPr userDrawn="1"/>
            </p:nvSpPr>
            <p:spPr bwMode="auto">
              <a:xfrm>
                <a:off x="3427413" y="847725"/>
                <a:ext cx="917575" cy="320675"/>
              </a:xfrm>
              <a:custGeom>
                <a:avLst/>
                <a:gdLst>
                  <a:gd name="T0" fmla="*/ 0 w 578"/>
                  <a:gd name="T1" fmla="*/ 2147483647 h 202"/>
                  <a:gd name="T2" fmla="*/ 2147483647 w 578"/>
                  <a:gd name="T3" fmla="*/ 2147483647 h 202"/>
                  <a:gd name="T4" fmla="*/ 2147483647 w 578"/>
                  <a:gd name="T5" fmla="*/ 2147483647 h 202"/>
                  <a:gd name="T6" fmla="*/ 2147483647 w 578"/>
                  <a:gd name="T7" fmla="*/ 2147483647 h 202"/>
                  <a:gd name="T8" fmla="*/ 2147483647 w 578"/>
                  <a:gd name="T9" fmla="*/ 2147483647 h 202"/>
                  <a:gd name="T10" fmla="*/ 2147483647 w 578"/>
                  <a:gd name="T11" fmla="*/ 2147483647 h 202"/>
                  <a:gd name="T12" fmla="*/ 2147483647 w 578"/>
                  <a:gd name="T13" fmla="*/ 0 h 202"/>
                  <a:gd name="T14" fmla="*/ 2147483647 w 578"/>
                  <a:gd name="T15" fmla="*/ 0 h 202"/>
                  <a:gd name="T16" fmla="*/ 2147483647 w 578"/>
                  <a:gd name="T17" fmla="*/ 2147483647 h 202"/>
                  <a:gd name="T18" fmla="*/ 2147483647 w 578"/>
                  <a:gd name="T19" fmla="*/ 2147483647 h 202"/>
                  <a:gd name="T20" fmla="*/ 2147483647 w 578"/>
                  <a:gd name="T21" fmla="*/ 0 h 202"/>
                  <a:gd name="T22" fmla="*/ 2147483647 w 578"/>
                  <a:gd name="T23" fmla="*/ 0 h 202"/>
                  <a:gd name="T24" fmla="*/ 0 w 578"/>
                  <a:gd name="T25" fmla="*/ 2147483647 h 2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8" h="202">
                    <a:moveTo>
                      <a:pt x="0" y="202"/>
                    </a:moveTo>
                    <a:lnTo>
                      <a:pt x="164" y="202"/>
                    </a:lnTo>
                    <a:lnTo>
                      <a:pt x="198" y="122"/>
                    </a:lnTo>
                    <a:lnTo>
                      <a:pt x="358" y="122"/>
                    </a:lnTo>
                    <a:lnTo>
                      <a:pt x="322" y="202"/>
                    </a:lnTo>
                    <a:lnTo>
                      <a:pt x="488" y="202"/>
                    </a:lnTo>
                    <a:lnTo>
                      <a:pt x="578" y="0"/>
                    </a:lnTo>
                    <a:lnTo>
                      <a:pt x="412" y="0"/>
                    </a:lnTo>
                    <a:lnTo>
                      <a:pt x="382" y="68"/>
                    </a:lnTo>
                    <a:lnTo>
                      <a:pt x="222" y="68"/>
                    </a:lnTo>
                    <a:lnTo>
                      <a:pt x="252" y="0"/>
                    </a:lnTo>
                    <a:lnTo>
                      <a:pt x="90" y="0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1" name="Freeform 120"/>
              <p:cNvSpPr>
                <a:spLocks/>
              </p:cNvSpPr>
              <p:nvPr userDrawn="1"/>
            </p:nvSpPr>
            <p:spPr bwMode="auto">
              <a:xfrm>
                <a:off x="4300538" y="822325"/>
                <a:ext cx="866775" cy="365125"/>
              </a:xfrm>
              <a:custGeom>
                <a:avLst/>
                <a:gdLst>
                  <a:gd name="T0" fmla="*/ 2147483647 w 273"/>
                  <a:gd name="T1" fmla="*/ 2147483647 h 115"/>
                  <a:gd name="T2" fmla="*/ 2147483647 w 273"/>
                  <a:gd name="T3" fmla="*/ 2147483647 h 115"/>
                  <a:gd name="T4" fmla="*/ 2147483647 w 273"/>
                  <a:gd name="T5" fmla="*/ 2147483647 h 115"/>
                  <a:gd name="T6" fmla="*/ 2147483647 w 273"/>
                  <a:gd name="T7" fmla="*/ 2147483647 h 115"/>
                  <a:gd name="T8" fmla="*/ 2147483647 w 273"/>
                  <a:gd name="T9" fmla="*/ 2147483647 h 115"/>
                  <a:gd name="T10" fmla="*/ 2147483647 w 273"/>
                  <a:gd name="T11" fmla="*/ 2147483647 h 115"/>
                  <a:gd name="T12" fmla="*/ 2147483647 w 273"/>
                  <a:gd name="T13" fmla="*/ 2147483647 h 115"/>
                  <a:gd name="T14" fmla="*/ 2147483647 w 273"/>
                  <a:gd name="T15" fmla="*/ 2147483647 h 115"/>
                  <a:gd name="T16" fmla="*/ 2147483647 w 273"/>
                  <a:gd name="T17" fmla="*/ 2147483647 h 115"/>
                  <a:gd name="T18" fmla="*/ 2147483647 w 273"/>
                  <a:gd name="T19" fmla="*/ 2147483647 h 115"/>
                  <a:gd name="T20" fmla="*/ 2147483647 w 273"/>
                  <a:gd name="T21" fmla="*/ 2147483647 h 115"/>
                  <a:gd name="T22" fmla="*/ 2147483647 w 273"/>
                  <a:gd name="T23" fmla="*/ 2147483647 h 1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3" h="115">
                    <a:moveTo>
                      <a:pt x="195" y="43"/>
                    </a:moveTo>
                    <a:cubicBezTo>
                      <a:pt x="273" y="43"/>
                      <a:pt x="273" y="43"/>
                      <a:pt x="273" y="43"/>
                    </a:cubicBezTo>
                    <a:cubicBezTo>
                      <a:pt x="272" y="26"/>
                      <a:pt x="256" y="14"/>
                      <a:pt x="223" y="9"/>
                    </a:cubicBezTo>
                    <a:cubicBezTo>
                      <a:pt x="160" y="0"/>
                      <a:pt x="91" y="4"/>
                      <a:pt x="42" y="31"/>
                    </a:cubicBezTo>
                    <a:cubicBezTo>
                      <a:pt x="3" y="53"/>
                      <a:pt x="0" y="85"/>
                      <a:pt x="38" y="101"/>
                    </a:cubicBezTo>
                    <a:cubicBezTo>
                      <a:pt x="71" y="114"/>
                      <a:pt x="139" y="115"/>
                      <a:pt x="188" y="107"/>
                    </a:cubicBezTo>
                    <a:cubicBezTo>
                      <a:pt x="219" y="102"/>
                      <a:pt x="244" y="91"/>
                      <a:pt x="257" y="76"/>
                    </a:cubicBezTo>
                    <a:cubicBezTo>
                      <a:pt x="178" y="76"/>
                      <a:pt x="178" y="76"/>
                      <a:pt x="178" y="76"/>
                    </a:cubicBezTo>
                    <a:cubicBezTo>
                      <a:pt x="168" y="84"/>
                      <a:pt x="155" y="88"/>
                      <a:pt x="139" y="88"/>
                    </a:cubicBezTo>
                    <a:cubicBezTo>
                      <a:pt x="95" y="88"/>
                      <a:pt x="89" y="75"/>
                      <a:pt x="97" y="59"/>
                    </a:cubicBezTo>
                    <a:cubicBezTo>
                      <a:pt x="106" y="41"/>
                      <a:pt x="125" y="31"/>
                      <a:pt x="154" y="30"/>
                    </a:cubicBezTo>
                    <a:cubicBezTo>
                      <a:pt x="178" y="30"/>
                      <a:pt x="189" y="35"/>
                      <a:pt x="195" y="4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2" name="Freeform 121"/>
              <p:cNvSpPr>
                <a:spLocks/>
              </p:cNvSpPr>
              <p:nvPr userDrawn="1"/>
            </p:nvSpPr>
            <p:spPr bwMode="auto">
              <a:xfrm>
                <a:off x="5148263" y="847725"/>
                <a:ext cx="669925" cy="320675"/>
              </a:xfrm>
              <a:custGeom>
                <a:avLst/>
                <a:gdLst>
                  <a:gd name="T0" fmla="*/ 2147483647 w 422"/>
                  <a:gd name="T1" fmla="*/ 0 h 202"/>
                  <a:gd name="T2" fmla="*/ 2147483647 w 422"/>
                  <a:gd name="T3" fmla="*/ 2147483647 h 202"/>
                  <a:gd name="T4" fmla="*/ 2147483647 w 422"/>
                  <a:gd name="T5" fmla="*/ 2147483647 h 202"/>
                  <a:gd name="T6" fmla="*/ 2147483647 w 422"/>
                  <a:gd name="T7" fmla="*/ 2147483647 h 202"/>
                  <a:gd name="T8" fmla="*/ 0 w 422"/>
                  <a:gd name="T9" fmla="*/ 2147483647 h 202"/>
                  <a:gd name="T10" fmla="*/ 2147483647 w 422"/>
                  <a:gd name="T11" fmla="*/ 0 h 202"/>
                  <a:gd name="T12" fmla="*/ 2147483647 w 422"/>
                  <a:gd name="T13" fmla="*/ 0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2" h="202">
                    <a:moveTo>
                      <a:pt x="258" y="0"/>
                    </a:moveTo>
                    <a:lnTo>
                      <a:pt x="190" y="154"/>
                    </a:lnTo>
                    <a:lnTo>
                      <a:pt x="422" y="154"/>
                    </a:lnTo>
                    <a:lnTo>
                      <a:pt x="400" y="202"/>
                    </a:lnTo>
                    <a:lnTo>
                      <a:pt x="0" y="202"/>
                    </a:lnTo>
                    <a:lnTo>
                      <a:pt x="90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</p:grpSp>
        <p:grpSp>
          <p:nvGrpSpPr>
            <p:cNvPr id="123" name="Group 122"/>
            <p:cNvGrpSpPr>
              <a:grpSpLocks noChangeAspect="1"/>
            </p:cNvGrpSpPr>
            <p:nvPr userDrawn="1"/>
          </p:nvGrpSpPr>
          <p:grpSpPr bwMode="auto">
            <a:xfrm>
              <a:off x="4357686" y="2515382"/>
              <a:ext cx="3473440" cy="744534"/>
              <a:chOff x="2074863" y="2641600"/>
              <a:chExt cx="4953000" cy="1060450"/>
            </a:xfrm>
          </p:grpSpPr>
          <p:sp>
            <p:nvSpPr>
              <p:cNvPr id="124" name="Freeform 123"/>
              <p:cNvSpPr>
                <a:spLocks noEditPoints="1"/>
              </p:cNvSpPr>
              <p:nvPr userDrawn="1"/>
            </p:nvSpPr>
            <p:spPr bwMode="auto">
              <a:xfrm>
                <a:off x="3027363" y="3448050"/>
                <a:ext cx="111125" cy="149225"/>
              </a:xfrm>
              <a:custGeom>
                <a:avLst/>
                <a:gdLst>
                  <a:gd name="T0" fmla="*/ 2147483647 w 35"/>
                  <a:gd name="T1" fmla="*/ 0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2147483647 w 35"/>
                  <a:gd name="T11" fmla="*/ 2147483647 h 47"/>
                  <a:gd name="T12" fmla="*/ 0 w 35"/>
                  <a:gd name="T13" fmla="*/ 2147483647 h 47"/>
                  <a:gd name="T14" fmla="*/ 0 w 35"/>
                  <a:gd name="T15" fmla="*/ 0 h 47"/>
                  <a:gd name="T16" fmla="*/ 2147483647 w 35"/>
                  <a:gd name="T17" fmla="*/ 0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2147483647 w 35"/>
                  <a:gd name="T37" fmla="*/ 2147483647 h 47"/>
                  <a:gd name="T38" fmla="*/ 2147483647 w 35"/>
                  <a:gd name="T39" fmla="*/ 2147483647 h 47"/>
                  <a:gd name="T40" fmla="*/ 2147483647 w 35"/>
                  <a:gd name="T41" fmla="*/ 2147483647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47">
                    <a:moveTo>
                      <a:pt x="19" y="0"/>
                    </a:moveTo>
                    <a:cubicBezTo>
                      <a:pt x="27" y="0"/>
                      <a:pt x="32" y="5"/>
                      <a:pt x="32" y="12"/>
                    </a:cubicBezTo>
                    <a:cubicBezTo>
                      <a:pt x="32" y="16"/>
                      <a:pt x="29" y="20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2"/>
                      <a:pt x="35" y="27"/>
                      <a:pt x="35" y="33"/>
                    </a:cubicBezTo>
                    <a:cubicBezTo>
                      <a:pt x="35" y="41"/>
                      <a:pt x="30" y="47"/>
                      <a:pt x="1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9" y="0"/>
                    </a:lnTo>
                    <a:close/>
                    <a:moveTo>
                      <a:pt x="17" y="19"/>
                    </a:moveTo>
                    <a:cubicBezTo>
                      <a:pt x="22" y="19"/>
                      <a:pt x="25" y="16"/>
                      <a:pt x="25" y="13"/>
                    </a:cubicBezTo>
                    <a:cubicBezTo>
                      <a:pt x="25" y="9"/>
                      <a:pt x="22" y="6"/>
                      <a:pt x="1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19"/>
                      <a:pt x="8" y="19"/>
                      <a:pt x="8" y="19"/>
                    </a:cubicBezTo>
                    <a:lnTo>
                      <a:pt x="17" y="19"/>
                    </a:lnTo>
                    <a:close/>
                    <a:moveTo>
                      <a:pt x="19" y="41"/>
                    </a:moveTo>
                    <a:cubicBezTo>
                      <a:pt x="24" y="41"/>
                      <a:pt x="28" y="37"/>
                      <a:pt x="28" y="33"/>
                    </a:cubicBezTo>
                    <a:cubicBezTo>
                      <a:pt x="28" y="28"/>
                      <a:pt x="24" y="25"/>
                      <a:pt x="1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5" name="Freeform 124"/>
              <p:cNvSpPr>
                <a:spLocks/>
              </p:cNvSpPr>
              <p:nvPr userDrawn="1"/>
            </p:nvSpPr>
            <p:spPr bwMode="auto">
              <a:xfrm>
                <a:off x="31734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6" name="Freeform 125"/>
              <p:cNvSpPr>
                <a:spLocks/>
              </p:cNvSpPr>
              <p:nvPr userDrawn="1"/>
            </p:nvSpPr>
            <p:spPr bwMode="auto">
              <a:xfrm>
                <a:off x="3303588" y="3448050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0 w 43"/>
                  <a:gd name="T11" fmla="*/ 0 h 47"/>
                  <a:gd name="T12" fmla="*/ 2147483647 w 43"/>
                  <a:gd name="T13" fmla="*/ 0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0 h 47"/>
                  <a:gd name="T24" fmla="*/ 2147483647 w 43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3" y="16"/>
                      <a:pt x="24" y="14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7" name="Freeform 126"/>
              <p:cNvSpPr>
                <a:spLocks noEditPoints="1"/>
              </p:cNvSpPr>
              <p:nvPr userDrawn="1"/>
            </p:nvSpPr>
            <p:spPr bwMode="auto">
              <a:xfrm>
                <a:off x="3446463" y="3444875"/>
                <a:ext cx="152400" cy="155575"/>
              </a:xfrm>
              <a:custGeom>
                <a:avLst/>
                <a:gdLst>
                  <a:gd name="T0" fmla="*/ 2147483647 w 48"/>
                  <a:gd name="T1" fmla="*/ 0 h 49"/>
                  <a:gd name="T2" fmla="*/ 2147483647 w 48"/>
                  <a:gd name="T3" fmla="*/ 2147483647 h 49"/>
                  <a:gd name="T4" fmla="*/ 2147483647 w 48"/>
                  <a:gd name="T5" fmla="*/ 2147483647 h 49"/>
                  <a:gd name="T6" fmla="*/ 0 w 48"/>
                  <a:gd name="T7" fmla="*/ 2147483647 h 49"/>
                  <a:gd name="T8" fmla="*/ 2147483647 w 48"/>
                  <a:gd name="T9" fmla="*/ 0 h 49"/>
                  <a:gd name="T10" fmla="*/ 2147483647 w 48"/>
                  <a:gd name="T11" fmla="*/ 2147483647 h 49"/>
                  <a:gd name="T12" fmla="*/ 2147483647 w 48"/>
                  <a:gd name="T13" fmla="*/ 2147483647 h 49"/>
                  <a:gd name="T14" fmla="*/ 2147483647 w 48"/>
                  <a:gd name="T15" fmla="*/ 2147483647 h 49"/>
                  <a:gd name="T16" fmla="*/ 2147483647 w 48"/>
                  <a:gd name="T17" fmla="*/ 2147483647 h 49"/>
                  <a:gd name="T18" fmla="*/ 2147483647 w 48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9"/>
                      <a:pt x="37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8" name="Freeform 127"/>
              <p:cNvSpPr>
                <a:spLocks/>
              </p:cNvSpPr>
              <p:nvPr userDrawn="1"/>
            </p:nvSpPr>
            <p:spPr bwMode="auto">
              <a:xfrm>
                <a:off x="3633788" y="3448050"/>
                <a:ext cx="123825" cy="149225"/>
              </a:xfrm>
              <a:custGeom>
                <a:avLst/>
                <a:gdLst>
                  <a:gd name="T0" fmla="*/ 2147483647 w 39"/>
                  <a:gd name="T1" fmla="*/ 0 h 47"/>
                  <a:gd name="T2" fmla="*/ 2147483647 w 39"/>
                  <a:gd name="T3" fmla="*/ 2147483647 h 47"/>
                  <a:gd name="T4" fmla="*/ 2147483647 w 39"/>
                  <a:gd name="T5" fmla="*/ 2147483647 h 47"/>
                  <a:gd name="T6" fmla="*/ 2147483647 w 39"/>
                  <a:gd name="T7" fmla="*/ 2147483647 h 47"/>
                  <a:gd name="T8" fmla="*/ 2147483647 w 39"/>
                  <a:gd name="T9" fmla="*/ 2147483647 h 47"/>
                  <a:gd name="T10" fmla="*/ 2147483647 w 39"/>
                  <a:gd name="T11" fmla="*/ 2147483647 h 47"/>
                  <a:gd name="T12" fmla="*/ 2147483647 w 39"/>
                  <a:gd name="T13" fmla="*/ 2147483647 h 47"/>
                  <a:gd name="T14" fmla="*/ 2147483647 w 39"/>
                  <a:gd name="T15" fmla="*/ 2147483647 h 47"/>
                  <a:gd name="T16" fmla="*/ 0 w 39"/>
                  <a:gd name="T17" fmla="*/ 2147483647 h 47"/>
                  <a:gd name="T18" fmla="*/ 0 w 39"/>
                  <a:gd name="T19" fmla="*/ 0 h 47"/>
                  <a:gd name="T20" fmla="*/ 2147483647 w 39"/>
                  <a:gd name="T21" fmla="*/ 0 h 47"/>
                  <a:gd name="T22" fmla="*/ 2147483647 w 39"/>
                  <a:gd name="T23" fmla="*/ 2147483647 h 47"/>
                  <a:gd name="T24" fmla="*/ 2147483647 w 39"/>
                  <a:gd name="T25" fmla="*/ 2147483647 h 47"/>
                  <a:gd name="T26" fmla="*/ 2147483647 w 39"/>
                  <a:gd name="T27" fmla="*/ 2147483647 h 47"/>
                  <a:gd name="T28" fmla="*/ 2147483647 w 39"/>
                  <a:gd name="T29" fmla="*/ 2147483647 h 47"/>
                  <a:gd name="T30" fmla="*/ 2147483647 w 39"/>
                  <a:gd name="T31" fmla="*/ 0 h 47"/>
                  <a:gd name="T32" fmla="*/ 2147483647 w 39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47">
                    <a:moveTo>
                      <a:pt x="39" y="0"/>
                    </a:move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1" y="18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9"/>
                      <a:pt x="7" y="2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29" name="Freeform 128"/>
              <p:cNvSpPr>
                <a:spLocks noEditPoints="1"/>
              </p:cNvSpPr>
              <p:nvPr userDrawn="1"/>
            </p:nvSpPr>
            <p:spPr bwMode="auto">
              <a:xfrm>
                <a:off x="3805238" y="3448050"/>
                <a:ext cx="139700" cy="149225"/>
              </a:xfrm>
              <a:custGeom>
                <a:avLst/>
                <a:gdLst>
                  <a:gd name="T0" fmla="*/ 2147483647 w 44"/>
                  <a:gd name="T1" fmla="*/ 0 h 47"/>
                  <a:gd name="T2" fmla="*/ 2147483647 w 44"/>
                  <a:gd name="T3" fmla="*/ 2147483647 h 47"/>
                  <a:gd name="T4" fmla="*/ 2147483647 w 44"/>
                  <a:gd name="T5" fmla="*/ 2147483647 h 47"/>
                  <a:gd name="T6" fmla="*/ 0 w 44"/>
                  <a:gd name="T7" fmla="*/ 2147483647 h 47"/>
                  <a:gd name="T8" fmla="*/ 0 w 44"/>
                  <a:gd name="T9" fmla="*/ 0 h 47"/>
                  <a:gd name="T10" fmla="*/ 2147483647 w 44"/>
                  <a:gd name="T11" fmla="*/ 0 h 47"/>
                  <a:gd name="T12" fmla="*/ 2147483647 w 44"/>
                  <a:gd name="T13" fmla="*/ 2147483647 h 47"/>
                  <a:gd name="T14" fmla="*/ 2147483647 w 44"/>
                  <a:gd name="T15" fmla="*/ 2147483647 h 47"/>
                  <a:gd name="T16" fmla="*/ 2147483647 w 44"/>
                  <a:gd name="T17" fmla="*/ 2147483647 h 47"/>
                  <a:gd name="T18" fmla="*/ 2147483647 w 44"/>
                  <a:gd name="T19" fmla="*/ 2147483647 h 47"/>
                  <a:gd name="T20" fmla="*/ 2147483647 w 44"/>
                  <a:gd name="T21" fmla="*/ 2147483647 h 47"/>
                  <a:gd name="T22" fmla="*/ 2147483647 w 44"/>
                  <a:gd name="T23" fmla="*/ 2147483647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7">
                    <a:moveTo>
                      <a:pt x="20" y="0"/>
                    </a:moveTo>
                    <a:cubicBezTo>
                      <a:pt x="33" y="0"/>
                      <a:pt x="44" y="10"/>
                      <a:pt x="44" y="24"/>
                    </a:cubicBezTo>
                    <a:cubicBezTo>
                      <a:pt x="44" y="38"/>
                      <a:pt x="33" y="47"/>
                      <a:pt x="2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29" y="40"/>
                      <a:pt x="36" y="34"/>
                      <a:pt x="36" y="24"/>
                    </a:cubicBezTo>
                    <a:cubicBezTo>
                      <a:pt x="36" y="13"/>
                      <a:pt x="29" y="7"/>
                      <a:pt x="2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0"/>
                      <a:pt x="7" y="40"/>
                      <a:pt x="7" y="40"/>
                    </a:cubicBez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0" name="Freeform 129"/>
              <p:cNvSpPr>
                <a:spLocks/>
              </p:cNvSpPr>
              <p:nvPr userDrawn="1"/>
            </p:nvSpPr>
            <p:spPr bwMode="auto">
              <a:xfrm>
                <a:off x="4027488" y="3448050"/>
                <a:ext cx="117475" cy="149225"/>
              </a:xfrm>
              <a:custGeom>
                <a:avLst/>
                <a:gdLst>
                  <a:gd name="T0" fmla="*/ 2147483647 w 74"/>
                  <a:gd name="T1" fmla="*/ 0 h 94"/>
                  <a:gd name="T2" fmla="*/ 2147483647 w 74"/>
                  <a:gd name="T3" fmla="*/ 2147483647 h 94"/>
                  <a:gd name="T4" fmla="*/ 2147483647 w 74"/>
                  <a:gd name="T5" fmla="*/ 2147483647 h 94"/>
                  <a:gd name="T6" fmla="*/ 2147483647 w 74"/>
                  <a:gd name="T7" fmla="*/ 2147483647 h 94"/>
                  <a:gd name="T8" fmla="*/ 2147483647 w 74"/>
                  <a:gd name="T9" fmla="*/ 2147483647 h 94"/>
                  <a:gd name="T10" fmla="*/ 2147483647 w 74"/>
                  <a:gd name="T11" fmla="*/ 2147483647 h 94"/>
                  <a:gd name="T12" fmla="*/ 0 w 74"/>
                  <a:gd name="T13" fmla="*/ 2147483647 h 94"/>
                  <a:gd name="T14" fmla="*/ 0 w 74"/>
                  <a:gd name="T15" fmla="*/ 0 h 94"/>
                  <a:gd name="T16" fmla="*/ 2147483647 w 74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4" h="94">
                    <a:moveTo>
                      <a:pt x="74" y="0"/>
                    </a:moveTo>
                    <a:lnTo>
                      <a:pt x="74" y="14"/>
                    </a:lnTo>
                    <a:lnTo>
                      <a:pt x="44" y="14"/>
                    </a:lnTo>
                    <a:lnTo>
                      <a:pt x="44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1" name="Freeform 130"/>
              <p:cNvSpPr>
                <a:spLocks/>
              </p:cNvSpPr>
              <p:nvPr userDrawn="1"/>
            </p:nvSpPr>
            <p:spPr bwMode="auto">
              <a:xfrm>
                <a:off x="4176713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2147483647 w 76"/>
                  <a:gd name="T19" fmla="*/ 2147483647 h 94"/>
                  <a:gd name="T20" fmla="*/ 2147483647 w 76"/>
                  <a:gd name="T21" fmla="*/ 2147483647 h 94"/>
                  <a:gd name="T22" fmla="*/ 2147483647 w 76"/>
                  <a:gd name="T23" fmla="*/ 0 h 94"/>
                  <a:gd name="T24" fmla="*/ 2147483647 w 7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94"/>
                    </a:lnTo>
                    <a:lnTo>
                      <a:pt x="60" y="94"/>
                    </a:lnTo>
                    <a:lnTo>
                      <a:pt x="60" y="52"/>
                    </a:lnTo>
                    <a:lnTo>
                      <a:pt x="16" y="52"/>
                    </a:lnTo>
                    <a:lnTo>
                      <a:pt x="1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8"/>
                    </a:lnTo>
                    <a:lnTo>
                      <a:pt x="60" y="38"/>
                    </a:lnTo>
                    <a:lnTo>
                      <a:pt x="6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2" name="Freeform 131"/>
              <p:cNvSpPr>
                <a:spLocks/>
              </p:cNvSpPr>
              <p:nvPr userDrawn="1"/>
            </p:nvSpPr>
            <p:spPr bwMode="auto">
              <a:xfrm>
                <a:off x="43418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3" name="Freeform 132"/>
              <p:cNvSpPr>
                <a:spLocks/>
              </p:cNvSpPr>
              <p:nvPr userDrawn="1"/>
            </p:nvSpPr>
            <p:spPr bwMode="auto">
              <a:xfrm>
                <a:off x="45386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8" y="14"/>
                    </a:moveTo>
                    <a:cubicBezTo>
                      <a:pt x="35" y="10"/>
                      <a:pt x="30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5" y="41"/>
                      <a:pt x="24" y="41"/>
                    </a:cubicBezTo>
                    <a:cubicBezTo>
                      <a:pt x="30" y="41"/>
                      <a:pt x="36" y="38"/>
                      <a:pt x="39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4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4" name="Freeform 133"/>
              <p:cNvSpPr>
                <a:spLocks noEditPoints="1"/>
              </p:cNvSpPr>
              <p:nvPr userDrawn="1"/>
            </p:nvSpPr>
            <p:spPr bwMode="auto">
              <a:xfrm>
                <a:off x="4706938" y="3444875"/>
                <a:ext cx="155575" cy="155575"/>
              </a:xfrm>
              <a:custGeom>
                <a:avLst/>
                <a:gdLst>
                  <a:gd name="T0" fmla="*/ 2147483647 w 49"/>
                  <a:gd name="T1" fmla="*/ 0 h 49"/>
                  <a:gd name="T2" fmla="*/ 2147483647 w 49"/>
                  <a:gd name="T3" fmla="*/ 2147483647 h 49"/>
                  <a:gd name="T4" fmla="*/ 2147483647 w 49"/>
                  <a:gd name="T5" fmla="*/ 2147483647 h 49"/>
                  <a:gd name="T6" fmla="*/ 0 w 49"/>
                  <a:gd name="T7" fmla="*/ 2147483647 h 49"/>
                  <a:gd name="T8" fmla="*/ 2147483647 w 49"/>
                  <a:gd name="T9" fmla="*/ 0 h 49"/>
                  <a:gd name="T10" fmla="*/ 2147483647 w 49"/>
                  <a:gd name="T11" fmla="*/ 2147483647 h 49"/>
                  <a:gd name="T12" fmla="*/ 2147483647 w 49"/>
                  <a:gd name="T13" fmla="*/ 2147483647 h 49"/>
                  <a:gd name="T14" fmla="*/ 2147483647 w 49"/>
                  <a:gd name="T15" fmla="*/ 2147483647 h 49"/>
                  <a:gd name="T16" fmla="*/ 2147483647 w 49"/>
                  <a:gd name="T17" fmla="*/ 2147483647 h 49"/>
                  <a:gd name="T18" fmla="*/ 2147483647 w 49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38" y="0"/>
                      <a:pt x="49" y="10"/>
                      <a:pt x="49" y="24"/>
                    </a:cubicBezTo>
                    <a:cubicBezTo>
                      <a:pt x="49" y="39"/>
                      <a:pt x="38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5" y="7"/>
                      <a:pt x="8" y="14"/>
                      <a:pt x="8" y="24"/>
                    </a:cubicBezTo>
                    <a:cubicBezTo>
                      <a:pt x="8" y="35"/>
                      <a:pt x="15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5" name="Freeform 134"/>
              <p:cNvSpPr>
                <a:spLocks/>
              </p:cNvSpPr>
              <p:nvPr userDrawn="1"/>
            </p:nvSpPr>
            <p:spPr bwMode="auto">
              <a:xfrm>
                <a:off x="4894263" y="3448050"/>
                <a:ext cx="127000" cy="149225"/>
              </a:xfrm>
              <a:custGeom>
                <a:avLst/>
                <a:gdLst>
                  <a:gd name="T0" fmla="*/ 2147483647 w 40"/>
                  <a:gd name="T1" fmla="*/ 0 h 47"/>
                  <a:gd name="T2" fmla="*/ 2147483647 w 40"/>
                  <a:gd name="T3" fmla="*/ 2147483647 h 47"/>
                  <a:gd name="T4" fmla="*/ 2147483647 w 40"/>
                  <a:gd name="T5" fmla="*/ 2147483647 h 47"/>
                  <a:gd name="T6" fmla="*/ 2147483647 w 40"/>
                  <a:gd name="T7" fmla="*/ 2147483647 h 47"/>
                  <a:gd name="T8" fmla="*/ 2147483647 w 40"/>
                  <a:gd name="T9" fmla="*/ 2147483647 h 47"/>
                  <a:gd name="T10" fmla="*/ 2147483647 w 40"/>
                  <a:gd name="T11" fmla="*/ 2147483647 h 47"/>
                  <a:gd name="T12" fmla="*/ 2147483647 w 40"/>
                  <a:gd name="T13" fmla="*/ 2147483647 h 47"/>
                  <a:gd name="T14" fmla="*/ 2147483647 w 40"/>
                  <a:gd name="T15" fmla="*/ 2147483647 h 47"/>
                  <a:gd name="T16" fmla="*/ 0 w 40"/>
                  <a:gd name="T17" fmla="*/ 2147483647 h 47"/>
                  <a:gd name="T18" fmla="*/ 0 w 40"/>
                  <a:gd name="T19" fmla="*/ 0 h 47"/>
                  <a:gd name="T20" fmla="*/ 2147483647 w 40"/>
                  <a:gd name="T21" fmla="*/ 0 h 47"/>
                  <a:gd name="T22" fmla="*/ 2147483647 w 40"/>
                  <a:gd name="T23" fmla="*/ 2147483647 h 47"/>
                  <a:gd name="T24" fmla="*/ 2147483647 w 40"/>
                  <a:gd name="T25" fmla="*/ 2147483647 h 47"/>
                  <a:gd name="T26" fmla="*/ 2147483647 w 40"/>
                  <a:gd name="T27" fmla="*/ 2147483647 h 47"/>
                  <a:gd name="T28" fmla="*/ 2147483647 w 40"/>
                  <a:gd name="T29" fmla="*/ 2147483647 h 47"/>
                  <a:gd name="T30" fmla="*/ 2147483647 w 40"/>
                  <a:gd name="T31" fmla="*/ 0 h 47"/>
                  <a:gd name="T32" fmla="*/ 2147483647 w 40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0" h="47">
                    <a:moveTo>
                      <a:pt x="40" y="0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2" y="18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9"/>
                      <a:pt x="8" y="2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6" name="Freeform 135"/>
              <p:cNvSpPr>
                <a:spLocks/>
              </p:cNvSpPr>
              <p:nvPr userDrawn="1"/>
            </p:nvSpPr>
            <p:spPr bwMode="auto">
              <a:xfrm>
                <a:off x="504983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2" y="94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7" name="Freeform 136"/>
              <p:cNvSpPr>
                <a:spLocks noEditPoints="1"/>
              </p:cNvSpPr>
              <p:nvPr userDrawn="1"/>
            </p:nvSpPr>
            <p:spPr bwMode="auto">
              <a:xfrm>
                <a:off x="5202238" y="3448050"/>
                <a:ext cx="111125" cy="149225"/>
              </a:xfrm>
              <a:custGeom>
                <a:avLst/>
                <a:gdLst>
                  <a:gd name="T0" fmla="*/ 2147483647 w 35"/>
                  <a:gd name="T1" fmla="*/ 2147483647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0 w 35"/>
                  <a:gd name="T11" fmla="*/ 2147483647 h 47"/>
                  <a:gd name="T12" fmla="*/ 0 w 35"/>
                  <a:gd name="T13" fmla="*/ 0 h 47"/>
                  <a:gd name="T14" fmla="*/ 2147483647 w 35"/>
                  <a:gd name="T15" fmla="*/ 0 h 47"/>
                  <a:gd name="T16" fmla="*/ 2147483647 w 35"/>
                  <a:gd name="T17" fmla="*/ 2147483647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5" h="47">
                    <a:moveTo>
                      <a:pt x="26" y="47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3" y="6"/>
                      <a:pt x="33" y="15"/>
                    </a:cubicBezTo>
                    <a:cubicBezTo>
                      <a:pt x="33" y="22"/>
                      <a:pt x="30" y="26"/>
                      <a:pt x="24" y="29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26" y="47"/>
                    </a:lnTo>
                    <a:close/>
                    <a:moveTo>
                      <a:pt x="16" y="24"/>
                    </a:moveTo>
                    <a:cubicBezTo>
                      <a:pt x="22" y="24"/>
                      <a:pt x="25" y="20"/>
                      <a:pt x="25" y="15"/>
                    </a:cubicBezTo>
                    <a:cubicBezTo>
                      <a:pt x="25" y="10"/>
                      <a:pt x="22" y="7"/>
                      <a:pt x="1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4"/>
                      <a:pt x="7" y="24"/>
                      <a:pt x="7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8" name="Freeform 137"/>
              <p:cNvSpPr>
                <a:spLocks noEditPoints="1"/>
              </p:cNvSpPr>
              <p:nvPr userDrawn="1"/>
            </p:nvSpPr>
            <p:spPr bwMode="auto">
              <a:xfrm>
                <a:off x="5332413" y="3448050"/>
                <a:ext cx="146050" cy="149225"/>
              </a:xfrm>
              <a:custGeom>
                <a:avLst/>
                <a:gdLst>
                  <a:gd name="T0" fmla="*/ 2147483647 w 46"/>
                  <a:gd name="T1" fmla="*/ 2147483647 h 47"/>
                  <a:gd name="T2" fmla="*/ 2147483647 w 46"/>
                  <a:gd name="T3" fmla="*/ 2147483647 h 47"/>
                  <a:gd name="T4" fmla="*/ 2147483647 w 46"/>
                  <a:gd name="T5" fmla="*/ 2147483647 h 47"/>
                  <a:gd name="T6" fmla="*/ 0 w 46"/>
                  <a:gd name="T7" fmla="*/ 2147483647 h 47"/>
                  <a:gd name="T8" fmla="*/ 2147483647 w 46"/>
                  <a:gd name="T9" fmla="*/ 0 h 47"/>
                  <a:gd name="T10" fmla="*/ 2147483647 w 46"/>
                  <a:gd name="T11" fmla="*/ 0 h 47"/>
                  <a:gd name="T12" fmla="*/ 2147483647 w 46"/>
                  <a:gd name="T13" fmla="*/ 2147483647 h 47"/>
                  <a:gd name="T14" fmla="*/ 2147483647 w 46"/>
                  <a:gd name="T15" fmla="*/ 2147483647 h 47"/>
                  <a:gd name="T16" fmla="*/ 2147483647 w 46"/>
                  <a:gd name="T17" fmla="*/ 2147483647 h 47"/>
                  <a:gd name="T18" fmla="*/ 2147483647 w 46"/>
                  <a:gd name="T19" fmla="*/ 2147483647 h 47"/>
                  <a:gd name="T20" fmla="*/ 2147483647 w 46"/>
                  <a:gd name="T21" fmla="*/ 2147483647 h 47"/>
                  <a:gd name="T22" fmla="*/ 2147483647 w 46"/>
                  <a:gd name="T23" fmla="*/ 2147483647 h 47"/>
                  <a:gd name="T24" fmla="*/ 2147483647 w 46"/>
                  <a:gd name="T25" fmla="*/ 2147483647 h 47"/>
                  <a:gd name="T26" fmla="*/ 2147483647 w 46"/>
                  <a:gd name="T27" fmla="*/ 2147483647 h 47"/>
                  <a:gd name="T28" fmla="*/ 2147483647 w 46"/>
                  <a:gd name="T29" fmla="*/ 2147483647 h 47"/>
                  <a:gd name="T30" fmla="*/ 2147483647 w 46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" h="47">
                    <a:moveTo>
                      <a:pt x="34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34" y="36"/>
                    </a:lnTo>
                    <a:close/>
                    <a:moveTo>
                      <a:pt x="31" y="30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3"/>
                      <a:pt x="21" y="15"/>
                    </a:cubicBezTo>
                    <a:cubicBezTo>
                      <a:pt x="15" y="30"/>
                      <a:pt x="15" y="30"/>
                      <a:pt x="15" y="30"/>
                    </a:cubicBezTo>
                    <a:lnTo>
                      <a:pt x="31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39" name="Freeform 138"/>
              <p:cNvSpPr>
                <a:spLocks/>
              </p:cNvSpPr>
              <p:nvPr userDrawn="1"/>
            </p:nvSpPr>
            <p:spPr bwMode="auto">
              <a:xfrm>
                <a:off x="54911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7" y="14"/>
                    </a:moveTo>
                    <a:cubicBezTo>
                      <a:pt x="35" y="10"/>
                      <a:pt x="29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  <a:cubicBezTo>
                      <a:pt x="30" y="41"/>
                      <a:pt x="36" y="38"/>
                      <a:pt x="38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3" y="49"/>
                      <a:pt x="24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10"/>
                      <a:pt x="10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0" name="Freeform 139"/>
              <p:cNvSpPr>
                <a:spLocks/>
              </p:cNvSpPr>
              <p:nvPr userDrawn="1"/>
            </p:nvSpPr>
            <p:spPr bwMode="auto">
              <a:xfrm>
                <a:off x="565308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1" name="Freeform 140"/>
              <p:cNvSpPr>
                <a:spLocks/>
              </p:cNvSpPr>
              <p:nvPr userDrawn="1"/>
            </p:nvSpPr>
            <p:spPr bwMode="auto">
              <a:xfrm>
                <a:off x="4402138" y="2797175"/>
                <a:ext cx="60325" cy="88900"/>
              </a:xfrm>
              <a:custGeom>
                <a:avLst/>
                <a:gdLst>
                  <a:gd name="T0" fmla="*/ 2147483647 w 19"/>
                  <a:gd name="T1" fmla="*/ 2147483647 h 28"/>
                  <a:gd name="T2" fmla="*/ 2147483647 w 19"/>
                  <a:gd name="T3" fmla="*/ 2147483647 h 28"/>
                  <a:gd name="T4" fmla="*/ 2147483647 w 19"/>
                  <a:gd name="T5" fmla="*/ 2147483647 h 28"/>
                  <a:gd name="T6" fmla="*/ 2147483647 w 19"/>
                  <a:gd name="T7" fmla="*/ 2147483647 h 28"/>
                  <a:gd name="T8" fmla="*/ 2147483647 w 19"/>
                  <a:gd name="T9" fmla="*/ 2147483647 h 28"/>
                  <a:gd name="T10" fmla="*/ 2147483647 w 19"/>
                  <a:gd name="T11" fmla="*/ 2147483647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17" y="13"/>
                    </a:moveTo>
                    <a:cubicBezTo>
                      <a:pt x="17" y="13"/>
                      <a:pt x="12" y="0"/>
                      <a:pt x="5" y="9"/>
                    </a:cubicBezTo>
                    <a:cubicBezTo>
                      <a:pt x="5" y="9"/>
                      <a:pt x="0" y="13"/>
                      <a:pt x="8" y="25"/>
                    </a:cubicBezTo>
                    <a:cubicBezTo>
                      <a:pt x="8" y="25"/>
                      <a:pt x="10" y="28"/>
                      <a:pt x="13" y="26"/>
                    </a:cubicBezTo>
                    <a:cubicBezTo>
                      <a:pt x="13" y="26"/>
                      <a:pt x="16" y="26"/>
                      <a:pt x="14" y="21"/>
                    </a:cubicBezTo>
                    <a:cubicBezTo>
                      <a:pt x="14" y="21"/>
                      <a:pt x="19" y="21"/>
                      <a:pt x="17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2" name="Freeform 141"/>
              <p:cNvSpPr>
                <a:spLocks/>
              </p:cNvSpPr>
              <p:nvPr userDrawn="1"/>
            </p:nvSpPr>
            <p:spPr bwMode="auto">
              <a:xfrm>
                <a:off x="6319838" y="2781300"/>
                <a:ext cx="60325" cy="85725"/>
              </a:xfrm>
              <a:custGeom>
                <a:avLst/>
                <a:gdLst>
                  <a:gd name="T0" fmla="*/ 2147483647 w 19"/>
                  <a:gd name="T1" fmla="*/ 2147483647 h 27"/>
                  <a:gd name="T2" fmla="*/ 2147483647 w 19"/>
                  <a:gd name="T3" fmla="*/ 2147483647 h 27"/>
                  <a:gd name="T4" fmla="*/ 2147483647 w 19"/>
                  <a:gd name="T5" fmla="*/ 2147483647 h 27"/>
                  <a:gd name="T6" fmla="*/ 2147483647 w 19"/>
                  <a:gd name="T7" fmla="*/ 2147483647 h 27"/>
                  <a:gd name="T8" fmla="*/ 2147483647 w 19"/>
                  <a:gd name="T9" fmla="*/ 2147483647 h 27"/>
                  <a:gd name="T10" fmla="*/ 2147483647 w 19"/>
                  <a:gd name="T11" fmla="*/ 2147483647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7">
                    <a:moveTo>
                      <a:pt x="16" y="12"/>
                    </a:moveTo>
                    <a:cubicBezTo>
                      <a:pt x="16" y="12"/>
                      <a:pt x="12" y="0"/>
                      <a:pt x="4" y="8"/>
                    </a:cubicBezTo>
                    <a:cubicBezTo>
                      <a:pt x="4" y="8"/>
                      <a:pt x="0" y="12"/>
                      <a:pt x="8" y="24"/>
                    </a:cubicBezTo>
                    <a:cubicBezTo>
                      <a:pt x="8" y="24"/>
                      <a:pt x="10" y="27"/>
                      <a:pt x="12" y="26"/>
                    </a:cubicBezTo>
                    <a:cubicBezTo>
                      <a:pt x="12" y="26"/>
                      <a:pt x="16" y="25"/>
                      <a:pt x="14" y="21"/>
                    </a:cubicBezTo>
                    <a:cubicBezTo>
                      <a:pt x="14" y="21"/>
                      <a:pt x="19" y="20"/>
                      <a:pt x="16" y="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3" name="Freeform 142"/>
              <p:cNvSpPr>
                <a:spLocks noEditPoints="1"/>
              </p:cNvSpPr>
              <p:nvPr userDrawn="1"/>
            </p:nvSpPr>
            <p:spPr bwMode="auto">
              <a:xfrm>
                <a:off x="2074863" y="2765425"/>
                <a:ext cx="1362075" cy="650875"/>
              </a:xfrm>
              <a:custGeom>
                <a:avLst/>
                <a:gdLst>
                  <a:gd name="T0" fmla="*/ 2147483647 w 429"/>
                  <a:gd name="T1" fmla="*/ 2147483647 h 205"/>
                  <a:gd name="T2" fmla="*/ 2147483647 w 429"/>
                  <a:gd name="T3" fmla="*/ 2147483647 h 205"/>
                  <a:gd name="T4" fmla="*/ 2147483647 w 429"/>
                  <a:gd name="T5" fmla="*/ 2147483647 h 205"/>
                  <a:gd name="T6" fmla="*/ 2147483647 w 429"/>
                  <a:gd name="T7" fmla="*/ 2147483647 h 205"/>
                  <a:gd name="T8" fmla="*/ 2147483647 w 429"/>
                  <a:gd name="T9" fmla="*/ 2147483647 h 205"/>
                  <a:gd name="T10" fmla="*/ 2147483647 w 429"/>
                  <a:gd name="T11" fmla="*/ 2147483647 h 205"/>
                  <a:gd name="T12" fmla="*/ 2147483647 w 429"/>
                  <a:gd name="T13" fmla="*/ 2147483647 h 205"/>
                  <a:gd name="T14" fmla="*/ 2147483647 w 429"/>
                  <a:gd name="T15" fmla="*/ 2147483647 h 205"/>
                  <a:gd name="T16" fmla="*/ 2147483647 w 429"/>
                  <a:gd name="T17" fmla="*/ 2147483647 h 205"/>
                  <a:gd name="T18" fmla="*/ 2147483647 w 429"/>
                  <a:gd name="T19" fmla="*/ 2147483647 h 205"/>
                  <a:gd name="T20" fmla="*/ 2147483647 w 429"/>
                  <a:gd name="T21" fmla="*/ 2147483647 h 205"/>
                  <a:gd name="T22" fmla="*/ 2147483647 w 429"/>
                  <a:gd name="T23" fmla="*/ 2147483647 h 205"/>
                  <a:gd name="T24" fmla="*/ 2147483647 w 429"/>
                  <a:gd name="T25" fmla="*/ 2147483647 h 205"/>
                  <a:gd name="T26" fmla="*/ 2147483647 w 429"/>
                  <a:gd name="T27" fmla="*/ 2147483647 h 205"/>
                  <a:gd name="T28" fmla="*/ 2147483647 w 429"/>
                  <a:gd name="T29" fmla="*/ 2147483647 h 205"/>
                  <a:gd name="T30" fmla="*/ 2147483647 w 429"/>
                  <a:gd name="T31" fmla="*/ 2147483647 h 205"/>
                  <a:gd name="T32" fmla="*/ 2147483647 w 429"/>
                  <a:gd name="T33" fmla="*/ 2147483647 h 205"/>
                  <a:gd name="T34" fmla="*/ 2147483647 w 429"/>
                  <a:gd name="T35" fmla="*/ 2147483647 h 205"/>
                  <a:gd name="T36" fmla="*/ 2147483647 w 429"/>
                  <a:gd name="T37" fmla="*/ 2147483647 h 205"/>
                  <a:gd name="T38" fmla="*/ 2147483647 w 429"/>
                  <a:gd name="T39" fmla="*/ 2147483647 h 205"/>
                  <a:gd name="T40" fmla="*/ 2147483647 w 429"/>
                  <a:gd name="T41" fmla="*/ 2147483647 h 205"/>
                  <a:gd name="T42" fmla="*/ 2147483647 w 429"/>
                  <a:gd name="T43" fmla="*/ 2147483647 h 205"/>
                  <a:gd name="T44" fmla="*/ 2147483647 w 429"/>
                  <a:gd name="T45" fmla="*/ 2147483647 h 205"/>
                  <a:gd name="T46" fmla="*/ 2147483647 w 429"/>
                  <a:gd name="T47" fmla="*/ 2147483647 h 205"/>
                  <a:gd name="T48" fmla="*/ 2147483647 w 429"/>
                  <a:gd name="T49" fmla="*/ 2147483647 h 205"/>
                  <a:gd name="T50" fmla="*/ 2147483647 w 429"/>
                  <a:gd name="T51" fmla="*/ 2147483647 h 205"/>
                  <a:gd name="T52" fmla="*/ 2147483647 w 429"/>
                  <a:gd name="T53" fmla="*/ 2147483647 h 205"/>
                  <a:gd name="T54" fmla="*/ 2147483647 w 429"/>
                  <a:gd name="T55" fmla="*/ 2147483647 h 205"/>
                  <a:gd name="T56" fmla="*/ 2147483647 w 429"/>
                  <a:gd name="T57" fmla="*/ 2147483647 h 205"/>
                  <a:gd name="T58" fmla="*/ 2147483647 w 429"/>
                  <a:gd name="T59" fmla="*/ 2147483647 h 205"/>
                  <a:gd name="T60" fmla="*/ 2147483647 w 429"/>
                  <a:gd name="T61" fmla="*/ 2147483647 h 205"/>
                  <a:gd name="T62" fmla="*/ 2147483647 w 429"/>
                  <a:gd name="T63" fmla="*/ 2147483647 h 205"/>
                  <a:gd name="T64" fmla="*/ 2147483647 w 429"/>
                  <a:gd name="T65" fmla="*/ 2147483647 h 205"/>
                  <a:gd name="T66" fmla="*/ 2147483647 w 429"/>
                  <a:gd name="T67" fmla="*/ 2147483647 h 205"/>
                  <a:gd name="T68" fmla="*/ 2147483647 w 429"/>
                  <a:gd name="T69" fmla="*/ 2147483647 h 205"/>
                  <a:gd name="T70" fmla="*/ 2147483647 w 429"/>
                  <a:gd name="T71" fmla="*/ 2147483647 h 205"/>
                  <a:gd name="T72" fmla="*/ 2147483647 w 429"/>
                  <a:gd name="T73" fmla="*/ 2147483647 h 205"/>
                  <a:gd name="T74" fmla="*/ 2147483647 w 429"/>
                  <a:gd name="T75" fmla="*/ 2147483647 h 205"/>
                  <a:gd name="T76" fmla="*/ 2147483647 w 429"/>
                  <a:gd name="T77" fmla="*/ 2147483647 h 205"/>
                  <a:gd name="T78" fmla="*/ 2147483647 w 429"/>
                  <a:gd name="T79" fmla="*/ 2147483647 h 205"/>
                  <a:gd name="T80" fmla="*/ 2147483647 w 429"/>
                  <a:gd name="T81" fmla="*/ 2147483647 h 205"/>
                  <a:gd name="T82" fmla="*/ 2147483647 w 429"/>
                  <a:gd name="T83" fmla="*/ 2147483647 h 205"/>
                  <a:gd name="T84" fmla="*/ 2147483647 w 429"/>
                  <a:gd name="T85" fmla="*/ 2147483647 h 205"/>
                  <a:gd name="T86" fmla="*/ 2147483647 w 429"/>
                  <a:gd name="T87" fmla="*/ 2147483647 h 205"/>
                  <a:gd name="T88" fmla="*/ 2147483647 w 429"/>
                  <a:gd name="T89" fmla="*/ 2147483647 h 205"/>
                  <a:gd name="T90" fmla="*/ 2147483647 w 429"/>
                  <a:gd name="T91" fmla="*/ 2147483647 h 2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29" h="205">
                    <a:moveTo>
                      <a:pt x="406" y="144"/>
                    </a:moveTo>
                    <a:cubicBezTo>
                      <a:pt x="379" y="136"/>
                      <a:pt x="375" y="112"/>
                      <a:pt x="377" y="95"/>
                    </a:cubicBezTo>
                    <a:cubicBezTo>
                      <a:pt x="424" y="52"/>
                      <a:pt x="429" y="20"/>
                      <a:pt x="429" y="20"/>
                    </a:cubicBezTo>
                    <a:cubicBezTo>
                      <a:pt x="426" y="0"/>
                      <a:pt x="397" y="31"/>
                      <a:pt x="397" y="31"/>
                    </a:cubicBezTo>
                    <a:cubicBezTo>
                      <a:pt x="377" y="56"/>
                      <a:pt x="370" y="77"/>
                      <a:pt x="368" y="93"/>
                    </a:cubicBezTo>
                    <a:cubicBezTo>
                      <a:pt x="318" y="141"/>
                      <a:pt x="275" y="150"/>
                      <a:pt x="275" y="150"/>
                    </a:cubicBezTo>
                    <a:cubicBezTo>
                      <a:pt x="253" y="157"/>
                      <a:pt x="237" y="147"/>
                      <a:pt x="235" y="134"/>
                    </a:cubicBezTo>
                    <a:cubicBezTo>
                      <a:pt x="247" y="128"/>
                      <a:pt x="253" y="122"/>
                      <a:pt x="253" y="122"/>
                    </a:cubicBezTo>
                    <a:cubicBezTo>
                      <a:pt x="267" y="112"/>
                      <a:pt x="259" y="105"/>
                      <a:pt x="259" y="105"/>
                    </a:cubicBezTo>
                    <a:cubicBezTo>
                      <a:pt x="240" y="87"/>
                      <a:pt x="228" y="123"/>
                      <a:pt x="228" y="123"/>
                    </a:cubicBezTo>
                    <a:cubicBezTo>
                      <a:pt x="228" y="126"/>
                      <a:pt x="228" y="128"/>
                      <a:pt x="228" y="130"/>
                    </a:cubicBezTo>
                    <a:cubicBezTo>
                      <a:pt x="204" y="142"/>
                      <a:pt x="183" y="143"/>
                      <a:pt x="183" y="143"/>
                    </a:cubicBezTo>
                    <a:cubicBezTo>
                      <a:pt x="113" y="141"/>
                      <a:pt x="79" y="102"/>
                      <a:pt x="79" y="102"/>
                    </a:cubicBezTo>
                    <a:cubicBezTo>
                      <a:pt x="117" y="82"/>
                      <a:pt x="132" y="47"/>
                      <a:pt x="132" y="47"/>
                    </a:cubicBezTo>
                    <a:cubicBezTo>
                      <a:pt x="138" y="28"/>
                      <a:pt x="121" y="29"/>
                      <a:pt x="121" y="29"/>
                    </a:cubicBezTo>
                    <a:cubicBezTo>
                      <a:pt x="59" y="36"/>
                      <a:pt x="17" y="143"/>
                      <a:pt x="17" y="143"/>
                    </a:cubicBezTo>
                    <a:cubicBezTo>
                      <a:pt x="0" y="191"/>
                      <a:pt x="23" y="198"/>
                      <a:pt x="23" y="198"/>
                    </a:cubicBezTo>
                    <a:cubicBezTo>
                      <a:pt x="42" y="205"/>
                      <a:pt x="64" y="117"/>
                      <a:pt x="64" y="117"/>
                    </a:cubicBezTo>
                    <a:cubicBezTo>
                      <a:pt x="65" y="105"/>
                      <a:pt x="69" y="108"/>
                      <a:pt x="69" y="108"/>
                    </a:cubicBezTo>
                    <a:cubicBezTo>
                      <a:pt x="71" y="113"/>
                      <a:pt x="99" y="130"/>
                      <a:pt x="99" y="130"/>
                    </a:cubicBezTo>
                    <a:cubicBezTo>
                      <a:pt x="157" y="160"/>
                      <a:pt x="202" y="150"/>
                      <a:pt x="227" y="138"/>
                    </a:cubicBezTo>
                    <a:cubicBezTo>
                      <a:pt x="231" y="184"/>
                      <a:pt x="307" y="145"/>
                      <a:pt x="307" y="145"/>
                    </a:cubicBezTo>
                    <a:cubicBezTo>
                      <a:pt x="332" y="130"/>
                      <a:pt x="352" y="116"/>
                      <a:pt x="368" y="102"/>
                    </a:cubicBezTo>
                    <a:cubicBezTo>
                      <a:pt x="369" y="123"/>
                      <a:pt x="379" y="136"/>
                      <a:pt x="379" y="136"/>
                    </a:cubicBezTo>
                    <a:cubicBezTo>
                      <a:pt x="396" y="154"/>
                      <a:pt x="404" y="150"/>
                      <a:pt x="404" y="150"/>
                    </a:cubicBezTo>
                    <a:cubicBezTo>
                      <a:pt x="410" y="146"/>
                      <a:pt x="406" y="144"/>
                      <a:pt x="406" y="144"/>
                    </a:cubicBezTo>
                    <a:moveTo>
                      <a:pt x="380" y="76"/>
                    </a:moveTo>
                    <a:cubicBezTo>
                      <a:pt x="402" y="28"/>
                      <a:pt x="417" y="23"/>
                      <a:pt x="417" y="23"/>
                    </a:cubicBezTo>
                    <a:cubicBezTo>
                      <a:pt x="428" y="19"/>
                      <a:pt x="410" y="47"/>
                      <a:pt x="410" y="47"/>
                    </a:cubicBezTo>
                    <a:cubicBezTo>
                      <a:pt x="399" y="61"/>
                      <a:pt x="389" y="73"/>
                      <a:pt x="378" y="84"/>
                    </a:cubicBezTo>
                    <a:cubicBezTo>
                      <a:pt x="379" y="79"/>
                      <a:pt x="380" y="76"/>
                      <a:pt x="380" y="76"/>
                    </a:cubicBezTo>
                    <a:moveTo>
                      <a:pt x="237" y="123"/>
                    </a:moveTo>
                    <a:cubicBezTo>
                      <a:pt x="246" y="106"/>
                      <a:pt x="253" y="111"/>
                      <a:pt x="253" y="111"/>
                    </a:cubicBezTo>
                    <a:cubicBezTo>
                      <a:pt x="248" y="116"/>
                      <a:pt x="242" y="121"/>
                      <a:pt x="236" y="125"/>
                    </a:cubicBezTo>
                    <a:cubicBezTo>
                      <a:pt x="237" y="124"/>
                      <a:pt x="237" y="123"/>
                      <a:pt x="237" y="123"/>
                    </a:cubicBezTo>
                    <a:moveTo>
                      <a:pt x="69" y="95"/>
                    </a:moveTo>
                    <a:cubicBezTo>
                      <a:pt x="69" y="95"/>
                      <a:pt x="72" y="79"/>
                      <a:pt x="60" y="88"/>
                    </a:cubicBezTo>
                    <a:cubicBezTo>
                      <a:pt x="60" y="88"/>
                      <a:pt x="54" y="91"/>
                      <a:pt x="58" y="97"/>
                    </a:cubicBezTo>
                    <a:cubicBezTo>
                      <a:pt x="58" y="97"/>
                      <a:pt x="48" y="97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2"/>
                      <a:pt x="45" y="156"/>
                      <a:pt x="31" y="181"/>
                    </a:cubicBezTo>
                    <a:cubicBezTo>
                      <a:pt x="31" y="181"/>
                      <a:pt x="25" y="194"/>
                      <a:pt x="22" y="187"/>
                    </a:cubicBezTo>
                    <a:cubicBezTo>
                      <a:pt x="22" y="187"/>
                      <a:pt x="17" y="177"/>
                      <a:pt x="25" y="149"/>
                    </a:cubicBezTo>
                    <a:cubicBezTo>
                      <a:pt x="25" y="149"/>
                      <a:pt x="51" y="59"/>
                      <a:pt x="110" y="40"/>
                    </a:cubicBezTo>
                    <a:cubicBezTo>
                      <a:pt x="110" y="40"/>
                      <a:pt x="133" y="31"/>
                      <a:pt x="122" y="49"/>
                    </a:cubicBezTo>
                    <a:cubicBezTo>
                      <a:pt x="122" y="49"/>
                      <a:pt x="95" y="93"/>
                      <a:pt x="69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4" name="Freeform 143"/>
              <p:cNvSpPr>
                <a:spLocks noEditPoints="1"/>
              </p:cNvSpPr>
              <p:nvPr userDrawn="1"/>
            </p:nvSpPr>
            <p:spPr bwMode="auto">
              <a:xfrm>
                <a:off x="3392488" y="2813050"/>
                <a:ext cx="1863725" cy="542925"/>
              </a:xfrm>
              <a:custGeom>
                <a:avLst/>
                <a:gdLst>
                  <a:gd name="T0" fmla="*/ 2147483647 w 587"/>
                  <a:gd name="T1" fmla="*/ 2147483647 h 171"/>
                  <a:gd name="T2" fmla="*/ 2147483647 w 587"/>
                  <a:gd name="T3" fmla="*/ 2147483647 h 171"/>
                  <a:gd name="T4" fmla="*/ 2147483647 w 587"/>
                  <a:gd name="T5" fmla="*/ 2147483647 h 171"/>
                  <a:gd name="T6" fmla="*/ 2147483647 w 587"/>
                  <a:gd name="T7" fmla="*/ 2147483647 h 171"/>
                  <a:gd name="T8" fmla="*/ 2147483647 w 587"/>
                  <a:gd name="T9" fmla="*/ 2147483647 h 171"/>
                  <a:gd name="T10" fmla="*/ 2147483647 w 587"/>
                  <a:gd name="T11" fmla="*/ 2147483647 h 171"/>
                  <a:gd name="T12" fmla="*/ 2147483647 w 587"/>
                  <a:gd name="T13" fmla="*/ 2147483647 h 171"/>
                  <a:gd name="T14" fmla="*/ 2147483647 w 587"/>
                  <a:gd name="T15" fmla="*/ 2147483647 h 171"/>
                  <a:gd name="T16" fmla="*/ 2147483647 w 587"/>
                  <a:gd name="T17" fmla="*/ 2147483647 h 171"/>
                  <a:gd name="T18" fmla="*/ 2147483647 w 587"/>
                  <a:gd name="T19" fmla="*/ 2147483647 h 171"/>
                  <a:gd name="T20" fmla="*/ 2147483647 w 587"/>
                  <a:gd name="T21" fmla="*/ 2147483647 h 171"/>
                  <a:gd name="T22" fmla="*/ 2147483647 w 587"/>
                  <a:gd name="T23" fmla="*/ 2147483647 h 171"/>
                  <a:gd name="T24" fmla="*/ 2147483647 w 587"/>
                  <a:gd name="T25" fmla="*/ 2147483647 h 171"/>
                  <a:gd name="T26" fmla="*/ 2147483647 w 587"/>
                  <a:gd name="T27" fmla="*/ 2147483647 h 171"/>
                  <a:gd name="T28" fmla="*/ 2147483647 w 587"/>
                  <a:gd name="T29" fmla="*/ 2147483647 h 171"/>
                  <a:gd name="T30" fmla="*/ 2147483647 w 587"/>
                  <a:gd name="T31" fmla="*/ 2147483647 h 171"/>
                  <a:gd name="T32" fmla="*/ 2147483647 w 587"/>
                  <a:gd name="T33" fmla="*/ 2147483647 h 171"/>
                  <a:gd name="T34" fmla="*/ 2147483647 w 587"/>
                  <a:gd name="T35" fmla="*/ 2147483647 h 171"/>
                  <a:gd name="T36" fmla="*/ 2147483647 w 587"/>
                  <a:gd name="T37" fmla="*/ 2147483647 h 171"/>
                  <a:gd name="T38" fmla="*/ 2147483647 w 587"/>
                  <a:gd name="T39" fmla="*/ 2147483647 h 171"/>
                  <a:gd name="T40" fmla="*/ 2147483647 w 587"/>
                  <a:gd name="T41" fmla="*/ 2147483647 h 171"/>
                  <a:gd name="T42" fmla="*/ 2147483647 w 587"/>
                  <a:gd name="T43" fmla="*/ 2147483647 h 171"/>
                  <a:gd name="T44" fmla="*/ 2147483647 w 587"/>
                  <a:gd name="T45" fmla="*/ 2147483647 h 171"/>
                  <a:gd name="T46" fmla="*/ 2147483647 w 587"/>
                  <a:gd name="T47" fmla="*/ 2147483647 h 171"/>
                  <a:gd name="T48" fmla="*/ 2147483647 w 587"/>
                  <a:gd name="T49" fmla="*/ 2147483647 h 171"/>
                  <a:gd name="T50" fmla="*/ 2147483647 w 587"/>
                  <a:gd name="T51" fmla="*/ 2147483647 h 171"/>
                  <a:gd name="T52" fmla="*/ 2147483647 w 587"/>
                  <a:gd name="T53" fmla="*/ 2147483647 h 171"/>
                  <a:gd name="T54" fmla="*/ 2147483647 w 587"/>
                  <a:gd name="T55" fmla="*/ 2147483647 h 171"/>
                  <a:gd name="T56" fmla="*/ 2147483647 w 587"/>
                  <a:gd name="T57" fmla="*/ 2147483647 h 171"/>
                  <a:gd name="T58" fmla="*/ 2147483647 w 587"/>
                  <a:gd name="T59" fmla="*/ 2147483647 h 171"/>
                  <a:gd name="T60" fmla="*/ 2147483647 w 587"/>
                  <a:gd name="T61" fmla="*/ 2147483647 h 171"/>
                  <a:gd name="T62" fmla="*/ 2147483647 w 587"/>
                  <a:gd name="T63" fmla="*/ 2147483647 h 171"/>
                  <a:gd name="T64" fmla="*/ 2147483647 w 587"/>
                  <a:gd name="T65" fmla="*/ 2147483647 h 171"/>
                  <a:gd name="T66" fmla="*/ 2147483647 w 587"/>
                  <a:gd name="T67" fmla="*/ 2147483647 h 171"/>
                  <a:gd name="T68" fmla="*/ 2147483647 w 587"/>
                  <a:gd name="T69" fmla="*/ 2147483647 h 171"/>
                  <a:gd name="T70" fmla="*/ 2147483647 w 587"/>
                  <a:gd name="T71" fmla="*/ 2147483647 h 171"/>
                  <a:gd name="T72" fmla="*/ 2147483647 w 587"/>
                  <a:gd name="T73" fmla="*/ 2147483647 h 171"/>
                  <a:gd name="T74" fmla="*/ 2147483647 w 587"/>
                  <a:gd name="T75" fmla="*/ 2147483647 h 171"/>
                  <a:gd name="T76" fmla="*/ 2147483647 w 587"/>
                  <a:gd name="T77" fmla="*/ 2147483647 h 171"/>
                  <a:gd name="T78" fmla="*/ 2147483647 w 587"/>
                  <a:gd name="T79" fmla="*/ 2147483647 h 171"/>
                  <a:gd name="T80" fmla="*/ 2147483647 w 587"/>
                  <a:gd name="T81" fmla="*/ 2147483647 h 171"/>
                  <a:gd name="T82" fmla="*/ 2147483647 w 587"/>
                  <a:gd name="T83" fmla="*/ 2147483647 h 171"/>
                  <a:gd name="T84" fmla="*/ 2147483647 w 587"/>
                  <a:gd name="T85" fmla="*/ 2147483647 h 171"/>
                  <a:gd name="T86" fmla="*/ 2147483647 w 587"/>
                  <a:gd name="T87" fmla="*/ 2147483647 h 171"/>
                  <a:gd name="T88" fmla="*/ 2147483647 w 587"/>
                  <a:gd name="T89" fmla="*/ 2147483647 h 171"/>
                  <a:gd name="T90" fmla="*/ 2147483647 w 587"/>
                  <a:gd name="T91" fmla="*/ 2147483647 h 171"/>
                  <a:gd name="T92" fmla="*/ 2147483647 w 587"/>
                  <a:gd name="T93" fmla="*/ 2147483647 h 171"/>
                  <a:gd name="T94" fmla="*/ 2147483647 w 587"/>
                  <a:gd name="T95" fmla="*/ 2147483647 h 171"/>
                  <a:gd name="T96" fmla="*/ 2147483647 w 587"/>
                  <a:gd name="T97" fmla="*/ 2147483647 h 171"/>
                  <a:gd name="T98" fmla="*/ 2147483647 w 587"/>
                  <a:gd name="T99" fmla="*/ 2147483647 h 171"/>
                  <a:gd name="T100" fmla="*/ 2147483647 w 587"/>
                  <a:gd name="T101" fmla="*/ 2147483647 h 171"/>
                  <a:gd name="T102" fmla="*/ 2147483647 w 587"/>
                  <a:gd name="T103" fmla="*/ 2147483647 h 171"/>
                  <a:gd name="T104" fmla="*/ 2147483647 w 587"/>
                  <a:gd name="T105" fmla="*/ 2147483647 h 171"/>
                  <a:gd name="T106" fmla="*/ 2147483647 w 587"/>
                  <a:gd name="T107" fmla="*/ 2147483647 h 171"/>
                  <a:gd name="T108" fmla="*/ 2147483647 w 587"/>
                  <a:gd name="T109" fmla="*/ 2147483647 h 171"/>
                  <a:gd name="T110" fmla="*/ 2147483647 w 587"/>
                  <a:gd name="T111" fmla="*/ 2147483647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" h="171">
                    <a:moveTo>
                      <a:pt x="518" y="69"/>
                    </a:moveTo>
                    <a:cubicBezTo>
                      <a:pt x="518" y="69"/>
                      <a:pt x="516" y="71"/>
                      <a:pt x="511" y="62"/>
                    </a:cubicBezTo>
                    <a:cubicBezTo>
                      <a:pt x="511" y="62"/>
                      <a:pt x="500" y="42"/>
                      <a:pt x="432" y="47"/>
                    </a:cubicBezTo>
                    <a:cubicBezTo>
                      <a:pt x="432" y="47"/>
                      <a:pt x="418" y="47"/>
                      <a:pt x="407" y="45"/>
                    </a:cubicBezTo>
                    <a:cubicBezTo>
                      <a:pt x="407" y="45"/>
                      <a:pt x="396" y="43"/>
                      <a:pt x="395" y="52"/>
                    </a:cubicBezTo>
                    <a:cubicBezTo>
                      <a:pt x="395" y="52"/>
                      <a:pt x="394" y="57"/>
                      <a:pt x="407" y="57"/>
                    </a:cubicBezTo>
                    <a:cubicBezTo>
                      <a:pt x="407" y="57"/>
                      <a:pt x="440" y="52"/>
                      <a:pt x="441" y="71"/>
                    </a:cubicBezTo>
                    <a:cubicBezTo>
                      <a:pt x="441" y="71"/>
                      <a:pt x="441" y="87"/>
                      <a:pt x="407" y="89"/>
                    </a:cubicBezTo>
                    <a:cubicBezTo>
                      <a:pt x="407" y="89"/>
                      <a:pt x="385" y="90"/>
                      <a:pt x="380" y="79"/>
                    </a:cubicBezTo>
                    <a:cubicBezTo>
                      <a:pt x="380" y="79"/>
                      <a:pt x="379" y="77"/>
                      <a:pt x="381" y="69"/>
                    </a:cubicBezTo>
                    <a:cubicBezTo>
                      <a:pt x="381" y="69"/>
                      <a:pt x="383" y="63"/>
                      <a:pt x="377" y="63"/>
                    </a:cubicBezTo>
                    <a:cubicBezTo>
                      <a:pt x="377" y="63"/>
                      <a:pt x="373" y="60"/>
                      <a:pt x="370" y="67"/>
                    </a:cubicBezTo>
                    <a:cubicBezTo>
                      <a:pt x="370" y="67"/>
                      <a:pt x="330" y="99"/>
                      <a:pt x="297" y="89"/>
                    </a:cubicBezTo>
                    <a:cubicBezTo>
                      <a:pt x="297" y="89"/>
                      <a:pt x="281" y="84"/>
                      <a:pt x="289" y="61"/>
                    </a:cubicBezTo>
                    <a:cubicBezTo>
                      <a:pt x="289" y="61"/>
                      <a:pt x="298" y="46"/>
                      <a:pt x="290" y="46"/>
                    </a:cubicBezTo>
                    <a:cubicBezTo>
                      <a:pt x="290" y="46"/>
                      <a:pt x="286" y="45"/>
                      <a:pt x="285" y="53"/>
                    </a:cubicBezTo>
                    <a:cubicBezTo>
                      <a:pt x="285" y="53"/>
                      <a:pt x="243" y="106"/>
                      <a:pt x="201" y="107"/>
                    </a:cubicBezTo>
                    <a:cubicBezTo>
                      <a:pt x="201" y="107"/>
                      <a:pt x="177" y="110"/>
                      <a:pt x="199" y="66"/>
                    </a:cubicBezTo>
                    <a:cubicBezTo>
                      <a:pt x="199" y="66"/>
                      <a:pt x="212" y="43"/>
                      <a:pt x="232" y="31"/>
                    </a:cubicBezTo>
                    <a:cubicBezTo>
                      <a:pt x="232" y="31"/>
                      <a:pt x="278" y="7"/>
                      <a:pt x="279" y="6"/>
                    </a:cubicBezTo>
                    <a:cubicBezTo>
                      <a:pt x="280" y="5"/>
                      <a:pt x="283" y="4"/>
                      <a:pt x="281" y="2"/>
                    </a:cubicBezTo>
                    <a:cubicBezTo>
                      <a:pt x="281" y="2"/>
                      <a:pt x="281" y="2"/>
                      <a:pt x="281" y="2"/>
                    </a:cubicBezTo>
                    <a:cubicBezTo>
                      <a:pt x="281" y="2"/>
                      <a:pt x="277" y="0"/>
                      <a:pt x="272" y="2"/>
                    </a:cubicBezTo>
                    <a:cubicBezTo>
                      <a:pt x="233" y="21"/>
                      <a:pt x="233" y="21"/>
                      <a:pt x="233" y="21"/>
                    </a:cubicBezTo>
                    <a:cubicBezTo>
                      <a:pt x="233" y="21"/>
                      <a:pt x="238" y="4"/>
                      <a:pt x="227" y="9"/>
                    </a:cubicBezTo>
                    <a:cubicBezTo>
                      <a:pt x="227" y="9"/>
                      <a:pt x="212" y="22"/>
                      <a:pt x="195" y="55"/>
                    </a:cubicBezTo>
                    <a:cubicBezTo>
                      <a:pt x="195" y="55"/>
                      <a:pt x="131" y="120"/>
                      <a:pt x="100" y="116"/>
                    </a:cubicBezTo>
                    <a:cubicBezTo>
                      <a:pt x="100" y="116"/>
                      <a:pt x="80" y="117"/>
                      <a:pt x="88" y="83"/>
                    </a:cubicBezTo>
                    <a:cubicBezTo>
                      <a:pt x="88" y="83"/>
                      <a:pt x="89" y="80"/>
                      <a:pt x="83" y="79"/>
                    </a:cubicBezTo>
                    <a:cubicBezTo>
                      <a:pt x="83" y="79"/>
                      <a:pt x="79" y="77"/>
                      <a:pt x="73" y="86"/>
                    </a:cubicBezTo>
                    <a:cubicBezTo>
                      <a:pt x="73" y="86"/>
                      <a:pt x="69" y="94"/>
                      <a:pt x="58" y="101"/>
                    </a:cubicBezTo>
                    <a:cubicBezTo>
                      <a:pt x="58" y="101"/>
                      <a:pt x="77" y="79"/>
                      <a:pt x="62" y="65"/>
                    </a:cubicBezTo>
                    <a:cubicBezTo>
                      <a:pt x="62" y="65"/>
                      <a:pt x="44" y="49"/>
                      <a:pt x="17" y="87"/>
                    </a:cubicBezTo>
                    <a:cubicBezTo>
                      <a:pt x="17" y="87"/>
                      <a:pt x="0" y="113"/>
                      <a:pt x="14" y="123"/>
                    </a:cubicBezTo>
                    <a:cubicBezTo>
                      <a:pt x="14" y="123"/>
                      <a:pt x="29" y="136"/>
                      <a:pt x="79" y="9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66" y="139"/>
                      <a:pt x="119" y="122"/>
                    </a:cubicBezTo>
                    <a:cubicBezTo>
                      <a:pt x="119" y="122"/>
                      <a:pt x="152" y="109"/>
                      <a:pt x="184" y="77"/>
                    </a:cubicBezTo>
                    <a:cubicBezTo>
                      <a:pt x="184" y="77"/>
                      <a:pt x="157" y="171"/>
                      <a:pt x="277" y="72"/>
                    </a:cubicBezTo>
                    <a:cubicBezTo>
                      <a:pt x="277" y="72"/>
                      <a:pt x="270" y="111"/>
                      <a:pt x="332" y="97"/>
                    </a:cubicBezTo>
                    <a:cubicBezTo>
                      <a:pt x="332" y="97"/>
                      <a:pt x="355" y="90"/>
                      <a:pt x="371" y="78"/>
                    </a:cubicBezTo>
                    <a:cubicBezTo>
                      <a:pt x="371" y="78"/>
                      <a:pt x="372" y="101"/>
                      <a:pt x="412" y="99"/>
                    </a:cubicBezTo>
                    <a:cubicBezTo>
                      <a:pt x="412" y="99"/>
                      <a:pt x="435" y="99"/>
                      <a:pt x="446" y="80"/>
                    </a:cubicBezTo>
                    <a:cubicBezTo>
                      <a:pt x="446" y="80"/>
                      <a:pt x="454" y="64"/>
                      <a:pt x="437" y="56"/>
                    </a:cubicBezTo>
                    <a:cubicBezTo>
                      <a:pt x="437" y="56"/>
                      <a:pt x="515" y="54"/>
                      <a:pt x="506" y="77"/>
                    </a:cubicBezTo>
                    <a:cubicBezTo>
                      <a:pt x="506" y="77"/>
                      <a:pt x="490" y="100"/>
                      <a:pt x="502" y="98"/>
                    </a:cubicBezTo>
                    <a:cubicBezTo>
                      <a:pt x="502" y="98"/>
                      <a:pt x="508" y="98"/>
                      <a:pt x="519" y="77"/>
                    </a:cubicBezTo>
                    <a:cubicBezTo>
                      <a:pt x="519" y="77"/>
                      <a:pt x="545" y="46"/>
                      <a:pt x="564" y="59"/>
                    </a:cubicBezTo>
                    <a:cubicBezTo>
                      <a:pt x="564" y="59"/>
                      <a:pt x="572" y="67"/>
                      <a:pt x="560" y="84"/>
                    </a:cubicBezTo>
                    <a:cubicBezTo>
                      <a:pt x="560" y="84"/>
                      <a:pt x="547" y="103"/>
                      <a:pt x="556" y="98"/>
                    </a:cubicBezTo>
                    <a:cubicBezTo>
                      <a:pt x="556" y="98"/>
                      <a:pt x="587" y="67"/>
                      <a:pt x="573" y="51"/>
                    </a:cubicBezTo>
                    <a:cubicBezTo>
                      <a:pt x="573" y="51"/>
                      <a:pt x="558" y="32"/>
                      <a:pt x="518" y="69"/>
                    </a:cubicBezTo>
                    <a:moveTo>
                      <a:pt x="20" y="105"/>
                    </a:moveTo>
                    <a:cubicBezTo>
                      <a:pt x="20" y="105"/>
                      <a:pt x="18" y="88"/>
                      <a:pt x="45" y="73"/>
                    </a:cubicBezTo>
                    <a:cubicBezTo>
                      <a:pt x="45" y="73"/>
                      <a:pt x="77" y="60"/>
                      <a:pt x="49" y="105"/>
                    </a:cubicBezTo>
                    <a:cubicBezTo>
                      <a:pt x="49" y="105"/>
                      <a:pt x="22" y="125"/>
                      <a:pt x="20" y="1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5" name="Freeform 144"/>
              <p:cNvSpPr>
                <a:spLocks noEditPoints="1"/>
              </p:cNvSpPr>
              <p:nvPr userDrawn="1"/>
            </p:nvSpPr>
            <p:spPr bwMode="auto">
              <a:xfrm>
                <a:off x="5249863" y="2641600"/>
                <a:ext cx="1736725" cy="1060450"/>
              </a:xfrm>
              <a:custGeom>
                <a:avLst/>
                <a:gdLst>
                  <a:gd name="T0" fmla="*/ 2147483647 w 547"/>
                  <a:gd name="T1" fmla="*/ 2147483647 h 334"/>
                  <a:gd name="T2" fmla="*/ 2147483647 w 547"/>
                  <a:gd name="T3" fmla="*/ 2147483647 h 334"/>
                  <a:gd name="T4" fmla="*/ 2147483647 w 547"/>
                  <a:gd name="T5" fmla="*/ 2147483647 h 334"/>
                  <a:gd name="T6" fmla="*/ 2147483647 w 547"/>
                  <a:gd name="T7" fmla="*/ 2147483647 h 334"/>
                  <a:gd name="T8" fmla="*/ 2147483647 w 547"/>
                  <a:gd name="T9" fmla="*/ 2147483647 h 334"/>
                  <a:gd name="T10" fmla="*/ 2147483647 w 547"/>
                  <a:gd name="T11" fmla="*/ 2147483647 h 334"/>
                  <a:gd name="T12" fmla="*/ 2147483647 w 547"/>
                  <a:gd name="T13" fmla="*/ 2147483647 h 334"/>
                  <a:gd name="T14" fmla="*/ 2147483647 w 547"/>
                  <a:gd name="T15" fmla="*/ 2147483647 h 334"/>
                  <a:gd name="T16" fmla="*/ 2147483647 w 547"/>
                  <a:gd name="T17" fmla="*/ 2147483647 h 334"/>
                  <a:gd name="T18" fmla="*/ 2147483647 w 547"/>
                  <a:gd name="T19" fmla="*/ 2147483647 h 334"/>
                  <a:gd name="T20" fmla="*/ 2147483647 w 547"/>
                  <a:gd name="T21" fmla="*/ 2147483647 h 334"/>
                  <a:gd name="T22" fmla="*/ 2147483647 w 547"/>
                  <a:gd name="T23" fmla="*/ 2147483647 h 334"/>
                  <a:gd name="T24" fmla="*/ 2147483647 w 547"/>
                  <a:gd name="T25" fmla="*/ 2147483647 h 334"/>
                  <a:gd name="T26" fmla="*/ 2147483647 w 547"/>
                  <a:gd name="T27" fmla="*/ 2147483647 h 334"/>
                  <a:gd name="T28" fmla="*/ 2147483647 w 547"/>
                  <a:gd name="T29" fmla="*/ 2147483647 h 334"/>
                  <a:gd name="T30" fmla="*/ 2147483647 w 547"/>
                  <a:gd name="T31" fmla="*/ 2147483647 h 334"/>
                  <a:gd name="T32" fmla="*/ 2147483647 w 547"/>
                  <a:gd name="T33" fmla="*/ 2147483647 h 334"/>
                  <a:gd name="T34" fmla="*/ 2147483647 w 547"/>
                  <a:gd name="T35" fmla="*/ 2147483647 h 334"/>
                  <a:gd name="T36" fmla="*/ 2147483647 w 547"/>
                  <a:gd name="T37" fmla="*/ 2147483647 h 334"/>
                  <a:gd name="T38" fmla="*/ 2147483647 w 547"/>
                  <a:gd name="T39" fmla="*/ 2147483647 h 334"/>
                  <a:gd name="T40" fmla="*/ 2147483647 w 547"/>
                  <a:gd name="T41" fmla="*/ 2147483647 h 334"/>
                  <a:gd name="T42" fmla="*/ 2147483647 w 547"/>
                  <a:gd name="T43" fmla="*/ 2147483647 h 334"/>
                  <a:gd name="T44" fmla="*/ 2147483647 w 547"/>
                  <a:gd name="T45" fmla="*/ 2147483647 h 334"/>
                  <a:gd name="T46" fmla="*/ 2147483647 w 547"/>
                  <a:gd name="T47" fmla="*/ 2147483647 h 334"/>
                  <a:gd name="T48" fmla="*/ 2147483647 w 547"/>
                  <a:gd name="T49" fmla="*/ 2147483647 h 334"/>
                  <a:gd name="T50" fmla="*/ 2147483647 w 547"/>
                  <a:gd name="T51" fmla="*/ 2147483647 h 334"/>
                  <a:gd name="T52" fmla="*/ 2147483647 w 547"/>
                  <a:gd name="T53" fmla="*/ 2147483647 h 334"/>
                  <a:gd name="T54" fmla="*/ 2147483647 w 547"/>
                  <a:gd name="T55" fmla="*/ 2147483647 h 334"/>
                  <a:gd name="T56" fmla="*/ 2147483647 w 547"/>
                  <a:gd name="T57" fmla="*/ 2147483647 h 334"/>
                  <a:gd name="T58" fmla="*/ 2147483647 w 547"/>
                  <a:gd name="T59" fmla="*/ 2147483647 h 334"/>
                  <a:gd name="T60" fmla="*/ 2147483647 w 547"/>
                  <a:gd name="T61" fmla="*/ 2147483647 h 334"/>
                  <a:gd name="T62" fmla="*/ 2147483647 w 547"/>
                  <a:gd name="T63" fmla="*/ 2147483647 h 334"/>
                  <a:gd name="T64" fmla="*/ 2147483647 w 547"/>
                  <a:gd name="T65" fmla="*/ 2147483647 h 334"/>
                  <a:gd name="T66" fmla="*/ 2147483647 w 547"/>
                  <a:gd name="T67" fmla="*/ 2147483647 h 334"/>
                  <a:gd name="T68" fmla="*/ 2147483647 w 547"/>
                  <a:gd name="T69" fmla="*/ 2147483647 h 334"/>
                  <a:gd name="T70" fmla="*/ 2147483647 w 547"/>
                  <a:gd name="T71" fmla="*/ 2147483647 h 334"/>
                  <a:gd name="T72" fmla="*/ 2147483647 w 547"/>
                  <a:gd name="T73" fmla="*/ 2147483647 h 334"/>
                  <a:gd name="T74" fmla="*/ 2147483647 w 547"/>
                  <a:gd name="T75" fmla="*/ 2147483647 h 334"/>
                  <a:gd name="T76" fmla="*/ 2147483647 w 547"/>
                  <a:gd name="T77" fmla="*/ 2147483647 h 334"/>
                  <a:gd name="T78" fmla="*/ 2147483647 w 547"/>
                  <a:gd name="T79" fmla="*/ 2147483647 h 334"/>
                  <a:gd name="T80" fmla="*/ 2147483647 w 547"/>
                  <a:gd name="T81" fmla="*/ 2147483647 h 334"/>
                  <a:gd name="T82" fmla="*/ 2147483647 w 547"/>
                  <a:gd name="T83" fmla="*/ 2147483647 h 334"/>
                  <a:gd name="T84" fmla="*/ 2147483647 w 547"/>
                  <a:gd name="T85" fmla="*/ 2147483647 h 334"/>
                  <a:gd name="T86" fmla="*/ 2147483647 w 547"/>
                  <a:gd name="T87" fmla="*/ 2147483647 h 334"/>
                  <a:gd name="T88" fmla="*/ 2147483647 w 547"/>
                  <a:gd name="T89" fmla="*/ 2147483647 h 334"/>
                  <a:gd name="T90" fmla="*/ 2147483647 w 547"/>
                  <a:gd name="T91" fmla="*/ 2147483647 h 334"/>
                  <a:gd name="T92" fmla="*/ 2147483647 w 547"/>
                  <a:gd name="T93" fmla="*/ 2147483647 h 334"/>
                  <a:gd name="T94" fmla="*/ 2147483647 w 547"/>
                  <a:gd name="T95" fmla="*/ 2147483647 h 334"/>
                  <a:gd name="T96" fmla="*/ 2147483647 w 547"/>
                  <a:gd name="T97" fmla="*/ 2147483647 h 334"/>
                  <a:gd name="T98" fmla="*/ 2147483647 w 547"/>
                  <a:gd name="T99" fmla="*/ 2147483647 h 334"/>
                  <a:gd name="T100" fmla="*/ 2147483647 w 547"/>
                  <a:gd name="T101" fmla="*/ 2147483647 h 334"/>
                  <a:gd name="T102" fmla="*/ 2147483647 w 547"/>
                  <a:gd name="T103" fmla="*/ 2147483647 h 334"/>
                  <a:gd name="T104" fmla="*/ 2147483647 w 547"/>
                  <a:gd name="T105" fmla="*/ 2147483647 h 334"/>
                  <a:gd name="T106" fmla="*/ 2147483647 w 547"/>
                  <a:gd name="T107" fmla="*/ 2147483647 h 334"/>
                  <a:gd name="T108" fmla="*/ 2147483647 w 547"/>
                  <a:gd name="T109" fmla="*/ 2147483647 h 334"/>
                  <a:gd name="T110" fmla="*/ 2147483647 w 547"/>
                  <a:gd name="T111" fmla="*/ 2147483647 h 334"/>
                  <a:gd name="T112" fmla="*/ 2147483647 w 547"/>
                  <a:gd name="T113" fmla="*/ 2147483647 h 334"/>
                  <a:gd name="T114" fmla="*/ 2147483647 w 547"/>
                  <a:gd name="T115" fmla="*/ 2147483647 h 334"/>
                  <a:gd name="T116" fmla="*/ 2147483647 w 547"/>
                  <a:gd name="T117" fmla="*/ 2147483647 h 334"/>
                  <a:gd name="T118" fmla="*/ 2147483647 w 547"/>
                  <a:gd name="T119" fmla="*/ 2147483647 h 334"/>
                  <a:gd name="T120" fmla="*/ 2147483647 w 547"/>
                  <a:gd name="T121" fmla="*/ 2147483647 h 334"/>
                  <a:gd name="T122" fmla="*/ 2147483647 w 547"/>
                  <a:gd name="T123" fmla="*/ 2147483647 h 3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47" h="334">
                    <a:moveTo>
                      <a:pt x="530" y="96"/>
                    </a:moveTo>
                    <a:cubicBezTo>
                      <a:pt x="492" y="54"/>
                      <a:pt x="435" y="85"/>
                      <a:pt x="435" y="85"/>
                    </a:cubicBezTo>
                    <a:cubicBezTo>
                      <a:pt x="427" y="83"/>
                      <a:pt x="425" y="88"/>
                      <a:pt x="425" y="88"/>
                    </a:cubicBezTo>
                    <a:cubicBezTo>
                      <a:pt x="393" y="114"/>
                      <a:pt x="359" y="121"/>
                      <a:pt x="359" y="121"/>
                    </a:cubicBezTo>
                    <a:cubicBezTo>
                      <a:pt x="328" y="127"/>
                      <a:pt x="333" y="102"/>
                      <a:pt x="333" y="102"/>
                    </a:cubicBezTo>
                    <a:cubicBezTo>
                      <a:pt x="333" y="89"/>
                      <a:pt x="324" y="99"/>
                      <a:pt x="324" y="99"/>
                    </a:cubicBezTo>
                    <a:cubicBezTo>
                      <a:pt x="318" y="107"/>
                      <a:pt x="298" y="118"/>
                      <a:pt x="298" y="118"/>
                    </a:cubicBezTo>
                    <a:cubicBezTo>
                      <a:pt x="257" y="139"/>
                      <a:pt x="245" y="113"/>
                      <a:pt x="245" y="113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28" y="71"/>
                      <a:pt x="195" y="120"/>
                      <a:pt x="195" y="120"/>
                    </a:cubicBezTo>
                    <a:cubicBezTo>
                      <a:pt x="185" y="137"/>
                      <a:pt x="183" y="135"/>
                      <a:pt x="183" y="135"/>
                    </a:cubicBezTo>
                    <a:cubicBezTo>
                      <a:pt x="190" y="110"/>
                      <a:pt x="218" y="68"/>
                      <a:pt x="218" y="68"/>
                    </a:cubicBezTo>
                    <a:cubicBezTo>
                      <a:pt x="239" y="31"/>
                      <a:pt x="233" y="12"/>
                      <a:pt x="233" y="12"/>
                    </a:cubicBezTo>
                    <a:cubicBezTo>
                      <a:pt x="228" y="0"/>
                      <a:pt x="223" y="16"/>
                      <a:pt x="223" y="16"/>
                    </a:cubicBezTo>
                    <a:cubicBezTo>
                      <a:pt x="221" y="29"/>
                      <a:pt x="214" y="46"/>
                      <a:pt x="214" y="46"/>
                    </a:cubicBezTo>
                    <a:cubicBezTo>
                      <a:pt x="204" y="73"/>
                      <a:pt x="194" y="86"/>
                      <a:pt x="194" y="86"/>
                    </a:cubicBezTo>
                    <a:cubicBezTo>
                      <a:pt x="147" y="117"/>
                      <a:pt x="116" y="124"/>
                      <a:pt x="97" y="124"/>
                    </a:cubicBezTo>
                    <a:cubicBezTo>
                      <a:pt x="100" y="109"/>
                      <a:pt x="99" y="96"/>
                      <a:pt x="99" y="96"/>
                    </a:cubicBezTo>
                    <a:cubicBezTo>
                      <a:pt x="96" y="67"/>
                      <a:pt x="73" y="72"/>
                      <a:pt x="73" y="72"/>
                    </a:cubicBezTo>
                    <a:cubicBezTo>
                      <a:pt x="35" y="77"/>
                      <a:pt x="10" y="129"/>
                      <a:pt x="10" y="129"/>
                    </a:cubicBezTo>
                    <a:cubicBezTo>
                      <a:pt x="0" y="154"/>
                      <a:pt x="15" y="152"/>
                      <a:pt x="15" y="152"/>
                    </a:cubicBezTo>
                    <a:cubicBezTo>
                      <a:pt x="25" y="149"/>
                      <a:pt x="17" y="144"/>
                      <a:pt x="17" y="144"/>
                    </a:cubicBezTo>
                    <a:cubicBezTo>
                      <a:pt x="17" y="130"/>
                      <a:pt x="34" y="110"/>
                      <a:pt x="34" y="110"/>
                    </a:cubicBezTo>
                    <a:cubicBezTo>
                      <a:pt x="72" y="70"/>
                      <a:pt x="81" y="83"/>
                      <a:pt x="81" y="83"/>
                    </a:cubicBezTo>
                    <a:cubicBezTo>
                      <a:pt x="80" y="83"/>
                      <a:pt x="92" y="89"/>
                      <a:pt x="88" y="114"/>
                    </a:cubicBezTo>
                    <a:cubicBezTo>
                      <a:pt x="88" y="118"/>
                      <a:pt x="87" y="121"/>
                      <a:pt x="87" y="124"/>
                    </a:cubicBezTo>
                    <a:cubicBezTo>
                      <a:pt x="79" y="123"/>
                      <a:pt x="75" y="121"/>
                      <a:pt x="75" y="121"/>
                    </a:cubicBezTo>
                    <a:cubicBezTo>
                      <a:pt x="69" y="115"/>
                      <a:pt x="67" y="117"/>
                      <a:pt x="67" y="117"/>
                    </a:cubicBezTo>
                    <a:cubicBezTo>
                      <a:pt x="50" y="123"/>
                      <a:pt x="65" y="150"/>
                      <a:pt x="65" y="150"/>
                    </a:cubicBezTo>
                    <a:cubicBezTo>
                      <a:pt x="77" y="167"/>
                      <a:pt x="89" y="146"/>
                      <a:pt x="89" y="146"/>
                    </a:cubicBezTo>
                    <a:cubicBezTo>
                      <a:pt x="91" y="142"/>
                      <a:pt x="93" y="139"/>
                      <a:pt x="94" y="135"/>
                    </a:cubicBezTo>
                    <a:cubicBezTo>
                      <a:pt x="135" y="134"/>
                      <a:pt x="186" y="103"/>
                      <a:pt x="186" y="103"/>
                    </a:cubicBezTo>
                    <a:cubicBezTo>
                      <a:pt x="185" y="112"/>
                      <a:pt x="177" y="126"/>
                      <a:pt x="177" y="126"/>
                    </a:cubicBezTo>
                    <a:cubicBezTo>
                      <a:pt x="161" y="155"/>
                      <a:pt x="166" y="154"/>
                      <a:pt x="166" y="154"/>
                    </a:cubicBezTo>
                    <a:cubicBezTo>
                      <a:pt x="171" y="165"/>
                      <a:pt x="180" y="149"/>
                      <a:pt x="180" y="149"/>
                    </a:cubicBezTo>
                    <a:cubicBezTo>
                      <a:pt x="230" y="82"/>
                      <a:pt x="230" y="100"/>
                      <a:pt x="230" y="100"/>
                    </a:cubicBezTo>
                    <a:cubicBezTo>
                      <a:pt x="233" y="109"/>
                      <a:pt x="233" y="109"/>
                      <a:pt x="233" y="109"/>
                    </a:cubicBezTo>
                    <a:cubicBezTo>
                      <a:pt x="257" y="165"/>
                      <a:pt x="321" y="111"/>
                      <a:pt x="321" y="111"/>
                    </a:cubicBezTo>
                    <a:cubicBezTo>
                      <a:pt x="337" y="152"/>
                      <a:pt x="393" y="117"/>
                      <a:pt x="393" y="117"/>
                    </a:cubicBezTo>
                    <a:cubicBezTo>
                      <a:pt x="332" y="198"/>
                      <a:pt x="323" y="285"/>
                      <a:pt x="323" y="285"/>
                    </a:cubicBezTo>
                    <a:cubicBezTo>
                      <a:pt x="319" y="317"/>
                      <a:pt x="333" y="321"/>
                      <a:pt x="333" y="321"/>
                    </a:cubicBezTo>
                    <a:cubicBezTo>
                      <a:pt x="368" y="334"/>
                      <a:pt x="391" y="235"/>
                      <a:pt x="391" y="235"/>
                    </a:cubicBezTo>
                    <a:cubicBezTo>
                      <a:pt x="424" y="121"/>
                      <a:pt x="424" y="121"/>
                      <a:pt x="424" y="121"/>
                    </a:cubicBezTo>
                    <a:cubicBezTo>
                      <a:pt x="429" y="100"/>
                      <a:pt x="432" y="100"/>
                      <a:pt x="432" y="100"/>
                    </a:cubicBezTo>
                    <a:cubicBezTo>
                      <a:pt x="434" y="97"/>
                      <a:pt x="435" y="96"/>
                      <a:pt x="435" y="96"/>
                    </a:cubicBezTo>
                    <a:cubicBezTo>
                      <a:pt x="437" y="94"/>
                      <a:pt x="438" y="94"/>
                      <a:pt x="438" y="94"/>
                    </a:cubicBezTo>
                    <a:cubicBezTo>
                      <a:pt x="485" y="70"/>
                      <a:pt x="510" y="92"/>
                      <a:pt x="510" y="92"/>
                    </a:cubicBezTo>
                    <a:cubicBezTo>
                      <a:pt x="540" y="114"/>
                      <a:pt x="524" y="134"/>
                      <a:pt x="524" y="134"/>
                    </a:cubicBezTo>
                    <a:cubicBezTo>
                      <a:pt x="496" y="163"/>
                      <a:pt x="461" y="149"/>
                      <a:pt x="461" y="149"/>
                    </a:cubicBezTo>
                    <a:cubicBezTo>
                      <a:pt x="447" y="142"/>
                      <a:pt x="448" y="146"/>
                      <a:pt x="448" y="146"/>
                    </a:cubicBezTo>
                    <a:cubicBezTo>
                      <a:pt x="467" y="163"/>
                      <a:pt x="494" y="160"/>
                      <a:pt x="494" y="160"/>
                    </a:cubicBezTo>
                    <a:cubicBezTo>
                      <a:pt x="518" y="158"/>
                      <a:pt x="534" y="137"/>
                      <a:pt x="534" y="137"/>
                    </a:cubicBezTo>
                    <a:cubicBezTo>
                      <a:pt x="547" y="117"/>
                      <a:pt x="530" y="96"/>
                      <a:pt x="530" y="96"/>
                    </a:cubicBezTo>
                    <a:moveTo>
                      <a:pt x="74" y="145"/>
                    </a:moveTo>
                    <a:cubicBezTo>
                      <a:pt x="70" y="142"/>
                      <a:pt x="68" y="130"/>
                      <a:pt x="68" y="130"/>
                    </a:cubicBezTo>
                    <a:cubicBezTo>
                      <a:pt x="73" y="133"/>
                      <a:pt x="79" y="134"/>
                      <a:pt x="85" y="135"/>
                    </a:cubicBezTo>
                    <a:cubicBezTo>
                      <a:pt x="80" y="154"/>
                      <a:pt x="74" y="145"/>
                      <a:pt x="74" y="145"/>
                    </a:cubicBezTo>
                    <a:moveTo>
                      <a:pt x="373" y="259"/>
                    </a:moveTo>
                    <a:cubicBezTo>
                      <a:pt x="359" y="304"/>
                      <a:pt x="345" y="310"/>
                      <a:pt x="345" y="310"/>
                    </a:cubicBezTo>
                    <a:cubicBezTo>
                      <a:pt x="317" y="318"/>
                      <a:pt x="343" y="234"/>
                      <a:pt x="343" y="234"/>
                    </a:cubicBezTo>
                    <a:cubicBezTo>
                      <a:pt x="372" y="140"/>
                      <a:pt x="417" y="109"/>
                      <a:pt x="417" y="109"/>
                    </a:cubicBezTo>
                    <a:cubicBezTo>
                      <a:pt x="421" y="107"/>
                      <a:pt x="373" y="259"/>
                      <a:pt x="373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6" name="Freeform 145"/>
              <p:cNvSpPr>
                <a:spLocks/>
              </p:cNvSpPr>
              <p:nvPr userDrawn="1"/>
            </p:nvSpPr>
            <p:spPr bwMode="auto">
              <a:xfrm>
                <a:off x="2586038" y="3209925"/>
                <a:ext cx="3708400" cy="165100"/>
              </a:xfrm>
              <a:custGeom>
                <a:avLst/>
                <a:gdLst>
                  <a:gd name="T0" fmla="*/ 0 w 1168"/>
                  <a:gd name="T1" fmla="*/ 2147483647 h 52"/>
                  <a:gd name="T2" fmla="*/ 2147483647 w 1168"/>
                  <a:gd name="T3" fmla="*/ 2147483647 h 52"/>
                  <a:gd name="T4" fmla="*/ 2147483647 w 1168"/>
                  <a:gd name="T5" fmla="*/ 2147483647 h 52"/>
                  <a:gd name="T6" fmla="*/ 2147483647 w 1168"/>
                  <a:gd name="T7" fmla="*/ 2147483647 h 52"/>
                  <a:gd name="T8" fmla="*/ 2147483647 w 1168"/>
                  <a:gd name="T9" fmla="*/ 2147483647 h 52"/>
                  <a:gd name="T10" fmla="*/ 2147483647 w 1168"/>
                  <a:gd name="T11" fmla="*/ 2147483647 h 52"/>
                  <a:gd name="T12" fmla="*/ 0 w 1168"/>
                  <a:gd name="T13" fmla="*/ 214748364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8" h="52">
                    <a:moveTo>
                      <a:pt x="0" y="46"/>
                    </a:moveTo>
                    <a:cubicBezTo>
                      <a:pt x="0" y="46"/>
                      <a:pt x="417" y="14"/>
                      <a:pt x="607" y="14"/>
                    </a:cubicBezTo>
                    <a:cubicBezTo>
                      <a:pt x="607" y="14"/>
                      <a:pt x="1089" y="0"/>
                      <a:pt x="1168" y="32"/>
                    </a:cubicBezTo>
                    <a:cubicBezTo>
                      <a:pt x="1164" y="40"/>
                      <a:pt x="1164" y="40"/>
                      <a:pt x="1164" y="40"/>
                    </a:cubicBezTo>
                    <a:cubicBezTo>
                      <a:pt x="1164" y="40"/>
                      <a:pt x="1059" y="16"/>
                      <a:pt x="756" y="18"/>
                    </a:cubicBezTo>
                    <a:cubicBezTo>
                      <a:pt x="756" y="18"/>
                      <a:pt x="183" y="28"/>
                      <a:pt x="12" y="52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7" name="Freeform 146"/>
              <p:cNvSpPr>
                <a:spLocks/>
              </p:cNvSpPr>
              <p:nvPr userDrawn="1"/>
            </p:nvSpPr>
            <p:spPr bwMode="auto">
              <a:xfrm>
                <a:off x="6853238" y="2724150"/>
                <a:ext cx="76200" cy="92075"/>
              </a:xfrm>
              <a:custGeom>
                <a:avLst/>
                <a:gdLst>
                  <a:gd name="T0" fmla="*/ 2147483647 w 48"/>
                  <a:gd name="T1" fmla="*/ 0 h 58"/>
                  <a:gd name="T2" fmla="*/ 2147483647 w 48"/>
                  <a:gd name="T3" fmla="*/ 2147483647 h 58"/>
                  <a:gd name="T4" fmla="*/ 2147483647 w 48"/>
                  <a:gd name="T5" fmla="*/ 2147483647 h 58"/>
                  <a:gd name="T6" fmla="*/ 2147483647 w 48"/>
                  <a:gd name="T7" fmla="*/ 2147483647 h 58"/>
                  <a:gd name="T8" fmla="*/ 2147483647 w 48"/>
                  <a:gd name="T9" fmla="*/ 2147483647 h 58"/>
                  <a:gd name="T10" fmla="*/ 2147483647 w 48"/>
                  <a:gd name="T11" fmla="*/ 2147483647 h 58"/>
                  <a:gd name="T12" fmla="*/ 0 w 48"/>
                  <a:gd name="T13" fmla="*/ 2147483647 h 58"/>
                  <a:gd name="T14" fmla="*/ 0 w 48"/>
                  <a:gd name="T15" fmla="*/ 0 h 58"/>
                  <a:gd name="T16" fmla="*/ 2147483647 w 48"/>
                  <a:gd name="T17" fmla="*/ 0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58">
                    <a:moveTo>
                      <a:pt x="48" y="0"/>
                    </a:moveTo>
                    <a:lnTo>
                      <a:pt x="48" y="8"/>
                    </a:lnTo>
                    <a:lnTo>
                      <a:pt x="28" y="8"/>
                    </a:lnTo>
                    <a:lnTo>
                      <a:pt x="28" y="58"/>
                    </a:lnTo>
                    <a:lnTo>
                      <a:pt x="20" y="58"/>
                    </a:lnTo>
                    <a:lnTo>
                      <a:pt x="2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  <p:sp>
            <p:nvSpPr>
              <p:cNvPr id="148" name="Freeform 147"/>
              <p:cNvSpPr>
                <a:spLocks/>
              </p:cNvSpPr>
              <p:nvPr userDrawn="1"/>
            </p:nvSpPr>
            <p:spPr bwMode="auto">
              <a:xfrm>
                <a:off x="6938963" y="2724150"/>
                <a:ext cx="88900" cy="92075"/>
              </a:xfrm>
              <a:custGeom>
                <a:avLst/>
                <a:gdLst>
                  <a:gd name="T0" fmla="*/ 2147483647 w 28"/>
                  <a:gd name="T1" fmla="*/ 0 h 29"/>
                  <a:gd name="T2" fmla="*/ 2147483647 w 28"/>
                  <a:gd name="T3" fmla="*/ 2147483647 h 29"/>
                  <a:gd name="T4" fmla="*/ 2147483647 w 28"/>
                  <a:gd name="T5" fmla="*/ 2147483647 h 29"/>
                  <a:gd name="T6" fmla="*/ 2147483647 w 28"/>
                  <a:gd name="T7" fmla="*/ 2147483647 h 29"/>
                  <a:gd name="T8" fmla="*/ 2147483647 w 28"/>
                  <a:gd name="T9" fmla="*/ 2147483647 h 29"/>
                  <a:gd name="T10" fmla="*/ 2147483647 w 28"/>
                  <a:gd name="T11" fmla="*/ 2147483647 h 29"/>
                  <a:gd name="T12" fmla="*/ 2147483647 w 28"/>
                  <a:gd name="T13" fmla="*/ 2147483647 h 29"/>
                  <a:gd name="T14" fmla="*/ 2147483647 w 28"/>
                  <a:gd name="T15" fmla="*/ 2147483647 h 29"/>
                  <a:gd name="T16" fmla="*/ 2147483647 w 28"/>
                  <a:gd name="T17" fmla="*/ 2147483647 h 29"/>
                  <a:gd name="T18" fmla="*/ 2147483647 w 28"/>
                  <a:gd name="T19" fmla="*/ 2147483647 h 29"/>
                  <a:gd name="T20" fmla="*/ 2147483647 w 28"/>
                  <a:gd name="T21" fmla="*/ 2147483647 h 29"/>
                  <a:gd name="T22" fmla="*/ 2147483647 w 28"/>
                  <a:gd name="T23" fmla="*/ 2147483647 h 29"/>
                  <a:gd name="T24" fmla="*/ 2147483647 w 28"/>
                  <a:gd name="T25" fmla="*/ 2147483647 h 29"/>
                  <a:gd name="T26" fmla="*/ 2147483647 w 28"/>
                  <a:gd name="T27" fmla="*/ 2147483647 h 29"/>
                  <a:gd name="T28" fmla="*/ 0 w 28"/>
                  <a:gd name="T29" fmla="*/ 2147483647 h 29"/>
                  <a:gd name="T30" fmla="*/ 0 w 28"/>
                  <a:gd name="T31" fmla="*/ 0 h 29"/>
                  <a:gd name="T32" fmla="*/ 2147483647 w 28"/>
                  <a:gd name="T33" fmla="*/ 0 h 29"/>
                  <a:gd name="T34" fmla="*/ 2147483647 w 28"/>
                  <a:gd name="T35" fmla="*/ 2147483647 h 29"/>
                  <a:gd name="T36" fmla="*/ 2147483647 w 28"/>
                  <a:gd name="T37" fmla="*/ 2147483647 h 29"/>
                  <a:gd name="T38" fmla="*/ 2147483647 w 28"/>
                  <a:gd name="T39" fmla="*/ 2147483647 h 29"/>
                  <a:gd name="T40" fmla="*/ 2147483647 w 28"/>
                  <a:gd name="T41" fmla="*/ 2147483647 h 29"/>
                  <a:gd name="T42" fmla="*/ 2147483647 w 28"/>
                  <a:gd name="T43" fmla="*/ 0 h 29"/>
                  <a:gd name="T44" fmla="*/ 2147483647 w 28"/>
                  <a:gd name="T45" fmla="*/ 0 h 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" h="29">
                    <a:moveTo>
                      <a:pt x="28" y="0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2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2" y="10"/>
                      <a:pt x="21" y="1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0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12"/>
                      <a:pt x="5" y="1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4" y="15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5" y="15"/>
                      <a:pt x="17" y="1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200"/>
              </a:p>
            </p:txBody>
          </p:sp>
        </p:grpSp>
        <p:sp>
          <p:nvSpPr>
            <p:cNvPr id="149" name="TextBox 48"/>
            <p:cNvSpPr txBox="1">
              <a:spLocks noChangeArrowheads="1"/>
            </p:cNvSpPr>
            <p:nvPr userDrawn="1"/>
          </p:nvSpPr>
          <p:spPr bwMode="auto">
            <a:xfrm>
              <a:off x="2079316" y="3707606"/>
              <a:ext cx="8030192" cy="41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$7 </a:t>
              </a:r>
              <a:r>
                <a:rPr lang="en-US" sz="1400" dirty="0" smtClean="0">
                  <a:solidFill>
                    <a:schemeClr val="bg1"/>
                  </a:solidFill>
                </a:rPr>
                <a:t>BILLION ENTERPRISE |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110,000</a:t>
              </a:r>
              <a:r>
                <a:rPr lang="en-US" sz="1400" dirty="0" smtClean="0">
                  <a:solidFill>
                    <a:schemeClr val="bg1"/>
                  </a:solidFill>
                </a:rPr>
                <a:t> IDEAPRENEURS |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31</a:t>
              </a:r>
              <a:r>
                <a:rPr lang="en-US" sz="1400" dirty="0" smtClean="0">
                  <a:solidFill>
                    <a:schemeClr val="bg1"/>
                  </a:solidFill>
                </a:rPr>
                <a:t>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22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6" y="457200"/>
            <a:ext cx="8340725" cy="6286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520700" y="1085850"/>
            <a:ext cx="8318500" cy="2800350"/>
          </a:xfrm>
          <a:prstGeom prst="rect">
            <a:avLst/>
          </a:prstGeom>
        </p:spPr>
        <p:txBody>
          <a:bodyPr/>
          <a:lstStyle>
            <a:lvl1pPr>
              <a:buFont typeface="Wingdings 3" pitchFamily="18" charset="2"/>
              <a:buChar char="}"/>
              <a:defRPr sz="900"/>
            </a:lvl1pPr>
            <a:lvl2pPr>
              <a:defRPr sz="900"/>
            </a:lvl2pPr>
            <a:lvl3pPr>
              <a:buFont typeface="Arial" pitchFamily="34" charset="0"/>
              <a:buChar char="•"/>
              <a:defRPr sz="900"/>
            </a:lvl3pPr>
            <a:lvl4pPr>
              <a:buFont typeface="Courier New" pitchFamily="49" charset="0"/>
              <a:buChar char="o"/>
              <a:defRPr sz="900"/>
            </a:lvl4pPr>
            <a:lvl5pPr>
              <a:buFont typeface="Wingdings" pitchFamily="2" charset="2"/>
              <a:buChar char="ü"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defRPr/>
            </a:pPr>
            <a:fld id="{9F6364C4-A27A-4152-A0AB-1EF456C211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60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868" y="1761"/>
            <a:ext cx="9152857" cy="337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799" y="3472833"/>
            <a:ext cx="8517277" cy="622101"/>
          </a:xfrm>
        </p:spPr>
        <p:txBody>
          <a:bodyPr lIns="91440" rIns="91440"/>
          <a:lstStyle>
            <a:lvl1pPr>
              <a:lnSpc>
                <a:spcPct val="125000"/>
              </a:lnSpc>
              <a:defRPr sz="1800" b="0" i="0">
                <a:solidFill>
                  <a:srgbClr val="00529B"/>
                </a:solidFill>
                <a:latin typeface="Novecento wide Normal"/>
                <a:cs typeface="Novecento wide Norm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799" y="4209234"/>
            <a:ext cx="8517277" cy="478539"/>
          </a:xfrm>
        </p:spPr>
        <p:txBody>
          <a:bodyPr/>
          <a:lstStyle>
            <a:lvl1pPr marL="0" indent="0">
              <a:lnSpc>
                <a:spcPct val="120000"/>
              </a:lnSpc>
              <a:buFont typeface="Wingdings 2" pitchFamily="18" charset="2"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Novecento wide Normal"/>
                <a:cs typeface="Novecento wide Normal"/>
              </a:defRPr>
            </a:lvl1pPr>
          </a:lstStyle>
          <a:p>
            <a:endParaRPr lang="en-US" dirty="0"/>
          </a:p>
        </p:txBody>
      </p:sp>
      <p:sp>
        <p:nvSpPr>
          <p:cNvPr id="5" name="Freeform 8"/>
          <p:cNvSpPr>
            <a:spLocks noChangeAspect="1"/>
          </p:cNvSpPr>
          <p:nvPr userDrawn="1"/>
        </p:nvSpPr>
        <p:spPr bwMode="auto">
          <a:xfrm>
            <a:off x="0" y="3371850"/>
            <a:ext cx="9144000" cy="197644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Rectangle 6"/>
          <p:cNvSpPr>
            <a:spLocks/>
          </p:cNvSpPr>
          <p:nvPr userDrawn="1"/>
        </p:nvSpPr>
        <p:spPr bwMode="auto">
          <a:xfrm>
            <a:off x="4724400" y="4926807"/>
            <a:ext cx="4191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/>
              <a:t>Copyright © 2016 HCL Technologies Limited  |  www.hcltech.com</a:t>
            </a:r>
          </a:p>
        </p:txBody>
      </p:sp>
      <p:grpSp>
        <p:nvGrpSpPr>
          <p:cNvPr id="13" name="Group 5"/>
          <p:cNvGrpSpPr>
            <a:grpSpLocks noChangeAspect="1"/>
          </p:cNvGrpSpPr>
          <p:nvPr userDrawn="1"/>
        </p:nvGrpSpPr>
        <p:grpSpPr bwMode="auto">
          <a:xfrm>
            <a:off x="7889876" y="4794648"/>
            <a:ext cx="942975" cy="120253"/>
            <a:chOff x="5094" y="3939"/>
            <a:chExt cx="1488" cy="255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4750737 w 222"/>
                <a:gd name="T1" fmla="*/ 1057771 h 94"/>
                <a:gd name="T2" fmla="*/ 6640166 w 222"/>
                <a:gd name="T3" fmla="*/ 1057771 h 94"/>
                <a:gd name="T4" fmla="*/ 5448370 w 222"/>
                <a:gd name="T5" fmla="*/ 241718 h 94"/>
                <a:gd name="T6" fmla="*/ 1014266 w 222"/>
                <a:gd name="T7" fmla="*/ 749935 h 94"/>
                <a:gd name="T8" fmla="*/ 922896 w 222"/>
                <a:gd name="T9" fmla="*/ 2472872 h 94"/>
                <a:gd name="T10" fmla="*/ 4573654 w 222"/>
                <a:gd name="T11" fmla="*/ 2612031 h 94"/>
                <a:gd name="T12" fmla="*/ 6247078 w 222"/>
                <a:gd name="T13" fmla="*/ 1862896 h 94"/>
                <a:gd name="T14" fmla="*/ 4331519 w 222"/>
                <a:gd name="T15" fmla="*/ 1862896 h 94"/>
                <a:gd name="T16" fmla="*/ 3381802 w 222"/>
                <a:gd name="T17" fmla="*/ 2165015 h 94"/>
                <a:gd name="T18" fmla="*/ 2355675 w 222"/>
                <a:gd name="T19" fmla="*/ 1442110 h 94"/>
                <a:gd name="T20" fmla="*/ 3763491 w 222"/>
                <a:gd name="T21" fmla="*/ 749935 h 94"/>
                <a:gd name="T22" fmla="*/ 4750737 w 222"/>
                <a:gd name="T23" fmla="*/ 105777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681949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0" y="0"/>
            <a:ext cx="9144000" cy="793945"/>
            <a:chOff x="0" y="0"/>
            <a:chExt cx="9144000" cy="793945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0" y="0"/>
              <a:ext cx="9144000" cy="635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miter lim="800000"/>
              <a:headEnd type="none" w="sm" len="sm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eform 8"/>
            <p:cNvSpPr>
              <a:spLocks noChangeAspect="1"/>
            </p:cNvSpPr>
            <p:nvPr userDrawn="1"/>
          </p:nvSpPr>
          <p:spPr bwMode="auto">
            <a:xfrm>
              <a:off x="0" y="596301"/>
              <a:ext cx="9144000" cy="197644"/>
            </a:xfrm>
            <a:custGeom>
              <a:avLst/>
              <a:gdLst>
                <a:gd name="T0" fmla="*/ 2147483647 w 6803"/>
                <a:gd name="T1" fmla="*/ 0 h 196"/>
                <a:gd name="T2" fmla="*/ 0 w 6803"/>
                <a:gd name="T3" fmla="*/ 0 h 196"/>
                <a:gd name="T4" fmla="*/ 0 w 6803"/>
                <a:gd name="T5" fmla="*/ 2147483647 h 196"/>
                <a:gd name="T6" fmla="*/ 2147483647 w 6803"/>
                <a:gd name="T7" fmla="*/ 2147483647 h 196"/>
                <a:gd name="T8" fmla="*/ 2147483647 w 6803"/>
                <a:gd name="T9" fmla="*/ 2147483647 h 196"/>
                <a:gd name="T10" fmla="*/ 2147483647 w 6803"/>
                <a:gd name="T11" fmla="*/ 2147483647 h 196"/>
                <a:gd name="T12" fmla="*/ 2147483647 w 6803"/>
                <a:gd name="T13" fmla="*/ 0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03" h="196">
                  <a:moveTo>
                    <a:pt x="6803" y="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2187" y="99"/>
                  </a:lnTo>
                  <a:lnTo>
                    <a:pt x="2282" y="196"/>
                  </a:lnTo>
                  <a:lnTo>
                    <a:pt x="6803" y="196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6" y="914404"/>
            <a:ext cx="85344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991" tIns="34085" rIns="67991" bIns="340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6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85" tIns="34085" rIns="34085" bIns="340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/>
          </p:cNvSpPr>
          <p:nvPr userDrawn="1"/>
        </p:nvSpPr>
        <p:spPr bwMode="auto">
          <a:xfrm>
            <a:off x="4724400" y="4926834"/>
            <a:ext cx="4191000" cy="1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4085" rIns="67991" bIns="34085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defTabSz="9076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prstClr val="black"/>
                </a:solidFill>
              </a:rPr>
              <a:t>Copyright © 2016 HCL Technologies Limited  |  www.hcltech.com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69900" y="4932784"/>
            <a:ext cx="0" cy="210740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2" name="Group 5"/>
          <p:cNvGrpSpPr>
            <a:grpSpLocks noChangeAspect="1"/>
          </p:cNvGrpSpPr>
          <p:nvPr userDrawn="1"/>
        </p:nvGrpSpPr>
        <p:grpSpPr bwMode="auto">
          <a:xfrm>
            <a:off x="7890014" y="4794913"/>
            <a:ext cx="942975" cy="120253"/>
            <a:chOff x="5094" y="3939"/>
            <a:chExt cx="1488" cy="255"/>
          </a:xfrm>
        </p:grpSpPr>
        <p:sp>
          <p:nvSpPr>
            <p:cNvPr id="10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035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036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4750737 w 222"/>
                <a:gd name="T1" fmla="*/ 1057771 h 94"/>
                <a:gd name="T2" fmla="*/ 6640166 w 222"/>
                <a:gd name="T3" fmla="*/ 1057771 h 94"/>
                <a:gd name="T4" fmla="*/ 5448370 w 222"/>
                <a:gd name="T5" fmla="*/ 241718 h 94"/>
                <a:gd name="T6" fmla="*/ 1014266 w 222"/>
                <a:gd name="T7" fmla="*/ 749935 h 94"/>
                <a:gd name="T8" fmla="*/ 922896 w 222"/>
                <a:gd name="T9" fmla="*/ 2472872 h 94"/>
                <a:gd name="T10" fmla="*/ 4573654 w 222"/>
                <a:gd name="T11" fmla="*/ 2612031 h 94"/>
                <a:gd name="T12" fmla="*/ 6247078 w 222"/>
                <a:gd name="T13" fmla="*/ 1862896 h 94"/>
                <a:gd name="T14" fmla="*/ 4331519 w 222"/>
                <a:gd name="T15" fmla="*/ 1862896 h 94"/>
                <a:gd name="T16" fmla="*/ 3381802 w 222"/>
                <a:gd name="T17" fmla="*/ 2165015 h 94"/>
                <a:gd name="T18" fmla="*/ 2355675 w 222"/>
                <a:gd name="T19" fmla="*/ 1442110 h 94"/>
                <a:gd name="T20" fmla="*/ 3763491 w 222"/>
                <a:gd name="T21" fmla="*/ 749935 h 94"/>
                <a:gd name="T22" fmla="*/ 4750737 w 222"/>
                <a:gd name="T23" fmla="*/ 105777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  <p:sp>
          <p:nvSpPr>
            <p:cNvPr id="1037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76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700" dirty="0">
                <a:solidFill>
                  <a:prstClr val="black"/>
                </a:solidFill>
                <a:ea typeface="MS PGothic" pitchFamily="34" charset="-128"/>
              </a:endParaRPr>
            </a:p>
          </p:txBody>
        </p:sp>
      </p:grpSp>
      <p:sp>
        <p:nvSpPr>
          <p:cNvPr id="2" name="TextBox 1"/>
          <p:cNvSpPr txBox="1">
            <a:spLocks/>
          </p:cNvSpPr>
          <p:nvPr userDrawn="1"/>
        </p:nvSpPr>
        <p:spPr>
          <a:xfrm>
            <a:off x="49221" y="4926834"/>
            <a:ext cx="328612" cy="161530"/>
          </a:xfrm>
          <a:prstGeom prst="rect">
            <a:avLst/>
          </a:prstGeom>
        </p:spPr>
        <p:txBody>
          <a:bodyPr lIns="67991" tIns="34085" rIns="0" bIns="34085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907665" fontAlgn="base">
              <a:spcBef>
                <a:spcPct val="0"/>
              </a:spcBef>
              <a:spcAft>
                <a:spcPct val="0"/>
              </a:spcAft>
              <a:defRPr/>
            </a:pPr>
            <a:fld id="{5A7865E0-0D94-41CF-AA2F-F97A4BAAF717}" type="slidenum">
              <a:rPr lang="en-US" sz="600" smtClean="0">
                <a:solidFill>
                  <a:prstClr val="black"/>
                </a:solidFill>
              </a:rPr>
              <a:pPr algn="r" defTabSz="907665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MS PGothic" pitchFamily="34" charset="-128"/>
          <a:cs typeface="Novecento wide 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5pPr>
      <a:lvl6pPr marL="339839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6pPr>
      <a:lvl7pPr marL="679859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7pPr>
      <a:lvl8pPr marL="1019842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8pPr>
      <a:lvl9pPr marL="1359714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9pPr>
    </p:titleStyle>
    <p:bodyStyle>
      <a:lvl1pPr marL="177029" indent="-177029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39839" indent="-16173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MS PGothic" pitchFamily="34" charset="-128"/>
        </a:defRPr>
      </a:lvl2pPr>
      <a:lvl3pPr marL="502892" indent="-155852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MS PGothic" pitchFamily="34" charset="-128"/>
        </a:defRPr>
      </a:lvl3pPr>
      <a:lvl4pPr marL="672776" indent="-16292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MS PGothic" pitchFamily="34" charset="-128"/>
        </a:defRPr>
      </a:lvl4pPr>
      <a:lvl5pPr marL="842721" indent="-16292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MS PGothic" pitchFamily="34" charset="-128"/>
        </a:defRPr>
      </a:lvl5pPr>
      <a:lvl6pPr marL="1182632" indent="-16292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6pPr>
      <a:lvl7pPr marL="1522655" indent="-16292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7pPr>
      <a:lvl8pPr marL="1862545" indent="-16292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8pPr>
      <a:lvl9pPr marL="2202457" indent="-16292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9839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9859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9842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9714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9697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9597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9482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9410" algn="l" defTabSz="67985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reeform 17"/>
          <p:cNvSpPr>
            <a:spLocks noChangeAspect="1"/>
          </p:cNvSpPr>
          <p:nvPr userDrawn="1"/>
        </p:nvSpPr>
        <p:spPr bwMode="auto">
          <a:xfrm>
            <a:off x="0" y="519112"/>
            <a:ext cx="9144000" cy="195263"/>
          </a:xfrm>
          <a:custGeom>
            <a:avLst/>
            <a:gdLst>
              <a:gd name="T0" fmla="*/ 2147483647 w 6803"/>
              <a:gd name="T1" fmla="*/ 0 h 193"/>
              <a:gd name="T2" fmla="*/ 0 w 6803"/>
              <a:gd name="T3" fmla="*/ 0 h 193"/>
              <a:gd name="T4" fmla="*/ 0 w 6803"/>
              <a:gd name="T5" fmla="*/ 2147483647 h 193"/>
              <a:gd name="T6" fmla="*/ 2147483647 w 6803"/>
              <a:gd name="T7" fmla="*/ 2147483647 h 193"/>
              <a:gd name="T8" fmla="*/ 2147483647 w 6803"/>
              <a:gd name="T9" fmla="*/ 2147483647 h 193"/>
              <a:gd name="T10" fmla="*/ 2147483647 w 6803"/>
              <a:gd name="T11" fmla="*/ 2147483647 h 193"/>
              <a:gd name="T12" fmla="*/ 2147483647 w 6803"/>
              <a:gd name="T13" fmla="*/ 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3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3"/>
                </a:lnTo>
                <a:lnTo>
                  <a:pt x="6803" y="193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1"/>
            <a:ext cx="85344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/>
          </p:cNvSpPr>
          <p:nvPr userDrawn="1"/>
        </p:nvSpPr>
        <p:spPr bwMode="auto">
          <a:xfrm>
            <a:off x="4724400" y="4926807"/>
            <a:ext cx="4191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sz="600" dirty="0" smtClean="0"/>
              <a:t>Copyright © 2016 HCL Technologies Limited  |  www.hcltech.com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69900" y="4932761"/>
            <a:ext cx="0" cy="210740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2" name="Group 5"/>
          <p:cNvGrpSpPr>
            <a:grpSpLocks noChangeAspect="1"/>
          </p:cNvGrpSpPr>
          <p:nvPr userDrawn="1"/>
        </p:nvGrpSpPr>
        <p:grpSpPr bwMode="auto">
          <a:xfrm>
            <a:off x="7889876" y="4794648"/>
            <a:ext cx="942975" cy="120253"/>
            <a:chOff x="5094" y="3939"/>
            <a:chExt cx="1488" cy="255"/>
          </a:xfrm>
        </p:grpSpPr>
        <p:sp>
          <p:nvSpPr>
            <p:cNvPr id="10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" name="Freeform 6"/>
            <p:cNvSpPr>
              <a:spLocks/>
            </p:cNvSpPr>
            <p:nvPr userDrawn="1"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6" name="Freeform 7"/>
            <p:cNvSpPr>
              <a:spLocks/>
            </p:cNvSpPr>
            <p:nvPr userDrawn="1"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4750737 w 222"/>
                <a:gd name="T1" fmla="*/ 1057771 h 94"/>
                <a:gd name="T2" fmla="*/ 6640166 w 222"/>
                <a:gd name="T3" fmla="*/ 1057771 h 94"/>
                <a:gd name="T4" fmla="*/ 5448370 w 222"/>
                <a:gd name="T5" fmla="*/ 241718 h 94"/>
                <a:gd name="T6" fmla="*/ 1014266 w 222"/>
                <a:gd name="T7" fmla="*/ 749935 h 94"/>
                <a:gd name="T8" fmla="*/ 922896 w 222"/>
                <a:gd name="T9" fmla="*/ 2472872 h 94"/>
                <a:gd name="T10" fmla="*/ 4573654 w 222"/>
                <a:gd name="T11" fmla="*/ 2612031 h 94"/>
                <a:gd name="T12" fmla="*/ 6247078 w 222"/>
                <a:gd name="T13" fmla="*/ 1862896 h 94"/>
                <a:gd name="T14" fmla="*/ 4331519 w 222"/>
                <a:gd name="T15" fmla="*/ 1862896 h 94"/>
                <a:gd name="T16" fmla="*/ 3381802 w 222"/>
                <a:gd name="T17" fmla="*/ 2165015 h 94"/>
                <a:gd name="T18" fmla="*/ 2355675 w 222"/>
                <a:gd name="T19" fmla="*/ 1442110 h 94"/>
                <a:gd name="T20" fmla="*/ 3763491 w 222"/>
                <a:gd name="T21" fmla="*/ 749935 h 94"/>
                <a:gd name="T22" fmla="*/ 4750737 w 222"/>
                <a:gd name="T23" fmla="*/ 105777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7" name="Freeform 8"/>
            <p:cNvSpPr>
              <a:spLocks/>
            </p:cNvSpPr>
            <p:nvPr userDrawn="1"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" name="TextBox 1"/>
          <p:cNvSpPr txBox="1">
            <a:spLocks/>
          </p:cNvSpPr>
          <p:nvPr userDrawn="1"/>
        </p:nvSpPr>
        <p:spPr>
          <a:xfrm>
            <a:off x="49213" y="4926807"/>
            <a:ext cx="328612" cy="184666"/>
          </a:xfrm>
          <a:prstGeom prst="rect">
            <a:avLst/>
          </a:prstGeom>
        </p:spPr>
        <p:txBody>
          <a:bodyPr rIns="0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hangingPunct="1">
              <a:defRPr/>
            </a:pPr>
            <a:fld id="{5A7865E0-0D94-41CF-AA2F-F97A4BAAF717}" type="slidenum">
              <a:rPr lang="en-US" sz="600" smtClean="0"/>
              <a:pPr algn="r" eaLnBrk="1" hangingPunct="1">
                <a:defRPr/>
              </a:pPr>
              <a:t>‹#›</a:t>
            </a:fld>
            <a:endParaRPr lang="en-US" sz="600" smtClean="0"/>
          </a:p>
        </p:txBody>
      </p:sp>
      <p:pic>
        <p:nvPicPr>
          <p:cNvPr id="3" name="Picture 2" descr="D:\d\Munesh\2014\May 14\4-5-14\HEADER.jpg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0"/>
          <a:stretch/>
        </p:blipFill>
        <p:spPr bwMode="auto">
          <a:xfrm>
            <a:off x="1" y="-11430"/>
            <a:ext cx="9143999" cy="53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+mj-lt"/>
          <a:ea typeface="MS PGothic" pitchFamily="34" charset="-128"/>
          <a:cs typeface="Novecento wide 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rgbClr val="00529B"/>
          </a:solidFill>
          <a:latin typeface="Arial" pitchFamily="34" charset="0"/>
          <a:ea typeface="MS PGothic" pitchFamily="34" charset="-128"/>
          <a:cs typeface="Novecento wide Medium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Arial" charset="0"/>
        </a:defRPr>
      </a:lvl9pPr>
    </p:titleStyle>
    <p:bodyStyle>
      <a:lvl1pPr marL="178594" indent="-178594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42900" indent="-16311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  <a:ea typeface="MS PGothic" pitchFamily="34" charset="-128"/>
        </a:defRPr>
      </a:lvl2pPr>
      <a:lvl3pPr marL="507206" indent="-1571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  <a:ea typeface="MS PGothic" pitchFamily="34" charset="-128"/>
        </a:defRPr>
      </a:lvl3pPr>
      <a:lvl4pPr marL="678656" indent="-16430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  <a:ea typeface="MS PGothic" pitchFamily="34" charset="-128"/>
        </a:defRPr>
      </a:lvl4pPr>
      <a:lvl5pPr marL="850106" indent="-164306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  <a:ea typeface="MS PGothic" pitchFamily="34" charset="-128"/>
        </a:defRPr>
      </a:lvl5pPr>
      <a:lvl6pPr marL="1193006" indent="-16430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6pPr>
      <a:lvl7pPr marL="1535906" indent="-16430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7pPr>
      <a:lvl8pPr marL="1878806" indent="-16430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8pPr>
      <a:lvl9pPr marL="2221706" indent="-164306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0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47" y="-46346"/>
            <a:ext cx="8340725" cy="6286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85" tIns="34085" rIns="34085" bIns="34085" numCol="1" anchor="ctr" anchorCtr="0" compatLnSpc="1">
            <a:prstTxWarp prst="textNoShape">
              <a:avLst/>
            </a:prstTxWarp>
          </a:bodyPr>
          <a:lstStyle/>
          <a:p>
            <a:r>
              <a:rPr lang="en-US" sz="1600" b="0" kern="1200" cap="all" dirty="0" smtClean="0">
                <a:solidFill>
                  <a:srgbClr val="0070C0"/>
                </a:solidFill>
              </a:rPr>
              <a:t>AD Migration tool – QMM (quest) VS Active Directory Migrator (binary tree) - Continued</a:t>
            </a: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6442861" y="608005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0199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  <a:lvl2pPr marL="455060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199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5284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0396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5452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0529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5628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0715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F6364C4-A27A-4152-A0AB-1EF456C211C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01543" y="4003713"/>
            <a:ext cx="751496" cy="9283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Rounded Rectangle 4"/>
          <p:cNvSpPr>
            <a:spLocks/>
          </p:cNvSpPr>
          <p:nvPr/>
        </p:nvSpPr>
        <p:spPr bwMode="gray">
          <a:xfrm>
            <a:off x="220980" y="819150"/>
            <a:ext cx="8532178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288AB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</a:rPr>
              <a:t>Comparison Table  between ADMT, Quest Migration  Manager and Active Directory Migrator </a:t>
            </a:r>
            <a:endParaRPr lang="en-US" sz="1200" b="1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80" y="1139190"/>
            <a:ext cx="8410092" cy="35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6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47" y="-46346"/>
            <a:ext cx="8340725" cy="6286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85" tIns="34085" rIns="34085" bIns="34085" numCol="1" anchor="ctr" anchorCtr="0" compatLnSpc="1">
            <a:prstTxWarp prst="textNoShape">
              <a:avLst/>
            </a:prstTxWarp>
          </a:bodyPr>
          <a:lstStyle/>
          <a:p>
            <a:r>
              <a:rPr lang="en-US" sz="1600" b="0" kern="1200" cap="all" dirty="0" smtClean="0">
                <a:solidFill>
                  <a:srgbClr val="0070C0"/>
                </a:solidFill>
              </a:rPr>
              <a:t>AD Migration tool – QMM (quest) VS Active Directory Migrator (binary tree)</a:t>
            </a:r>
            <a:endParaRPr lang="en-US" sz="1600" b="0" dirty="0">
              <a:solidFill>
                <a:srgbClr val="0070C0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6442861" y="608005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0199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  <a:lvl2pPr marL="455060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199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5284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0396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5452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0529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5628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0715" algn="l" defTabSz="910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F6364C4-A27A-4152-A0AB-1EF456C211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01543" y="4003713"/>
            <a:ext cx="751496" cy="9283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9" name="Rounded Rectangle 4"/>
          <p:cNvSpPr>
            <a:spLocks/>
          </p:cNvSpPr>
          <p:nvPr/>
        </p:nvSpPr>
        <p:spPr bwMode="gray">
          <a:xfrm>
            <a:off x="220980" y="819150"/>
            <a:ext cx="8532178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288AB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</a:rPr>
              <a:t>Comparison Table  between ADMT, Quest Migration  Manager and Active Directory Migrator </a:t>
            </a:r>
            <a:endParaRPr lang="en-US" sz="1200" b="1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0347" y="819150"/>
            <a:ext cx="8532178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78155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Note: </a:t>
            </a:r>
            <a:r>
              <a:rPr lang="en-US" sz="900" b="1" dirty="0" smtClean="0"/>
              <a:t>AD Migrator tool can be suggested after comparisons between ADMT, QMM and AD Migrator tools. 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393402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  <a:prstDash val="dash"/>
        </a:ln>
        <a:effectLst/>
      </a:spPr>
      <a:bodyPr wrap="square">
        <a:spAutoFit/>
      </a:bodyPr>
      <a:lstStyle>
        <a:defPPr marL="171450" indent="-171450">
          <a:spcBef>
            <a:spcPts val="1200"/>
          </a:spcBef>
          <a:buFont typeface="Wingdings" panose="05000000000000000000" pitchFamily="2" charset="2"/>
          <a:buChar char="§"/>
          <a:defRPr sz="900" dirty="0" smtClean="0">
            <a:latin typeface="+mj-lt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175" cap="flat" cmpd="sng" algn="ctr">
          <a:solidFill>
            <a:schemeClr val="bg1">
              <a:lumMod val="6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19816</TotalTime>
  <Words>79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Courier New</vt:lpstr>
      <vt:lpstr>Novecento wide Medium</vt:lpstr>
      <vt:lpstr>Novecento wide Normal</vt:lpstr>
      <vt:lpstr>Times New Roman</vt:lpstr>
      <vt:lpstr>Wingdings</vt:lpstr>
      <vt:lpstr>Wingdings 2</vt:lpstr>
      <vt:lpstr>Wingdings 3</vt:lpstr>
      <vt:lpstr>4_HCL Template</vt:lpstr>
      <vt:lpstr>HCL Template</vt:lpstr>
      <vt:lpstr>AD Migration tool – QMM (quest) VS Active Directory Migrator (binary tree) - Continued</vt:lpstr>
      <vt:lpstr>AD Migration tool – QMM (quest) VS Active Directory Migrator (binary tree)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TRANSFORMATION Finning – HCL JSD</dc:title>
  <dc:creator>HCL</dc:creator>
  <cp:lastModifiedBy>Santanu Sinha</cp:lastModifiedBy>
  <cp:revision>843</cp:revision>
  <dcterms:created xsi:type="dcterms:W3CDTF">2016-03-23T08:45:33Z</dcterms:created>
  <dcterms:modified xsi:type="dcterms:W3CDTF">2018-01-25T02:35:34Z</dcterms:modified>
</cp:coreProperties>
</file>