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5.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6.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 id="2147483749" r:id="rId5"/>
    <p:sldMasterId id="2147483775" r:id="rId6"/>
    <p:sldMasterId id="2147483804" r:id="rId7"/>
    <p:sldMasterId id="2147483831" r:id="rId8"/>
    <p:sldMasterId id="2147483858" r:id="rId9"/>
    <p:sldMasterId id="2147483885" r:id="rId10"/>
  </p:sldMasterIdLst>
  <p:notesMasterIdLst>
    <p:notesMasterId r:id="rId64"/>
  </p:notesMasterIdLst>
  <p:handoutMasterIdLst>
    <p:handoutMasterId r:id="rId65"/>
  </p:handoutMasterIdLst>
  <p:sldIdLst>
    <p:sldId id="330" r:id="rId11"/>
    <p:sldId id="509" r:id="rId12"/>
    <p:sldId id="684" r:id="rId13"/>
    <p:sldId id="479" r:id="rId14"/>
    <p:sldId id="689" r:id="rId15"/>
    <p:sldId id="687" r:id="rId16"/>
    <p:sldId id="688" r:id="rId17"/>
    <p:sldId id="387" r:id="rId18"/>
    <p:sldId id="507" r:id="rId19"/>
    <p:sldId id="652" r:id="rId20"/>
    <p:sldId id="657" r:id="rId21"/>
    <p:sldId id="653" r:id="rId22"/>
    <p:sldId id="654" r:id="rId23"/>
    <p:sldId id="659" r:id="rId24"/>
    <p:sldId id="690" r:id="rId25"/>
    <p:sldId id="746" r:id="rId26"/>
    <p:sldId id="744" r:id="rId27"/>
    <p:sldId id="745" r:id="rId28"/>
    <p:sldId id="743" r:id="rId29"/>
    <p:sldId id="470" r:id="rId30"/>
    <p:sldId id="434" r:id="rId31"/>
    <p:sldId id="514" r:id="rId32"/>
    <p:sldId id="515" r:id="rId33"/>
    <p:sldId id="510" r:id="rId34"/>
    <p:sldId id="693" r:id="rId35"/>
    <p:sldId id="691" r:id="rId36"/>
    <p:sldId id="692" r:id="rId37"/>
    <p:sldId id="511" r:id="rId38"/>
    <p:sldId id="747" r:id="rId39"/>
    <p:sldId id="750" r:id="rId40"/>
    <p:sldId id="749" r:id="rId41"/>
    <p:sldId id="710" r:id="rId42"/>
    <p:sldId id="711" r:id="rId43"/>
    <p:sldId id="712" r:id="rId44"/>
    <p:sldId id="730" r:id="rId45"/>
    <p:sldId id="753" r:id="rId46"/>
    <p:sldId id="754" r:id="rId47"/>
    <p:sldId id="755" r:id="rId48"/>
    <p:sldId id="756" r:id="rId49"/>
    <p:sldId id="757" r:id="rId50"/>
    <p:sldId id="758" r:id="rId51"/>
    <p:sldId id="759" r:id="rId52"/>
    <p:sldId id="760" r:id="rId53"/>
    <p:sldId id="761" r:id="rId54"/>
    <p:sldId id="762" r:id="rId55"/>
    <p:sldId id="763" r:id="rId56"/>
    <p:sldId id="764" r:id="rId57"/>
    <p:sldId id="765" r:id="rId58"/>
    <p:sldId id="735" r:id="rId59"/>
    <p:sldId id="752" r:id="rId60"/>
    <p:sldId id="721" r:id="rId61"/>
    <p:sldId id="714" r:id="rId62"/>
    <p:sldId id="614" r:id="rId63"/>
  </p:sldIdLst>
  <p:sldSz cx="12188825" cy="6858000"/>
  <p:notesSz cx="7023100" cy="93091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2BF143-2A19-4EE7-8BD5-6798161C09D7}">
          <p14:sldIdLst>
            <p14:sldId id="330"/>
            <p14:sldId id="509"/>
            <p14:sldId id="684"/>
            <p14:sldId id="479"/>
            <p14:sldId id="689"/>
            <p14:sldId id="687"/>
            <p14:sldId id="688"/>
            <p14:sldId id="387"/>
            <p14:sldId id="507"/>
            <p14:sldId id="652"/>
            <p14:sldId id="657"/>
            <p14:sldId id="653"/>
            <p14:sldId id="654"/>
            <p14:sldId id="659"/>
            <p14:sldId id="690"/>
            <p14:sldId id="746"/>
            <p14:sldId id="744"/>
            <p14:sldId id="745"/>
            <p14:sldId id="743"/>
            <p14:sldId id="470"/>
            <p14:sldId id="434"/>
            <p14:sldId id="514"/>
            <p14:sldId id="515"/>
            <p14:sldId id="510"/>
            <p14:sldId id="693"/>
            <p14:sldId id="691"/>
            <p14:sldId id="692"/>
            <p14:sldId id="511"/>
            <p14:sldId id="747"/>
            <p14:sldId id="750"/>
            <p14:sldId id="749"/>
            <p14:sldId id="710"/>
            <p14:sldId id="711"/>
            <p14:sldId id="712"/>
            <p14:sldId id="730"/>
            <p14:sldId id="753"/>
            <p14:sldId id="754"/>
            <p14:sldId id="755"/>
            <p14:sldId id="756"/>
            <p14:sldId id="757"/>
            <p14:sldId id="758"/>
            <p14:sldId id="759"/>
            <p14:sldId id="760"/>
            <p14:sldId id="761"/>
            <p14:sldId id="762"/>
            <p14:sldId id="763"/>
            <p14:sldId id="764"/>
            <p14:sldId id="765"/>
            <p14:sldId id="735"/>
            <p14:sldId id="752"/>
            <p14:sldId id="721"/>
            <p14:sldId id="714"/>
            <p14:sldId id="614"/>
          </p14:sldIdLst>
        </p14:section>
      </p14:sectionLst>
    </p:ext>
    <p:ext uri="{EFAFB233-063F-42B5-8137-9DF3F51BA10A}">
      <p15:sldGuideLst xmlns:p15="http://schemas.microsoft.com/office/powerpoint/2012/main">
        <p15:guide id="1" orient="horz" pos="2160">
          <p15:clr>
            <a:srgbClr val="A4A3A4"/>
          </p15:clr>
        </p15:guide>
        <p15:guide id="2" orient="horz" pos="911">
          <p15:clr>
            <a:srgbClr val="A4A3A4"/>
          </p15:clr>
        </p15:guide>
        <p15:guide id="3" orient="horz" pos="1199">
          <p15:clr>
            <a:srgbClr val="A4A3A4"/>
          </p15:clr>
        </p15:guide>
        <p15:guide id="4" orient="horz" pos="1487">
          <p15:clr>
            <a:srgbClr val="A4A3A4"/>
          </p15:clr>
        </p15:guide>
        <p15:guide id="5" orient="horz" pos="2729">
          <p15:clr>
            <a:srgbClr val="A4A3A4"/>
          </p15:clr>
        </p15:guide>
        <p15:guide id="6" orient="horz" pos="4176">
          <p15:clr>
            <a:srgbClr val="A4A3A4"/>
          </p15:clr>
        </p15:guide>
        <p15:guide id="7" pos="3839">
          <p15:clr>
            <a:srgbClr val="A4A3A4"/>
          </p15:clr>
        </p15:guide>
        <p15:guide id="8" pos="326">
          <p15:clr>
            <a:srgbClr val="A4A3A4"/>
          </p15:clr>
        </p15:guide>
        <p15:guide id="9" pos="7067">
          <p15:clr>
            <a:srgbClr val="A4A3A4"/>
          </p15:clr>
        </p15:guide>
        <p15:guide id="10" pos="7355">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Conard" initials="JC" lastIdx="3" clrIdx="0"/>
  <p:cmAuthor id="1" name="Jonah Sterling" initials="JB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3300"/>
    <a:srgbClr val="3399FF"/>
    <a:srgbClr val="00AEEF"/>
    <a:srgbClr val="5BADFF"/>
    <a:srgbClr val="9A009A"/>
    <a:srgbClr val="92D050"/>
    <a:srgbClr val="000000"/>
    <a:srgbClr val="A6A6A6"/>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6" autoAdjust="0"/>
    <p:restoredTop sz="96433" autoAdjust="0"/>
  </p:normalViewPr>
  <p:slideViewPr>
    <p:cSldViewPr snapToGrid="0">
      <p:cViewPr varScale="1">
        <p:scale>
          <a:sx n="112" d="100"/>
          <a:sy n="112" d="100"/>
        </p:scale>
        <p:origin x="342" y="108"/>
      </p:cViewPr>
      <p:guideLst>
        <p:guide orient="horz" pos="2160"/>
        <p:guide orient="horz" pos="911"/>
        <p:guide orient="horz" pos="1199"/>
        <p:guide orient="horz" pos="1487"/>
        <p:guide orient="horz" pos="2729"/>
        <p:guide orient="horz" pos="4176"/>
        <p:guide pos="3839"/>
        <p:guide pos="326"/>
        <p:guide pos="7067"/>
        <p:guide pos="7355"/>
      </p:guideLst>
    </p:cSldViewPr>
  </p:slideViewPr>
  <p:notesTextViewPr>
    <p:cViewPr>
      <p:scale>
        <a:sx n="100" d="100"/>
        <a:sy n="100" d="100"/>
      </p:scale>
      <p:origin x="0" y="0"/>
    </p:cViewPr>
  </p:notesTextViewPr>
  <p:sorterViewPr>
    <p:cViewPr>
      <p:scale>
        <a:sx n="42" d="100"/>
        <a:sy n="42" d="100"/>
      </p:scale>
      <p:origin x="0" y="0"/>
    </p:cViewPr>
  </p:sorterViewPr>
  <p:notesViewPr>
    <p:cSldViewPr snapToGrid="0" showGuides="1">
      <p:cViewPr varScale="1">
        <p:scale>
          <a:sx n="84" d="100"/>
          <a:sy n="84" d="100"/>
        </p:scale>
        <p:origin x="3786" y="10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slide" Target="slides/slide53.xml"/><Relationship Id="rId68"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slide" Target="slides/slide5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presProps" Target="presProp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46" tIns="46223" rIns="92446" bIns="46223"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978132" y="0"/>
            <a:ext cx="3043343" cy="465773"/>
          </a:xfrm>
          <a:prstGeom prst="rect">
            <a:avLst/>
          </a:prstGeom>
        </p:spPr>
        <p:txBody>
          <a:bodyPr vert="horz" lIns="92446" tIns="46223" rIns="92446" bIns="46223" rtlCol="0"/>
          <a:lstStyle>
            <a:lvl1pPr algn="r">
              <a:defRPr sz="1200"/>
            </a:lvl1pPr>
          </a:lstStyle>
          <a:p>
            <a:fld id="{126C4AC0-4315-44D1-8268-F58D6F432E18}" type="datetimeFigureOut">
              <a:rPr lang="en-US" smtClean="0">
                <a:latin typeface="Segoe UI" pitchFamily="34" charset="0"/>
              </a:rPr>
              <a:t>2/5/2014</a:t>
            </a:fld>
            <a:endParaRPr lang="en-US" dirty="0">
              <a:latin typeface="Segoe UI" pitchFamily="34" charset="0"/>
            </a:endParaRPr>
          </a:p>
        </p:txBody>
      </p:sp>
      <p:sp>
        <p:nvSpPr>
          <p:cNvPr id="4" name="Footer Placeholder 3"/>
          <p:cNvSpPr>
            <a:spLocks noGrp="1"/>
          </p:cNvSpPr>
          <p:nvPr>
            <p:ph type="ftr" sz="quarter" idx="2"/>
          </p:nvPr>
        </p:nvSpPr>
        <p:spPr>
          <a:xfrm>
            <a:off x="0" y="8841738"/>
            <a:ext cx="3043343" cy="465773"/>
          </a:xfrm>
          <a:prstGeom prst="rect">
            <a:avLst/>
          </a:prstGeom>
        </p:spPr>
        <p:txBody>
          <a:bodyPr vert="horz" lIns="92446" tIns="46223" rIns="92446" bIns="46223"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978132" y="8841738"/>
            <a:ext cx="3043343" cy="465773"/>
          </a:xfrm>
          <a:prstGeom prst="rect">
            <a:avLst/>
          </a:prstGeom>
        </p:spPr>
        <p:txBody>
          <a:bodyPr vert="horz" lIns="92446" tIns="46223" rIns="92446" bIns="46223"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2446" tIns="46223" rIns="92446" bIns="46223"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2446" tIns="46223" rIns="92446" bIns="46223" rtlCol="0"/>
          <a:lstStyle>
            <a:lvl1pPr algn="r">
              <a:defRPr sz="1200">
                <a:latin typeface="Segoe UI" pitchFamily="34" charset="0"/>
              </a:defRPr>
            </a:lvl1pPr>
          </a:lstStyle>
          <a:p>
            <a:fld id="{CAE3F082-F902-42D8-A765-720E172C3194}" type="datetimeFigureOut">
              <a:rPr lang="en-US" smtClean="0"/>
              <a:pPr/>
              <a:t>2/5/2014</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2446" tIns="46223" rIns="92446" bIns="4622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0"/>
            <a:ext cx="3043343" cy="465455"/>
          </a:xfrm>
          <a:prstGeom prst="rect">
            <a:avLst/>
          </a:prstGeom>
        </p:spPr>
        <p:txBody>
          <a:bodyPr vert="horz" lIns="92446" tIns="46223" rIns="92446" bIns="46223"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978132" y="8842030"/>
            <a:ext cx="3043343" cy="465455"/>
          </a:xfrm>
          <a:prstGeom prst="rect">
            <a:avLst/>
          </a:prstGeom>
        </p:spPr>
        <p:txBody>
          <a:bodyPr vert="horz" lIns="92446" tIns="46223" rIns="92446" bIns="46223"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5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861385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828964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543784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2901439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333412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1967264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488142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endParaRPr lang="en-US" b="0" i="0"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31436"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859BA08-E870-46E7-91A1-26A2A45C1C43}" type="datetime1">
              <a:rPr lang="en-US" smtClean="0"/>
              <a:t>2/5/2014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966161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endParaRPr lang="en-US" sz="900" kern="1200" dirty="0" smtClean="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1436"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534176A-80CC-4C76-9958-976D95308047}" type="datetime1">
              <a:rPr lang="en-US" smtClean="0">
                <a:solidFill>
                  <a:prstClr val="black"/>
                </a:solidFill>
              </a:rPr>
              <a:pPr/>
              <a:t>2/5/2014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166016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309029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2985932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22</a:t>
            </a:fld>
            <a:endParaRPr lang="en-US" dirty="0"/>
          </a:p>
        </p:txBody>
      </p:sp>
    </p:spTree>
    <p:extLst>
      <p:ext uri="{BB962C8B-B14F-4D97-AF65-F5344CB8AC3E}">
        <p14:creationId xmlns:p14="http://schemas.microsoft.com/office/powerpoint/2010/main" val="5791812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579181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585791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2363591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1640913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4232613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2739322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895588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4700209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3813379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33</a:t>
            </a:fld>
            <a:endParaRPr lang="en-US" dirty="0"/>
          </a:p>
        </p:txBody>
      </p:sp>
    </p:spTree>
    <p:extLst>
      <p:ext uri="{BB962C8B-B14F-4D97-AF65-F5344CB8AC3E}">
        <p14:creationId xmlns:p14="http://schemas.microsoft.com/office/powerpoint/2010/main" val="41003257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8461425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29793260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36</a:t>
            </a:fld>
            <a:endParaRPr lang="en-US" dirty="0"/>
          </a:p>
        </p:txBody>
      </p:sp>
    </p:spTree>
    <p:extLst>
      <p:ext uri="{BB962C8B-B14F-4D97-AF65-F5344CB8AC3E}">
        <p14:creationId xmlns:p14="http://schemas.microsoft.com/office/powerpoint/2010/main" val="28131688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37</a:t>
            </a:fld>
            <a:endParaRPr lang="en-US" dirty="0"/>
          </a:p>
        </p:txBody>
      </p:sp>
    </p:spTree>
    <p:extLst>
      <p:ext uri="{BB962C8B-B14F-4D97-AF65-F5344CB8AC3E}">
        <p14:creationId xmlns:p14="http://schemas.microsoft.com/office/powerpoint/2010/main" val="42857329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937661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39</a:t>
            </a:fld>
            <a:endParaRPr lang="en-US" dirty="0"/>
          </a:p>
        </p:txBody>
      </p:sp>
    </p:spTree>
    <p:extLst>
      <p:ext uri="{BB962C8B-B14F-4D97-AF65-F5344CB8AC3E}">
        <p14:creationId xmlns:p14="http://schemas.microsoft.com/office/powerpoint/2010/main" val="1956479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5226187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40</a:t>
            </a:fld>
            <a:endParaRPr lang="en-US" dirty="0"/>
          </a:p>
        </p:txBody>
      </p:sp>
    </p:spTree>
    <p:extLst>
      <p:ext uri="{BB962C8B-B14F-4D97-AF65-F5344CB8AC3E}">
        <p14:creationId xmlns:p14="http://schemas.microsoft.com/office/powerpoint/2010/main" val="13968094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41</a:t>
            </a:fld>
            <a:endParaRPr lang="en-US" dirty="0"/>
          </a:p>
        </p:txBody>
      </p:sp>
    </p:spTree>
    <p:extLst>
      <p:ext uri="{BB962C8B-B14F-4D97-AF65-F5344CB8AC3E}">
        <p14:creationId xmlns:p14="http://schemas.microsoft.com/office/powerpoint/2010/main" val="32891645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42</a:t>
            </a:fld>
            <a:endParaRPr lang="en-US" dirty="0"/>
          </a:p>
        </p:txBody>
      </p:sp>
    </p:spTree>
    <p:extLst>
      <p:ext uri="{BB962C8B-B14F-4D97-AF65-F5344CB8AC3E}">
        <p14:creationId xmlns:p14="http://schemas.microsoft.com/office/powerpoint/2010/main" val="7723964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43</a:t>
            </a:fld>
            <a:endParaRPr lang="en-US" dirty="0"/>
          </a:p>
        </p:txBody>
      </p:sp>
    </p:spTree>
    <p:extLst>
      <p:ext uri="{BB962C8B-B14F-4D97-AF65-F5344CB8AC3E}">
        <p14:creationId xmlns:p14="http://schemas.microsoft.com/office/powerpoint/2010/main" val="41131142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44</a:t>
            </a:fld>
            <a:endParaRPr lang="en-US" dirty="0"/>
          </a:p>
        </p:txBody>
      </p:sp>
    </p:spTree>
    <p:extLst>
      <p:ext uri="{BB962C8B-B14F-4D97-AF65-F5344CB8AC3E}">
        <p14:creationId xmlns:p14="http://schemas.microsoft.com/office/powerpoint/2010/main" val="24575702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45</a:t>
            </a:fld>
            <a:endParaRPr lang="en-US" dirty="0"/>
          </a:p>
        </p:txBody>
      </p:sp>
    </p:spTree>
    <p:extLst>
      <p:ext uri="{BB962C8B-B14F-4D97-AF65-F5344CB8AC3E}">
        <p14:creationId xmlns:p14="http://schemas.microsoft.com/office/powerpoint/2010/main" val="19102863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46</a:t>
            </a:fld>
            <a:endParaRPr lang="en-US" dirty="0"/>
          </a:p>
        </p:txBody>
      </p:sp>
    </p:spTree>
    <p:extLst>
      <p:ext uri="{BB962C8B-B14F-4D97-AF65-F5344CB8AC3E}">
        <p14:creationId xmlns:p14="http://schemas.microsoft.com/office/powerpoint/2010/main" val="16769974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47</a:t>
            </a:fld>
            <a:endParaRPr lang="en-US" dirty="0"/>
          </a:p>
        </p:txBody>
      </p:sp>
    </p:spTree>
    <p:extLst>
      <p:ext uri="{BB962C8B-B14F-4D97-AF65-F5344CB8AC3E}">
        <p14:creationId xmlns:p14="http://schemas.microsoft.com/office/powerpoint/2010/main" val="17559237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48</a:t>
            </a:fld>
            <a:endParaRPr lang="en-US" dirty="0"/>
          </a:p>
        </p:txBody>
      </p:sp>
    </p:spTree>
    <p:extLst>
      <p:ext uri="{BB962C8B-B14F-4D97-AF65-F5344CB8AC3E}">
        <p14:creationId xmlns:p14="http://schemas.microsoft.com/office/powerpoint/2010/main" val="27099855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49</a:t>
            </a:fld>
            <a:endParaRPr lang="en-US" dirty="0"/>
          </a:p>
        </p:txBody>
      </p:sp>
    </p:spTree>
    <p:extLst>
      <p:ext uri="{BB962C8B-B14F-4D97-AF65-F5344CB8AC3E}">
        <p14:creationId xmlns:p14="http://schemas.microsoft.com/office/powerpoint/2010/main" val="162235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895600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50</a:t>
            </a:fld>
            <a:endParaRPr lang="en-US" dirty="0"/>
          </a:p>
        </p:txBody>
      </p:sp>
    </p:spTree>
    <p:extLst>
      <p:ext uri="{BB962C8B-B14F-4D97-AF65-F5344CB8AC3E}">
        <p14:creationId xmlns:p14="http://schemas.microsoft.com/office/powerpoint/2010/main" val="39729250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ABF77-E2E4-44CA-BA5C-65E132CF08D8}" type="slidenum">
              <a:rPr lang="en-US" smtClean="0"/>
              <a:pPr/>
              <a:t>51</a:t>
            </a:fld>
            <a:endParaRPr lang="en-US" dirty="0"/>
          </a:p>
        </p:txBody>
      </p:sp>
    </p:spTree>
    <p:extLst>
      <p:ext uri="{BB962C8B-B14F-4D97-AF65-F5344CB8AC3E}">
        <p14:creationId xmlns:p14="http://schemas.microsoft.com/office/powerpoint/2010/main" val="2142687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52</a:t>
            </a:fld>
            <a:endParaRPr lang="en-US" dirty="0"/>
          </a:p>
        </p:txBody>
      </p:sp>
    </p:spTree>
    <p:extLst>
      <p:ext uri="{BB962C8B-B14F-4D97-AF65-F5344CB8AC3E}">
        <p14:creationId xmlns:p14="http://schemas.microsoft.com/office/powerpoint/2010/main" val="21786825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1681448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1946464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3606767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579181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7.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154491572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Box 7"/>
          <p:cNvSpPr txBox="1"/>
          <p:nvPr userDrawn="1"/>
        </p:nvSpPr>
        <p:spPr bwMode="white">
          <a:xfrm>
            <a:off x="4409426" y="6566898"/>
            <a:ext cx="3369972"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smtClean="0">
                <a:gradFill>
                  <a:gsLst>
                    <a:gs pos="0">
                      <a:schemeClr val="tx1">
                        <a:alpha val="50000"/>
                      </a:schemeClr>
                    </a:gs>
                    <a:gs pos="86000">
                      <a:schemeClr val="tx1">
                        <a:alpha val="50000"/>
                      </a:schemeClr>
                    </a:gs>
                  </a:gsLst>
                  <a:lin ang="5400000" scaled="0"/>
                </a:gradFill>
                <a:latin typeface="Segoe UI Light" pitchFamily="34" charset="0"/>
              </a:rPr>
              <a:t>MICROSOFT CONFIDENTIAL – INTERNAL ONLY</a:t>
            </a:r>
          </a:p>
        </p:txBody>
      </p:sp>
    </p:spTree>
    <p:extLst>
      <p:ext uri="{BB962C8B-B14F-4D97-AF65-F5344CB8AC3E}">
        <p14:creationId xmlns:p14="http://schemas.microsoft.com/office/powerpoint/2010/main" val="922396769"/>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893976449"/>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9432884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129940309"/>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60718528"/>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1105196"/>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485921671"/>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048650225"/>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72689983"/>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929166616"/>
      </p:ext>
    </p:extLst>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0668421"/>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934176230"/>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563463084"/>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267397201"/>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587452841"/>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557861"/>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5288146"/>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1504175"/>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5423313"/>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3522250832"/>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859281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2063045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5622" y="6412447"/>
            <a:ext cx="4113728" cy="228600"/>
          </a:xfrm>
          <a:prstGeom prst="rect">
            <a:avLst/>
          </a:prstGeom>
        </p:spPr>
        <p:txBody>
          <a:bodyPr/>
          <a:lstStyle/>
          <a:p>
            <a:fld id="{7B2D3E9E-A95C-48F2-B4BF-A71542E0BE9A}" type="datetimeFigureOut">
              <a:rPr lang="en-US" smtClean="0"/>
              <a:t>2/5/2014</a:t>
            </a:fld>
            <a:endParaRPr lang="en-US" dirty="0"/>
          </a:p>
        </p:txBody>
      </p:sp>
      <p:sp>
        <p:nvSpPr>
          <p:cNvPr id="5" name="Footer Placeholder 4"/>
          <p:cNvSpPr>
            <a:spLocks noGrp="1"/>
          </p:cNvSpPr>
          <p:nvPr>
            <p:ph type="ftr" sz="quarter" idx="11"/>
          </p:nvPr>
        </p:nvSpPr>
        <p:spPr>
          <a:xfrm>
            <a:off x="685622" y="6554697"/>
            <a:ext cx="5027890" cy="228600"/>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61644" y="5876413"/>
            <a:ext cx="2925318" cy="1397039"/>
          </a:xfrm>
          <a:prstGeom prst="rect">
            <a:avLst/>
          </a:prstGeo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3628368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207796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356042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99275302"/>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068695141"/>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033074240"/>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803126966"/>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939550629"/>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910976646"/>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294741248"/>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7146268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45279361"/>
      </p:ext>
    </p:extLst>
  </p:cSld>
  <p:clrMapOvr>
    <a:masterClrMapping/>
  </p:clrMapOvr>
  <p:transition>
    <p:fade/>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21010204"/>
      </p:ext>
    </p:extLst>
  </p:cSld>
  <p:clrMapOvr>
    <a:masterClrMapping/>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517328088"/>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65964240"/>
      </p:ext>
    </p:extLst>
  </p:cSld>
  <p:clrMapOvr>
    <a:masterClrMapping/>
  </p:clrMapOvr>
  <p:transition>
    <p:fade/>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479340960"/>
      </p:ext>
    </p:extLst>
  </p:cSld>
  <p:clrMapOvr>
    <a:masterClrMapping/>
  </p:clrMapOvr>
  <p:transition>
    <p:fade/>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020579107"/>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00445998"/>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2380253"/>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140101034"/>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17258298"/>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736222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650951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95405810"/>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1903273"/>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8567123"/>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868182042"/>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29184018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4017589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522918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99920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34777178"/>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38697243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llouts - JBS">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5" name="Text Placeholder 4"/>
          <p:cNvSpPr>
            <a:spLocks noGrp="1"/>
          </p:cNvSpPr>
          <p:nvPr>
            <p:ph type="body" sz="quarter" idx="10"/>
          </p:nvPr>
        </p:nvSpPr>
        <p:spPr>
          <a:xfrm>
            <a:off x="5131596" y="3271520"/>
            <a:ext cx="6222365" cy="2641600"/>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3"/>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39705897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par>
                                <p:cTn id="8" presetID="10" presetClass="exit" presetSubtype="0" fill="hold" nodeType="withEffect">
                                  <p:stCondLst>
                                    <p:cond delay="2500"/>
                                  </p:stCondLst>
                                  <p:childTnLst>
                                    <p:animEffect transition="out" filter="fade">
                                      <p:cBhvr>
                                        <p:cTn id="9" dur="1750"/>
                                        <p:tgtEl>
                                          <p:spTgt spid="3"/>
                                        </p:tgtEl>
                                      </p:cBhvr>
                                    </p:animEffect>
                                    <p:set>
                                      <p:cBhvr>
                                        <p:cTn id="10" dur="1" fill="hold">
                                          <p:stCondLst>
                                            <p:cond delay="17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47521966"/>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401068738"/>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925129222"/>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66060643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948209010"/>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08056321"/>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60510610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980056741"/>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04910014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7465619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21059117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3759120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347838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104787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125130449"/>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22017865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40344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22631033"/>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255122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028867"/>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149499021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tement Slide - JBS">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Tree>
    <p:extLst>
      <p:ext uri="{BB962C8B-B14F-4D97-AF65-F5344CB8AC3E}">
        <p14:creationId xmlns:p14="http://schemas.microsoft.com/office/powerpoint/2010/main" val="495060882"/>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853729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21594393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203086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89374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65881248"/>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98522611"/>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409966065"/>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08426363"/>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64674822"/>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38915374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402776"/>
            <a:ext cx="11149013"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519112" y="1370525"/>
            <a:ext cx="11149013" cy="946413"/>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6299" y="6433851"/>
            <a:ext cx="1196373" cy="138112"/>
          </a:xfrm>
          <a:prstGeom prst="rect">
            <a:avLst/>
          </a:prstGeom>
        </p:spPr>
      </p:pic>
      <p:sp>
        <p:nvSpPr>
          <p:cNvPr id="8" name="Rectangle 7"/>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1090136367"/>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236529595"/>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42003450"/>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89475413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977796240"/>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12006877"/>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957969838"/>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927542507"/>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0899205"/>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699318310"/>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72052430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Background -JB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12" name="Rectangle 11"/>
          <p:cNvSpPr/>
          <p:nvPr userDrawn="1"/>
        </p:nvSpPr>
        <p:spPr bwMode="auto">
          <a:xfrm>
            <a:off x="2253803" y="2455231"/>
            <a:ext cx="9935022" cy="2104837"/>
          </a:xfrm>
          <a:prstGeom prst="rect">
            <a:avLst/>
          </a:prstGeom>
          <a:solidFill>
            <a:srgbClr val="00AEE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548640" tIns="45718" rIns="91436" bIns="45718" numCol="1" rtlCol="0" anchor="ctr" anchorCtr="0" compatLnSpc="1">
            <a:prstTxWarp prst="textNoShape">
              <a:avLst/>
            </a:prstTxWarp>
          </a:bodyPr>
          <a:lstStyle/>
          <a:p>
            <a:pPr defTabSz="914099" fontAlgn="base">
              <a:spcBef>
                <a:spcPct val="0"/>
              </a:spcBef>
              <a:spcAft>
                <a:spcPct val="0"/>
              </a:spcAft>
            </a:pPr>
            <a:endParaRPr lang="en-US" sz="6600" dirty="0">
              <a:gradFill>
                <a:gsLst>
                  <a:gs pos="0">
                    <a:srgbClr val="FFFFFF"/>
                  </a:gs>
                  <a:gs pos="100000">
                    <a:srgbClr val="FFFFFF"/>
                  </a:gs>
                </a:gsLst>
                <a:lin ang="5400000" scaled="0"/>
              </a:gradFill>
              <a:latin typeface="メイリオ" pitchFamily="50" charset="-128"/>
              <a:ea typeface="メイリオ" pitchFamily="50" charset="-128"/>
            </a:endParaRPr>
          </a:p>
        </p:txBody>
      </p:sp>
      <p:grpSp>
        <p:nvGrpSpPr>
          <p:cNvPr id="13" name="Group 12"/>
          <p:cNvGrpSpPr/>
          <p:nvPr userDrawn="1"/>
        </p:nvGrpSpPr>
        <p:grpSpPr>
          <a:xfrm>
            <a:off x="0" y="2455230"/>
            <a:ext cx="2253803" cy="2104837"/>
            <a:chOff x="-1" y="2455231"/>
            <a:chExt cx="2253803" cy="2104837"/>
          </a:xfrm>
        </p:grpSpPr>
        <p:sp>
          <p:nvSpPr>
            <p:cNvPr id="17" name="Rectangle 16"/>
            <p:cNvSpPr/>
            <p:nvPr/>
          </p:nvSpPr>
          <p:spPr bwMode="auto">
            <a:xfrm>
              <a:off x="-1" y="2455231"/>
              <a:ext cx="2253803" cy="2104837"/>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182880" numCol="1" rtlCol="0" anchor="b" anchorCtr="0" compatLnSpc="1">
              <a:prstTxWarp prst="textNoShape">
                <a:avLst/>
              </a:prstTxWarp>
            </a:bodyPr>
            <a:lstStyle/>
            <a:p>
              <a:pPr algn="ctr" defTabSz="914099" fontAlgn="base">
                <a:spcBef>
                  <a:spcPct val="0"/>
                </a:spcBef>
                <a:spcAft>
                  <a:spcPct val="0"/>
                </a:spcAft>
              </a:pPr>
              <a:r>
                <a:rPr lang="en-US" sz="2200" dirty="0" smtClean="0">
                  <a:gradFill>
                    <a:gsLst>
                      <a:gs pos="0">
                        <a:srgbClr val="FFFFFF"/>
                      </a:gs>
                      <a:gs pos="100000">
                        <a:srgbClr val="FFFFFF"/>
                      </a:gs>
                    </a:gsLst>
                    <a:lin ang="5400000" scaled="0"/>
                  </a:gradFill>
                </a:rPr>
                <a:t>demo</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988" y="2847133"/>
              <a:ext cx="1140731" cy="1140731"/>
            </a:xfrm>
            <a:prstGeom prst="rect">
              <a:avLst/>
            </a:prstGeom>
          </p:spPr>
        </p:pic>
      </p:grpSp>
    </p:spTree>
    <p:extLst>
      <p:ext uri="{BB962C8B-B14F-4D97-AF65-F5344CB8AC3E}">
        <p14:creationId xmlns:p14="http://schemas.microsoft.com/office/powerpoint/2010/main" val="18052917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0"/>
                                        <p:tgtEl>
                                          <p:spTgt spid="2"/>
                                        </p:tgtEl>
                                      </p:cBhvr>
                                    </p:animEffect>
                                  </p:childTnLst>
                                </p:cTn>
                              </p:par>
                              <p:par>
                                <p:cTn id="8" presetID="2" presetClass="entr" presetSubtype="8" fill="hold" nodeType="withEffect">
                                  <p:stCondLst>
                                    <p:cond delay="750"/>
                                  </p:stCondLst>
                                  <p:childTnLst>
                                    <p:set>
                                      <p:cBhvr>
                                        <p:cTn id="9" dur="1" fill="hold">
                                          <p:stCondLst>
                                            <p:cond delay="0"/>
                                          </p:stCondLst>
                                        </p:cTn>
                                        <p:tgtEl>
                                          <p:spTgt spid="13"/>
                                        </p:tgtEl>
                                        <p:attrNameLst>
                                          <p:attrName>style.visibility</p:attrName>
                                        </p:attrNameLst>
                                      </p:cBhvr>
                                      <p:to>
                                        <p:strVal val="visible"/>
                                      </p:to>
                                    </p:set>
                                    <p:anim calcmode="lin" valueType="num">
                                      <p:cBhvr additive="base">
                                        <p:cTn id="10" dur="500" fill="hold"/>
                                        <p:tgtEl>
                                          <p:spTgt spid="13"/>
                                        </p:tgtEl>
                                        <p:attrNameLst>
                                          <p:attrName>ppt_x</p:attrName>
                                        </p:attrNameLst>
                                      </p:cBhvr>
                                      <p:tavLst>
                                        <p:tav tm="0">
                                          <p:val>
                                            <p:strVal val="0-#ppt_w/2"/>
                                          </p:val>
                                        </p:tav>
                                        <p:tav tm="100000">
                                          <p:val>
                                            <p:strVal val="#ppt_x"/>
                                          </p:val>
                                        </p:tav>
                                      </p:tavLst>
                                    </p:anim>
                                    <p:anim calcmode="lin" valueType="num">
                                      <p:cBhvr additive="base">
                                        <p:cTn id="11" dur="500" fill="hold"/>
                                        <p:tgtEl>
                                          <p:spTgt spid="13"/>
                                        </p:tgtEl>
                                        <p:attrNameLst>
                                          <p:attrName>ppt_y</p:attrName>
                                        </p:attrNameLst>
                                      </p:cBhvr>
                                      <p:tavLst>
                                        <p:tav tm="0">
                                          <p:val>
                                            <p:strVal val="#ppt_y"/>
                                          </p:val>
                                        </p:tav>
                                        <p:tav tm="100000">
                                          <p:val>
                                            <p:strVal val="#ppt_y"/>
                                          </p:val>
                                        </p:tav>
                                      </p:tavLst>
                                    </p:anim>
                                  </p:childTnLst>
                                </p:cTn>
                              </p:par>
                              <p:par>
                                <p:cTn id="12" presetID="16" presetClass="entr" presetSubtype="42" fill="hold" grpId="0" nodeType="withEffect">
                                  <p:stCondLst>
                                    <p:cond delay="1750"/>
                                  </p:stCondLst>
                                  <p:childTnLst>
                                    <p:set>
                                      <p:cBhvr>
                                        <p:cTn id="13" dur="1" fill="hold">
                                          <p:stCondLst>
                                            <p:cond delay="0"/>
                                          </p:stCondLst>
                                        </p:cTn>
                                        <p:tgtEl>
                                          <p:spTgt spid="12"/>
                                        </p:tgtEl>
                                        <p:attrNameLst>
                                          <p:attrName>style.visibility</p:attrName>
                                        </p:attrNameLst>
                                      </p:cBhvr>
                                      <p:to>
                                        <p:strVal val="visible"/>
                                      </p:to>
                                    </p:set>
                                    <p:animEffect transition="in" filter="barn(outHorizontal)">
                                      <p:cBhvr>
                                        <p:cTn id="14" dur="750"/>
                                        <p:tgtEl>
                                          <p:spTgt spid="12"/>
                                        </p:tgtEl>
                                      </p:cBhvr>
                                    </p:animEffect>
                                  </p:childTnLst>
                                </p:cTn>
                              </p:par>
                              <p:par>
                                <p:cTn id="15" presetID="10" presetClass="exit" presetSubtype="0" fill="hold" grpId="1" nodeType="withEffect">
                                  <p:stCondLst>
                                    <p:cond delay="250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953702746"/>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12934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03467859"/>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7774200"/>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1780097"/>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93781500"/>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9196396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8802634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7825797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8261069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randing">
    <p:spTree>
      <p:nvGrpSpPr>
        <p:cNvPr id="1" name=""/>
        <p:cNvGrpSpPr/>
        <p:nvPr/>
      </p:nvGrpSpPr>
      <p:grpSpPr>
        <a:xfrm>
          <a:off x="0" y="0"/>
          <a:ext cx="0" cy="0"/>
          <a:chOff x="0" y="0"/>
          <a:chExt cx="0" cy="0"/>
        </a:xfrm>
      </p:grpSpPr>
      <p:sp>
        <p:nvSpPr>
          <p:cNvPr id="4" name="Rectangle 3"/>
          <p:cNvSpPr/>
          <p:nvPr userDrawn="1"/>
        </p:nvSpPr>
        <p:spPr bwMode="auto">
          <a:xfrm>
            <a:off x="-1" y="0"/>
            <a:ext cx="12212763" cy="68580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58490079"/>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393886385"/>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713029338"/>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519781564"/>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676187612"/>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369237896"/>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75709421"/>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6"/>
            <a:ext cx="11650488" cy="2048200"/>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492120410"/>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gradFill>
                  <a:gsLst>
                    <a:gs pos="1250">
                      <a:schemeClr val="tx2"/>
                    </a:gs>
                    <a:gs pos="99000">
                      <a:schemeClr val="tx2"/>
                    </a:gs>
                  </a:gsLst>
                  <a:lin ang="5400000" scaled="0"/>
                </a:gradFill>
              </a:defRPr>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163673845"/>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20188"/>
          </a:xfrm>
        </p:spPr>
        <p:txBody>
          <a:bodyPr wrap="square">
            <a:spAutoFit/>
          </a:bodyPr>
          <a:lstStyle>
            <a:lvl1pPr marL="0" indent="0">
              <a:spcBef>
                <a:spcPts val="1200"/>
              </a:spcBef>
              <a:buClr>
                <a:schemeClr val="tx1"/>
              </a:buClr>
              <a:buFont typeface="Wingdings" pitchFamily="2" charset="2"/>
              <a:buNone/>
              <a:defRPr sz="3466"/>
            </a:lvl1pPr>
            <a:lvl2pPr marL="0" indent="0">
              <a:buNone/>
              <a:defRPr sz="2000"/>
            </a:lvl2pPr>
            <a:lvl3pPr marL="227145" indent="0">
              <a:buNone/>
              <a:tabLst/>
              <a:defRPr sz="2000"/>
            </a:lvl3pPr>
            <a:lvl4pPr marL="451178" indent="0">
              <a:buNone/>
              <a:defRPr/>
            </a:lvl4pPr>
            <a:lvl5pPr marL="672099"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280208296"/>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1"/>
              </a:buClr>
              <a:buFont typeface="Arial" pitchFamily="34" charset="0"/>
              <a:buChar char="•"/>
              <a:defRPr sz="3466"/>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3468990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15" name="Hexagon 14"/>
          <p:cNvSpPr/>
          <p:nvPr userDrawn="1"/>
        </p:nvSpPr>
        <p:spPr bwMode="auto">
          <a:xfrm rot="19780699">
            <a:off x="2851262" y="1058870"/>
            <a:ext cx="2423355" cy="2089099"/>
          </a:xfrm>
          <a:prstGeom prst="hexagon">
            <a:avLst>
              <a:gd name="adj" fmla="val 28905"/>
              <a:gd name="vf" fmla="val 115470"/>
            </a:avLst>
          </a:prstGeom>
          <a:solidFill>
            <a:srgbClr val="00AEEF">
              <a:alpha val="20000"/>
            </a:srgbClr>
          </a:solidFill>
          <a:ln>
            <a:noFill/>
            <a:headEnd type="none" w="med" len="med"/>
            <a:tailEnd type="none" w="med" len="med"/>
          </a:ln>
          <a:effectLst>
            <a:softEdge rad="3175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6" name="Hexagon 15"/>
          <p:cNvSpPr/>
          <p:nvPr userDrawn="1"/>
        </p:nvSpPr>
        <p:spPr bwMode="auto">
          <a:xfrm rot="19780699">
            <a:off x="1718820" y="3260114"/>
            <a:ext cx="3016895" cy="2742701"/>
          </a:xfrm>
          <a:prstGeom prst="hexagon">
            <a:avLst>
              <a:gd name="adj" fmla="val 28905"/>
              <a:gd name="vf" fmla="val 115470"/>
            </a:avLst>
          </a:prstGeom>
          <a:solidFill>
            <a:srgbClr val="FF8A0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7" name="Hexagon 16"/>
          <p:cNvSpPr/>
          <p:nvPr userDrawn="1"/>
        </p:nvSpPr>
        <p:spPr bwMode="auto">
          <a:xfrm rot="19780699">
            <a:off x="682769" y="1413760"/>
            <a:ext cx="1100134" cy="948391"/>
          </a:xfrm>
          <a:prstGeom prst="hexagon">
            <a:avLst>
              <a:gd name="adj" fmla="val 28905"/>
              <a:gd name="vf" fmla="val 115470"/>
            </a:avLst>
          </a:prstGeom>
          <a:solidFill>
            <a:srgbClr val="ED1E79">
              <a:alpha val="3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8" name="Hexagon 17"/>
          <p:cNvSpPr/>
          <p:nvPr userDrawn="1"/>
        </p:nvSpPr>
        <p:spPr bwMode="auto">
          <a:xfrm rot="19780699">
            <a:off x="4786347" y="1481185"/>
            <a:ext cx="3403136" cy="2933738"/>
          </a:xfrm>
          <a:prstGeom prst="hexagon">
            <a:avLst>
              <a:gd name="adj" fmla="val 28905"/>
              <a:gd name="vf" fmla="val 115470"/>
            </a:avLst>
          </a:prstGeom>
          <a:solidFill>
            <a:srgbClr val="92D050">
              <a:alpha val="10196"/>
            </a:srgbClr>
          </a:solidFill>
          <a:ln>
            <a:noFill/>
            <a:headEnd type="none" w="med" len="med"/>
            <a:tailEnd type="none" w="med" len="med"/>
          </a:ln>
          <a:effectLst>
            <a:softEdge rad="127000"/>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6" name="Rectangle 5"/>
          <p:cNvSpPr/>
          <p:nvPr userDrawn="1"/>
        </p:nvSpPr>
        <p:spPr bwMode="auto">
          <a:xfrm>
            <a:off x="0" y="0"/>
            <a:ext cx="12188825" cy="45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9222"/>
          <a:stretch/>
        </p:blipFill>
        <p:spPr>
          <a:xfrm rot="10800000">
            <a:off x="11355786" y="-8278"/>
            <a:ext cx="846001" cy="834699"/>
          </a:xfrm>
          <a:prstGeom prst="rect">
            <a:avLst/>
          </a:prstGeom>
        </p:spPr>
      </p:pic>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10133012" y="-8277"/>
            <a:ext cx="1666075" cy="834699"/>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a:off x="8910237" y="-8277"/>
            <a:ext cx="1666075" cy="834699"/>
          </a:xfrm>
          <a:prstGeom prst="rect">
            <a:avLst/>
          </a:prstGeom>
        </p:spPr>
      </p:pic>
    </p:spTree>
    <p:extLst>
      <p:ext uri="{BB962C8B-B14F-4D97-AF65-F5344CB8AC3E}">
        <p14:creationId xmlns:p14="http://schemas.microsoft.com/office/powerpoint/2010/main" val="33813311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64" presetClass="path" presetSubtype="0" accel="50000" decel="50000" fill="hold" grpId="2" nodeType="withEffect">
                                  <p:stCondLst>
                                    <p:cond delay="0"/>
                                  </p:stCondLst>
                                  <p:childTnLst>
                                    <p:animMotion origin="layout" path="M -3.4193E-6 -3.05273E-7 L -3.4193E-6 -0.14662 " pathEditMode="relative" rAng="0" ptsTypes="AA">
                                      <p:cBhvr>
                                        <p:cTn id="9" dur="2000" fill="hold"/>
                                        <p:tgtEl>
                                          <p:spTgt spid="18"/>
                                        </p:tgtEl>
                                        <p:attrNameLst>
                                          <p:attrName>ppt_x</p:attrName>
                                          <p:attrName>ppt_y</p:attrName>
                                        </p:attrNameLst>
                                      </p:cBhvr>
                                      <p:rCtr x="0" y="-7331"/>
                                    </p:animMotion>
                                  </p:childTnLst>
                                </p:cTn>
                              </p:par>
                              <p:par>
                                <p:cTn id="10" presetID="10" presetClass="exit" presetSubtype="0" fill="hold" grpId="1" nodeType="withEffect">
                                  <p:stCondLst>
                                    <p:cond delay="150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10" presetClass="entr" presetSubtype="0"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64" presetClass="path" presetSubtype="0" accel="50000" decel="50000" fill="hold" grpId="2" nodeType="withEffect">
                                  <p:stCondLst>
                                    <p:cond delay="250"/>
                                  </p:stCondLst>
                                  <p:childTnLst>
                                    <p:animMotion origin="layout" path="M 1.43025E-6 -3.18224E-6 L 1.43025E-6 -0.10083 " pathEditMode="relative" rAng="0" ptsTypes="AA">
                                      <p:cBhvr>
                                        <p:cTn id="17" dur="2500" fill="hold"/>
                                        <p:tgtEl>
                                          <p:spTgt spid="15"/>
                                        </p:tgtEl>
                                        <p:attrNameLst>
                                          <p:attrName>ppt_x</p:attrName>
                                          <p:attrName>ppt_y</p:attrName>
                                        </p:attrNameLst>
                                      </p:cBhvr>
                                      <p:rCtr x="0" y="-5042"/>
                                    </p:animMotion>
                                  </p:childTnLst>
                                </p:cTn>
                              </p:par>
                              <p:par>
                                <p:cTn id="18" presetID="10" presetClass="exit" presetSubtype="0" fill="hold" grpId="1" nodeType="withEffect">
                                  <p:stCondLst>
                                    <p:cond delay="2000"/>
                                  </p:stCondLst>
                                  <p:childTnLst>
                                    <p:animEffect transition="out" filter="fade">
                                      <p:cBhvr>
                                        <p:cTn id="19" dur="750"/>
                                        <p:tgtEl>
                                          <p:spTgt spid="15"/>
                                        </p:tgtEl>
                                      </p:cBhvr>
                                    </p:animEffect>
                                    <p:set>
                                      <p:cBhvr>
                                        <p:cTn id="20" dur="1" fill="hold">
                                          <p:stCondLst>
                                            <p:cond delay="749"/>
                                          </p:stCondLst>
                                        </p:cTn>
                                        <p:tgtEl>
                                          <p:spTgt spid="15"/>
                                        </p:tgtEl>
                                        <p:attrNameLst>
                                          <p:attrName>style.visibility</p:attrName>
                                        </p:attrNameLst>
                                      </p:cBhvr>
                                      <p:to>
                                        <p:strVal val="hidden"/>
                                      </p:to>
                                    </p:set>
                                  </p:childTnLst>
                                </p:cTn>
                              </p:par>
                              <p:par>
                                <p:cTn id="21" presetID="10" presetClass="entr" presetSubtype="0" fill="hold" grpId="0" nodeType="with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64" presetClass="path" presetSubtype="0" accel="50000" decel="50000" fill="hold" grpId="2" nodeType="withEffect">
                                  <p:stCondLst>
                                    <p:cond delay="500"/>
                                  </p:stCondLst>
                                  <p:childTnLst>
                                    <p:animMotion origin="layout" path="M 3.61209E-6 -8.23312E-7 L 3.61209E-6 -0.12488 " pathEditMode="relative" rAng="0" ptsTypes="AA">
                                      <p:cBhvr>
                                        <p:cTn id="25" dur="1500" fill="hold"/>
                                        <p:tgtEl>
                                          <p:spTgt spid="17"/>
                                        </p:tgtEl>
                                        <p:attrNameLst>
                                          <p:attrName>ppt_x</p:attrName>
                                          <p:attrName>ppt_y</p:attrName>
                                        </p:attrNameLst>
                                      </p:cBhvr>
                                      <p:rCtr x="0" y="-6244"/>
                                    </p:animMotion>
                                  </p:childTnLst>
                                </p:cTn>
                              </p:par>
                              <p:par>
                                <p:cTn id="26" presetID="10" presetClass="exit" presetSubtype="0" fill="hold" grpId="1" nodeType="withEffect">
                                  <p:stCondLst>
                                    <p:cond delay="1500"/>
                                  </p:stCondLst>
                                  <p:childTnLst>
                                    <p:animEffect transition="out" filter="fade">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750"/>
                                        <p:tgtEl>
                                          <p:spTgt spid="16"/>
                                        </p:tgtEl>
                                      </p:cBhvr>
                                    </p:animEffect>
                                  </p:childTnLst>
                                </p:cTn>
                              </p:par>
                              <p:par>
                                <p:cTn id="32" presetID="64" presetClass="path" presetSubtype="0" accel="50000" decel="50000" fill="hold" grpId="2" nodeType="withEffect">
                                  <p:stCondLst>
                                    <p:cond delay="500"/>
                                  </p:stCondLst>
                                  <p:childTnLst>
                                    <p:animMotion origin="layout" path="M -2.22222E-6 -2.0629E-6 L -2.22222E-6 -0.29972 " pathEditMode="relative" rAng="0" ptsTypes="AA">
                                      <p:cBhvr>
                                        <p:cTn id="33" dur="2000" fill="hold"/>
                                        <p:tgtEl>
                                          <p:spTgt spid="16"/>
                                        </p:tgtEl>
                                        <p:attrNameLst>
                                          <p:attrName>ppt_x</p:attrName>
                                          <p:attrName>ppt_y</p:attrName>
                                        </p:attrNameLst>
                                      </p:cBhvr>
                                      <p:rCtr x="0" y="-14986"/>
                                    </p:animMotion>
                                  </p:childTnLst>
                                </p:cTn>
                              </p:par>
                              <p:par>
                                <p:cTn id="34" presetID="10" presetClass="exit" presetSubtype="0" fill="hold" grpId="1" nodeType="withEffect">
                                  <p:stCondLst>
                                    <p:cond delay="2000"/>
                                  </p:stCondLst>
                                  <p:childTnLst>
                                    <p:animEffect transition="out" filter="fade">
                                      <p:cBhvr>
                                        <p:cTn id="35" dur="500"/>
                                        <p:tgtEl>
                                          <p:spTgt spid="16"/>
                                        </p:tgtEl>
                                      </p:cBhvr>
                                    </p:animEffect>
                                    <p:set>
                                      <p:cBhvr>
                                        <p:cTn id="3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1" y="1189177"/>
            <a:ext cx="5377147" cy="2486577"/>
          </a:xfrm>
        </p:spPr>
        <p:txBody>
          <a:bodyPr wrap="square">
            <a:spAutoFit/>
          </a:bodyPr>
          <a:lstStyle>
            <a:lvl1pPr marL="281598" indent="-281598">
              <a:spcBef>
                <a:spcPts val="1200"/>
              </a:spcBef>
              <a:buClr>
                <a:schemeClr val="tx2"/>
              </a:buClr>
              <a:buFont typeface="Arial" pitchFamily="34" charset="0"/>
              <a:buChar char="•"/>
              <a:defRPr sz="3466">
                <a:gradFill>
                  <a:gsLst>
                    <a:gs pos="1250">
                      <a:schemeClr val="tx2"/>
                    </a:gs>
                    <a:gs pos="99000">
                      <a:schemeClr val="tx2"/>
                    </a:gs>
                  </a:gsLst>
                  <a:lin ang="5400000" scaled="0"/>
                </a:gradFill>
              </a:defRPr>
            </a:lvl1pPr>
            <a:lvl2pPr marL="520554" indent="-228536">
              <a:defRPr sz="2399"/>
            </a:lvl2pPr>
            <a:lvl3pPr marL="685609" indent="-165055">
              <a:tabLst/>
              <a:defRPr sz="2000"/>
            </a:lvl3pPr>
            <a:lvl4pPr marL="863357" indent="-177750">
              <a:defRPr/>
            </a:lvl4pPr>
            <a:lvl5pPr marL="1028412" indent="-165055">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856292"/>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138259703"/>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05624032"/>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Confidentiality Slide">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12" y="-312"/>
            <a:ext cx="12188202" cy="6858623"/>
          </a:xfrm>
          <a:prstGeom prst="rect">
            <a:avLst/>
          </a:prstGeom>
        </p:spPr>
      </p:pic>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0826618"/>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043296820"/>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837662056"/>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
        <p:nvSpPr>
          <p:cNvPr id="3"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174960013"/>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p:nvSpPr>
        <p:spPr bwMode="hidden">
          <a:xfrm>
            <a:off x="1"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7" tIns="45707" rIns="45707" bIns="45707" numCol="1" spcCol="0" rtlCol="0" fromWordArt="0" anchor="ctr" anchorCtr="0" forceAA="0" compatLnSpc="1">
            <a:prstTxWarp prst="textNoShape">
              <a:avLst/>
            </a:prstTxWarp>
            <a:noAutofit/>
          </a:bodyPr>
          <a:lstStyle/>
          <a:p>
            <a:pPr algn="ctr" defTabSz="913842" fontAlgn="base">
              <a:spcBef>
                <a:spcPct val="0"/>
              </a:spcBef>
              <a:spcAft>
                <a:spcPct val="0"/>
              </a:spcAft>
            </a:pPr>
            <a:endParaRPr lang="en-US" sz="2399"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170" y="1197322"/>
            <a:ext cx="11650487" cy="1956973"/>
          </a:xfrm>
        </p:spPr>
        <p:txBody>
          <a:bodyPr/>
          <a:lstStyle>
            <a:lvl1pPr marL="0" indent="0">
              <a:buNone/>
              <a:defRPr sz="3199">
                <a:gradFill>
                  <a:gsLst>
                    <a:gs pos="1250">
                      <a:srgbClr val="000000"/>
                    </a:gs>
                    <a:gs pos="100000">
                      <a:srgbClr val="000000"/>
                    </a:gs>
                  </a:gsLst>
                  <a:lin ang="5400000" scaled="0"/>
                </a:gradFill>
                <a:latin typeface="Segoe UI" pitchFamily="34" charset="0"/>
                <a:cs typeface="Segoe UI" pitchFamily="34" charset="0"/>
              </a:defRPr>
            </a:lvl1pPr>
            <a:lvl2pPr marL="339630" indent="0">
              <a:buNone/>
              <a:defRPr>
                <a:gradFill>
                  <a:gsLst>
                    <a:gs pos="1250">
                      <a:srgbClr val="000000"/>
                    </a:gs>
                    <a:gs pos="100000">
                      <a:srgbClr val="000000"/>
                    </a:gs>
                  </a:gsLst>
                  <a:lin ang="5400000" scaled="0"/>
                </a:gradFill>
                <a:latin typeface="Segoe UI" pitchFamily="34" charset="0"/>
                <a:cs typeface="Segoe UI" pitchFamily="34" charset="0"/>
              </a:defRPr>
            </a:lvl2pPr>
            <a:lvl3pPr marL="572927" indent="0">
              <a:buNone/>
              <a:defRPr>
                <a:gradFill>
                  <a:gsLst>
                    <a:gs pos="1250">
                      <a:srgbClr val="000000"/>
                    </a:gs>
                    <a:gs pos="100000">
                      <a:srgbClr val="000000"/>
                    </a:gs>
                  </a:gsLst>
                  <a:lin ang="5400000" scaled="0"/>
                </a:gradFill>
                <a:latin typeface="Segoe UI" pitchFamily="34" charset="0"/>
                <a:cs typeface="Segoe UI" pitchFamily="34" charset="0"/>
              </a:defRPr>
            </a:lvl3pPr>
            <a:lvl4pPr marL="798290"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000"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3137089"/>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421636"/>
          </a:xfrm>
          <a:prstGeom prst="rect">
            <a:avLst/>
          </a:prstGeom>
        </p:spPr>
        <p:txBody>
          <a:bodyPr/>
          <a:lstStyle>
            <a:lvl1pPr marL="284709" indent="-284709">
              <a:buClr>
                <a:schemeClr val="tx1"/>
              </a:buClr>
              <a:buSzPct val="90000"/>
              <a:buFont typeface="Arial" pitchFamily="34" charset="0"/>
              <a:buChar char="•"/>
              <a:defRPr sz="346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83" indent="-275374">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91" indent="-284709">
              <a:buClr>
                <a:schemeClr val="tx1"/>
              </a:buClr>
              <a:buSzPct val="90000"/>
              <a:buFont typeface="Arial" pitchFamily="34" charset="0"/>
              <a:buChar char="•"/>
              <a:defRPr sz="279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25" indent="-224033">
              <a:buClr>
                <a:schemeClr val="tx1"/>
              </a:buClr>
              <a:buSzPct val="90000"/>
              <a:buFont typeface="Arial" pitchFamily="34" charset="0"/>
              <a:buChar char="•"/>
              <a:defRPr sz="2399">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57" indent="-2240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14292" tIns="57146" rIns="114292" bIns="57146" anchor="b" anchorCtr="0">
            <a:noAutofit/>
          </a:bodyPr>
          <a:lstStyle>
            <a:lvl1pPr algn="r">
              <a:buFont typeface="Arial" pitchFamily="34" charset="0"/>
              <a:buNone/>
              <a:defRPr sz="3599"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46312823"/>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801"/>
            <a:ext cx="11149013" cy="205203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4871229"/>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Callouts - JB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515070"/>
            <a:ext cx="10448925" cy="747897"/>
          </a:xfrm>
        </p:spPr>
        <p:txBody>
          <a:bodyPr/>
          <a:lstStyle>
            <a:lvl1pPr>
              <a:defRPr sz="5400">
                <a:solidFill>
                  <a:schemeClr val="bg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1219200" y="1895903"/>
            <a:ext cx="10448925" cy="1533096"/>
          </a:xfrm>
        </p:spPr>
        <p:txBody>
          <a:bodyPr/>
          <a:lstStyle>
            <a:lvl1pPr marL="3175" indent="0">
              <a:spcBef>
                <a:spcPts val="0"/>
              </a:spcBef>
              <a:spcAft>
                <a:spcPts val="900"/>
              </a:spcAft>
              <a:buSzPct val="80000"/>
              <a:buFont typeface="Arial" pitchFamily="34" charset="0"/>
              <a:buNone/>
              <a:defRPr sz="4000" spc="-100" baseline="0">
                <a:solidFill>
                  <a:schemeClr val="bg1"/>
                </a:solidFill>
                <a:latin typeface="Segoe UI Light" pitchFamily="34" charset="0"/>
              </a:defRPr>
            </a:lvl1pPr>
            <a:lvl2pPr marL="3175" indent="0">
              <a:spcBef>
                <a:spcPts val="0"/>
              </a:spcBef>
              <a:buSzPct val="80000"/>
              <a:buFont typeface="Arial" pitchFamily="34" charset="0"/>
              <a:buNone/>
              <a:defRPr sz="2000" spc="-50" baseline="0">
                <a:solidFill>
                  <a:schemeClr val="bg1"/>
                </a:soli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dirty="0" smtClean="0"/>
              <a:t>Click to edit Master text styles</a:t>
            </a:r>
          </a:p>
          <a:p>
            <a:pPr lvl="1"/>
            <a:r>
              <a:rPr lang="en-US" dirty="0" smtClean="0"/>
              <a:t>Second level</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00626" y="6311788"/>
            <a:ext cx="1618990" cy="388399"/>
          </a:xfrm>
          <a:prstGeom prst="rect">
            <a:avLst/>
          </a:prstGeom>
        </p:spPr>
      </p:pic>
      <p:sp>
        <p:nvSpPr>
          <p:cNvPr id="6" name="Footer Placeholder 2"/>
          <p:cNvSpPr txBox="1">
            <a:spLocks/>
          </p:cNvSpPr>
          <p:nvPr userDrawn="1"/>
        </p:nvSpPr>
        <p:spPr>
          <a:xfrm>
            <a:off x="1048599" y="6441941"/>
            <a:ext cx="4631312" cy="173219"/>
          </a:xfrm>
          <a:prstGeom prst="rect">
            <a:avLst/>
          </a:prstGeom>
        </p:spPr>
        <p:txBody>
          <a:bodyPr vert="horz" lIns="119461" tIns="59730" rIns="119461" bIns="59730" rtlCol="0" anchor="ctr"/>
          <a:lstStyle>
            <a:defPPr>
              <a:defRPr lang="en-US"/>
            </a:defPPr>
            <a:lvl1pPr marL="0" algn="r" defTabSz="914400" rtl="0" eaLnBrk="1" latinLnBrk="0" hangingPunct="1">
              <a:defRPr sz="80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76" dirty="0">
                <a:solidFill>
                  <a:schemeClr val="accent6">
                    <a:lumMod val="20000"/>
                    <a:lumOff val="80000"/>
                  </a:schemeClr>
                </a:solidFill>
                <a:latin typeface="Segoe UI"/>
              </a:rPr>
              <a:t>MICROSOFT CONFIDENTIAL –  SUBJECT TO NDA </a:t>
            </a:r>
          </a:p>
        </p:txBody>
      </p:sp>
      <p:sp>
        <p:nvSpPr>
          <p:cNvPr id="7" name="Rectangle 6"/>
          <p:cNvSpPr/>
          <p:nvPr userDrawn="1"/>
        </p:nvSpPr>
        <p:spPr bwMode="auto">
          <a:xfrm rot="16200000">
            <a:off x="-3129098" y="3129097"/>
            <a:ext cx="6858001" cy="59980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87879728"/>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81452" y="3231975"/>
            <a:ext cx="6718301" cy="1232464"/>
          </a:xfrm>
        </p:spPr>
        <p:txBody>
          <a:bodyPr anchor="ctr">
            <a:noAutofit/>
          </a:bodyPr>
          <a:lstStyle>
            <a:lvl1pPr algn="l" defTabSz="914218" rtl="0" eaLnBrk="1" latinLnBrk="0" hangingPunct="1">
              <a:lnSpc>
                <a:spcPct val="90000"/>
              </a:lnSpc>
              <a:spcBef>
                <a:spcPct val="0"/>
              </a:spcBef>
              <a:buNone/>
              <a:defRPr lang="en-US" sz="3999" b="1" kern="1200" cap="none" spc="-100"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181454" y="5029203"/>
            <a:ext cx="6870702" cy="463255"/>
          </a:xfrm>
        </p:spPr>
        <p:txBody>
          <a:bodyPr>
            <a:noAutofit/>
          </a:bodyPr>
          <a:lstStyle>
            <a:lvl1pPr marL="0" indent="0" algn="l" defTabSz="914218" rtl="0" eaLnBrk="1" latinLnBrk="0" hangingPunct="1">
              <a:lnSpc>
                <a:spcPct val="90000"/>
              </a:lnSpc>
              <a:spcBef>
                <a:spcPts val="0"/>
              </a:spcBef>
              <a:buSzPct val="105000"/>
              <a:buFontTx/>
              <a:buNone/>
              <a:defRPr lang="en-US" sz="1600" kern="1200" dirty="0">
                <a:solidFill>
                  <a:schemeClr val="bg1">
                    <a:alpha val="99000"/>
                  </a:schemeClr>
                </a:solidFill>
                <a:latin typeface="Segoe UI" pitchFamily="34" charset="0"/>
                <a:ea typeface="Segoe UI" pitchFamily="34" charset="0"/>
                <a:cs typeface="Segoe UI" pitchFamily="34" charset="0"/>
              </a:defRPr>
            </a:lvl1pPr>
            <a:lvl2pPr marL="457110" indent="0" algn="ctr">
              <a:buNone/>
              <a:defRPr>
                <a:solidFill>
                  <a:schemeClr val="tx1">
                    <a:tint val="75000"/>
                  </a:schemeClr>
                </a:solidFill>
              </a:defRPr>
            </a:lvl2pPr>
            <a:lvl3pPr marL="914218" indent="0" algn="ctr">
              <a:buNone/>
              <a:defRPr>
                <a:solidFill>
                  <a:schemeClr val="tx1">
                    <a:tint val="75000"/>
                  </a:schemeClr>
                </a:solidFill>
              </a:defRPr>
            </a:lvl3pPr>
            <a:lvl4pPr marL="1371328" indent="0" algn="ctr">
              <a:buNone/>
              <a:defRPr>
                <a:solidFill>
                  <a:schemeClr val="tx1">
                    <a:tint val="75000"/>
                  </a:schemeClr>
                </a:solidFill>
              </a:defRPr>
            </a:lvl4pPr>
            <a:lvl5pPr marL="1828437" indent="0" algn="ctr">
              <a:buNone/>
              <a:defRPr>
                <a:solidFill>
                  <a:schemeClr val="tx1">
                    <a:tint val="75000"/>
                  </a:schemeClr>
                </a:solidFill>
              </a:defRPr>
            </a:lvl5pPr>
            <a:lvl6pPr marL="2285546" indent="0" algn="ctr">
              <a:buNone/>
              <a:defRPr>
                <a:solidFill>
                  <a:schemeClr val="tx1">
                    <a:tint val="75000"/>
                  </a:schemeClr>
                </a:solidFill>
              </a:defRPr>
            </a:lvl6pPr>
            <a:lvl7pPr marL="2742655" indent="0" algn="ctr">
              <a:buNone/>
              <a:defRPr>
                <a:solidFill>
                  <a:schemeClr val="tx1">
                    <a:tint val="75000"/>
                  </a:schemeClr>
                </a:solidFill>
              </a:defRPr>
            </a:lvl7pPr>
            <a:lvl8pPr marL="3199765" indent="0" algn="ctr">
              <a:buNone/>
              <a:defRPr>
                <a:solidFill>
                  <a:schemeClr val="tx1">
                    <a:tint val="75000"/>
                  </a:schemeClr>
                </a:solidFill>
              </a:defRPr>
            </a:lvl8pPr>
            <a:lvl9pPr marL="3656874" indent="0" algn="ctr">
              <a:buNone/>
              <a:defRPr>
                <a:solidFill>
                  <a:schemeClr val="tx1">
                    <a:tint val="75000"/>
                  </a:schemeClr>
                </a:solidFill>
              </a:defRPr>
            </a:lvl9pPr>
          </a:lstStyle>
          <a:p>
            <a:r>
              <a:rPr lang="en-US" smtClean="0"/>
              <a:t>Click to edit Master subtitle style</a:t>
            </a:r>
            <a:endParaRPr lang="en-US" dirty="0"/>
          </a:p>
        </p:txBody>
      </p:sp>
      <p:pic>
        <p:nvPicPr>
          <p:cNvPr id="4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509" y="1733063"/>
            <a:ext cx="2844059" cy="112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8176636"/>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lgn="l" defTabSz="914142" rtl="0" eaLnBrk="1" latinLnBrk="0" hangingPunct="1">
              <a:lnSpc>
                <a:spcPct val="90000"/>
              </a:lnSpc>
              <a:spcBef>
                <a:spcPct val="0"/>
              </a:spcBef>
              <a:buNone/>
              <a:defRPr lang="en-US" sz="5465"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80530"/>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809" indent="-34281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17" indent="-342817">
              <a:spcBef>
                <a:spcPts val="0"/>
              </a:spcBef>
              <a:spcAft>
                <a:spcPts val="400"/>
              </a:spcAft>
              <a:buFont typeface="Arial" pitchFamily="34" charset="0"/>
              <a:buChar char="•"/>
              <a:defRPr/>
            </a:lvl5pPr>
            <a:lvl6pPr marL="1033211" indent="-342817">
              <a:buFont typeface="Arial" pitchFamily="34" charset="0"/>
              <a:buChar char="•"/>
              <a:defRPr sz="2399">
                <a:gradFill>
                  <a:gsLst>
                    <a:gs pos="0">
                      <a:srgbClr val="595959"/>
                    </a:gs>
                    <a:gs pos="86000">
                      <a:srgbClr val="595959"/>
                    </a:gs>
                  </a:gsLst>
                  <a:lin ang="5400000" scaled="0"/>
                </a:gradFill>
              </a:defRPr>
            </a:lvl6pPr>
            <a:lvl7pPr marL="1255410" indent="-225370">
              <a:defRPr>
                <a:gradFill>
                  <a:gsLst>
                    <a:gs pos="0">
                      <a:srgbClr val="595959"/>
                    </a:gs>
                    <a:gs pos="86000">
                      <a:srgbClr val="595959"/>
                    </a:gs>
                  </a:gsLst>
                  <a:lin ang="5400000" scaled="0"/>
                </a:gradFill>
              </a:defRPr>
            </a:lvl7pPr>
            <a:lvl8pPr marL="1487128" indent="-231718">
              <a:defRPr>
                <a:gradFill>
                  <a:gsLst>
                    <a:gs pos="0">
                      <a:srgbClr val="595959"/>
                    </a:gs>
                    <a:gs pos="86000">
                      <a:srgbClr val="595959"/>
                    </a:gs>
                  </a:gsLst>
                  <a:lin ang="5400000" scaled="0"/>
                </a:gradFill>
              </a:defRPr>
            </a:lvl8pPr>
          </a:lstStyle>
          <a:p>
            <a:pPr marL="345991" lvl="0" indent="-345991" algn="l" defTabSz="914142" rtl="0" eaLnBrk="1" latinLnBrk="0" hangingPunct="1">
              <a:lnSpc>
                <a:spcPct val="90000"/>
              </a:lnSpc>
              <a:spcBef>
                <a:spcPct val="20000"/>
              </a:spcBef>
              <a:buSzPct val="90000"/>
              <a:buFont typeface="Arial" pitchFamily="34" charset="0"/>
              <a:buChar char="•"/>
            </a:pPr>
            <a:r>
              <a:rPr lang="en-US" smtClean="0"/>
              <a:t>Click to edit Master text styles</a:t>
            </a:r>
          </a:p>
          <a:p>
            <a:pPr marL="345991" lvl="1" indent="-345991" algn="l" defTabSz="914142" rtl="0" eaLnBrk="1" latinLnBrk="0" hangingPunct="1">
              <a:lnSpc>
                <a:spcPct val="90000"/>
              </a:lnSpc>
              <a:spcBef>
                <a:spcPct val="20000"/>
              </a:spcBef>
              <a:buSzPct val="90000"/>
              <a:buFont typeface="Arial" pitchFamily="34" charset="0"/>
              <a:buChar char="•"/>
            </a:pPr>
            <a:r>
              <a:rPr lang="en-US" smtClean="0"/>
              <a:t>Second level</a:t>
            </a:r>
          </a:p>
          <a:p>
            <a:pPr marL="345991" lvl="2" indent="-345991" algn="l" defTabSz="914142" rtl="0" eaLnBrk="1" latinLnBrk="0" hangingPunct="1">
              <a:lnSpc>
                <a:spcPct val="90000"/>
              </a:lnSpc>
              <a:spcBef>
                <a:spcPct val="20000"/>
              </a:spcBef>
              <a:buSzPct val="90000"/>
              <a:buFont typeface="Arial" pitchFamily="34" charset="0"/>
              <a:buChar char="•"/>
            </a:pPr>
            <a:r>
              <a:rPr lang="en-US" smtClean="0"/>
              <a:t>Third level</a:t>
            </a:r>
          </a:p>
          <a:p>
            <a:pPr marL="345991" lvl="3" indent="-345991" algn="l" defTabSz="914142" rtl="0" eaLnBrk="1" latinLnBrk="0" hangingPunct="1">
              <a:lnSpc>
                <a:spcPct val="90000"/>
              </a:lnSpc>
              <a:spcBef>
                <a:spcPct val="20000"/>
              </a:spcBef>
              <a:buSzPct val="90000"/>
              <a:buFont typeface="Arial" pitchFamily="34" charset="0"/>
              <a:buChar char="•"/>
            </a:pPr>
            <a:r>
              <a:rPr lang="en-US" smtClean="0"/>
              <a:t>Fourth level</a:t>
            </a:r>
          </a:p>
          <a:p>
            <a:pPr marL="345991" lvl="4" indent="-345991" algn="l" defTabSz="914142"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spTree>
    <p:extLst>
      <p:ext uri="{BB962C8B-B14F-4D97-AF65-F5344CB8AC3E}">
        <p14:creationId xmlns:p14="http://schemas.microsoft.com/office/powerpoint/2010/main" val="730064672"/>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3" y="3877271"/>
            <a:ext cx="9856241" cy="1794661"/>
          </a:xfrm>
          <a:noFill/>
        </p:spPr>
        <p:txBody>
          <a:bodyPr lIns="107563" tIns="80672" rIns="107563" bIns="80672">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232" y="2075841"/>
            <a:ext cx="9858043" cy="1801436"/>
          </a:xfrm>
          <a:noFill/>
        </p:spPr>
        <p:txBody>
          <a:bodyPr lIns="107563" tIns="67227" rIns="107563" bIns="67227" anchor="t" anchorCtr="0"/>
          <a:lstStyle>
            <a:lvl1pPr>
              <a:defRPr sz="5865" spc="-99"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04542" y="470411"/>
            <a:ext cx="1522008" cy="326167"/>
          </a:xfrm>
          <a:prstGeom prst="rect">
            <a:avLst/>
          </a:prstGeom>
        </p:spPr>
      </p:pic>
      <p:sp>
        <p:nvSpPr>
          <p:cNvPr id="7" name="TextBox 7"/>
          <p:cNvSpPr txBox="1"/>
          <p:nvPr/>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8217031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Walk-in">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218349" y="6057329"/>
            <a:ext cx="1522008" cy="32616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1176913" y="1720227"/>
            <a:ext cx="7176400" cy="3173453"/>
          </a:xfrm>
          <a:prstGeom prst="rect">
            <a:avLst/>
          </a:prstGeom>
        </p:spPr>
      </p:pic>
    </p:spTree>
    <p:extLst>
      <p:ext uri="{BB962C8B-B14F-4D97-AF65-F5344CB8AC3E}">
        <p14:creationId xmlns:p14="http://schemas.microsoft.com/office/powerpoint/2010/main" val="5735871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231" y="1187645"/>
            <a:ext cx="9858043"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1" y="3877278"/>
            <a:ext cx="9858105" cy="1793881"/>
          </a:xfrm>
          <a:noFill/>
        </p:spPr>
        <p:txBody>
          <a:bodyPr lIns="134453" tIns="107563" rIns="134453" bIns="107563">
            <a:noAutofit/>
          </a:bodyPr>
          <a:lstStyle>
            <a:lvl1pPr marL="0" indent="0">
              <a:spcBef>
                <a:spcPts val="0"/>
              </a:spcBef>
              <a:buNone/>
              <a:defRPr sz="3466"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7"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41353262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231" y="1187644"/>
            <a:ext cx="9858043"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24" tIns="143380" rIns="179224" bIns="143380" numCol="1" spcCol="0" rtlCol="0" fromWordArt="0" anchor="t" anchorCtr="0" forceAA="0" compatLnSpc="1">
            <a:prstTxWarp prst="textNoShape">
              <a:avLst/>
            </a:prstTxWarp>
            <a:noAutofit/>
          </a:bodyPr>
          <a:lstStyle/>
          <a:p>
            <a:pPr algn="ctr" defTabSz="913842"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7"/>
            <a:ext cx="9856549" cy="2697988"/>
          </a:xfrm>
          <a:noFill/>
        </p:spPr>
        <p:txBody>
          <a:bodyPr tIns="67227" bIns="67227" anchor="t" anchorCtr="0"/>
          <a:lstStyle>
            <a:lvl1pPr>
              <a:defRPr sz="7065" spc="-99" baseline="0">
                <a:gradFill>
                  <a:gsLst>
                    <a:gs pos="5833">
                      <a:srgbClr val="FFFFFF"/>
                    </a:gs>
                    <a:gs pos="18000">
                      <a:srgbClr val="FFFFFF"/>
                    </a:gs>
                  </a:gsLst>
                  <a:lin ang="5400000" scaled="0"/>
                </a:gradFill>
              </a:defRPr>
            </a:lvl1pPr>
          </a:lstStyle>
          <a:p>
            <a:r>
              <a:rPr lang="en-US" dirty="0" smtClean="0"/>
              <a:t>Video title</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2024454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594423234"/>
      </p:ext>
    </p:extLst>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1279225763"/>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67227" bIns="67227" anchor="t" anchorCtr="0"/>
          <a:lstStyle>
            <a:lvl1pPr>
              <a:defRPr sz="8665" spc="-99"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4"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3659371666"/>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4033" indent="0">
              <a:buNone/>
              <a:defRPr/>
            </a:lvl3pPr>
            <a:lvl4pPr marL="448065" indent="0">
              <a:buNone/>
              <a:defRPr/>
            </a:lvl4pPr>
            <a:lvl5pPr marL="672099"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7"/>
          <p:cNvSpPr txBox="1"/>
          <p:nvPr userDrawn="1"/>
        </p:nvSpPr>
        <p:spPr bwMode="white">
          <a:xfrm>
            <a:off x="5101188" y="6543554"/>
            <a:ext cx="1986441" cy="20512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333" b="1" spc="147" dirty="0" smtClean="0">
                <a:gradFill>
                  <a:gsLst>
                    <a:gs pos="0">
                      <a:srgbClr val="FFFFFF">
                        <a:alpha val="50000"/>
                      </a:srgbClr>
                    </a:gs>
                    <a:gs pos="86000">
                      <a:srgbClr val="FFFFFF">
                        <a:alpha val="50000"/>
                      </a:srgbClr>
                    </a:gs>
                  </a:gsLst>
                  <a:lin ang="5400000" scaled="0"/>
                </a:gradFill>
                <a:latin typeface="Segoe Semibold" pitchFamily="34" charset="0"/>
              </a:rPr>
              <a:t>NDA CONFIDENTIAL</a:t>
            </a:r>
          </a:p>
        </p:txBody>
      </p:sp>
    </p:spTree>
    <p:extLst>
      <p:ext uri="{BB962C8B-B14F-4D97-AF65-F5344CB8AC3E}">
        <p14:creationId xmlns:p14="http://schemas.microsoft.com/office/powerpoint/2010/main" val="241842561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3" Type="http://schemas.openxmlformats.org/officeDocument/2006/relationships/slideLayout" Target="../slideLayouts/slideLayout68.xml"/><Relationship Id="rId21" Type="http://schemas.openxmlformats.org/officeDocument/2006/relationships/slideLayout" Target="../slideLayouts/slideLayout86.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0" Type="http://schemas.openxmlformats.org/officeDocument/2006/relationships/slideLayout" Target="../slideLayouts/slideLayout85.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18" Type="http://schemas.openxmlformats.org/officeDocument/2006/relationships/slideLayout" Target="../slideLayouts/slideLayout109.xml"/><Relationship Id="rId26" Type="http://schemas.openxmlformats.org/officeDocument/2006/relationships/slideLayout" Target="../slideLayouts/slideLayout117.xml"/><Relationship Id="rId3" Type="http://schemas.openxmlformats.org/officeDocument/2006/relationships/slideLayout" Target="../slideLayouts/slideLayout94.xml"/><Relationship Id="rId21" Type="http://schemas.openxmlformats.org/officeDocument/2006/relationships/slideLayout" Target="../slideLayouts/slideLayout112.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17" Type="http://schemas.openxmlformats.org/officeDocument/2006/relationships/slideLayout" Target="../slideLayouts/slideLayout108.xml"/><Relationship Id="rId25" Type="http://schemas.openxmlformats.org/officeDocument/2006/relationships/slideLayout" Target="../slideLayouts/slideLayout116.xml"/><Relationship Id="rId2" Type="http://schemas.openxmlformats.org/officeDocument/2006/relationships/slideLayout" Target="../slideLayouts/slideLayout93.xml"/><Relationship Id="rId16" Type="http://schemas.openxmlformats.org/officeDocument/2006/relationships/slideLayout" Target="../slideLayouts/slideLayout107.xml"/><Relationship Id="rId20" Type="http://schemas.openxmlformats.org/officeDocument/2006/relationships/slideLayout" Target="../slideLayouts/slideLayout111.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24" Type="http://schemas.openxmlformats.org/officeDocument/2006/relationships/slideLayout" Target="../slideLayouts/slideLayout115.xml"/><Relationship Id="rId5" Type="http://schemas.openxmlformats.org/officeDocument/2006/relationships/slideLayout" Target="../slideLayouts/slideLayout96.xml"/><Relationship Id="rId15" Type="http://schemas.openxmlformats.org/officeDocument/2006/relationships/slideLayout" Target="../slideLayouts/slideLayout106.xml"/><Relationship Id="rId23" Type="http://schemas.openxmlformats.org/officeDocument/2006/relationships/slideLayout" Target="../slideLayouts/slideLayout114.xml"/><Relationship Id="rId10" Type="http://schemas.openxmlformats.org/officeDocument/2006/relationships/slideLayout" Target="../slideLayouts/slideLayout101.xml"/><Relationship Id="rId19" Type="http://schemas.openxmlformats.org/officeDocument/2006/relationships/slideLayout" Target="../slideLayouts/slideLayout110.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slideLayout" Target="../slideLayouts/slideLayout105.xml"/><Relationship Id="rId22" Type="http://schemas.openxmlformats.org/officeDocument/2006/relationships/slideLayout" Target="../slideLayouts/slideLayout113.xml"/><Relationship Id="rId27"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25.xml"/><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26" Type="http://schemas.openxmlformats.org/officeDocument/2006/relationships/slideLayout" Target="../slideLayouts/slideLayout143.xml"/><Relationship Id="rId3" Type="http://schemas.openxmlformats.org/officeDocument/2006/relationships/slideLayout" Target="../slideLayouts/slideLayout120.xml"/><Relationship Id="rId21" Type="http://schemas.openxmlformats.org/officeDocument/2006/relationships/slideLayout" Target="../slideLayouts/slideLayout138.xml"/><Relationship Id="rId7" Type="http://schemas.openxmlformats.org/officeDocument/2006/relationships/slideLayout" Target="../slideLayouts/slideLayout124.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25" Type="http://schemas.openxmlformats.org/officeDocument/2006/relationships/slideLayout" Target="../slideLayouts/slideLayout142.xml"/><Relationship Id="rId2" Type="http://schemas.openxmlformats.org/officeDocument/2006/relationships/slideLayout" Target="../slideLayouts/slideLayout119.xml"/><Relationship Id="rId16" Type="http://schemas.openxmlformats.org/officeDocument/2006/relationships/slideLayout" Target="../slideLayouts/slideLayout133.xml"/><Relationship Id="rId20" Type="http://schemas.openxmlformats.org/officeDocument/2006/relationships/slideLayout" Target="../slideLayouts/slideLayout137.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24" Type="http://schemas.openxmlformats.org/officeDocument/2006/relationships/slideLayout" Target="../slideLayouts/slideLayout141.xml"/><Relationship Id="rId5" Type="http://schemas.openxmlformats.org/officeDocument/2006/relationships/slideLayout" Target="../slideLayouts/slideLayout122.xml"/><Relationship Id="rId15" Type="http://schemas.openxmlformats.org/officeDocument/2006/relationships/slideLayout" Target="../slideLayouts/slideLayout132.xml"/><Relationship Id="rId23" Type="http://schemas.openxmlformats.org/officeDocument/2006/relationships/slideLayout" Target="../slideLayouts/slideLayout140.xml"/><Relationship Id="rId28" Type="http://schemas.openxmlformats.org/officeDocument/2006/relationships/theme" Target="../theme/theme7.xml"/><Relationship Id="rId10" Type="http://schemas.openxmlformats.org/officeDocument/2006/relationships/slideLayout" Target="../slideLayouts/slideLayout127.xml"/><Relationship Id="rId19" Type="http://schemas.openxmlformats.org/officeDocument/2006/relationships/slideLayout" Target="../slideLayouts/slideLayout136.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4" Type="http://schemas.openxmlformats.org/officeDocument/2006/relationships/slideLayout" Target="../slideLayouts/slideLayout131.xml"/><Relationship Id="rId22" Type="http://schemas.openxmlformats.org/officeDocument/2006/relationships/slideLayout" Target="../slideLayouts/slideLayout139.xml"/><Relationship Id="rId27" Type="http://schemas.openxmlformats.org/officeDocument/2006/relationships/slideLayout" Target="../slideLayouts/slideLayout1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494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713800"/>
            <a:ext cx="11149012" cy="2979277"/>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64922352"/>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57" r:id="rId3"/>
    <p:sldLayoutId id="2147483758" r:id="rId4"/>
    <p:sldLayoutId id="2147483732" r:id="rId5"/>
    <p:sldLayoutId id="2147483759" r:id="rId6"/>
    <p:sldLayoutId id="2147483768" r:id="rId7"/>
    <p:sldLayoutId id="2147483770" r:id="rId8"/>
    <p:sldLayoutId id="2147483771" r:id="rId9"/>
    <p:sldLayoutId id="2147483915" r:id="rId10"/>
    <p:sldLayoutId id="2147483916" r:id="rId11"/>
    <p:sldLayoutId id="2147483917"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bg1"/>
          </a:soli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Clr>
          <a:srgbClr val="92D050"/>
        </a:buClr>
        <a:buSzPct val="120000"/>
        <a:buFont typeface="Arial" pitchFamily="34" charset="0"/>
        <a:buChar char="•"/>
        <a:defRPr sz="4400" kern="1200">
          <a:solidFill>
            <a:schemeClr val="bg1"/>
          </a:solidFill>
          <a:latin typeface="+mn-lt"/>
          <a:ea typeface="+mn-ea"/>
          <a:cs typeface="+mn-cs"/>
        </a:defRPr>
      </a:lvl1pPr>
      <a:lvl2pPr marL="855663" indent="-395288" algn="l" defTabSz="914363" rtl="0" eaLnBrk="1" latinLnBrk="0" hangingPunct="1">
        <a:lnSpc>
          <a:spcPct val="90000"/>
        </a:lnSpc>
        <a:spcBef>
          <a:spcPct val="20000"/>
        </a:spcBef>
        <a:buClr>
          <a:srgbClr val="92D050"/>
        </a:buClr>
        <a:buSzPct val="120000"/>
        <a:buFont typeface="Arial" pitchFamily="34" charset="0"/>
        <a:buChar char="•"/>
        <a:defRPr sz="4000" kern="1200">
          <a:solidFill>
            <a:schemeClr val="bg1"/>
          </a:solidFill>
          <a:latin typeface="+mn-lt"/>
          <a:ea typeface="+mn-ea"/>
          <a:cs typeface="+mn-cs"/>
        </a:defRPr>
      </a:lvl2pPr>
      <a:lvl3pPr marL="1258888" indent="-403225" algn="l" defTabSz="914363" rtl="0" eaLnBrk="1" latinLnBrk="0" hangingPunct="1">
        <a:lnSpc>
          <a:spcPct val="90000"/>
        </a:lnSpc>
        <a:spcBef>
          <a:spcPct val="20000"/>
        </a:spcBef>
        <a:buClr>
          <a:srgbClr val="92D050"/>
        </a:buClr>
        <a:buSzPct val="120000"/>
        <a:buFont typeface="Arial" pitchFamily="34" charset="0"/>
        <a:buChar char="•"/>
        <a:defRPr sz="3600" kern="1200">
          <a:solidFill>
            <a:schemeClr val="bg1"/>
          </a:solidFill>
          <a:latin typeface="+mn-lt"/>
          <a:ea typeface="+mn-ea"/>
          <a:cs typeface="+mn-cs"/>
        </a:defRPr>
      </a:lvl3pPr>
      <a:lvl4pPr marL="1604963" indent="-346075"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4pPr>
      <a:lvl5pPr marL="1941513" indent="-336550" algn="l" defTabSz="914363" rtl="0" eaLnBrk="1" latinLnBrk="0" hangingPunct="1">
        <a:lnSpc>
          <a:spcPct val="90000"/>
        </a:lnSpc>
        <a:spcBef>
          <a:spcPct val="20000"/>
        </a:spcBef>
        <a:buClr>
          <a:srgbClr val="92D050"/>
        </a:buClr>
        <a:buSzPct val="120000"/>
        <a:buFont typeface="Arial" pitchFamily="34" charset="0"/>
        <a:buChar char="•"/>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75832376"/>
      </p:ext>
    </p:extLst>
  </p:cSld>
  <p:clrMap bg1="lt1" tx1="dk1" bg2="lt2" tx2="dk2" accent1="accent1" accent2="accent2" accent3="accent3" accent4="accent4" accent5="accent5" accent6="accent6" hlink="hlink" folHlink="folHlink"/>
  <p:sldLayoutIdLst>
    <p:sldLayoutId id="214748375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solidFill>
            <a:schemeClr val="bg1"/>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solidFill>
            <a:schemeClr val="bg1"/>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solidFill>
            <a:schemeClr val="bg1"/>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5259753"/>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 id="2147483793" r:id="rId18"/>
    <p:sldLayoutId id="2147483794" r:id="rId19"/>
    <p:sldLayoutId id="2147483795" r:id="rId20"/>
    <p:sldLayoutId id="2147483796" r:id="rId21"/>
    <p:sldLayoutId id="2147483797" r:id="rId22"/>
    <p:sldLayoutId id="2147483798" r:id="rId23"/>
    <p:sldLayoutId id="2147483799" r:id="rId24"/>
    <p:sldLayoutId id="2147483800" r:id="rId25"/>
    <p:sldLayoutId id="2147483801"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3151928"/>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 id="2147483823" r:id="rId19"/>
    <p:sldLayoutId id="2147483824" r:id="rId20"/>
    <p:sldLayoutId id="2147483825" r:id="rId21"/>
    <p:sldLayoutId id="2147483826" r:id="rId22"/>
    <p:sldLayoutId id="2147483827" r:id="rId23"/>
    <p:sldLayoutId id="2147483828" r:id="rId24"/>
    <p:sldLayoutId id="2147483829" r:id="rId25"/>
    <p:sldLayoutId id="2147483830"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287716"/>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 id="2147483849" r:id="rId18"/>
    <p:sldLayoutId id="2147483850" r:id="rId19"/>
    <p:sldLayoutId id="2147483851" r:id="rId20"/>
    <p:sldLayoutId id="2147483852" r:id="rId21"/>
    <p:sldLayoutId id="2147483853" r:id="rId22"/>
    <p:sldLayoutId id="2147483854" r:id="rId23"/>
    <p:sldLayoutId id="2147483855" r:id="rId24"/>
    <p:sldLayoutId id="2147483856" r:id="rId25"/>
    <p:sldLayoutId id="2147483857"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6199006"/>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 id="2147483876" r:id="rId18"/>
    <p:sldLayoutId id="2147483877" r:id="rId19"/>
    <p:sldLayoutId id="2147483878" r:id="rId20"/>
    <p:sldLayoutId id="2147483879" r:id="rId21"/>
    <p:sldLayoutId id="2147483880" r:id="rId22"/>
    <p:sldLayoutId id="2147483881" r:id="rId23"/>
    <p:sldLayoutId id="2147483882" r:id="rId24"/>
    <p:sldLayoutId id="2147483883" r:id="rId25"/>
    <p:sldLayoutId id="2147483884" r:id="rId26"/>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07563" tIns="67227" rIns="107563" bIns="67227"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5" cy="2052031"/>
          </a:xfrm>
          <a:prstGeom prst="rect">
            <a:avLst/>
          </a:prstGeom>
        </p:spPr>
        <p:txBody>
          <a:bodyPr vert="horz" wrap="square" lIns="107563" tIns="67227" rIns="107563" bIns="67227"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3552668"/>
      </p:ext>
    </p:extLst>
  </p:cSld>
  <p:clrMap bg1="dk1" tx1="lt1" bg2="dk2" tx2="lt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 id="2147483897" r:id="rId12"/>
    <p:sldLayoutId id="2147483898" r:id="rId13"/>
    <p:sldLayoutId id="2147483899" r:id="rId14"/>
    <p:sldLayoutId id="2147483900" r:id="rId15"/>
    <p:sldLayoutId id="2147483901" r:id="rId16"/>
    <p:sldLayoutId id="2147483902" r:id="rId17"/>
    <p:sldLayoutId id="2147483903" r:id="rId18"/>
    <p:sldLayoutId id="2147483904" r:id="rId19"/>
    <p:sldLayoutId id="2147483905" r:id="rId20"/>
    <p:sldLayoutId id="2147483906" r:id="rId21"/>
    <p:sldLayoutId id="2147483907" r:id="rId22"/>
    <p:sldLayoutId id="2147483908" r:id="rId23"/>
    <p:sldLayoutId id="2147483909" r:id="rId24"/>
    <p:sldLayoutId id="2147483910" r:id="rId25"/>
    <p:sldLayoutId id="2147483911" r:id="rId26"/>
    <p:sldLayoutId id="2147483912" r:id="rId27"/>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533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49" marR="0" indent="-336049" algn="l" defTabSz="914107" rtl="0" eaLnBrk="1" fontAlgn="auto" latinLnBrk="0" hangingPunct="1">
        <a:lnSpc>
          <a:spcPct val="90000"/>
        </a:lnSpc>
        <a:spcBef>
          <a:spcPct val="20000"/>
        </a:spcBef>
        <a:spcAft>
          <a:spcPts val="0"/>
        </a:spcAft>
        <a:buClrTx/>
        <a:buSzPct val="90000"/>
        <a:buFont typeface="Arial" pitchFamily="34" charset="0"/>
        <a:buChar char="•"/>
        <a:tabLst/>
        <a:defRPr sz="3866"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Tx/>
        <a:buSzPct val="90000"/>
        <a:buFont typeface="Arial" pitchFamily="34" charset="0"/>
        <a:buChar char="•"/>
        <a:tabLst/>
        <a:defRPr sz="2399" kern="1200" spc="0" baseline="0">
          <a:gradFill>
            <a:gsLst>
              <a:gs pos="1250">
                <a:schemeClr val="tx1"/>
              </a:gs>
              <a:gs pos="100000">
                <a:schemeClr val="tx1"/>
              </a:gs>
            </a:gsLst>
            <a:lin ang="5400000" scaled="0"/>
          </a:gradFill>
          <a:latin typeface="+mn-lt"/>
          <a:ea typeface="+mn-ea"/>
          <a:cs typeface="+mn-cs"/>
        </a:defRPr>
      </a:lvl2pPr>
      <a:lvl3pPr marL="784116"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08148"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Tx/>
        <a:buSzPct val="90000"/>
        <a:buFont typeface="Arial" pitchFamily="34" charset="0"/>
        <a:buChar char="•"/>
        <a:tabLst/>
        <a:defRPr sz="1733"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849"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07" rtl="0" eaLnBrk="1" latinLnBrk="0" hangingPunct="1">
        <a:defRPr sz="1733" kern="1200">
          <a:solidFill>
            <a:schemeClr val="tx1"/>
          </a:solidFill>
          <a:latin typeface="+mn-lt"/>
          <a:ea typeface="+mn-ea"/>
          <a:cs typeface="+mn-cs"/>
        </a:defRPr>
      </a:lvl1pPr>
      <a:lvl2pPr marL="457054" algn="l" defTabSz="914107" rtl="0" eaLnBrk="1" latinLnBrk="0" hangingPunct="1">
        <a:defRPr sz="1733" kern="1200">
          <a:solidFill>
            <a:schemeClr val="tx1"/>
          </a:solidFill>
          <a:latin typeface="+mn-lt"/>
          <a:ea typeface="+mn-ea"/>
          <a:cs typeface="+mn-cs"/>
        </a:defRPr>
      </a:lvl2pPr>
      <a:lvl3pPr marL="914107" algn="l" defTabSz="914107" rtl="0" eaLnBrk="1" latinLnBrk="0" hangingPunct="1">
        <a:defRPr sz="1733" kern="1200">
          <a:solidFill>
            <a:schemeClr val="tx1"/>
          </a:solidFill>
          <a:latin typeface="+mn-lt"/>
          <a:ea typeface="+mn-ea"/>
          <a:cs typeface="+mn-cs"/>
        </a:defRPr>
      </a:lvl3pPr>
      <a:lvl4pPr marL="1371161" algn="l" defTabSz="914107" rtl="0" eaLnBrk="1" latinLnBrk="0" hangingPunct="1">
        <a:defRPr sz="1733" kern="1200">
          <a:solidFill>
            <a:schemeClr val="tx1"/>
          </a:solidFill>
          <a:latin typeface="+mn-lt"/>
          <a:ea typeface="+mn-ea"/>
          <a:cs typeface="+mn-cs"/>
        </a:defRPr>
      </a:lvl4pPr>
      <a:lvl5pPr marL="1828215" algn="l" defTabSz="914107" rtl="0" eaLnBrk="1" latinLnBrk="0" hangingPunct="1">
        <a:defRPr sz="1733" kern="1200">
          <a:solidFill>
            <a:schemeClr val="tx1"/>
          </a:solidFill>
          <a:latin typeface="+mn-lt"/>
          <a:ea typeface="+mn-ea"/>
          <a:cs typeface="+mn-cs"/>
        </a:defRPr>
      </a:lvl5pPr>
      <a:lvl6pPr marL="2285270" algn="l" defTabSz="914107" rtl="0" eaLnBrk="1" latinLnBrk="0" hangingPunct="1">
        <a:defRPr sz="1733" kern="1200">
          <a:solidFill>
            <a:schemeClr val="tx1"/>
          </a:solidFill>
          <a:latin typeface="+mn-lt"/>
          <a:ea typeface="+mn-ea"/>
          <a:cs typeface="+mn-cs"/>
        </a:defRPr>
      </a:lvl6pPr>
      <a:lvl7pPr marL="2742322" algn="l" defTabSz="914107" rtl="0" eaLnBrk="1" latinLnBrk="0" hangingPunct="1">
        <a:defRPr sz="1733" kern="1200">
          <a:solidFill>
            <a:schemeClr val="tx1"/>
          </a:solidFill>
          <a:latin typeface="+mn-lt"/>
          <a:ea typeface="+mn-ea"/>
          <a:cs typeface="+mn-cs"/>
        </a:defRPr>
      </a:lvl7pPr>
      <a:lvl8pPr marL="3199376" algn="l" defTabSz="914107" rtl="0" eaLnBrk="1" latinLnBrk="0" hangingPunct="1">
        <a:defRPr sz="1733" kern="1200">
          <a:solidFill>
            <a:schemeClr val="tx1"/>
          </a:solidFill>
          <a:latin typeface="+mn-lt"/>
          <a:ea typeface="+mn-ea"/>
          <a:cs typeface="+mn-cs"/>
        </a:defRPr>
      </a:lvl8pPr>
      <a:lvl9pPr marL="3656430" algn="l" defTabSz="914107" rtl="0" eaLnBrk="1" latinLnBrk="0" hangingPunct="1">
        <a:defRPr sz="17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33.xml"/><Relationship Id="rId6" Type="http://schemas.microsoft.com/office/2007/relationships/hdphoto" Target="../media/hdphoto1.wdp"/><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1.xml"/><Relationship Id="rId5" Type="http://schemas.microsoft.com/office/2007/relationships/hdphoto" Target="../media/hdphoto2.wdp"/><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69.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93764" y="2559929"/>
            <a:ext cx="10921961" cy="1878252"/>
          </a:xfrm>
        </p:spPr>
        <p:txBody>
          <a:bodyPr/>
          <a:lstStyle/>
          <a:p>
            <a:r>
              <a:rPr lang="en-US" sz="8800" cap="all" dirty="0" smtClean="0"/>
              <a:t>Windows Azure</a:t>
            </a:r>
            <a:endParaRPr lang="en-US" sz="7200" cap="all" dirty="0"/>
          </a:p>
        </p:txBody>
      </p:sp>
      <p:sp>
        <p:nvSpPr>
          <p:cNvPr id="2" name="Text Placeholder 1"/>
          <p:cNvSpPr>
            <a:spLocks noGrp="1"/>
          </p:cNvSpPr>
          <p:nvPr>
            <p:ph type="body" sz="quarter" idx="11"/>
          </p:nvPr>
        </p:nvSpPr>
        <p:spPr>
          <a:xfrm>
            <a:off x="745231" y="4583030"/>
            <a:ext cx="5454333" cy="2080570"/>
          </a:xfrm>
        </p:spPr>
        <p:txBody>
          <a:bodyPr/>
          <a:lstStyle/>
          <a:p>
            <a:r>
              <a:rPr lang="en-US" sz="2800" dirty="0">
                <a:latin typeface="Segoe UI Semibold" panose="020B0702040204020203" pitchFamily="34" charset="0"/>
                <a:cs typeface="Segoe UI Semibold" panose="020B0702040204020203" pitchFamily="34" charset="0"/>
              </a:rPr>
              <a:t>Scott Guthrie</a:t>
            </a:r>
          </a:p>
          <a:p>
            <a:r>
              <a:rPr lang="en-US" sz="2000" dirty="0">
                <a:solidFill>
                  <a:schemeClr val="accent6">
                    <a:lumMod val="40000"/>
                    <a:lumOff val="60000"/>
                    <a:alpha val="98000"/>
                  </a:schemeClr>
                </a:solidFill>
              </a:rPr>
              <a:t>Corporate Vice President</a:t>
            </a:r>
          </a:p>
          <a:p>
            <a:r>
              <a:rPr lang="en-US" sz="2000" dirty="0">
                <a:solidFill>
                  <a:schemeClr val="accent6">
                    <a:lumMod val="40000"/>
                    <a:lumOff val="60000"/>
                    <a:alpha val="98000"/>
                  </a:schemeClr>
                </a:solidFill>
              </a:rPr>
              <a:t>Windows </a:t>
            </a:r>
            <a:r>
              <a:rPr lang="en-US" sz="2000" dirty="0" smtClean="0">
                <a:solidFill>
                  <a:schemeClr val="accent6">
                    <a:lumMod val="40000"/>
                    <a:lumOff val="60000"/>
                    <a:alpha val="98000"/>
                  </a:schemeClr>
                </a:solidFill>
              </a:rPr>
              <a:t>Azure</a:t>
            </a:r>
          </a:p>
          <a:p>
            <a:endParaRPr lang="en-US" sz="2000" dirty="0">
              <a:solidFill>
                <a:schemeClr val="accent6">
                  <a:lumMod val="40000"/>
                  <a:lumOff val="60000"/>
                  <a:alpha val="98000"/>
                </a:schemeClr>
              </a:solidFill>
            </a:endParaRPr>
          </a:p>
          <a:p>
            <a:r>
              <a:rPr lang="en-US" sz="2000" dirty="0" smtClean="0">
                <a:solidFill>
                  <a:schemeClr val="accent6">
                    <a:lumMod val="40000"/>
                    <a:lumOff val="60000"/>
                    <a:alpha val="98000"/>
                  </a:schemeClr>
                </a:solidFill>
              </a:rPr>
              <a:t>Email: scottgu@microsoft.com</a:t>
            </a:r>
          </a:p>
          <a:p>
            <a:r>
              <a:rPr lang="en-US" sz="2000" dirty="0" smtClean="0">
                <a:solidFill>
                  <a:schemeClr val="accent6">
                    <a:lumMod val="40000"/>
                    <a:lumOff val="60000"/>
                    <a:alpha val="98000"/>
                  </a:schemeClr>
                </a:solidFill>
              </a:rPr>
              <a:t>Twitter: @</a:t>
            </a:r>
            <a:r>
              <a:rPr lang="en-US" sz="2000" dirty="0" err="1" smtClean="0">
                <a:solidFill>
                  <a:schemeClr val="accent6">
                    <a:lumMod val="40000"/>
                    <a:lumOff val="60000"/>
                    <a:alpha val="98000"/>
                  </a:schemeClr>
                </a:solidFill>
              </a:rPr>
              <a:t>scottgu</a:t>
            </a:r>
            <a:endParaRPr lang="en-US" sz="2000" dirty="0">
              <a:solidFill>
                <a:schemeClr val="accent6">
                  <a:lumMod val="40000"/>
                  <a:lumOff val="60000"/>
                  <a:alpha val="98000"/>
                </a:schemeClr>
              </a:solidFill>
            </a:endParaRPr>
          </a:p>
        </p:txBody>
      </p:sp>
    </p:spTree>
    <p:extLst>
      <p:ext uri="{BB962C8B-B14F-4D97-AF65-F5344CB8AC3E}">
        <p14:creationId xmlns:p14="http://schemas.microsoft.com/office/powerpoint/2010/main" val="40291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500"/>
                                        <p:tgtEl>
                                          <p:spTgt spid="2">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500"/>
                                        <p:tgtEl>
                                          <p:spTgt spid="2">
                                            <p:txEl>
                                              <p:pRg st="2" end="2"/>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Balancing and High Availability</a:t>
            </a:r>
            <a:endParaRPr lang="en-US" dirty="0"/>
          </a:p>
        </p:txBody>
      </p:sp>
      <p:sp>
        <p:nvSpPr>
          <p:cNvPr id="5" name="AutoShape 4"/>
          <p:cNvSpPr>
            <a:spLocks noChangeAspect="1" noChangeArrowheads="1" noTextEdit="1"/>
          </p:cNvSpPr>
          <p:nvPr/>
        </p:nvSpPr>
        <p:spPr bwMode="auto">
          <a:xfrm>
            <a:off x="-1980684" y="1265801"/>
            <a:ext cx="1982272" cy="183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800">
              <a:solidFill>
                <a:srgbClr val="FFFFFF"/>
              </a:solidFill>
            </a:endParaRPr>
          </a:p>
        </p:txBody>
      </p:sp>
      <p:sp>
        <p:nvSpPr>
          <p:cNvPr id="21" name="Rounded Rectangle 20"/>
          <p:cNvSpPr/>
          <p:nvPr/>
        </p:nvSpPr>
        <p:spPr bwMode="auto">
          <a:xfrm>
            <a:off x="469773" y="3077720"/>
            <a:ext cx="5027890" cy="3379190"/>
          </a:xfrm>
          <a:prstGeom prst="roundRect">
            <a:avLst>
              <a:gd name="adj" fmla="val 3964"/>
            </a:avLst>
          </a:prstGeom>
          <a:solidFill>
            <a:srgbClr val="A6A6A6"/>
          </a:solidFill>
          <a:ln>
            <a:solidFill>
              <a:srgbClr val="A6A6A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1800" dirty="0">
              <a:solidFill>
                <a:srgbClr val="FFFFFF"/>
              </a:solidFill>
            </a:endParaRPr>
          </a:p>
        </p:txBody>
      </p:sp>
      <p:grpSp>
        <p:nvGrpSpPr>
          <p:cNvPr id="24" name="Group 23"/>
          <p:cNvGrpSpPr/>
          <p:nvPr/>
        </p:nvGrpSpPr>
        <p:grpSpPr>
          <a:xfrm>
            <a:off x="681274" y="3296473"/>
            <a:ext cx="1083563" cy="2949306"/>
            <a:chOff x="3857138" y="-151910"/>
            <a:chExt cx="1671976" cy="2950074"/>
          </a:xfrm>
        </p:grpSpPr>
        <p:pic>
          <p:nvPicPr>
            <p:cNvPr id="26" name="Picture 25"/>
            <p:cNvPicPr>
              <a:picLocks noChangeAspect="1"/>
            </p:cNvPicPr>
            <p:nvPr/>
          </p:nvPicPr>
          <p:blipFill rotWithShape="1">
            <a:blip r:embed="rId3">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27" name="Rectangle 26"/>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31" name="Picture 30"/>
            <p:cNvPicPr>
              <a:picLocks noChangeAspect="1"/>
            </p:cNvPicPr>
            <p:nvPr/>
          </p:nvPicPr>
          <p:blipFill rotWithShape="1">
            <a:blip r:embed="rId3">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pic>
        <p:nvPicPr>
          <p:cNvPr id="35" name="Picture 34"/>
          <p:cNvPicPr>
            <a:picLocks noChangeAspect="1"/>
          </p:cNvPicPr>
          <p:nvPr/>
        </p:nvPicPr>
        <p:blipFill rotWithShape="1">
          <a:blip r:embed="rId3">
            <a:extLst>
              <a:ext uri="{28A0092B-C50C-407E-A947-70E740481C1C}">
                <a14:useLocalDpi xmlns:a14="http://schemas.microsoft.com/office/drawing/2010/main" val="0"/>
              </a:ext>
            </a:extLst>
          </a:blip>
          <a:srcRect b="26017"/>
          <a:stretch/>
        </p:blipFill>
        <p:spPr>
          <a:xfrm>
            <a:off x="1948607" y="3296474"/>
            <a:ext cx="971626" cy="303741"/>
          </a:xfrm>
          <a:prstGeom prst="rect">
            <a:avLst/>
          </a:prstGeom>
        </p:spPr>
      </p:pic>
      <p:sp>
        <p:nvSpPr>
          <p:cNvPr id="36" name="Rectangle 35"/>
          <p:cNvSpPr/>
          <p:nvPr/>
        </p:nvSpPr>
        <p:spPr bwMode="auto">
          <a:xfrm>
            <a:off x="1948606" y="3600216"/>
            <a:ext cx="971626" cy="2540817"/>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38" name="Picture 37"/>
          <p:cNvPicPr>
            <a:picLocks noChangeAspect="1"/>
          </p:cNvPicPr>
          <p:nvPr/>
        </p:nvPicPr>
        <p:blipFill rotWithShape="1">
          <a:blip r:embed="rId3">
            <a:extLst>
              <a:ext uri="{28A0092B-C50C-407E-A947-70E740481C1C}">
                <a14:useLocalDpi xmlns:a14="http://schemas.microsoft.com/office/drawing/2010/main" val="0"/>
              </a:ext>
            </a:extLst>
          </a:blip>
          <a:srcRect t="73983"/>
          <a:stretch/>
        </p:blipFill>
        <p:spPr>
          <a:xfrm>
            <a:off x="1948607" y="6138968"/>
            <a:ext cx="971626" cy="106812"/>
          </a:xfrm>
          <a:prstGeom prst="rect">
            <a:avLst/>
          </a:prstGeom>
        </p:spPr>
      </p:pic>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043" y="3779692"/>
            <a:ext cx="707000" cy="639528"/>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80917" y="4529763"/>
            <a:ext cx="707000" cy="639528"/>
          </a:xfrm>
          <a:prstGeom prst="rect">
            <a:avLst/>
          </a:prstGeom>
        </p:spPr>
      </p:pic>
      <p:grpSp>
        <p:nvGrpSpPr>
          <p:cNvPr id="43" name="Group 42"/>
          <p:cNvGrpSpPr/>
          <p:nvPr/>
        </p:nvGrpSpPr>
        <p:grpSpPr>
          <a:xfrm>
            <a:off x="3072591" y="3278438"/>
            <a:ext cx="971627" cy="2949306"/>
            <a:chOff x="3857138" y="-151910"/>
            <a:chExt cx="1671976" cy="2950074"/>
          </a:xfrm>
        </p:grpSpPr>
        <p:pic>
          <p:nvPicPr>
            <p:cNvPr id="44" name="Picture 43"/>
            <p:cNvPicPr>
              <a:picLocks noChangeAspect="1"/>
            </p:cNvPicPr>
            <p:nvPr/>
          </p:nvPicPr>
          <p:blipFill rotWithShape="1">
            <a:blip r:embed="rId3">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45" name="Rectangle 44"/>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46" name="Picture 45"/>
            <p:cNvPicPr>
              <a:picLocks noChangeAspect="1"/>
            </p:cNvPicPr>
            <p:nvPr/>
          </p:nvPicPr>
          <p:blipFill rotWithShape="1">
            <a:blip r:embed="rId3">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grpSp>
        <p:nvGrpSpPr>
          <p:cNvPr id="47" name="Group 46"/>
          <p:cNvGrpSpPr/>
          <p:nvPr/>
        </p:nvGrpSpPr>
        <p:grpSpPr>
          <a:xfrm>
            <a:off x="4202601" y="3273658"/>
            <a:ext cx="971627" cy="2949306"/>
            <a:chOff x="3857138" y="-151910"/>
            <a:chExt cx="1671976" cy="2950074"/>
          </a:xfrm>
        </p:grpSpPr>
        <p:pic>
          <p:nvPicPr>
            <p:cNvPr id="48" name="Picture 47"/>
            <p:cNvPicPr>
              <a:picLocks noChangeAspect="1"/>
            </p:cNvPicPr>
            <p:nvPr/>
          </p:nvPicPr>
          <p:blipFill rotWithShape="1">
            <a:blip r:embed="rId3">
              <a:extLst>
                <a:ext uri="{28A0092B-C50C-407E-A947-70E740481C1C}">
                  <a14:useLocalDpi xmlns:a14="http://schemas.microsoft.com/office/drawing/2010/main" val="0"/>
                </a:ext>
              </a:extLst>
            </a:blip>
            <a:srcRect b="26017"/>
            <a:stretch/>
          </p:blipFill>
          <p:spPr>
            <a:xfrm>
              <a:off x="3857140" y="-151910"/>
              <a:ext cx="1671974" cy="303820"/>
            </a:xfrm>
            <a:prstGeom prst="rect">
              <a:avLst/>
            </a:prstGeom>
          </p:spPr>
        </p:pic>
        <p:sp>
          <p:nvSpPr>
            <p:cNvPr id="49" name="Rectangle 48"/>
            <p:cNvSpPr/>
            <p:nvPr/>
          </p:nvSpPr>
          <p:spPr bwMode="auto">
            <a:xfrm>
              <a:off x="3857138" y="151910"/>
              <a:ext cx="1671975" cy="2541479"/>
            </a:xfrm>
            <a:prstGeom prst="rect">
              <a:avLst/>
            </a:prstGeom>
            <a:gradFill>
              <a:gsLst>
                <a:gs pos="0">
                  <a:schemeClr val="bg2">
                    <a:lumMod val="16000"/>
                  </a:schemeClr>
                </a:gs>
                <a:gs pos="100000">
                  <a:schemeClr val="bg2">
                    <a:lumMod val="19000"/>
                  </a:schemeClr>
                </a:gs>
                <a:gs pos="86000">
                  <a:srgbClr val="434343"/>
                </a:gs>
                <a:gs pos="18000">
                  <a:schemeClr val="bg2">
                    <a:lumMod val="27000"/>
                  </a:schemeClr>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2" tIns="45707" rIns="91412" bIns="45707" numCol="1" rtlCol="0" anchor="ctr" anchorCtr="0" compatLnSpc="1">
              <a:prstTxWarp prst="textNoShape">
                <a:avLst/>
              </a:prstTxWarp>
            </a:bodyPr>
            <a:lstStyle/>
            <a:p>
              <a:pPr algn="ctr" defTabSz="913870"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50" name="Picture 49"/>
            <p:cNvPicPr>
              <a:picLocks noChangeAspect="1"/>
            </p:cNvPicPr>
            <p:nvPr/>
          </p:nvPicPr>
          <p:blipFill rotWithShape="1">
            <a:blip r:embed="rId3">
              <a:extLst>
                <a:ext uri="{28A0092B-C50C-407E-A947-70E740481C1C}">
                  <a14:useLocalDpi xmlns:a14="http://schemas.microsoft.com/office/drawing/2010/main" val="0"/>
                </a:ext>
              </a:extLst>
            </a:blip>
            <a:srcRect t="73983"/>
            <a:stretch/>
          </p:blipFill>
          <p:spPr>
            <a:xfrm>
              <a:off x="3857140" y="2691324"/>
              <a:ext cx="1671974" cy="106840"/>
            </a:xfrm>
            <a:prstGeom prst="rect">
              <a:avLst/>
            </a:prstGeom>
          </p:spPr>
        </p:pic>
      </p:grpSp>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4913" y="5330635"/>
            <a:ext cx="707000" cy="639528"/>
          </a:xfrm>
          <a:prstGeom prst="rect">
            <a:avLst/>
          </a:prstGeom>
        </p:spPr>
      </p:pic>
      <p:pic>
        <p:nvPicPr>
          <p:cNvPr id="52" name="Picture 6"/>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flipH="1">
            <a:off x="8623195" y="1635374"/>
            <a:ext cx="1689377" cy="1086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3" name="Group 52"/>
          <p:cNvGrpSpPr/>
          <p:nvPr/>
        </p:nvGrpSpPr>
        <p:grpSpPr bwMode="black">
          <a:xfrm>
            <a:off x="5600103" y="1103552"/>
            <a:ext cx="1106526" cy="853960"/>
            <a:chOff x="7010400" y="2133600"/>
            <a:chExt cx="1379538" cy="1065213"/>
          </a:xfrm>
          <a:solidFill>
            <a:schemeClr val="tx1"/>
          </a:solidFill>
        </p:grpSpPr>
        <p:sp>
          <p:nvSpPr>
            <p:cNvPr id="54" name="Freeform 161"/>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55" name="Freeform 162"/>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56" name="Freeform 163"/>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57" name="Freeform 164"/>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58" name="Freeform 165"/>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59" name="Freeform 166"/>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60" name="Freeform 167"/>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61" name="Freeform 168"/>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62" name="Freeform 169"/>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63" name="Freeform 170"/>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64" name="Freeform 171"/>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65" name="Freeform 172"/>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66" name="Freeform 173"/>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67" name="Freeform 174"/>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68" name="Freeform 175"/>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69" name="Freeform 176"/>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70" name="Freeform 177"/>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71" name="Freeform 178"/>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72" name="Freeform 179"/>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73" name="Freeform 180"/>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74" name="Freeform 181"/>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75" name="Freeform 182"/>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76" name="Freeform 183"/>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77" name="Freeform 184"/>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78" name="Freeform 185"/>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79" name="Freeform 186"/>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80" name="Freeform 187"/>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81" name="Freeform 188"/>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82" name="Freeform 189"/>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83" name="Freeform 190"/>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84" name="Freeform 191"/>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85" name="Freeform 192"/>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86" name="Freeform 193"/>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87" name="Freeform 194"/>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88" name="Freeform 195"/>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89" name="Freeform 196"/>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90" name="Freeform 197"/>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91" name="Freeform 198"/>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92" name="Freeform 199"/>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93" name="Freeform 200"/>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94" name="Freeform 201"/>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95" name="Freeform 202"/>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96" name="Freeform 203"/>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97" name="Freeform 204"/>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98" name="Freeform 205"/>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99" name="Freeform 206"/>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sp>
          <p:nvSpPr>
            <p:cNvPr id="100" name="Freeform 207"/>
            <p:cNvSpPr>
              <a:spLocks noEditPoints="1"/>
            </p:cNvSpPr>
            <p:nvPr/>
          </p:nvSpPr>
          <p:spPr bwMode="black">
            <a:xfrm>
              <a:off x="7108824" y="2208212"/>
              <a:ext cx="1198562"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743"/>
              <a:endParaRPr lang="en-US" sz="1200">
                <a:solidFill>
                  <a:srgbClr val="FFFFFF"/>
                </a:solidFill>
              </a:endParaRPr>
            </a:p>
          </p:txBody>
        </p:sp>
      </p:grpSp>
      <p:sp>
        <p:nvSpPr>
          <p:cNvPr id="101" name="TextBox 100"/>
          <p:cNvSpPr txBox="1"/>
          <p:nvPr/>
        </p:nvSpPr>
        <p:spPr>
          <a:xfrm>
            <a:off x="7678963" y="2838928"/>
            <a:ext cx="3577841" cy="738407"/>
          </a:xfrm>
          <a:prstGeom prst="rect">
            <a:avLst/>
          </a:prstGeom>
          <a:noFill/>
        </p:spPr>
        <p:txBody>
          <a:bodyPr wrap="square" lIns="0" tIns="0" rIns="0" bIns="0" rtlCol="0">
            <a:spAutoFit/>
          </a:bodyPr>
          <a:lstStyle/>
          <a:p>
            <a:pPr algn="ctr" defTabSz="1218743"/>
            <a:r>
              <a:rPr lang="en-US" sz="2399" b="1" dirty="0">
                <a:solidFill>
                  <a:srgbClr val="FFFFFF">
                    <a:alpha val="99000"/>
                  </a:srgbClr>
                </a:solidFill>
              </a:rPr>
              <a:t>Load-Balanced Traffic (TCP/</a:t>
            </a:r>
            <a:r>
              <a:rPr lang="en-US" sz="2399" b="1" dirty="0" err="1">
                <a:solidFill>
                  <a:srgbClr val="FFFFFF">
                    <a:alpha val="99000"/>
                  </a:srgbClr>
                </a:solidFill>
              </a:rPr>
              <a:t>UDP</a:t>
            </a:r>
            <a:r>
              <a:rPr lang="en-US" sz="2399" b="1" dirty="0">
                <a:solidFill>
                  <a:srgbClr val="FFFFFF">
                    <a:alpha val="99000"/>
                  </a:srgbClr>
                </a:solidFill>
              </a:rPr>
              <a:t>)</a:t>
            </a:r>
          </a:p>
        </p:txBody>
      </p:sp>
      <p:cxnSp>
        <p:nvCxnSpPr>
          <p:cNvPr id="102" name="Straight Arrow Connector 101"/>
          <p:cNvCxnSpPr>
            <a:stCxn id="52" idx="3"/>
            <a:endCxn id="85" idx="3"/>
          </p:cNvCxnSpPr>
          <p:nvPr/>
        </p:nvCxnSpPr>
        <p:spPr>
          <a:xfrm flipH="1" flipV="1">
            <a:off x="6693843" y="1593527"/>
            <a:ext cx="1929352" cy="584861"/>
          </a:xfrm>
          <a:prstGeom prst="straightConnector1">
            <a:avLst/>
          </a:prstGeom>
          <a:ln w="38100">
            <a:solidFill>
              <a:srgbClr val="FFFFFF">
                <a:alpha val="50000"/>
              </a:srgbClr>
            </a:solidFill>
            <a:tailEnd type="stealth" w="lg" len="lg"/>
          </a:ln>
        </p:spPr>
        <p:style>
          <a:lnRef idx="3">
            <a:schemeClr val="accent1"/>
          </a:lnRef>
          <a:fillRef idx="0">
            <a:schemeClr val="accent1"/>
          </a:fillRef>
          <a:effectRef idx="2">
            <a:schemeClr val="accent1"/>
          </a:effectRef>
          <a:fontRef idx="minor">
            <a:schemeClr val="tx1"/>
          </a:fontRef>
        </p:style>
      </p:cxnSp>
      <p:sp>
        <p:nvSpPr>
          <p:cNvPr id="3" name="Right Brace 2"/>
          <p:cNvSpPr/>
          <p:nvPr/>
        </p:nvSpPr>
        <p:spPr>
          <a:xfrm rot="16200000">
            <a:off x="2612270" y="1102"/>
            <a:ext cx="706919" cy="4722027"/>
          </a:xfrm>
          <a:prstGeom prst="rightBrace">
            <a:avLst>
              <a:gd name="adj1" fmla="val 8333"/>
              <a:gd name="adj2" fmla="val 51035"/>
            </a:avLst>
          </a:prstGeom>
          <a:ln w="38100">
            <a:solidFill>
              <a:srgbClr val="000000">
                <a:alpha val="50000"/>
              </a:srgbClr>
            </a:solidFill>
          </a:ln>
        </p:spPr>
        <p:style>
          <a:lnRef idx="3">
            <a:schemeClr val="accent1"/>
          </a:lnRef>
          <a:fillRef idx="0">
            <a:schemeClr val="accent1"/>
          </a:fillRef>
          <a:effectRef idx="2">
            <a:schemeClr val="accent1"/>
          </a:effectRef>
          <a:fontRef idx="minor">
            <a:schemeClr val="tx1"/>
          </a:fontRef>
        </p:style>
        <p:txBody>
          <a:bodyPr rtlCol="0" anchor="ctr"/>
          <a:lstStyle/>
          <a:p>
            <a:pPr algn="ctr" defTabSz="1218743"/>
            <a:endParaRPr lang="en-US" sz="1800">
              <a:solidFill>
                <a:srgbClr val="FFFFFF"/>
              </a:solidFill>
            </a:endParaRPr>
          </a:p>
        </p:txBody>
      </p:sp>
      <p:sp>
        <p:nvSpPr>
          <p:cNvPr id="103" name="TextBox 102"/>
          <p:cNvSpPr txBox="1"/>
          <p:nvPr/>
        </p:nvSpPr>
        <p:spPr>
          <a:xfrm>
            <a:off x="1226599" y="1432016"/>
            <a:ext cx="3577841" cy="492314"/>
          </a:xfrm>
          <a:prstGeom prst="rect">
            <a:avLst/>
          </a:prstGeom>
          <a:noFill/>
        </p:spPr>
        <p:txBody>
          <a:bodyPr wrap="square" lIns="0" tIns="0" rIns="0" bIns="0" rtlCol="0">
            <a:spAutoFit/>
          </a:bodyPr>
          <a:lstStyle/>
          <a:p>
            <a:pPr algn="ctr" defTabSz="1218743"/>
            <a:r>
              <a:rPr lang="en-US" sz="3199" b="1" dirty="0">
                <a:solidFill>
                  <a:srgbClr val="FFFFFF">
                    <a:alpha val="99000"/>
                  </a:srgbClr>
                </a:solidFill>
              </a:rPr>
              <a:t>Availability Set</a:t>
            </a:r>
          </a:p>
        </p:txBody>
      </p:sp>
      <p:cxnSp>
        <p:nvCxnSpPr>
          <p:cNvPr id="104" name="Straight Arrow Connector 103"/>
          <p:cNvCxnSpPr>
            <a:stCxn id="100" idx="6"/>
            <a:endCxn id="27" idx="0"/>
          </p:cNvCxnSpPr>
          <p:nvPr/>
        </p:nvCxnSpPr>
        <p:spPr>
          <a:xfrm flipH="1">
            <a:off x="1223055" y="1620975"/>
            <a:ext cx="4576089" cy="1979240"/>
          </a:xfrm>
          <a:prstGeom prst="straightConnector1">
            <a:avLst/>
          </a:prstGeom>
          <a:ln w="38100">
            <a:solidFill>
              <a:srgbClr val="FFFFFF"/>
            </a:solidFill>
            <a:tailEnd type="stealth" w="lg" len="lg"/>
          </a:ln>
        </p:spPr>
        <p:style>
          <a:lnRef idx="3">
            <a:schemeClr val="accent1"/>
          </a:lnRef>
          <a:fillRef idx="0">
            <a:schemeClr val="accent1"/>
          </a:fillRef>
          <a:effectRef idx="2">
            <a:schemeClr val="accent1"/>
          </a:effectRef>
          <a:fontRef idx="minor">
            <a:schemeClr val="tx1"/>
          </a:fontRef>
        </p:style>
      </p:cxnSp>
      <p:cxnSp>
        <p:nvCxnSpPr>
          <p:cNvPr id="105" name="Straight Arrow Connector 104"/>
          <p:cNvCxnSpPr>
            <a:stCxn id="100" idx="6"/>
          </p:cNvCxnSpPr>
          <p:nvPr/>
        </p:nvCxnSpPr>
        <p:spPr>
          <a:xfrm flipH="1">
            <a:off x="2434419" y="1620974"/>
            <a:ext cx="3364725" cy="2908789"/>
          </a:xfrm>
          <a:prstGeom prst="straightConnector1">
            <a:avLst/>
          </a:prstGeom>
          <a:ln w="38100">
            <a:solidFill>
              <a:srgbClr val="FFFFFF"/>
            </a:solidFill>
            <a:tailEnd type="stealth" w="lg" len="lg"/>
          </a:ln>
        </p:spPr>
        <p:style>
          <a:lnRef idx="3">
            <a:schemeClr val="accent1"/>
          </a:lnRef>
          <a:fillRef idx="0">
            <a:schemeClr val="accent1"/>
          </a:fillRef>
          <a:effectRef idx="2">
            <a:schemeClr val="accent1"/>
          </a:effectRef>
          <a:fontRef idx="minor">
            <a:schemeClr val="tx1"/>
          </a:fontRef>
        </p:style>
      </p:cxnSp>
      <p:cxnSp>
        <p:nvCxnSpPr>
          <p:cNvPr id="106" name="Straight Arrow Connector 105"/>
          <p:cNvCxnSpPr>
            <a:stCxn id="100" idx="5"/>
          </p:cNvCxnSpPr>
          <p:nvPr/>
        </p:nvCxnSpPr>
        <p:spPr>
          <a:xfrm flipH="1">
            <a:off x="4688415" y="1641994"/>
            <a:ext cx="1079504" cy="3688640"/>
          </a:xfrm>
          <a:prstGeom prst="straightConnector1">
            <a:avLst/>
          </a:prstGeom>
          <a:ln w="38100">
            <a:solidFill>
              <a:srgbClr val="FFFFFF"/>
            </a:solidFill>
            <a:tailEnd type="stealth"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827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par>
                                <p:cTn id="13" presetID="10"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02"/>
                                        </p:tgtEl>
                                        <p:attrNameLst>
                                          <p:attrName>style.visibility</p:attrName>
                                        </p:attrNameLst>
                                      </p:cBhvr>
                                      <p:to>
                                        <p:strVal val="visible"/>
                                      </p:to>
                                    </p:set>
                                    <p:animEffect transition="in" filter="wipe(right)">
                                      <p:cBhvr>
                                        <p:cTn id="26" dur="500"/>
                                        <p:tgtEl>
                                          <p:spTgt spid="102"/>
                                        </p:tgtEl>
                                      </p:cBhvr>
                                    </p:animEffect>
                                  </p:childTnLst>
                                </p:cTn>
                              </p:par>
                              <p:par>
                                <p:cTn id="27" presetID="10" presetClass="entr" presetSubtype="0" fill="hold" nodeType="with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1"/>
                                        </p:tgtEl>
                                        <p:attrNameLst>
                                          <p:attrName>style.visibility</p:attrName>
                                        </p:attrNameLst>
                                      </p:cBhvr>
                                      <p:to>
                                        <p:strVal val="visible"/>
                                      </p:to>
                                    </p:set>
                                    <p:animEffect transition="in" filter="fade">
                                      <p:cBhvr>
                                        <p:cTn id="32" dur="500"/>
                                        <p:tgtEl>
                                          <p:spTgt spid="101"/>
                                        </p:tgtEl>
                                      </p:cBhvr>
                                    </p:animEffect>
                                  </p:childTnLst>
                                </p:cTn>
                              </p:par>
                              <p:par>
                                <p:cTn id="33" presetID="10"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104"/>
                                        </p:tgtEl>
                                        <p:attrNameLst>
                                          <p:attrName>style.visibility</p:attrName>
                                        </p:attrNameLst>
                                      </p:cBhvr>
                                      <p:to>
                                        <p:strVal val="visible"/>
                                      </p:to>
                                    </p:set>
                                    <p:animEffect transition="in" filter="wipe(up)">
                                      <p:cBhvr>
                                        <p:cTn id="39" dur="500"/>
                                        <p:tgtEl>
                                          <p:spTgt spid="104"/>
                                        </p:tgtEl>
                                      </p:cBhvr>
                                    </p:animEffect>
                                  </p:childTnLst>
                                </p:cTn>
                              </p:par>
                              <p:par>
                                <p:cTn id="40" presetID="22" presetClass="entr" presetSubtype="1" fill="hold" nodeType="with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wipe(up)">
                                      <p:cBhvr>
                                        <p:cTn id="42" dur="500"/>
                                        <p:tgtEl>
                                          <p:spTgt spid="105"/>
                                        </p:tgtEl>
                                      </p:cBhvr>
                                    </p:animEffect>
                                  </p:childTnLst>
                                </p:cTn>
                              </p:par>
                              <p:par>
                                <p:cTn id="43" presetID="22" presetClass="entr" presetSubtype="1" fill="hold" nodeType="withEffect">
                                  <p:stCondLst>
                                    <p:cond delay="0"/>
                                  </p:stCondLst>
                                  <p:childTnLst>
                                    <p:set>
                                      <p:cBhvr>
                                        <p:cTn id="44" dur="1" fill="hold">
                                          <p:stCondLst>
                                            <p:cond delay="0"/>
                                          </p:stCondLst>
                                        </p:cTn>
                                        <p:tgtEl>
                                          <p:spTgt spid="106"/>
                                        </p:tgtEl>
                                        <p:attrNameLst>
                                          <p:attrName>style.visibility</p:attrName>
                                        </p:attrNameLst>
                                      </p:cBhvr>
                                      <p:to>
                                        <p:strVal val="visible"/>
                                      </p:to>
                                    </p:set>
                                    <p:animEffect transition="in" filter="wipe(up)">
                                      <p:cBhvr>
                                        <p:cTn id="45" dur="500"/>
                                        <p:tgtEl>
                                          <p:spTgt spid="106"/>
                                        </p:tgtEl>
                                      </p:cBhvr>
                                    </p:animEffect>
                                  </p:childTnLst>
                                </p:cTn>
                              </p:par>
                            </p:childTnLst>
                          </p:cTn>
                        </p:par>
                      </p:childTnLst>
                    </p:cTn>
                  </p:par>
                  <p:par>
                    <p:cTn id="46" fill="hold">
                      <p:stCondLst>
                        <p:cond delay="indefinite"/>
                      </p:stCondLst>
                      <p:childTnLst>
                        <p:par>
                          <p:cTn id="47" fill="hold">
                            <p:stCondLst>
                              <p:cond delay="0"/>
                            </p:stCondLst>
                            <p:childTnLst>
                              <p:par>
                                <p:cTn id="48" presetID="19" presetClass="emph" presetSubtype="0" fill="hold" grpId="0" nodeType="clickEffect">
                                  <p:stCondLst>
                                    <p:cond delay="0"/>
                                  </p:stCondLst>
                                  <p:childTnLst>
                                    <p:animClr clrSpc="rgb" dir="cw">
                                      <p:cBhvr override="childStyle">
                                        <p:cTn id="49" dur="500" fill="hold"/>
                                        <p:tgtEl>
                                          <p:spTgt spid="36"/>
                                        </p:tgtEl>
                                        <p:attrNameLst>
                                          <p:attrName>style.color</p:attrName>
                                        </p:attrNameLst>
                                      </p:cBhvr>
                                      <p:to>
                                        <a:srgbClr val="FF0000"/>
                                      </p:to>
                                    </p:animClr>
                                    <p:animClr clrSpc="rgb" dir="cw">
                                      <p:cBhvr>
                                        <p:cTn id="50" dur="500" fill="hold"/>
                                        <p:tgtEl>
                                          <p:spTgt spid="36"/>
                                        </p:tgtEl>
                                        <p:attrNameLst>
                                          <p:attrName>fillcolor</p:attrName>
                                        </p:attrNameLst>
                                      </p:cBhvr>
                                      <p:to>
                                        <a:srgbClr val="FF0000"/>
                                      </p:to>
                                    </p:animClr>
                                    <p:set>
                                      <p:cBhvr>
                                        <p:cTn id="51" dur="500" fill="hold"/>
                                        <p:tgtEl>
                                          <p:spTgt spid="36"/>
                                        </p:tgtEl>
                                        <p:attrNameLst>
                                          <p:attrName>fill.type</p:attrName>
                                        </p:attrNameLst>
                                      </p:cBhvr>
                                      <p:to>
                                        <p:strVal val="solid"/>
                                      </p:to>
                                    </p:set>
                                    <p:set>
                                      <p:cBhvr>
                                        <p:cTn id="52" dur="500" fill="hold"/>
                                        <p:tgtEl>
                                          <p:spTgt spid="36"/>
                                        </p:tgtEl>
                                        <p:attrNameLst>
                                          <p:attrName>fill.on</p:attrName>
                                        </p:attrNameLst>
                                      </p:cBhvr>
                                      <p:to>
                                        <p:strVal val="true"/>
                                      </p:to>
                                    </p:set>
                                  </p:childTnLst>
                                </p:cTn>
                              </p:par>
                            </p:childTnLst>
                          </p:cTn>
                        </p:par>
                        <p:par>
                          <p:cTn id="53" fill="hold">
                            <p:stCondLst>
                              <p:cond delay="500"/>
                            </p:stCondLst>
                            <p:childTnLst>
                              <p:par>
                                <p:cTn id="54" presetID="22" presetClass="exit" presetSubtype="4" fill="hold" nodeType="afterEffect">
                                  <p:stCondLst>
                                    <p:cond delay="0"/>
                                  </p:stCondLst>
                                  <p:childTnLst>
                                    <p:animEffect transition="out" filter="wipe(down)">
                                      <p:cBhvr>
                                        <p:cTn id="55" dur="500"/>
                                        <p:tgtEl>
                                          <p:spTgt spid="105"/>
                                        </p:tgtEl>
                                      </p:cBhvr>
                                    </p:animEffect>
                                    <p:set>
                                      <p:cBhvr>
                                        <p:cTn id="56" dur="1" fill="hold">
                                          <p:stCondLst>
                                            <p:cond delay="499"/>
                                          </p:stCondLst>
                                        </p:cTn>
                                        <p:tgtEl>
                                          <p:spTgt spid="105"/>
                                        </p:tgtEl>
                                        <p:attrNameLst>
                                          <p:attrName>style.visibility</p:attrName>
                                        </p:attrNameLst>
                                      </p:cBhvr>
                                      <p:to>
                                        <p:strVal val="hidden"/>
                                      </p:to>
                                    </p:set>
                                  </p:childTnLst>
                                </p:cTn>
                              </p:par>
                            </p:childTnLst>
                          </p:cTn>
                        </p:par>
                        <p:par>
                          <p:cTn id="57" fill="hold">
                            <p:stCondLst>
                              <p:cond delay="1000"/>
                            </p:stCondLst>
                            <p:childTnLst>
                              <p:par>
                                <p:cTn id="58" presetID="26" presetClass="emph" presetSubtype="0" fill="hold" nodeType="afterEffect">
                                  <p:stCondLst>
                                    <p:cond delay="0"/>
                                  </p:stCondLst>
                                  <p:childTnLst>
                                    <p:animEffect transition="out" filter="fade">
                                      <p:cBhvr>
                                        <p:cTn id="59" dur="500" tmFilter="0, 0; .2, .5; .8, .5; 1, 0"/>
                                        <p:tgtEl>
                                          <p:spTgt spid="104"/>
                                        </p:tgtEl>
                                      </p:cBhvr>
                                    </p:animEffect>
                                    <p:animScale>
                                      <p:cBhvr>
                                        <p:cTn id="60" dur="250" autoRev="1" fill="hold"/>
                                        <p:tgtEl>
                                          <p:spTgt spid="104"/>
                                        </p:tgtEl>
                                      </p:cBhvr>
                                      <p:by x="105000" y="105000"/>
                                    </p:animScale>
                                  </p:childTnLst>
                                </p:cTn>
                              </p:par>
                              <p:par>
                                <p:cTn id="61" presetID="26" presetClass="emph" presetSubtype="0" fill="hold" nodeType="withEffect">
                                  <p:stCondLst>
                                    <p:cond delay="0"/>
                                  </p:stCondLst>
                                  <p:childTnLst>
                                    <p:animEffect transition="out" filter="fade">
                                      <p:cBhvr>
                                        <p:cTn id="62" dur="500" tmFilter="0, 0; .2, .5; .8, .5; 1, 0"/>
                                        <p:tgtEl>
                                          <p:spTgt spid="106"/>
                                        </p:tgtEl>
                                      </p:cBhvr>
                                    </p:animEffect>
                                    <p:animScale>
                                      <p:cBhvr>
                                        <p:cTn id="63" dur="250" autoRev="1" fill="hold"/>
                                        <p:tgtEl>
                                          <p:spTgt spid="106"/>
                                        </p:tgtEl>
                                      </p:cBhvr>
                                      <p:by x="105000" y="105000"/>
                                    </p:animScale>
                                  </p:childTnLst>
                                </p:cTn>
                              </p:par>
                              <p:par>
                                <p:cTn id="64" presetID="6" presetClass="emph" presetSubtype="0" fill="hold" nodeType="withEffect">
                                  <p:stCondLst>
                                    <p:cond delay="0"/>
                                  </p:stCondLst>
                                  <p:childTnLst>
                                    <p:animScale>
                                      <p:cBhvr>
                                        <p:cTn id="65" dur="2000" fill="hold"/>
                                        <p:tgtEl>
                                          <p:spTgt spid="40"/>
                                        </p:tgtEl>
                                      </p:cBhvr>
                                      <p:by x="150000" y="150000"/>
                                    </p:animScale>
                                  </p:childTnLst>
                                </p:cTn>
                              </p:par>
                              <p:par>
                                <p:cTn id="66" presetID="6" presetClass="emph" presetSubtype="0" fill="hold" nodeType="withEffect">
                                  <p:stCondLst>
                                    <p:cond delay="0"/>
                                  </p:stCondLst>
                                  <p:childTnLst>
                                    <p:animScale>
                                      <p:cBhvr>
                                        <p:cTn id="67" dur="2000" fill="hold"/>
                                        <p:tgtEl>
                                          <p:spTgt spid="5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1" grpId="0"/>
      <p:bldP spid="3" grpId="0" animBg="1"/>
      <p:bldP spid="10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7736413"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Availability Sets + LBs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1476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Azure Virtual </a:t>
            </a:r>
            <a:r>
              <a:rPr lang="en-US" dirty="0" smtClean="0"/>
              <a:t>Networks</a:t>
            </a:r>
            <a:endParaRPr lang="en-US" dirty="0"/>
          </a:p>
        </p:txBody>
      </p:sp>
      <p:sp>
        <p:nvSpPr>
          <p:cNvPr id="5" name="Content Placeholder 4"/>
          <p:cNvSpPr>
            <a:spLocks noGrp="1"/>
          </p:cNvSpPr>
          <p:nvPr>
            <p:ph type="body" sz="quarter" idx="10"/>
          </p:nvPr>
        </p:nvSpPr>
        <p:spPr>
          <a:xfrm>
            <a:off x="519112" y="1472123"/>
            <a:ext cx="7463745" cy="3978140"/>
          </a:xfrm>
        </p:spPr>
        <p:txBody>
          <a:bodyPr/>
          <a:lstStyle/>
          <a:p>
            <a:pPr marL="2645" defTabSz="761566">
              <a:spcBef>
                <a:spcPts val="0"/>
              </a:spcBef>
              <a:spcAft>
                <a:spcPts val="750"/>
              </a:spcAft>
            </a:pPr>
            <a:r>
              <a:rPr lang="en-US" sz="3599" spc="-83" dirty="0">
                <a:latin typeface="Segoe UI Light" pitchFamily="34" charset="0"/>
              </a:rPr>
              <a:t>Build virtual networks that scale </a:t>
            </a:r>
          </a:p>
          <a:p>
            <a:pPr marL="346075" indent="-342900">
              <a:spcAft>
                <a:spcPts val="750"/>
              </a:spcAft>
              <a:buFont typeface="Arial" panose="020B0604020202020204" pitchFamily="34" charset="0"/>
              <a:buChar char="•"/>
            </a:pPr>
            <a:r>
              <a:rPr lang="en-US" sz="2000" dirty="0"/>
              <a:t>Traditional, familiar approach to build extension to datacenter</a:t>
            </a:r>
          </a:p>
          <a:p>
            <a:pPr marL="346075" indent="-342900">
              <a:spcAft>
                <a:spcPts val="750"/>
              </a:spcAft>
              <a:buFont typeface="Arial" panose="020B0604020202020204" pitchFamily="34" charset="0"/>
              <a:buChar char="•"/>
            </a:pPr>
            <a:r>
              <a:rPr lang="en-US" sz="2000" dirty="0"/>
              <a:t>Scalable approach to building virtual networks</a:t>
            </a:r>
          </a:p>
          <a:p>
            <a:pPr marL="2645" defTabSz="761566">
              <a:spcBef>
                <a:spcPts val="0"/>
              </a:spcBef>
              <a:spcAft>
                <a:spcPts val="750"/>
              </a:spcAft>
            </a:pPr>
            <a:r>
              <a:rPr lang="en-US" sz="3599" spc="-83" dirty="0" smtClean="0">
                <a:latin typeface="Segoe UI Light" pitchFamily="34" charset="0"/>
              </a:rPr>
              <a:t>Control </a:t>
            </a:r>
            <a:r>
              <a:rPr lang="en-US" sz="3599" spc="-83" dirty="0">
                <a:latin typeface="Segoe UI Light" pitchFamily="34" charset="0"/>
              </a:rPr>
              <a:t>over network </a:t>
            </a:r>
            <a:r>
              <a:rPr lang="en-US" sz="3599" spc="-83" dirty="0" smtClean="0">
                <a:latin typeface="Segoe UI Light" pitchFamily="34" charset="0"/>
              </a:rPr>
              <a:t>configuration</a:t>
            </a:r>
            <a:endParaRPr lang="en-US" sz="3599" spc="-83" dirty="0">
              <a:latin typeface="Segoe UI Light" pitchFamily="34" charset="0"/>
            </a:endParaRPr>
          </a:p>
          <a:p>
            <a:pPr marL="346075" indent="-342900">
              <a:spcAft>
                <a:spcPts val="750"/>
              </a:spcAft>
              <a:buFont typeface="Arial" panose="020B0604020202020204" pitchFamily="34" charset="0"/>
              <a:buChar char="•"/>
            </a:pPr>
            <a:r>
              <a:rPr lang="en-US" sz="2000" dirty="0"/>
              <a:t>Define your own IP </a:t>
            </a:r>
            <a:r>
              <a:rPr lang="en-US" sz="2000" dirty="0" smtClean="0"/>
              <a:t>address ranges</a:t>
            </a:r>
            <a:endParaRPr lang="en-US" sz="2000" dirty="0"/>
          </a:p>
          <a:p>
            <a:pPr marL="346075" indent="-342900">
              <a:spcAft>
                <a:spcPts val="750"/>
              </a:spcAft>
              <a:buFont typeface="Arial" panose="020B0604020202020204" pitchFamily="34" charset="0"/>
              <a:buChar char="•"/>
            </a:pPr>
            <a:r>
              <a:rPr lang="en-US" sz="2000" dirty="0"/>
              <a:t>Be compliant with corporate IT security policy</a:t>
            </a:r>
          </a:p>
          <a:p>
            <a:pPr marL="2645" defTabSz="761566">
              <a:spcBef>
                <a:spcPts val="0"/>
              </a:spcBef>
              <a:spcAft>
                <a:spcPts val="750"/>
              </a:spcAft>
            </a:pPr>
            <a:r>
              <a:rPr lang="en-US" sz="3599" spc="-83" dirty="0">
                <a:latin typeface="Segoe UI Light" pitchFamily="34" charset="0"/>
              </a:rPr>
              <a:t>Enables </a:t>
            </a:r>
            <a:r>
              <a:rPr lang="en-US" sz="3599" spc="-83" dirty="0" smtClean="0">
                <a:latin typeface="Segoe UI Light" pitchFamily="34" charset="0"/>
              </a:rPr>
              <a:t>rich hybrid </a:t>
            </a:r>
            <a:r>
              <a:rPr lang="en-US" sz="3599" spc="-83" dirty="0">
                <a:latin typeface="Segoe UI Light" pitchFamily="34" charset="0"/>
              </a:rPr>
              <a:t>scenarios </a:t>
            </a:r>
          </a:p>
          <a:p>
            <a:pPr marL="346075" indent="-342900">
              <a:spcAft>
                <a:spcPts val="750"/>
              </a:spcAft>
              <a:buFont typeface="Arial" panose="020B0604020202020204" pitchFamily="34" charset="0"/>
              <a:buChar char="•"/>
            </a:pPr>
            <a:r>
              <a:rPr lang="en-US" sz="2000" dirty="0" smtClean="0"/>
              <a:t>Hybrid apps can reach </a:t>
            </a:r>
            <a:r>
              <a:rPr lang="en-US" sz="2000" dirty="0"/>
              <a:t>all or </a:t>
            </a:r>
            <a:r>
              <a:rPr lang="en-US" sz="2000" dirty="0" smtClean="0"/>
              <a:t>portion </a:t>
            </a:r>
            <a:r>
              <a:rPr lang="en-US" sz="2000" dirty="0"/>
              <a:t>of the on-premise network </a:t>
            </a:r>
            <a:endParaRPr lang="en-US" sz="2000" dirty="0" smtClean="0"/>
          </a:p>
          <a:p>
            <a:pPr marL="346075" indent="-342900">
              <a:spcAft>
                <a:spcPts val="750"/>
              </a:spcAft>
              <a:buFont typeface="Arial" panose="020B0604020202020204" pitchFamily="34" charset="0"/>
              <a:buChar char="•"/>
            </a:pPr>
            <a:r>
              <a:rPr lang="en-US" sz="2000" dirty="0" smtClean="0"/>
              <a:t>Works with both Windows and non-Windows systems</a:t>
            </a:r>
            <a:endParaRPr lang="en-US" sz="2000" dirty="0"/>
          </a:p>
        </p:txBody>
      </p:sp>
      <p:pic>
        <p:nvPicPr>
          <p:cNvPr id="4" name="Picture 3"/>
          <p:cNvPicPr>
            <a:picLocks noChangeAspect="1"/>
          </p:cNvPicPr>
          <p:nvPr/>
        </p:nvPicPr>
        <p:blipFill>
          <a:blip r:embed="rId3"/>
          <a:stretch>
            <a:fillRect/>
          </a:stretch>
        </p:blipFill>
        <p:spPr>
          <a:xfrm>
            <a:off x="8299209" y="1150673"/>
            <a:ext cx="3889615" cy="4772314"/>
          </a:xfrm>
          <a:prstGeom prst="rect">
            <a:avLst/>
          </a:prstGeom>
        </p:spPr>
      </p:pic>
      <p:sp>
        <p:nvSpPr>
          <p:cNvPr id="80" name="Rectangle 79"/>
          <p:cNvSpPr/>
          <p:nvPr/>
        </p:nvSpPr>
        <p:spPr>
          <a:xfrm>
            <a:off x="9373580" y="5769706"/>
            <a:ext cx="1584088" cy="584647"/>
          </a:xfrm>
          <a:prstGeom prst="rect">
            <a:avLst/>
          </a:prstGeom>
        </p:spPr>
        <p:txBody>
          <a:bodyPr wrap="none">
            <a:spAutoFit/>
          </a:bodyPr>
          <a:lstStyle/>
          <a:p>
            <a:pPr algn="ctr" defTabSz="913445" fontAlgn="base">
              <a:spcBef>
                <a:spcPts val="1200"/>
              </a:spcBef>
              <a:spcAft>
                <a:spcPct val="0"/>
              </a:spcAft>
            </a:pPr>
            <a:r>
              <a:rPr lang="en-US" sz="3199" b="1" dirty="0">
                <a:ln>
                  <a:solidFill>
                    <a:srgbClr val="505050">
                      <a:alpha val="0"/>
                    </a:srgbClr>
                  </a:solidFill>
                </a:ln>
                <a:solidFill>
                  <a:srgbClr val="FFFFFF"/>
                </a:solidFill>
                <a:latin typeface="Segoe UI Light" pitchFamily="34" charset="0"/>
              </a:rPr>
              <a:t>Corpnet</a:t>
            </a:r>
          </a:p>
        </p:txBody>
      </p:sp>
    </p:spTree>
    <p:extLst>
      <p:ext uri="{BB962C8B-B14F-4D97-AF65-F5344CB8AC3E}">
        <p14:creationId xmlns:p14="http://schemas.microsoft.com/office/powerpoint/2010/main" val="109077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Freeform 128"/>
          <p:cNvSpPr>
            <a:spLocks noChangeAspect="1"/>
          </p:cNvSpPr>
          <p:nvPr/>
        </p:nvSpPr>
        <p:spPr bwMode="black">
          <a:xfrm>
            <a:off x="7028615" y="826415"/>
            <a:ext cx="10369403" cy="572820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1">
              <a:alpha val="11000"/>
            </a:schemeClr>
          </a:solidFill>
          <a:ln>
            <a:noFill/>
          </a:ln>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2" name="Title 1"/>
          <p:cNvSpPr>
            <a:spLocks noGrp="1"/>
          </p:cNvSpPr>
          <p:nvPr>
            <p:ph type="title"/>
          </p:nvPr>
        </p:nvSpPr>
        <p:spPr/>
        <p:txBody>
          <a:bodyPr/>
          <a:lstStyle/>
          <a:p>
            <a:r>
              <a:rPr lang="en-US" dirty="0" smtClean="0"/>
              <a:t>Virtual Gateways</a:t>
            </a:r>
            <a:endParaRPr lang="en-US" dirty="0"/>
          </a:p>
        </p:txBody>
      </p:sp>
      <p:sp>
        <p:nvSpPr>
          <p:cNvPr id="3" name="Rectangle 2"/>
          <p:cNvSpPr/>
          <p:nvPr/>
        </p:nvSpPr>
        <p:spPr bwMode="auto">
          <a:xfrm>
            <a:off x="269168" y="2204924"/>
            <a:ext cx="3464554" cy="346455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t" anchorCtr="0" compatLnSpc="1">
            <a:prstTxWarp prst="textNoShape">
              <a:avLst/>
            </a:prstTxWarp>
          </a:bodyPr>
          <a:lstStyle/>
          <a:p>
            <a:pPr algn="ctr" defTabSz="913789" fontAlgn="base">
              <a:lnSpc>
                <a:spcPct val="90000"/>
              </a:lnSpc>
              <a:spcBef>
                <a:spcPct val="0"/>
              </a:spcBef>
              <a:spcAft>
                <a:spcPct val="0"/>
              </a:spcAft>
            </a:pPr>
            <a:r>
              <a:rPr lang="en-US" sz="2399" dirty="0" err="1">
                <a:gradFill>
                  <a:gsLst>
                    <a:gs pos="0">
                      <a:srgbClr val="FFFFFF"/>
                    </a:gs>
                    <a:gs pos="100000">
                      <a:srgbClr val="FFFFFF"/>
                    </a:gs>
                  </a:gsLst>
                  <a:lin ang="5400000" scaled="0"/>
                </a:gradFill>
                <a:latin typeface="Segoe UI Light" pitchFamily="34" charset="0"/>
              </a:rPr>
              <a:t>Contoso</a:t>
            </a:r>
            <a:r>
              <a:rPr lang="en-US" sz="2399" dirty="0">
                <a:gradFill>
                  <a:gsLst>
                    <a:gs pos="0">
                      <a:srgbClr val="FFFFFF"/>
                    </a:gs>
                    <a:gs pos="100000">
                      <a:srgbClr val="FFFFFF"/>
                    </a:gs>
                  </a:gsLst>
                  <a:lin ang="5400000" scaled="0"/>
                </a:gradFill>
                <a:latin typeface="Segoe UI Light" pitchFamily="34" charset="0"/>
              </a:rPr>
              <a:t> HQ </a:t>
            </a:r>
            <a:r>
              <a:rPr lang="en-US" sz="1050" b="1" dirty="0">
                <a:solidFill>
                  <a:srgbClr val="FFFFFF">
                    <a:alpha val="99000"/>
                  </a:srgbClr>
                </a:solidFill>
              </a:rPr>
              <a:t>(10.0.0.0/16)</a:t>
            </a:r>
          </a:p>
        </p:txBody>
      </p:sp>
      <p:sp>
        <p:nvSpPr>
          <p:cNvPr id="4" name="Rectangle 3"/>
          <p:cNvSpPr/>
          <p:nvPr/>
        </p:nvSpPr>
        <p:spPr bwMode="auto">
          <a:xfrm>
            <a:off x="9280449" y="4075828"/>
            <a:ext cx="2340477" cy="234047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t" anchorCtr="0" compatLnSpc="1">
            <a:prstTxWarp prst="textNoShape">
              <a:avLst/>
            </a:prstTxWarp>
          </a:bodyPr>
          <a:lstStyle/>
          <a:p>
            <a:pPr algn="ctr" defTabSz="913789" fontAlgn="base">
              <a:lnSpc>
                <a:spcPct val="90000"/>
              </a:lnSpc>
              <a:spcBef>
                <a:spcPct val="0"/>
              </a:spcBef>
              <a:spcAft>
                <a:spcPct val="0"/>
              </a:spcAft>
            </a:pPr>
            <a:r>
              <a:rPr lang="en-US" sz="1800" dirty="0" err="1">
                <a:gradFill>
                  <a:gsLst>
                    <a:gs pos="0">
                      <a:srgbClr val="FFFFFF"/>
                    </a:gs>
                    <a:gs pos="100000">
                      <a:srgbClr val="FFFFFF"/>
                    </a:gs>
                  </a:gsLst>
                  <a:lin ang="5400000" scaled="0"/>
                </a:gradFill>
              </a:rPr>
              <a:t>Contoso</a:t>
            </a:r>
            <a:r>
              <a:rPr lang="en-US" sz="1800" dirty="0">
                <a:gradFill>
                  <a:gsLst>
                    <a:gs pos="0">
                      <a:srgbClr val="FFFFFF"/>
                    </a:gs>
                    <a:gs pos="100000">
                      <a:srgbClr val="FFFFFF"/>
                    </a:gs>
                  </a:gsLst>
                  <a:lin ang="5400000" scaled="0"/>
                </a:gradFill>
              </a:rPr>
              <a:t> Test in Windows Azure </a:t>
            </a:r>
            <a:r>
              <a:rPr lang="en-US" sz="1200" b="1" dirty="0">
                <a:solidFill>
                  <a:srgbClr val="FFFFFF">
                    <a:alpha val="99000"/>
                  </a:srgbClr>
                </a:solidFill>
              </a:rPr>
              <a:t>(10.2.0.0/16)</a:t>
            </a:r>
            <a:r>
              <a:rPr lang="en-US" sz="1200" b="1" dirty="0">
                <a:solidFill>
                  <a:srgbClr val="FFFFFF"/>
                </a:solidFill>
              </a:rPr>
              <a:t> </a:t>
            </a:r>
          </a:p>
        </p:txBody>
      </p:sp>
      <p:sp>
        <p:nvSpPr>
          <p:cNvPr id="5" name="Rectangle 4"/>
          <p:cNvSpPr/>
          <p:nvPr/>
        </p:nvSpPr>
        <p:spPr bwMode="auto">
          <a:xfrm>
            <a:off x="9280449" y="1461937"/>
            <a:ext cx="2340477" cy="234047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t" anchorCtr="0" compatLnSpc="1">
            <a:prstTxWarp prst="textNoShape">
              <a:avLst/>
            </a:prstTxWarp>
          </a:bodyPr>
          <a:lstStyle/>
          <a:p>
            <a:pPr algn="ctr" defTabSz="913789" fontAlgn="base">
              <a:lnSpc>
                <a:spcPct val="90000"/>
              </a:lnSpc>
              <a:spcBef>
                <a:spcPct val="0"/>
              </a:spcBef>
              <a:spcAft>
                <a:spcPct val="0"/>
              </a:spcAft>
            </a:pPr>
            <a:r>
              <a:rPr lang="en-US" sz="1600" dirty="0" err="1">
                <a:gradFill>
                  <a:gsLst>
                    <a:gs pos="0">
                      <a:srgbClr val="FFFFFF"/>
                    </a:gs>
                    <a:gs pos="100000">
                      <a:srgbClr val="FFFFFF"/>
                    </a:gs>
                  </a:gsLst>
                  <a:lin ang="5400000" scaled="0"/>
                </a:gradFill>
              </a:rPr>
              <a:t>Contoso</a:t>
            </a:r>
            <a:r>
              <a:rPr lang="en-US" sz="1600" dirty="0">
                <a:gradFill>
                  <a:gsLst>
                    <a:gs pos="0">
                      <a:srgbClr val="FFFFFF"/>
                    </a:gs>
                    <a:gs pos="100000">
                      <a:srgbClr val="FFFFFF"/>
                    </a:gs>
                  </a:gsLst>
                  <a:lin ang="5400000" scaled="0"/>
                </a:gradFill>
              </a:rPr>
              <a:t> Production </a:t>
            </a:r>
            <a:r>
              <a:rPr lang="en-US" sz="1600" dirty="0" err="1">
                <a:gradFill>
                  <a:gsLst>
                    <a:gs pos="0">
                      <a:srgbClr val="FFFFFF"/>
                    </a:gs>
                    <a:gs pos="100000">
                      <a:srgbClr val="FFFFFF"/>
                    </a:gs>
                  </a:gsLst>
                  <a:lin ang="5400000" scaled="0"/>
                </a:gradFill>
              </a:rPr>
              <a:t>VNet</a:t>
            </a:r>
            <a:r>
              <a:rPr lang="en-US" sz="1600" dirty="0">
                <a:gradFill>
                  <a:gsLst>
                    <a:gs pos="0">
                      <a:srgbClr val="FFFFFF"/>
                    </a:gs>
                    <a:gs pos="100000">
                      <a:srgbClr val="FFFFFF"/>
                    </a:gs>
                  </a:gsLst>
                  <a:lin ang="5400000" scaled="0"/>
                </a:gradFill>
              </a:rPr>
              <a:t> in Windows Azure </a:t>
            </a:r>
            <a:r>
              <a:rPr lang="en-US" sz="1200" b="1" dirty="0">
                <a:solidFill>
                  <a:srgbClr val="FFFFFF">
                    <a:alpha val="99000"/>
                  </a:srgbClr>
                </a:solidFill>
              </a:rPr>
              <a:t>(10.1.0.0/16)</a:t>
            </a:r>
          </a:p>
        </p:txBody>
      </p:sp>
      <p:sp>
        <p:nvSpPr>
          <p:cNvPr id="6" name="Freeform 40"/>
          <p:cNvSpPr>
            <a:spLocks noEditPoints="1"/>
          </p:cNvSpPr>
          <p:nvPr/>
        </p:nvSpPr>
        <p:spPr bwMode="black">
          <a:xfrm>
            <a:off x="10951075" y="4718882"/>
            <a:ext cx="547671" cy="527184"/>
          </a:xfrm>
          <a:custGeom>
            <a:avLst/>
            <a:gdLst>
              <a:gd name="T0" fmla="*/ 461 w 891"/>
              <a:gd name="T1" fmla="*/ 470 h 859"/>
              <a:gd name="T2" fmla="*/ 793 w 891"/>
              <a:gd name="T3" fmla="*/ 489 h 859"/>
              <a:gd name="T4" fmla="*/ 707 w 891"/>
              <a:gd name="T5" fmla="*/ 787 h 859"/>
              <a:gd name="T6" fmla="*/ 375 w 891"/>
              <a:gd name="T7" fmla="*/ 767 h 859"/>
              <a:gd name="T8" fmla="*/ 461 w 891"/>
              <a:gd name="T9" fmla="*/ 470 h 859"/>
              <a:gd name="T10" fmla="*/ 430 w 891"/>
              <a:gd name="T11" fmla="*/ 387 h 859"/>
              <a:gd name="T12" fmla="*/ 517 w 891"/>
              <a:gd name="T13" fmla="*/ 90 h 859"/>
              <a:gd name="T14" fmla="*/ 184 w 891"/>
              <a:gd name="T15" fmla="*/ 71 h 859"/>
              <a:gd name="T16" fmla="*/ 98 w 891"/>
              <a:gd name="T17" fmla="*/ 368 h 859"/>
              <a:gd name="T18" fmla="*/ 430 w 891"/>
              <a:gd name="T19" fmla="*/ 387 h 859"/>
              <a:gd name="T20" fmla="*/ 83 w 891"/>
              <a:gd name="T21" fmla="*/ 421 h 859"/>
              <a:gd name="T22" fmla="*/ 0 w 891"/>
              <a:gd name="T23" fmla="*/ 703 h 859"/>
              <a:gd name="T24" fmla="*/ 0 w 891"/>
              <a:gd name="T25" fmla="*/ 706 h 859"/>
              <a:gd name="T26" fmla="*/ 7 w 891"/>
              <a:gd name="T27" fmla="*/ 712 h 859"/>
              <a:gd name="T28" fmla="*/ 9 w 891"/>
              <a:gd name="T29" fmla="*/ 712 h 859"/>
              <a:gd name="T30" fmla="*/ 329 w 891"/>
              <a:gd name="T31" fmla="*/ 737 h 859"/>
              <a:gd name="T32" fmla="*/ 415 w 891"/>
              <a:gd name="T33" fmla="*/ 440 h 859"/>
              <a:gd name="T34" fmla="*/ 83 w 891"/>
              <a:gd name="T35" fmla="*/ 421 h 859"/>
              <a:gd name="T36" fmla="*/ 883 w 891"/>
              <a:gd name="T37" fmla="*/ 147 h 859"/>
              <a:gd name="T38" fmla="*/ 882 w 891"/>
              <a:gd name="T39" fmla="*/ 147 h 859"/>
              <a:gd name="T40" fmla="*/ 561 w 891"/>
              <a:gd name="T41" fmla="*/ 122 h 859"/>
              <a:gd name="T42" fmla="*/ 475 w 891"/>
              <a:gd name="T43" fmla="*/ 419 h 859"/>
              <a:gd name="T44" fmla="*/ 808 w 891"/>
              <a:gd name="T45" fmla="*/ 438 h 859"/>
              <a:gd name="T46" fmla="*/ 891 w 891"/>
              <a:gd name="T47" fmla="*/ 154 h 859"/>
              <a:gd name="T48" fmla="*/ 891 w 891"/>
              <a:gd name="T49" fmla="*/ 153 h 859"/>
              <a:gd name="T50" fmla="*/ 883 w 891"/>
              <a:gd name="T51" fmla="*/ 147 h 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1" h="859">
                <a:moveTo>
                  <a:pt x="461" y="470"/>
                </a:moveTo>
                <a:cubicBezTo>
                  <a:pt x="535" y="522"/>
                  <a:pt x="620" y="562"/>
                  <a:pt x="793" y="489"/>
                </a:cubicBezTo>
                <a:cubicBezTo>
                  <a:pt x="793" y="489"/>
                  <a:pt x="793" y="489"/>
                  <a:pt x="707" y="787"/>
                </a:cubicBezTo>
                <a:cubicBezTo>
                  <a:pt x="534" y="859"/>
                  <a:pt x="449" y="818"/>
                  <a:pt x="375" y="767"/>
                </a:cubicBezTo>
                <a:cubicBezTo>
                  <a:pt x="375" y="767"/>
                  <a:pt x="375" y="767"/>
                  <a:pt x="461" y="470"/>
                </a:cubicBezTo>
                <a:close/>
                <a:moveTo>
                  <a:pt x="430" y="387"/>
                </a:moveTo>
                <a:cubicBezTo>
                  <a:pt x="517" y="90"/>
                  <a:pt x="517" y="90"/>
                  <a:pt x="517" y="90"/>
                </a:cubicBezTo>
                <a:cubicBezTo>
                  <a:pt x="441" y="41"/>
                  <a:pt x="357" y="0"/>
                  <a:pt x="184" y="71"/>
                </a:cubicBezTo>
                <a:cubicBezTo>
                  <a:pt x="98" y="368"/>
                  <a:pt x="98" y="368"/>
                  <a:pt x="98" y="368"/>
                </a:cubicBezTo>
                <a:cubicBezTo>
                  <a:pt x="271" y="297"/>
                  <a:pt x="354" y="337"/>
                  <a:pt x="430" y="387"/>
                </a:cubicBezTo>
                <a:close/>
                <a:moveTo>
                  <a:pt x="83" y="421"/>
                </a:moveTo>
                <a:cubicBezTo>
                  <a:pt x="0" y="703"/>
                  <a:pt x="0" y="703"/>
                  <a:pt x="0" y="703"/>
                </a:cubicBezTo>
                <a:cubicBezTo>
                  <a:pt x="0" y="704"/>
                  <a:pt x="0" y="704"/>
                  <a:pt x="0" y="706"/>
                </a:cubicBezTo>
                <a:cubicBezTo>
                  <a:pt x="0" y="709"/>
                  <a:pt x="3" y="712"/>
                  <a:pt x="7" y="712"/>
                </a:cubicBezTo>
                <a:cubicBezTo>
                  <a:pt x="9" y="712"/>
                  <a:pt x="9" y="712"/>
                  <a:pt x="9" y="712"/>
                </a:cubicBezTo>
                <a:cubicBezTo>
                  <a:pt x="175" y="646"/>
                  <a:pt x="256" y="687"/>
                  <a:pt x="329" y="737"/>
                </a:cubicBezTo>
                <a:cubicBezTo>
                  <a:pt x="415" y="440"/>
                  <a:pt x="415" y="440"/>
                  <a:pt x="415" y="440"/>
                </a:cubicBezTo>
                <a:cubicBezTo>
                  <a:pt x="339" y="389"/>
                  <a:pt x="256" y="348"/>
                  <a:pt x="83" y="421"/>
                </a:cubicBezTo>
                <a:close/>
                <a:moveTo>
                  <a:pt x="883" y="147"/>
                </a:moveTo>
                <a:cubicBezTo>
                  <a:pt x="882" y="147"/>
                  <a:pt x="882" y="147"/>
                  <a:pt x="882" y="147"/>
                </a:cubicBezTo>
                <a:cubicBezTo>
                  <a:pt x="716" y="212"/>
                  <a:pt x="634" y="172"/>
                  <a:pt x="561" y="122"/>
                </a:cubicBezTo>
                <a:cubicBezTo>
                  <a:pt x="475" y="419"/>
                  <a:pt x="475" y="419"/>
                  <a:pt x="475" y="419"/>
                </a:cubicBezTo>
                <a:cubicBezTo>
                  <a:pt x="551" y="468"/>
                  <a:pt x="634" y="509"/>
                  <a:pt x="808" y="438"/>
                </a:cubicBezTo>
                <a:cubicBezTo>
                  <a:pt x="891" y="154"/>
                  <a:pt x="891" y="154"/>
                  <a:pt x="891" y="154"/>
                </a:cubicBezTo>
                <a:cubicBezTo>
                  <a:pt x="891" y="153"/>
                  <a:pt x="891" y="153"/>
                  <a:pt x="891" y="153"/>
                </a:cubicBezTo>
                <a:cubicBezTo>
                  <a:pt x="891" y="150"/>
                  <a:pt x="888" y="147"/>
                  <a:pt x="883" y="1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8" name="Freeform 128"/>
          <p:cNvSpPr>
            <a:spLocks noChangeAspect="1"/>
          </p:cNvSpPr>
          <p:nvPr/>
        </p:nvSpPr>
        <p:spPr bwMode="black">
          <a:xfrm>
            <a:off x="4091129" y="2548272"/>
            <a:ext cx="4954343" cy="2736850"/>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4"/>
          </a:solidFill>
          <a:ln>
            <a:noFill/>
          </a:ln>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pic>
        <p:nvPicPr>
          <p:cNvPr id="10"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2973269" y="3636623"/>
            <a:ext cx="355366" cy="711945"/>
          </a:xfrm>
          <a:prstGeom prst="rect">
            <a:avLst/>
          </a:prstGeom>
          <a:noFill/>
        </p:spPr>
      </p:pic>
      <p:sp>
        <p:nvSpPr>
          <p:cNvPr id="12" name="Rectangle 11"/>
          <p:cNvSpPr/>
          <p:nvPr/>
        </p:nvSpPr>
        <p:spPr>
          <a:xfrm>
            <a:off x="2744433" y="4275678"/>
            <a:ext cx="813043" cy="424732"/>
          </a:xfrm>
          <a:prstGeom prst="rect">
            <a:avLst/>
          </a:prstGeom>
        </p:spPr>
        <p:txBody>
          <a:bodyPr wrap="none">
            <a:spAutoFit/>
          </a:bodyPr>
          <a:lstStyle/>
          <a:p>
            <a:pPr algn="ctr" defTabSz="913789" fontAlgn="base">
              <a:lnSpc>
                <a:spcPct val="90000"/>
              </a:lnSpc>
              <a:spcBef>
                <a:spcPct val="0"/>
              </a:spcBef>
              <a:spcAft>
                <a:spcPct val="0"/>
              </a:spcAft>
            </a:pPr>
            <a:r>
              <a:rPr lang="en-US" sz="1200" dirty="0">
                <a:gradFill>
                  <a:gsLst>
                    <a:gs pos="0">
                      <a:srgbClr val="FFFFFF"/>
                    </a:gs>
                    <a:gs pos="100000">
                      <a:srgbClr val="FFFFFF"/>
                    </a:gs>
                  </a:gsLst>
                  <a:lin ang="5400000" scaled="0"/>
                </a:gradFill>
              </a:rPr>
              <a:t>S2S VPN </a:t>
            </a:r>
            <a:br>
              <a:rPr lang="en-US" sz="1200" dirty="0">
                <a:gradFill>
                  <a:gsLst>
                    <a:gs pos="0">
                      <a:srgbClr val="FFFFFF"/>
                    </a:gs>
                    <a:gs pos="100000">
                      <a:srgbClr val="FFFFFF"/>
                    </a:gs>
                  </a:gsLst>
                  <a:lin ang="5400000" scaled="0"/>
                </a:gradFill>
              </a:rPr>
            </a:br>
            <a:r>
              <a:rPr lang="en-US" sz="1200" dirty="0">
                <a:gradFill>
                  <a:gsLst>
                    <a:gs pos="0">
                      <a:srgbClr val="FFFFFF"/>
                    </a:gs>
                    <a:gs pos="100000">
                      <a:srgbClr val="FFFFFF"/>
                    </a:gs>
                  </a:gsLst>
                  <a:lin ang="5400000" scaled="0"/>
                </a:gradFill>
              </a:rPr>
              <a:t>Device</a:t>
            </a:r>
          </a:p>
        </p:txBody>
      </p:sp>
      <p:grpSp>
        <p:nvGrpSpPr>
          <p:cNvPr id="15" name="Group 14"/>
          <p:cNvGrpSpPr/>
          <p:nvPr/>
        </p:nvGrpSpPr>
        <p:grpSpPr>
          <a:xfrm>
            <a:off x="2088361" y="2613475"/>
            <a:ext cx="869595" cy="629127"/>
            <a:chOff x="2870782" y="2512291"/>
            <a:chExt cx="791194" cy="572406"/>
          </a:xfrm>
        </p:grpSpPr>
        <p:pic>
          <p:nvPicPr>
            <p:cNvPr id="13" name="Picture 2"/>
            <p:cNvPicPr>
              <a:picLocks noChangeAspect="1" noChangeArrowheads="1"/>
            </p:cNvPicPr>
            <p:nvPr/>
          </p:nvPicPr>
          <p:blipFill rotWithShape="1">
            <a:blip r:embed="rId4" cstate="print">
              <a:lum bright="100000" contrast="100000"/>
            </a:blip>
            <a:srcRect l="9422" t="9591" r="8195" b="13220"/>
            <a:stretch/>
          </p:blipFill>
          <p:spPr bwMode="auto">
            <a:xfrm>
              <a:off x="2870782" y="2512291"/>
              <a:ext cx="666746" cy="572406"/>
            </a:xfrm>
            <a:prstGeom prst="rect">
              <a:avLst/>
            </a:prstGeom>
            <a:noFill/>
            <a:ln w="9525">
              <a:noFill/>
              <a:miter lim="800000"/>
              <a:headEnd/>
              <a:tailEnd/>
            </a:ln>
            <a:effectLst/>
          </p:spPr>
        </p:pic>
        <p:sp>
          <p:nvSpPr>
            <p:cNvPr id="14" name="Freeform 6"/>
            <p:cNvSpPr>
              <a:spLocks noChangeAspect="1" noEditPoints="1"/>
            </p:cNvSpPr>
            <p:nvPr/>
          </p:nvSpPr>
          <p:spPr bwMode="black">
            <a:xfrm>
              <a:off x="3363172" y="2782146"/>
              <a:ext cx="298804" cy="302551"/>
            </a:xfrm>
            <a:custGeom>
              <a:avLst/>
              <a:gdLst>
                <a:gd name="T0" fmla="*/ 84 w 84"/>
                <a:gd name="T1" fmla="*/ 43 h 85"/>
                <a:gd name="T2" fmla="*/ 0 w 84"/>
                <a:gd name="T3" fmla="*/ 43 h 85"/>
                <a:gd name="T4" fmla="*/ 76 w 84"/>
                <a:gd name="T5" fmla="*/ 27 h 85"/>
                <a:gd name="T6" fmla="*/ 65 w 84"/>
                <a:gd name="T7" fmla="*/ 40 h 85"/>
                <a:gd name="T8" fmla="*/ 76 w 84"/>
                <a:gd name="T9" fmla="*/ 27 h 85"/>
                <a:gd name="T10" fmla="*/ 45 w 84"/>
                <a:gd name="T11" fmla="*/ 27 h 85"/>
                <a:gd name="T12" fmla="*/ 62 w 84"/>
                <a:gd name="T13" fmla="*/ 40 h 85"/>
                <a:gd name="T14" fmla="*/ 40 w 84"/>
                <a:gd name="T15" fmla="*/ 27 h 85"/>
                <a:gd name="T16" fmla="*/ 21 w 84"/>
                <a:gd name="T17" fmla="*/ 40 h 85"/>
                <a:gd name="T18" fmla="*/ 40 w 84"/>
                <a:gd name="T19" fmla="*/ 27 h 85"/>
                <a:gd name="T20" fmla="*/ 8 w 84"/>
                <a:gd name="T21" fmla="*/ 27 h 85"/>
                <a:gd name="T22" fmla="*/ 19 w 84"/>
                <a:gd name="T23" fmla="*/ 40 h 85"/>
                <a:gd name="T24" fmla="*/ 10 w 84"/>
                <a:gd name="T25" fmla="*/ 21 h 85"/>
                <a:gd name="T26" fmla="*/ 30 w 84"/>
                <a:gd name="T27" fmla="*/ 6 h 85"/>
                <a:gd name="T28" fmla="*/ 25 w 84"/>
                <a:gd name="T29" fmla="*/ 21 h 85"/>
                <a:gd name="T30" fmla="*/ 40 w 84"/>
                <a:gd name="T31" fmla="*/ 4 h 85"/>
                <a:gd name="T32" fmla="*/ 45 w 84"/>
                <a:gd name="T33" fmla="*/ 21 h 85"/>
                <a:gd name="T34" fmla="*/ 45 w 84"/>
                <a:gd name="T35" fmla="*/ 5 h 85"/>
                <a:gd name="T36" fmla="*/ 62 w 84"/>
                <a:gd name="T37" fmla="*/ 21 h 85"/>
                <a:gd name="T38" fmla="*/ 54 w 84"/>
                <a:gd name="T39" fmla="*/ 6 h 85"/>
                <a:gd name="T40" fmla="*/ 80 w 84"/>
                <a:gd name="T41" fmla="*/ 45 h 85"/>
                <a:gd name="T42" fmla="*/ 63 w 84"/>
                <a:gd name="T43" fmla="*/ 59 h 85"/>
                <a:gd name="T44" fmla="*/ 80 w 84"/>
                <a:gd name="T45" fmla="*/ 45 h 85"/>
                <a:gd name="T46" fmla="*/ 45 w 84"/>
                <a:gd name="T47" fmla="*/ 45 h 85"/>
                <a:gd name="T48" fmla="*/ 61 w 84"/>
                <a:gd name="T49" fmla="*/ 59 h 85"/>
                <a:gd name="T50" fmla="*/ 40 w 84"/>
                <a:gd name="T51" fmla="*/ 45 h 85"/>
                <a:gd name="T52" fmla="*/ 23 w 84"/>
                <a:gd name="T53" fmla="*/ 59 h 85"/>
                <a:gd name="T54" fmla="*/ 40 w 84"/>
                <a:gd name="T55" fmla="*/ 45 h 85"/>
                <a:gd name="T56" fmla="*/ 4 w 84"/>
                <a:gd name="T57" fmla="*/ 45 h 85"/>
                <a:gd name="T58" fmla="*/ 21 w 84"/>
                <a:gd name="T59" fmla="*/ 59 h 85"/>
                <a:gd name="T60" fmla="*/ 45 w 84"/>
                <a:gd name="T61" fmla="*/ 64 h 85"/>
                <a:gd name="T62" fmla="*/ 59 w 84"/>
                <a:gd name="T63" fmla="*/ 64 h 85"/>
                <a:gd name="T64" fmla="*/ 40 w 84"/>
                <a:gd name="T65" fmla="*/ 81 h 85"/>
                <a:gd name="T66" fmla="*/ 25 w 84"/>
                <a:gd name="T67" fmla="*/ 64 h 85"/>
                <a:gd name="T68" fmla="*/ 73 w 84"/>
                <a:gd name="T69" fmla="*/ 64 h 85"/>
                <a:gd name="T70" fmla="*/ 54 w 84"/>
                <a:gd name="T71" fmla="*/ 79 h 85"/>
                <a:gd name="T72" fmla="*/ 22 w 84"/>
                <a:gd name="T73" fmla="*/ 64 h 85"/>
                <a:gd name="T74" fmla="*/ 30 w 84"/>
                <a:gd name="T75"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5">
                  <a:moveTo>
                    <a:pt x="42" y="0"/>
                  </a:moveTo>
                  <a:cubicBezTo>
                    <a:pt x="65" y="0"/>
                    <a:pt x="84" y="19"/>
                    <a:pt x="84" y="43"/>
                  </a:cubicBezTo>
                  <a:cubicBezTo>
                    <a:pt x="84" y="66"/>
                    <a:pt x="65" y="85"/>
                    <a:pt x="42" y="85"/>
                  </a:cubicBezTo>
                  <a:cubicBezTo>
                    <a:pt x="19" y="85"/>
                    <a:pt x="0" y="66"/>
                    <a:pt x="0" y="43"/>
                  </a:cubicBezTo>
                  <a:cubicBezTo>
                    <a:pt x="0" y="19"/>
                    <a:pt x="19" y="0"/>
                    <a:pt x="42" y="0"/>
                  </a:cubicBezTo>
                  <a:close/>
                  <a:moveTo>
                    <a:pt x="76" y="27"/>
                  </a:moveTo>
                  <a:cubicBezTo>
                    <a:pt x="63" y="27"/>
                    <a:pt x="63" y="27"/>
                    <a:pt x="63" y="27"/>
                  </a:cubicBezTo>
                  <a:cubicBezTo>
                    <a:pt x="64" y="31"/>
                    <a:pt x="65" y="35"/>
                    <a:pt x="65" y="40"/>
                  </a:cubicBezTo>
                  <a:cubicBezTo>
                    <a:pt x="80" y="40"/>
                    <a:pt x="80" y="40"/>
                    <a:pt x="80" y="40"/>
                  </a:cubicBezTo>
                  <a:cubicBezTo>
                    <a:pt x="79" y="35"/>
                    <a:pt x="78" y="31"/>
                    <a:pt x="76" y="27"/>
                  </a:cubicBezTo>
                  <a:close/>
                  <a:moveTo>
                    <a:pt x="61" y="27"/>
                  </a:moveTo>
                  <a:cubicBezTo>
                    <a:pt x="45" y="27"/>
                    <a:pt x="45" y="27"/>
                    <a:pt x="45" y="27"/>
                  </a:cubicBezTo>
                  <a:cubicBezTo>
                    <a:pt x="45" y="40"/>
                    <a:pt x="45" y="40"/>
                    <a:pt x="45" y="40"/>
                  </a:cubicBezTo>
                  <a:cubicBezTo>
                    <a:pt x="62" y="40"/>
                    <a:pt x="62" y="40"/>
                    <a:pt x="62" y="40"/>
                  </a:cubicBezTo>
                  <a:cubicBezTo>
                    <a:pt x="62" y="35"/>
                    <a:pt x="62" y="31"/>
                    <a:pt x="61" y="27"/>
                  </a:cubicBezTo>
                  <a:close/>
                  <a:moveTo>
                    <a:pt x="40" y="27"/>
                  </a:moveTo>
                  <a:cubicBezTo>
                    <a:pt x="23" y="27"/>
                    <a:pt x="23" y="27"/>
                    <a:pt x="23" y="27"/>
                  </a:cubicBezTo>
                  <a:cubicBezTo>
                    <a:pt x="22" y="31"/>
                    <a:pt x="22" y="35"/>
                    <a:pt x="21" y="40"/>
                  </a:cubicBezTo>
                  <a:cubicBezTo>
                    <a:pt x="40" y="40"/>
                    <a:pt x="40" y="40"/>
                    <a:pt x="40" y="40"/>
                  </a:cubicBezTo>
                  <a:cubicBezTo>
                    <a:pt x="40" y="27"/>
                    <a:pt x="40" y="27"/>
                    <a:pt x="40" y="27"/>
                  </a:cubicBezTo>
                  <a:close/>
                  <a:moveTo>
                    <a:pt x="21" y="27"/>
                  </a:moveTo>
                  <a:cubicBezTo>
                    <a:pt x="8" y="27"/>
                    <a:pt x="8" y="27"/>
                    <a:pt x="8" y="27"/>
                  </a:cubicBezTo>
                  <a:cubicBezTo>
                    <a:pt x="6" y="31"/>
                    <a:pt x="5" y="35"/>
                    <a:pt x="4" y="40"/>
                  </a:cubicBezTo>
                  <a:cubicBezTo>
                    <a:pt x="19" y="40"/>
                    <a:pt x="19" y="40"/>
                    <a:pt x="19" y="40"/>
                  </a:cubicBezTo>
                  <a:cubicBezTo>
                    <a:pt x="19" y="35"/>
                    <a:pt x="20" y="31"/>
                    <a:pt x="21" y="27"/>
                  </a:cubicBezTo>
                  <a:close/>
                  <a:moveTo>
                    <a:pt x="10" y="21"/>
                  </a:moveTo>
                  <a:cubicBezTo>
                    <a:pt x="22" y="21"/>
                    <a:pt x="22" y="21"/>
                    <a:pt x="22" y="21"/>
                  </a:cubicBezTo>
                  <a:cubicBezTo>
                    <a:pt x="24" y="15"/>
                    <a:pt x="27" y="10"/>
                    <a:pt x="30" y="6"/>
                  </a:cubicBezTo>
                  <a:cubicBezTo>
                    <a:pt x="22" y="9"/>
                    <a:pt x="15" y="14"/>
                    <a:pt x="10" y="21"/>
                  </a:cubicBezTo>
                  <a:close/>
                  <a:moveTo>
                    <a:pt x="25" y="21"/>
                  </a:moveTo>
                  <a:cubicBezTo>
                    <a:pt x="40" y="21"/>
                    <a:pt x="40" y="21"/>
                    <a:pt x="40" y="21"/>
                  </a:cubicBezTo>
                  <a:cubicBezTo>
                    <a:pt x="40" y="4"/>
                    <a:pt x="40" y="4"/>
                    <a:pt x="40" y="4"/>
                  </a:cubicBezTo>
                  <a:cubicBezTo>
                    <a:pt x="33" y="6"/>
                    <a:pt x="28" y="12"/>
                    <a:pt x="25" y="21"/>
                  </a:cubicBezTo>
                  <a:close/>
                  <a:moveTo>
                    <a:pt x="45" y="21"/>
                  </a:moveTo>
                  <a:cubicBezTo>
                    <a:pt x="59" y="21"/>
                    <a:pt x="59" y="21"/>
                    <a:pt x="59" y="21"/>
                  </a:cubicBezTo>
                  <a:cubicBezTo>
                    <a:pt x="56" y="12"/>
                    <a:pt x="51" y="6"/>
                    <a:pt x="45" y="5"/>
                  </a:cubicBezTo>
                  <a:cubicBezTo>
                    <a:pt x="45" y="21"/>
                    <a:pt x="45" y="21"/>
                    <a:pt x="45" y="21"/>
                  </a:cubicBezTo>
                  <a:close/>
                  <a:moveTo>
                    <a:pt x="62" y="21"/>
                  </a:moveTo>
                  <a:cubicBezTo>
                    <a:pt x="73" y="21"/>
                    <a:pt x="73" y="21"/>
                    <a:pt x="73" y="21"/>
                  </a:cubicBezTo>
                  <a:cubicBezTo>
                    <a:pt x="69" y="14"/>
                    <a:pt x="62" y="9"/>
                    <a:pt x="54" y="6"/>
                  </a:cubicBezTo>
                  <a:cubicBezTo>
                    <a:pt x="57" y="10"/>
                    <a:pt x="60" y="15"/>
                    <a:pt x="62" y="21"/>
                  </a:cubicBezTo>
                  <a:close/>
                  <a:moveTo>
                    <a:pt x="80" y="45"/>
                  </a:moveTo>
                  <a:cubicBezTo>
                    <a:pt x="65" y="45"/>
                    <a:pt x="65" y="45"/>
                    <a:pt x="65" y="45"/>
                  </a:cubicBezTo>
                  <a:cubicBezTo>
                    <a:pt x="65" y="50"/>
                    <a:pt x="64" y="54"/>
                    <a:pt x="63" y="59"/>
                  </a:cubicBezTo>
                  <a:cubicBezTo>
                    <a:pt x="76" y="59"/>
                    <a:pt x="76" y="59"/>
                    <a:pt x="76" y="59"/>
                  </a:cubicBezTo>
                  <a:cubicBezTo>
                    <a:pt x="78" y="54"/>
                    <a:pt x="79" y="50"/>
                    <a:pt x="80" y="45"/>
                  </a:cubicBezTo>
                  <a:close/>
                  <a:moveTo>
                    <a:pt x="62" y="45"/>
                  </a:moveTo>
                  <a:cubicBezTo>
                    <a:pt x="45" y="45"/>
                    <a:pt x="45" y="45"/>
                    <a:pt x="45" y="45"/>
                  </a:cubicBezTo>
                  <a:cubicBezTo>
                    <a:pt x="45" y="59"/>
                    <a:pt x="45" y="59"/>
                    <a:pt x="45" y="59"/>
                  </a:cubicBezTo>
                  <a:cubicBezTo>
                    <a:pt x="61" y="59"/>
                    <a:pt x="61" y="59"/>
                    <a:pt x="61" y="59"/>
                  </a:cubicBezTo>
                  <a:cubicBezTo>
                    <a:pt x="62" y="54"/>
                    <a:pt x="62" y="50"/>
                    <a:pt x="62" y="45"/>
                  </a:cubicBezTo>
                  <a:close/>
                  <a:moveTo>
                    <a:pt x="40" y="45"/>
                  </a:moveTo>
                  <a:cubicBezTo>
                    <a:pt x="21" y="45"/>
                    <a:pt x="21" y="45"/>
                    <a:pt x="21" y="45"/>
                  </a:cubicBezTo>
                  <a:cubicBezTo>
                    <a:pt x="22" y="50"/>
                    <a:pt x="22" y="54"/>
                    <a:pt x="23" y="59"/>
                  </a:cubicBezTo>
                  <a:cubicBezTo>
                    <a:pt x="40" y="59"/>
                    <a:pt x="40" y="59"/>
                    <a:pt x="40" y="59"/>
                  </a:cubicBezTo>
                  <a:cubicBezTo>
                    <a:pt x="40" y="45"/>
                    <a:pt x="40" y="45"/>
                    <a:pt x="40" y="45"/>
                  </a:cubicBezTo>
                  <a:close/>
                  <a:moveTo>
                    <a:pt x="19" y="45"/>
                  </a:moveTo>
                  <a:cubicBezTo>
                    <a:pt x="4" y="45"/>
                    <a:pt x="4" y="45"/>
                    <a:pt x="4" y="45"/>
                  </a:cubicBezTo>
                  <a:cubicBezTo>
                    <a:pt x="5" y="50"/>
                    <a:pt x="6" y="54"/>
                    <a:pt x="8" y="59"/>
                  </a:cubicBezTo>
                  <a:cubicBezTo>
                    <a:pt x="21" y="59"/>
                    <a:pt x="21" y="59"/>
                    <a:pt x="21" y="59"/>
                  </a:cubicBezTo>
                  <a:cubicBezTo>
                    <a:pt x="20" y="54"/>
                    <a:pt x="19" y="50"/>
                    <a:pt x="19" y="45"/>
                  </a:cubicBezTo>
                  <a:close/>
                  <a:moveTo>
                    <a:pt x="45" y="64"/>
                  </a:moveTo>
                  <a:cubicBezTo>
                    <a:pt x="45" y="81"/>
                    <a:pt x="45" y="81"/>
                    <a:pt x="45" y="81"/>
                  </a:cubicBezTo>
                  <a:cubicBezTo>
                    <a:pt x="51" y="79"/>
                    <a:pt x="56" y="73"/>
                    <a:pt x="59" y="64"/>
                  </a:cubicBezTo>
                  <a:cubicBezTo>
                    <a:pt x="45" y="64"/>
                    <a:pt x="45" y="64"/>
                    <a:pt x="45" y="64"/>
                  </a:cubicBezTo>
                  <a:close/>
                  <a:moveTo>
                    <a:pt x="40" y="81"/>
                  </a:moveTo>
                  <a:cubicBezTo>
                    <a:pt x="40" y="64"/>
                    <a:pt x="40" y="64"/>
                    <a:pt x="40" y="64"/>
                  </a:cubicBezTo>
                  <a:cubicBezTo>
                    <a:pt x="25" y="64"/>
                    <a:pt x="25" y="64"/>
                    <a:pt x="25" y="64"/>
                  </a:cubicBezTo>
                  <a:cubicBezTo>
                    <a:pt x="28" y="73"/>
                    <a:pt x="33" y="79"/>
                    <a:pt x="40" y="81"/>
                  </a:cubicBezTo>
                  <a:close/>
                  <a:moveTo>
                    <a:pt x="73" y="64"/>
                  </a:moveTo>
                  <a:cubicBezTo>
                    <a:pt x="62" y="64"/>
                    <a:pt x="62" y="64"/>
                    <a:pt x="62" y="64"/>
                  </a:cubicBezTo>
                  <a:cubicBezTo>
                    <a:pt x="60" y="70"/>
                    <a:pt x="57" y="75"/>
                    <a:pt x="54" y="79"/>
                  </a:cubicBezTo>
                  <a:cubicBezTo>
                    <a:pt x="62" y="76"/>
                    <a:pt x="69" y="71"/>
                    <a:pt x="73" y="64"/>
                  </a:cubicBezTo>
                  <a:close/>
                  <a:moveTo>
                    <a:pt x="22" y="64"/>
                  </a:moveTo>
                  <a:cubicBezTo>
                    <a:pt x="11" y="64"/>
                    <a:pt x="11" y="64"/>
                    <a:pt x="11" y="64"/>
                  </a:cubicBezTo>
                  <a:cubicBezTo>
                    <a:pt x="15" y="71"/>
                    <a:pt x="22" y="76"/>
                    <a:pt x="30" y="79"/>
                  </a:cubicBezTo>
                  <a:cubicBezTo>
                    <a:pt x="27" y="75"/>
                    <a:pt x="24" y="70"/>
                    <a:pt x="22" y="64"/>
                  </a:cubicBezTo>
                  <a:close/>
                </a:path>
              </a:pathLst>
            </a:custGeom>
            <a:solidFill>
              <a:srgbClr val="FFFFFF"/>
            </a:solidFill>
            <a:ln>
              <a:noFill/>
            </a:ln>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grpSp>
      <p:sp>
        <p:nvSpPr>
          <p:cNvPr id="16" name="Rectangle 15"/>
          <p:cNvSpPr/>
          <p:nvPr/>
        </p:nvSpPr>
        <p:spPr>
          <a:xfrm>
            <a:off x="2081537" y="3200735"/>
            <a:ext cx="885050" cy="258532"/>
          </a:xfrm>
          <a:prstGeom prst="rect">
            <a:avLst/>
          </a:prstGeom>
        </p:spPr>
        <p:txBody>
          <a:bodyPr wrap="none">
            <a:spAutoFit/>
          </a:bodyPr>
          <a:lstStyle/>
          <a:p>
            <a:pPr algn="ctr" defTabSz="913789" fontAlgn="base">
              <a:lnSpc>
                <a:spcPct val="90000"/>
              </a:lnSpc>
              <a:spcBef>
                <a:spcPct val="0"/>
              </a:spcBef>
              <a:spcAft>
                <a:spcPct val="0"/>
              </a:spcAft>
            </a:pPr>
            <a:r>
              <a:rPr lang="en-US" sz="1200" dirty="0">
                <a:gradFill>
                  <a:gsLst>
                    <a:gs pos="0">
                      <a:srgbClr val="FFFFFF"/>
                    </a:gs>
                    <a:gs pos="100000">
                      <a:srgbClr val="FFFFFF"/>
                    </a:gs>
                  </a:gsLst>
                  <a:lin ang="5400000" scaled="0"/>
                </a:gradFill>
              </a:rPr>
              <a:t>IIS Servers</a:t>
            </a:r>
          </a:p>
        </p:txBody>
      </p:sp>
      <p:grpSp>
        <p:nvGrpSpPr>
          <p:cNvPr id="35" name="Group 34"/>
          <p:cNvGrpSpPr/>
          <p:nvPr/>
        </p:nvGrpSpPr>
        <p:grpSpPr>
          <a:xfrm>
            <a:off x="1582101" y="3663165"/>
            <a:ext cx="838691" cy="931974"/>
            <a:chOff x="1731014" y="3451570"/>
            <a:chExt cx="839029" cy="932349"/>
          </a:xfrm>
        </p:grpSpPr>
        <p:grpSp>
          <p:nvGrpSpPr>
            <p:cNvPr id="24" name="Group 23"/>
            <p:cNvGrpSpPr/>
            <p:nvPr/>
          </p:nvGrpSpPr>
          <p:grpSpPr>
            <a:xfrm>
              <a:off x="1972774" y="3451570"/>
              <a:ext cx="479392" cy="712232"/>
              <a:chOff x="1972774" y="3451570"/>
              <a:chExt cx="479392" cy="712232"/>
            </a:xfrm>
          </p:grpSpPr>
          <p:pic>
            <p:nvPicPr>
              <p:cNvPr id="17"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23" name="Group 22"/>
              <p:cNvGrpSpPr/>
              <p:nvPr/>
            </p:nvGrpSpPr>
            <p:grpSpPr>
              <a:xfrm>
                <a:off x="2245986" y="3924261"/>
                <a:ext cx="206180" cy="206424"/>
                <a:chOff x="2245986" y="3924261"/>
                <a:chExt cx="206180" cy="206424"/>
              </a:xfrm>
            </p:grpSpPr>
            <p:grpSp>
              <p:nvGrpSpPr>
                <p:cNvPr id="21" name="Group 20"/>
                <p:cNvGrpSpPr/>
                <p:nvPr/>
              </p:nvGrpSpPr>
              <p:grpSpPr>
                <a:xfrm>
                  <a:off x="2245986" y="3924261"/>
                  <a:ext cx="206180" cy="206424"/>
                  <a:chOff x="1779323" y="4627897"/>
                  <a:chExt cx="472764" cy="473323"/>
                </a:xfrm>
              </p:grpSpPr>
              <p:sp>
                <p:nvSpPr>
                  <p:cNvPr id="18" name="Isosceles Triangle 17"/>
                  <p:cNvSpPr/>
                  <p:nvPr/>
                </p:nvSpPr>
                <p:spPr bwMode="auto">
                  <a:xfrm>
                    <a:off x="1779323" y="4627897"/>
                    <a:ext cx="472764" cy="407555"/>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ctr" anchorCtr="0" compatLnSpc="1">
                    <a:prstTxWarp prst="textNoShape">
                      <a:avLst/>
                    </a:prstTxWarp>
                  </a:bodyPr>
                  <a:lstStyle/>
                  <a:p>
                    <a:pPr algn="ctr" defTabSz="913789"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9" name="Rectangle 18"/>
                  <p:cNvSpPr/>
                  <p:nvPr/>
                </p:nvSpPr>
                <p:spPr bwMode="auto">
                  <a:xfrm>
                    <a:off x="1779323" y="4824517"/>
                    <a:ext cx="472764" cy="6040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ctr" anchorCtr="0" compatLnSpc="1">
                    <a:prstTxWarp prst="textNoShape">
                      <a:avLst/>
                    </a:prstTxWarp>
                  </a:bodyPr>
                  <a:lstStyle/>
                  <a:p>
                    <a:pPr algn="ctr" defTabSz="913789"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0" name="Rectangle 19"/>
                  <p:cNvSpPr/>
                  <p:nvPr/>
                </p:nvSpPr>
                <p:spPr bwMode="auto">
                  <a:xfrm rot="16200000">
                    <a:off x="1881399" y="4936712"/>
                    <a:ext cx="268612" cy="6040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ctr" anchorCtr="0" compatLnSpc="1">
                    <a:prstTxWarp prst="textNoShape">
                      <a:avLst/>
                    </a:prstTxWarp>
                  </a:bodyPr>
                  <a:lstStyle/>
                  <a:p>
                    <a:pPr algn="ctr" defTabSz="913789" fontAlgn="base">
                      <a:spcBef>
                        <a:spcPct val="0"/>
                      </a:spcBef>
                      <a:spcAft>
                        <a:spcPct val="0"/>
                      </a:spcAft>
                    </a:pPr>
                    <a:endParaRPr lang="en-US" sz="2199" dirty="0">
                      <a:gradFill>
                        <a:gsLst>
                          <a:gs pos="0">
                            <a:srgbClr val="FFFFFF"/>
                          </a:gs>
                          <a:gs pos="100000">
                            <a:srgbClr val="FFFFFF"/>
                          </a:gs>
                        </a:gsLst>
                        <a:lin ang="5400000" scaled="0"/>
                      </a:gradFill>
                    </a:endParaRPr>
                  </a:p>
                </p:txBody>
              </p:sp>
            </p:grpSp>
            <p:sp>
              <p:nvSpPr>
                <p:cNvPr id="22" name="Isosceles Triangle 21"/>
                <p:cNvSpPr/>
                <p:nvPr/>
              </p:nvSpPr>
              <p:spPr bwMode="auto">
                <a:xfrm>
                  <a:off x="2304709" y="3989226"/>
                  <a:ext cx="88734" cy="76495"/>
                </a:xfrm>
                <a:prstGeom prs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ctr" anchorCtr="0" compatLnSpc="1">
                  <a:prstTxWarp prst="textNoShape">
                    <a:avLst/>
                  </a:prstTxWarp>
                </a:bodyPr>
                <a:lstStyle/>
                <a:p>
                  <a:pPr algn="ctr" defTabSz="913789" fontAlgn="base">
                    <a:spcBef>
                      <a:spcPct val="0"/>
                    </a:spcBef>
                    <a:spcAft>
                      <a:spcPct val="0"/>
                    </a:spcAft>
                  </a:pPr>
                  <a:endParaRPr lang="en-US" sz="2199" dirty="0">
                    <a:gradFill>
                      <a:gsLst>
                        <a:gs pos="0">
                          <a:srgbClr val="FFFFFF"/>
                        </a:gs>
                        <a:gs pos="100000">
                          <a:srgbClr val="FFFFFF"/>
                        </a:gs>
                      </a:gsLst>
                      <a:lin ang="5400000" scaled="0"/>
                    </a:gradFill>
                  </a:endParaRPr>
                </a:p>
              </p:txBody>
            </p:sp>
          </p:grpSp>
        </p:grpSp>
        <p:sp>
          <p:nvSpPr>
            <p:cNvPr id="25" name="Rectangle 24"/>
            <p:cNvSpPr/>
            <p:nvPr/>
          </p:nvSpPr>
          <p:spPr>
            <a:xfrm>
              <a:off x="1731014" y="4125283"/>
              <a:ext cx="839029" cy="258636"/>
            </a:xfrm>
            <a:prstGeom prst="rect">
              <a:avLst/>
            </a:prstGeom>
          </p:spPr>
          <p:txBody>
            <a:bodyPr wrap="none">
              <a:spAutoFit/>
            </a:bodyPr>
            <a:lstStyle/>
            <a:p>
              <a:pPr algn="ctr" defTabSz="913789" fontAlgn="base">
                <a:lnSpc>
                  <a:spcPct val="90000"/>
                </a:lnSpc>
                <a:spcBef>
                  <a:spcPct val="0"/>
                </a:spcBef>
                <a:spcAft>
                  <a:spcPct val="0"/>
                </a:spcAft>
              </a:pPr>
              <a:r>
                <a:rPr lang="en-US" sz="1200" dirty="0">
                  <a:gradFill>
                    <a:gsLst>
                      <a:gs pos="0">
                        <a:srgbClr val="FFFFFF"/>
                      </a:gs>
                      <a:gs pos="100000">
                        <a:srgbClr val="FFFFFF"/>
                      </a:gs>
                    </a:gsLst>
                    <a:lin ang="5400000" scaled="0"/>
                  </a:gradFill>
                </a:rPr>
                <a:t>AD / DNS</a:t>
              </a:r>
            </a:p>
          </p:txBody>
        </p:sp>
      </p:grpSp>
      <p:pic>
        <p:nvPicPr>
          <p:cNvPr id="27" name="Picture 2"/>
          <p:cNvPicPr>
            <a:picLocks noChangeAspect="1" noChangeArrowheads="1"/>
          </p:cNvPicPr>
          <p:nvPr/>
        </p:nvPicPr>
        <p:blipFill rotWithShape="1">
          <a:blip r:embed="rId4" cstate="print">
            <a:lum bright="100000" contrast="100000"/>
          </a:blip>
          <a:srcRect l="9422" t="9591" r="8195" b="13220"/>
          <a:stretch/>
        </p:blipFill>
        <p:spPr bwMode="auto">
          <a:xfrm>
            <a:off x="892733" y="2581665"/>
            <a:ext cx="732814" cy="629127"/>
          </a:xfrm>
          <a:prstGeom prst="rect">
            <a:avLst/>
          </a:prstGeom>
          <a:noFill/>
          <a:ln w="9525">
            <a:noFill/>
            <a:miter lim="800000"/>
            <a:headEnd/>
            <a:tailEnd/>
          </a:ln>
          <a:effectLst/>
        </p:spPr>
      </p:pic>
      <p:sp>
        <p:nvSpPr>
          <p:cNvPr id="29" name="Rectangle 28"/>
          <p:cNvSpPr/>
          <p:nvPr/>
        </p:nvSpPr>
        <p:spPr>
          <a:xfrm>
            <a:off x="913707" y="3168925"/>
            <a:ext cx="829458" cy="258532"/>
          </a:xfrm>
          <a:prstGeom prst="rect">
            <a:avLst/>
          </a:prstGeom>
        </p:spPr>
        <p:txBody>
          <a:bodyPr wrap="none">
            <a:spAutoFit/>
          </a:bodyPr>
          <a:lstStyle/>
          <a:p>
            <a:pPr algn="ctr" defTabSz="913789" fontAlgn="base">
              <a:lnSpc>
                <a:spcPct val="90000"/>
              </a:lnSpc>
              <a:spcBef>
                <a:spcPct val="0"/>
              </a:spcBef>
              <a:spcAft>
                <a:spcPct val="0"/>
              </a:spcAft>
            </a:pPr>
            <a:r>
              <a:rPr lang="en-US" sz="1200" dirty="0">
                <a:gradFill>
                  <a:gsLst>
                    <a:gs pos="0">
                      <a:srgbClr val="FFFFFF"/>
                    </a:gs>
                    <a:gs pos="100000">
                      <a:srgbClr val="FFFFFF"/>
                    </a:gs>
                  </a:gsLst>
                  <a:lin ang="5400000" scaled="0"/>
                </a:gradFill>
              </a:rPr>
              <a:t>SQL Farm</a:t>
            </a:r>
          </a:p>
        </p:txBody>
      </p:sp>
      <p:grpSp>
        <p:nvGrpSpPr>
          <p:cNvPr id="34" name="Group 33"/>
          <p:cNvGrpSpPr/>
          <p:nvPr/>
        </p:nvGrpSpPr>
        <p:grpSpPr>
          <a:xfrm>
            <a:off x="1519085" y="4654119"/>
            <a:ext cx="964722" cy="993586"/>
            <a:chOff x="1809804" y="4442923"/>
            <a:chExt cx="965110" cy="993986"/>
          </a:xfrm>
        </p:grpSpPr>
        <p:pic>
          <p:nvPicPr>
            <p:cNvPr id="31"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32" name="Rectangle 31"/>
            <p:cNvSpPr/>
            <p:nvPr/>
          </p:nvSpPr>
          <p:spPr>
            <a:xfrm>
              <a:off x="1844789" y="5178273"/>
              <a:ext cx="826584" cy="258636"/>
            </a:xfrm>
            <a:prstGeom prst="rect">
              <a:avLst/>
            </a:prstGeom>
          </p:spPr>
          <p:txBody>
            <a:bodyPr wrap="none">
              <a:spAutoFit/>
            </a:bodyPr>
            <a:lstStyle/>
            <a:p>
              <a:pPr algn="ctr" defTabSz="913789" fontAlgn="base">
                <a:lnSpc>
                  <a:spcPct val="90000"/>
                </a:lnSpc>
                <a:spcBef>
                  <a:spcPct val="0"/>
                </a:spcBef>
                <a:spcAft>
                  <a:spcPct val="0"/>
                </a:spcAft>
              </a:pPr>
              <a:r>
                <a:rPr lang="en-US" sz="1200" dirty="0">
                  <a:gradFill>
                    <a:gsLst>
                      <a:gs pos="0">
                        <a:srgbClr val="FFFFFF"/>
                      </a:gs>
                      <a:gs pos="100000">
                        <a:srgbClr val="FFFFFF"/>
                      </a:gs>
                    </a:gsLst>
                    <a:lin ang="5400000" scaled="0"/>
                  </a:gradFill>
                </a:rPr>
                <a:t>Exchange</a:t>
              </a:r>
            </a:p>
          </p:txBody>
        </p:sp>
        <p:sp>
          <p:nvSpPr>
            <p:cNvPr id="33" name="Freeform 128"/>
            <p:cNvSpPr>
              <a:spLocks noEditPoints="1"/>
            </p:cNvSpPr>
            <p:nvPr/>
          </p:nvSpPr>
          <p:spPr bwMode="black">
            <a:xfrm>
              <a:off x="2433694" y="4961317"/>
              <a:ext cx="322748" cy="225728"/>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72" tIns="41136" rIns="82272" bIns="41136" numCol="1" anchor="t" anchorCtr="0" compatLnSpc="1">
              <a:prstTxWarp prst="textNoShape">
                <a:avLst/>
              </a:prstTxWarp>
            </a:bodyPr>
            <a:lstStyle/>
            <a:p>
              <a:pPr defTabSz="1218743"/>
              <a:endParaRPr lang="en-US" sz="1600">
                <a:solidFill>
                  <a:srgbClr val="FFFFFF"/>
                </a:solidFill>
              </a:endParaRPr>
            </a:p>
          </p:txBody>
        </p:sp>
      </p:grpSp>
      <p:sp>
        <p:nvSpPr>
          <p:cNvPr id="36" name="Freeform 27"/>
          <p:cNvSpPr>
            <a:spLocks noChangeAspect="1" noEditPoints="1"/>
          </p:cNvSpPr>
          <p:nvPr/>
        </p:nvSpPr>
        <p:spPr bwMode="black">
          <a:xfrm>
            <a:off x="559192" y="3690519"/>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37" name="Freeform 27"/>
          <p:cNvSpPr>
            <a:spLocks noChangeAspect="1" noEditPoints="1"/>
          </p:cNvSpPr>
          <p:nvPr/>
        </p:nvSpPr>
        <p:spPr bwMode="black">
          <a:xfrm>
            <a:off x="559194" y="4167284"/>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38" name="Freeform 27"/>
          <p:cNvSpPr>
            <a:spLocks noChangeAspect="1" noEditPoints="1"/>
          </p:cNvSpPr>
          <p:nvPr/>
        </p:nvSpPr>
        <p:spPr bwMode="black">
          <a:xfrm>
            <a:off x="559194" y="4644049"/>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39" name="Freeform 27"/>
          <p:cNvSpPr>
            <a:spLocks noChangeAspect="1" noEditPoints="1"/>
          </p:cNvSpPr>
          <p:nvPr/>
        </p:nvSpPr>
        <p:spPr bwMode="black">
          <a:xfrm>
            <a:off x="559194" y="5120813"/>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cxnSp>
        <p:nvCxnSpPr>
          <p:cNvPr id="60" name="Straight Arrow Connector 59"/>
          <p:cNvCxnSpPr>
            <a:stCxn id="92" idx="1"/>
            <a:endCxn id="10" idx="3"/>
          </p:cNvCxnSpPr>
          <p:nvPr/>
        </p:nvCxnSpPr>
        <p:spPr>
          <a:xfrm flipH="1">
            <a:off x="3328636" y="3349461"/>
            <a:ext cx="6254737" cy="643136"/>
          </a:xfrm>
          <a:prstGeom prst="straightConnector1">
            <a:avLst/>
          </a:prstGeom>
          <a:ln w="57150">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9311568" y="4621561"/>
            <a:ext cx="1074717" cy="993586"/>
            <a:chOff x="1720507" y="4442923"/>
            <a:chExt cx="1075150" cy="993986"/>
          </a:xfrm>
        </p:grpSpPr>
        <p:pic>
          <p:nvPicPr>
            <p:cNvPr id="65" name="Picture 2"/>
            <p:cNvPicPr>
              <a:picLocks noChangeAspect="1" noChangeArrowheads="1"/>
            </p:cNvPicPr>
            <p:nvPr/>
          </p:nvPicPr>
          <p:blipFill>
            <a:blip r:embed="rId4" cstate="print">
              <a:lum bright="100000" contrast="100000"/>
            </a:blip>
            <a:srcRect/>
            <a:stretch>
              <a:fillRect/>
            </a:stretch>
          </p:blipFill>
          <p:spPr bwMode="auto">
            <a:xfrm>
              <a:off x="1809804" y="4442923"/>
              <a:ext cx="965110" cy="884298"/>
            </a:xfrm>
            <a:prstGeom prst="rect">
              <a:avLst/>
            </a:prstGeom>
            <a:noFill/>
            <a:ln w="9525">
              <a:noFill/>
              <a:miter lim="800000"/>
              <a:headEnd/>
              <a:tailEnd/>
            </a:ln>
            <a:effectLst/>
          </p:spPr>
        </p:pic>
        <p:sp>
          <p:nvSpPr>
            <p:cNvPr id="66" name="Rectangle 65"/>
            <p:cNvSpPr/>
            <p:nvPr/>
          </p:nvSpPr>
          <p:spPr>
            <a:xfrm>
              <a:off x="1720507" y="5178273"/>
              <a:ext cx="1075150" cy="258636"/>
            </a:xfrm>
            <a:prstGeom prst="rect">
              <a:avLst/>
            </a:prstGeom>
          </p:spPr>
          <p:txBody>
            <a:bodyPr wrap="none">
              <a:spAutoFit/>
            </a:bodyPr>
            <a:lstStyle/>
            <a:p>
              <a:pPr algn="ctr" defTabSz="913789" fontAlgn="base">
                <a:lnSpc>
                  <a:spcPct val="90000"/>
                </a:lnSpc>
                <a:spcBef>
                  <a:spcPct val="0"/>
                </a:spcBef>
                <a:spcAft>
                  <a:spcPct val="0"/>
                </a:spcAft>
              </a:pPr>
              <a:r>
                <a:rPr lang="en-US" sz="1200" dirty="0">
                  <a:gradFill>
                    <a:gsLst>
                      <a:gs pos="0">
                        <a:srgbClr val="FFFFFF"/>
                      </a:gs>
                      <a:gs pos="100000">
                        <a:srgbClr val="FFFFFF"/>
                      </a:gs>
                    </a:gsLst>
                    <a:lin ang="5400000" scaled="0"/>
                  </a:gradFill>
                </a:rPr>
                <a:t>BRK Gateway</a:t>
              </a:r>
            </a:p>
          </p:txBody>
        </p:sp>
      </p:grpSp>
      <p:sp>
        <p:nvSpPr>
          <p:cNvPr id="68" name="Freeform 92"/>
          <p:cNvSpPr>
            <a:spLocks noEditPoints="1"/>
          </p:cNvSpPr>
          <p:nvPr/>
        </p:nvSpPr>
        <p:spPr bwMode="black">
          <a:xfrm>
            <a:off x="10174320" y="5063530"/>
            <a:ext cx="191230" cy="260551"/>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cxnSp>
        <p:nvCxnSpPr>
          <p:cNvPr id="86" name="Straight Arrow Connector 85"/>
          <p:cNvCxnSpPr>
            <a:stCxn id="65" idx="1"/>
            <a:endCxn id="10" idx="3"/>
          </p:cNvCxnSpPr>
          <p:nvPr/>
        </p:nvCxnSpPr>
        <p:spPr>
          <a:xfrm flipH="1" flipV="1">
            <a:off x="3328637" y="3992598"/>
            <a:ext cx="6072193" cy="1070936"/>
          </a:xfrm>
          <a:prstGeom prst="straightConnector1">
            <a:avLst/>
          </a:prstGeom>
          <a:ln w="57150">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rot="531241">
            <a:off x="5513998" y="4557558"/>
            <a:ext cx="1507144" cy="286232"/>
          </a:xfrm>
          <a:prstGeom prst="rect">
            <a:avLst/>
          </a:prstGeom>
        </p:spPr>
        <p:txBody>
          <a:bodyPr wrap="none">
            <a:spAutoFit/>
          </a:bodyPr>
          <a:lstStyle/>
          <a:p>
            <a:pPr algn="ctr" defTabSz="913789" fontAlgn="base">
              <a:lnSpc>
                <a:spcPct val="90000"/>
              </a:lnSpc>
              <a:spcBef>
                <a:spcPct val="0"/>
              </a:spcBef>
              <a:spcAft>
                <a:spcPct val="0"/>
              </a:spcAft>
            </a:pPr>
            <a:r>
              <a:rPr lang="en-US" sz="1400" b="1" dirty="0">
                <a:gradFill>
                  <a:gsLst>
                    <a:gs pos="0">
                      <a:srgbClr val="FFFFFF"/>
                    </a:gs>
                    <a:gs pos="100000">
                      <a:srgbClr val="FFFFFF"/>
                    </a:gs>
                  </a:gsLst>
                  <a:lin ang="5400000" scaled="0"/>
                </a:gradFill>
              </a:rPr>
              <a:t>S2S VPN tunnel</a:t>
            </a:r>
          </a:p>
        </p:txBody>
      </p:sp>
      <p:grpSp>
        <p:nvGrpSpPr>
          <p:cNvPr id="91" name="Group 90"/>
          <p:cNvGrpSpPr/>
          <p:nvPr/>
        </p:nvGrpSpPr>
        <p:grpSpPr>
          <a:xfrm>
            <a:off x="10277249" y="3070214"/>
            <a:ext cx="375913" cy="558493"/>
            <a:chOff x="1972774" y="3451570"/>
            <a:chExt cx="479392" cy="712232"/>
          </a:xfrm>
        </p:grpSpPr>
        <p:pic>
          <p:nvPicPr>
            <p:cNvPr id="93"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1972774" y="3451570"/>
              <a:ext cx="355510" cy="712232"/>
            </a:xfrm>
            <a:prstGeom prst="rect">
              <a:avLst/>
            </a:prstGeom>
            <a:noFill/>
          </p:spPr>
        </p:pic>
        <p:grpSp>
          <p:nvGrpSpPr>
            <p:cNvPr id="94" name="Group 93"/>
            <p:cNvGrpSpPr/>
            <p:nvPr/>
          </p:nvGrpSpPr>
          <p:grpSpPr>
            <a:xfrm>
              <a:off x="2245986" y="3924261"/>
              <a:ext cx="206180" cy="206424"/>
              <a:chOff x="2245986" y="3924261"/>
              <a:chExt cx="206180" cy="206424"/>
            </a:xfrm>
          </p:grpSpPr>
          <p:grpSp>
            <p:nvGrpSpPr>
              <p:cNvPr id="95" name="Group 94"/>
              <p:cNvGrpSpPr/>
              <p:nvPr/>
            </p:nvGrpSpPr>
            <p:grpSpPr>
              <a:xfrm>
                <a:off x="2245986" y="3924261"/>
                <a:ext cx="206180" cy="206424"/>
                <a:chOff x="1779323" y="4627897"/>
                <a:chExt cx="472764" cy="473323"/>
              </a:xfrm>
            </p:grpSpPr>
            <p:sp>
              <p:nvSpPr>
                <p:cNvPr id="97" name="Isosceles Triangle 96"/>
                <p:cNvSpPr/>
                <p:nvPr/>
              </p:nvSpPr>
              <p:spPr bwMode="auto">
                <a:xfrm>
                  <a:off x="1779323" y="4627897"/>
                  <a:ext cx="472764" cy="407555"/>
                </a:xfrm>
                <a:prstGeom prst="triangle">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ctr" anchorCtr="0" compatLnSpc="1">
                  <a:prstTxWarp prst="textNoShape">
                    <a:avLst/>
                  </a:prstTxWarp>
                </a:bodyPr>
                <a:lstStyle/>
                <a:p>
                  <a:pPr algn="ctr" defTabSz="913789"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98" name="Rectangle 97"/>
                <p:cNvSpPr/>
                <p:nvPr/>
              </p:nvSpPr>
              <p:spPr bwMode="auto">
                <a:xfrm>
                  <a:off x="1779323" y="4824517"/>
                  <a:ext cx="472764" cy="60401"/>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ctr" anchorCtr="0" compatLnSpc="1">
                  <a:prstTxWarp prst="textNoShape">
                    <a:avLst/>
                  </a:prstTxWarp>
                </a:bodyPr>
                <a:lstStyle/>
                <a:p>
                  <a:pPr algn="ctr" defTabSz="913789"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99" name="Rectangle 98"/>
                <p:cNvSpPr/>
                <p:nvPr/>
              </p:nvSpPr>
              <p:spPr bwMode="auto">
                <a:xfrm rot="16200000">
                  <a:off x="1881399" y="4936712"/>
                  <a:ext cx="268612" cy="6040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ctr" anchorCtr="0" compatLnSpc="1">
                  <a:prstTxWarp prst="textNoShape">
                    <a:avLst/>
                  </a:prstTxWarp>
                </a:bodyPr>
                <a:lstStyle/>
                <a:p>
                  <a:pPr algn="ctr" defTabSz="913789" fontAlgn="base">
                    <a:spcBef>
                      <a:spcPct val="0"/>
                    </a:spcBef>
                    <a:spcAft>
                      <a:spcPct val="0"/>
                    </a:spcAft>
                  </a:pPr>
                  <a:endParaRPr lang="en-US" sz="2199" dirty="0">
                    <a:gradFill>
                      <a:gsLst>
                        <a:gs pos="0">
                          <a:srgbClr val="FFFFFF"/>
                        </a:gs>
                        <a:gs pos="100000">
                          <a:srgbClr val="FFFFFF"/>
                        </a:gs>
                      </a:gsLst>
                      <a:lin ang="5400000" scaled="0"/>
                    </a:gradFill>
                  </a:endParaRPr>
                </a:p>
              </p:txBody>
            </p:sp>
          </p:grpSp>
          <p:sp>
            <p:nvSpPr>
              <p:cNvPr id="96" name="Isosceles Triangle 95"/>
              <p:cNvSpPr/>
              <p:nvPr/>
            </p:nvSpPr>
            <p:spPr bwMode="auto">
              <a:xfrm>
                <a:off x="2304709" y="3989226"/>
                <a:ext cx="88734" cy="76495"/>
              </a:xfrm>
              <a:prstGeom prs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t" anchorCtr="0" compatLnSpc="1">
                <a:prstTxWarp prst="textNoShape">
                  <a:avLst/>
                </a:prstTxWarp>
              </a:bodyPr>
              <a:lstStyle/>
              <a:p>
                <a:pPr algn="ctr" defTabSz="913789" fontAlgn="base">
                  <a:lnSpc>
                    <a:spcPct val="90000"/>
                  </a:lnSpc>
                  <a:spcBef>
                    <a:spcPct val="0"/>
                  </a:spcBef>
                  <a:spcAft>
                    <a:spcPct val="0"/>
                  </a:spcAft>
                </a:pPr>
                <a:endParaRPr lang="en-US" sz="1600" dirty="0">
                  <a:gradFill>
                    <a:gsLst>
                      <a:gs pos="0">
                        <a:srgbClr val="FFFFFF"/>
                      </a:gs>
                      <a:gs pos="100000">
                        <a:srgbClr val="FFFFFF"/>
                      </a:gs>
                    </a:gsLst>
                    <a:lin ang="5400000" scaled="0"/>
                  </a:gradFill>
                </a:endParaRPr>
              </a:p>
            </p:txBody>
          </p:sp>
        </p:grpSp>
      </p:grpSp>
      <p:grpSp>
        <p:nvGrpSpPr>
          <p:cNvPr id="109" name="Group 108"/>
          <p:cNvGrpSpPr/>
          <p:nvPr/>
        </p:nvGrpSpPr>
        <p:grpSpPr>
          <a:xfrm>
            <a:off x="11003753" y="3070214"/>
            <a:ext cx="412007" cy="558493"/>
            <a:chOff x="9715201" y="1198620"/>
            <a:chExt cx="525423" cy="712232"/>
          </a:xfrm>
        </p:grpSpPr>
        <p:pic>
          <p:nvPicPr>
            <p:cNvPr id="101"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715201" y="1198620"/>
              <a:ext cx="355510" cy="712232"/>
            </a:xfrm>
            <a:prstGeom prst="rect">
              <a:avLst/>
            </a:prstGeom>
            <a:noFill/>
          </p:spPr>
        </p:pic>
        <p:sp>
          <p:nvSpPr>
            <p:cNvPr id="108" name="Freeform 128"/>
            <p:cNvSpPr>
              <a:spLocks noEditPoints="1"/>
            </p:cNvSpPr>
            <p:nvPr/>
          </p:nvSpPr>
          <p:spPr bwMode="black">
            <a:xfrm>
              <a:off x="10016850" y="1686929"/>
              <a:ext cx="223774" cy="156506"/>
            </a:xfrm>
            <a:custGeom>
              <a:avLst/>
              <a:gdLst>
                <a:gd name="T0" fmla="*/ 7 w 300"/>
                <a:gd name="T1" fmla="*/ 0 h 210"/>
                <a:gd name="T2" fmla="*/ 293 w 300"/>
                <a:gd name="T3" fmla="*/ 0 h 210"/>
                <a:gd name="T4" fmla="*/ 150 w 300"/>
                <a:gd name="T5" fmla="*/ 120 h 210"/>
                <a:gd name="T6" fmla="*/ 7 w 300"/>
                <a:gd name="T7" fmla="*/ 0 h 210"/>
                <a:gd name="T8" fmla="*/ 153 w 300"/>
                <a:gd name="T9" fmla="*/ 130 h 210"/>
                <a:gd name="T10" fmla="*/ 153 w 300"/>
                <a:gd name="T11" fmla="*/ 130 h 210"/>
                <a:gd name="T12" fmla="*/ 153 w 300"/>
                <a:gd name="T13" fmla="*/ 131 h 210"/>
                <a:gd name="T14" fmla="*/ 152 w 300"/>
                <a:gd name="T15" fmla="*/ 131 h 210"/>
                <a:gd name="T16" fmla="*/ 152 w 300"/>
                <a:gd name="T17" fmla="*/ 131 h 210"/>
                <a:gd name="T18" fmla="*/ 151 w 300"/>
                <a:gd name="T19" fmla="*/ 131 h 210"/>
                <a:gd name="T20" fmla="*/ 151 w 300"/>
                <a:gd name="T21" fmla="*/ 131 h 210"/>
                <a:gd name="T22" fmla="*/ 150 w 300"/>
                <a:gd name="T23" fmla="*/ 131 h 210"/>
                <a:gd name="T24" fmla="*/ 150 w 300"/>
                <a:gd name="T25" fmla="*/ 131 h 210"/>
                <a:gd name="T26" fmla="*/ 150 w 300"/>
                <a:gd name="T27" fmla="*/ 131 h 210"/>
                <a:gd name="T28" fmla="*/ 149 w 300"/>
                <a:gd name="T29" fmla="*/ 131 h 210"/>
                <a:gd name="T30" fmla="*/ 149 w 300"/>
                <a:gd name="T31" fmla="*/ 131 h 210"/>
                <a:gd name="T32" fmla="*/ 148 w 300"/>
                <a:gd name="T33" fmla="*/ 131 h 210"/>
                <a:gd name="T34" fmla="*/ 148 w 300"/>
                <a:gd name="T35" fmla="*/ 131 h 210"/>
                <a:gd name="T36" fmla="*/ 147 w 300"/>
                <a:gd name="T37" fmla="*/ 131 h 210"/>
                <a:gd name="T38" fmla="*/ 147 w 300"/>
                <a:gd name="T39" fmla="*/ 130 h 210"/>
                <a:gd name="T40" fmla="*/ 147 w 300"/>
                <a:gd name="T41" fmla="*/ 130 h 210"/>
                <a:gd name="T42" fmla="*/ 125 w 300"/>
                <a:gd name="T43" fmla="*/ 112 h 210"/>
                <a:gd name="T44" fmla="*/ 8 w 300"/>
                <a:gd name="T45" fmla="*/ 210 h 210"/>
                <a:gd name="T46" fmla="*/ 293 w 300"/>
                <a:gd name="T47" fmla="*/ 210 h 210"/>
                <a:gd name="T48" fmla="*/ 175 w 300"/>
                <a:gd name="T49" fmla="*/ 112 h 210"/>
                <a:gd name="T50" fmla="*/ 153 w 300"/>
                <a:gd name="T51" fmla="*/ 130 h 210"/>
                <a:gd name="T52" fmla="*/ 0 w 300"/>
                <a:gd name="T53" fmla="*/ 6 h 210"/>
                <a:gd name="T54" fmla="*/ 0 w 300"/>
                <a:gd name="T55" fmla="*/ 204 h 210"/>
                <a:gd name="T56" fmla="*/ 118 w 300"/>
                <a:gd name="T57" fmla="*/ 106 h 210"/>
                <a:gd name="T58" fmla="*/ 0 w 300"/>
                <a:gd name="T59" fmla="*/ 6 h 210"/>
                <a:gd name="T60" fmla="*/ 182 w 300"/>
                <a:gd name="T61" fmla="*/ 106 h 210"/>
                <a:gd name="T62" fmla="*/ 300 w 300"/>
                <a:gd name="T63" fmla="*/ 204 h 210"/>
                <a:gd name="T64" fmla="*/ 300 w 300"/>
                <a:gd name="T65" fmla="*/ 6 h 210"/>
                <a:gd name="T66" fmla="*/ 182 w 300"/>
                <a:gd name="T67" fmla="*/ 10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 h="210">
                  <a:moveTo>
                    <a:pt x="7" y="0"/>
                  </a:moveTo>
                  <a:cubicBezTo>
                    <a:pt x="293" y="0"/>
                    <a:pt x="293" y="0"/>
                    <a:pt x="293" y="0"/>
                  </a:cubicBezTo>
                  <a:cubicBezTo>
                    <a:pt x="150" y="120"/>
                    <a:pt x="150" y="120"/>
                    <a:pt x="150" y="120"/>
                  </a:cubicBezTo>
                  <a:lnTo>
                    <a:pt x="7" y="0"/>
                  </a:lnTo>
                  <a:close/>
                  <a:moveTo>
                    <a:pt x="153" y="130"/>
                  </a:moveTo>
                  <a:cubicBezTo>
                    <a:pt x="153" y="130"/>
                    <a:pt x="153" y="130"/>
                    <a:pt x="153" y="130"/>
                  </a:cubicBezTo>
                  <a:cubicBezTo>
                    <a:pt x="153" y="130"/>
                    <a:pt x="153" y="130"/>
                    <a:pt x="153" y="131"/>
                  </a:cubicBezTo>
                  <a:cubicBezTo>
                    <a:pt x="153" y="131"/>
                    <a:pt x="152" y="131"/>
                    <a:pt x="152" y="131"/>
                  </a:cubicBezTo>
                  <a:cubicBezTo>
                    <a:pt x="152" y="131"/>
                    <a:pt x="152" y="131"/>
                    <a:pt x="152" y="131"/>
                  </a:cubicBezTo>
                  <a:cubicBezTo>
                    <a:pt x="152" y="131"/>
                    <a:pt x="151" y="131"/>
                    <a:pt x="151" y="131"/>
                  </a:cubicBezTo>
                  <a:cubicBezTo>
                    <a:pt x="151" y="131"/>
                    <a:pt x="151" y="131"/>
                    <a:pt x="151" y="131"/>
                  </a:cubicBezTo>
                  <a:cubicBezTo>
                    <a:pt x="151" y="131"/>
                    <a:pt x="150" y="131"/>
                    <a:pt x="150" y="131"/>
                  </a:cubicBezTo>
                  <a:cubicBezTo>
                    <a:pt x="150" y="131"/>
                    <a:pt x="150" y="131"/>
                    <a:pt x="150" y="131"/>
                  </a:cubicBezTo>
                  <a:cubicBezTo>
                    <a:pt x="150" y="131"/>
                    <a:pt x="150" y="131"/>
                    <a:pt x="150" y="131"/>
                  </a:cubicBezTo>
                  <a:cubicBezTo>
                    <a:pt x="150" y="131"/>
                    <a:pt x="149" y="131"/>
                    <a:pt x="149" y="131"/>
                  </a:cubicBezTo>
                  <a:cubicBezTo>
                    <a:pt x="149" y="131"/>
                    <a:pt x="149" y="131"/>
                    <a:pt x="149" y="131"/>
                  </a:cubicBezTo>
                  <a:cubicBezTo>
                    <a:pt x="149" y="131"/>
                    <a:pt x="148" y="131"/>
                    <a:pt x="148" y="131"/>
                  </a:cubicBezTo>
                  <a:cubicBezTo>
                    <a:pt x="148" y="131"/>
                    <a:pt x="148" y="131"/>
                    <a:pt x="148" y="131"/>
                  </a:cubicBezTo>
                  <a:cubicBezTo>
                    <a:pt x="148" y="131"/>
                    <a:pt x="148" y="131"/>
                    <a:pt x="147" y="131"/>
                  </a:cubicBezTo>
                  <a:cubicBezTo>
                    <a:pt x="147" y="130"/>
                    <a:pt x="147" y="130"/>
                    <a:pt x="147" y="130"/>
                  </a:cubicBezTo>
                  <a:cubicBezTo>
                    <a:pt x="147" y="130"/>
                    <a:pt x="147" y="130"/>
                    <a:pt x="147" y="130"/>
                  </a:cubicBezTo>
                  <a:cubicBezTo>
                    <a:pt x="125" y="112"/>
                    <a:pt x="125" y="112"/>
                    <a:pt x="125" y="112"/>
                  </a:cubicBezTo>
                  <a:cubicBezTo>
                    <a:pt x="8" y="210"/>
                    <a:pt x="8" y="210"/>
                    <a:pt x="8" y="210"/>
                  </a:cubicBezTo>
                  <a:cubicBezTo>
                    <a:pt x="293" y="210"/>
                    <a:pt x="293" y="210"/>
                    <a:pt x="293" y="210"/>
                  </a:cubicBezTo>
                  <a:cubicBezTo>
                    <a:pt x="175" y="112"/>
                    <a:pt x="175" y="112"/>
                    <a:pt x="175" y="112"/>
                  </a:cubicBezTo>
                  <a:lnTo>
                    <a:pt x="153" y="130"/>
                  </a:lnTo>
                  <a:close/>
                  <a:moveTo>
                    <a:pt x="0" y="6"/>
                  </a:moveTo>
                  <a:cubicBezTo>
                    <a:pt x="0" y="204"/>
                    <a:pt x="0" y="204"/>
                    <a:pt x="0" y="204"/>
                  </a:cubicBezTo>
                  <a:cubicBezTo>
                    <a:pt x="118" y="106"/>
                    <a:pt x="118" y="106"/>
                    <a:pt x="118" y="106"/>
                  </a:cubicBezTo>
                  <a:lnTo>
                    <a:pt x="0" y="6"/>
                  </a:lnTo>
                  <a:close/>
                  <a:moveTo>
                    <a:pt x="182" y="106"/>
                  </a:moveTo>
                  <a:cubicBezTo>
                    <a:pt x="300" y="204"/>
                    <a:pt x="300" y="204"/>
                    <a:pt x="300" y="204"/>
                  </a:cubicBezTo>
                  <a:cubicBezTo>
                    <a:pt x="300" y="6"/>
                    <a:pt x="300" y="6"/>
                    <a:pt x="300" y="6"/>
                  </a:cubicBezTo>
                  <a:lnTo>
                    <a:pt x="182"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272" tIns="41136" rIns="82272" bIns="41136" numCol="1" anchor="t" anchorCtr="0" compatLnSpc="1">
              <a:prstTxWarp prst="textNoShape">
                <a:avLst/>
              </a:prstTxWarp>
            </a:bodyPr>
            <a:lstStyle/>
            <a:p>
              <a:pPr defTabSz="1218743"/>
              <a:endParaRPr lang="en-US" sz="1600">
                <a:solidFill>
                  <a:srgbClr val="FFFFFF"/>
                </a:solidFill>
              </a:endParaRPr>
            </a:p>
          </p:txBody>
        </p:sp>
      </p:grpSp>
      <p:sp>
        <p:nvSpPr>
          <p:cNvPr id="11" name="Rectangle 10"/>
          <p:cNvSpPr/>
          <p:nvPr/>
        </p:nvSpPr>
        <p:spPr>
          <a:xfrm>
            <a:off x="2197673" y="3812655"/>
            <a:ext cx="572272" cy="290849"/>
          </a:xfrm>
          <a:prstGeom prst="rect">
            <a:avLst/>
          </a:prstGeom>
        </p:spPr>
        <p:txBody>
          <a:bodyPr wrap="none" lIns="0" tIns="0" rIns="0" bIns="0">
            <a:spAutoFit/>
          </a:bodyPr>
          <a:lstStyle/>
          <a:p>
            <a:pPr algn="ctr" defTabSz="913789" fontAlgn="base">
              <a:lnSpc>
                <a:spcPct val="90000"/>
              </a:lnSpc>
              <a:spcBef>
                <a:spcPct val="0"/>
              </a:spcBef>
              <a:spcAft>
                <a:spcPct val="0"/>
              </a:spcAft>
            </a:pPr>
            <a:r>
              <a:rPr lang="en-US" sz="1050" b="1" dirty="0">
                <a:solidFill>
                  <a:srgbClr val="FFFFFF">
                    <a:alpha val="99000"/>
                  </a:srgbClr>
                </a:solidFill>
              </a:rPr>
              <a:t>10.0.0.10</a:t>
            </a:r>
          </a:p>
          <a:p>
            <a:pPr algn="ctr" defTabSz="913789" fontAlgn="base">
              <a:lnSpc>
                <a:spcPct val="90000"/>
              </a:lnSpc>
              <a:spcBef>
                <a:spcPct val="0"/>
              </a:spcBef>
              <a:spcAft>
                <a:spcPct val="0"/>
              </a:spcAft>
            </a:pPr>
            <a:r>
              <a:rPr lang="en-US" sz="1050" b="1" dirty="0">
                <a:solidFill>
                  <a:srgbClr val="FFFFFF">
                    <a:alpha val="99000"/>
                  </a:srgbClr>
                </a:solidFill>
              </a:rPr>
              <a:t>10.0.0.11</a:t>
            </a:r>
          </a:p>
        </p:txBody>
      </p:sp>
      <p:sp>
        <p:nvSpPr>
          <p:cNvPr id="82" name="Rectangle 81"/>
          <p:cNvSpPr/>
          <p:nvPr/>
        </p:nvSpPr>
        <p:spPr>
          <a:xfrm>
            <a:off x="2769651" y="3509920"/>
            <a:ext cx="880049" cy="145424"/>
          </a:xfrm>
          <a:prstGeom prst="rect">
            <a:avLst/>
          </a:prstGeom>
        </p:spPr>
        <p:txBody>
          <a:bodyPr wrap="none" lIns="0" tIns="0" rIns="0" bIns="0">
            <a:spAutoFit/>
          </a:bodyPr>
          <a:lstStyle/>
          <a:p>
            <a:pPr algn="ctr" defTabSz="913789" fontAlgn="base">
              <a:lnSpc>
                <a:spcPct val="90000"/>
              </a:lnSpc>
              <a:spcBef>
                <a:spcPct val="0"/>
              </a:spcBef>
              <a:spcAft>
                <a:spcPct val="0"/>
              </a:spcAft>
            </a:pPr>
            <a:r>
              <a:rPr lang="en-US" sz="1050" b="1" dirty="0">
                <a:solidFill>
                  <a:srgbClr val="FFFFFF">
                    <a:alpha val="99000"/>
                  </a:srgbClr>
                </a:solidFill>
              </a:rPr>
              <a:t>131.57.23.120</a:t>
            </a:r>
          </a:p>
        </p:txBody>
      </p:sp>
      <p:grpSp>
        <p:nvGrpSpPr>
          <p:cNvPr id="46" name="Group 45"/>
          <p:cNvGrpSpPr/>
          <p:nvPr/>
        </p:nvGrpSpPr>
        <p:grpSpPr>
          <a:xfrm>
            <a:off x="9335920" y="5615043"/>
            <a:ext cx="2208130" cy="727399"/>
            <a:chOff x="9003494" y="5339445"/>
            <a:chExt cx="2209019" cy="727692"/>
          </a:xfrm>
        </p:grpSpPr>
        <p:sp>
          <p:nvSpPr>
            <p:cNvPr id="83" name="Rectangle 82"/>
            <p:cNvSpPr/>
            <p:nvPr/>
          </p:nvSpPr>
          <p:spPr bwMode="auto">
            <a:xfrm>
              <a:off x="9003494" y="5339445"/>
              <a:ext cx="1063292" cy="7276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b" anchorCtr="0" compatLnSpc="1">
              <a:prstTxWarp prst="textNoShape">
                <a:avLst/>
              </a:prstTxWarp>
            </a:bodyPr>
            <a:lstStyle/>
            <a:p>
              <a:pPr algn="ctr" defTabSz="913789" fontAlgn="base">
                <a:lnSpc>
                  <a:spcPct val="90000"/>
                </a:lnSpc>
                <a:spcBef>
                  <a:spcPct val="0"/>
                </a:spcBef>
                <a:spcAft>
                  <a:spcPct val="0"/>
                </a:spcAft>
              </a:pPr>
              <a:r>
                <a:rPr lang="en-US" sz="1200" b="1" dirty="0">
                  <a:solidFill>
                    <a:srgbClr val="B4009E"/>
                  </a:solidFill>
                </a:rPr>
                <a:t>10.2.2.0/24</a:t>
              </a:r>
            </a:p>
          </p:txBody>
        </p:sp>
        <p:pic>
          <p:nvPicPr>
            <p:cNvPr id="26" name="Picture 25"/>
            <p:cNvPicPr>
              <a:picLocks noChangeAspect="1"/>
            </p:cNvPicPr>
            <p:nvPr/>
          </p:nvPicPr>
          <p:blipFill>
            <a:blip r:embed="rId5" cstate="print">
              <a:duotone>
                <a:schemeClr val="accent5">
                  <a:shade val="45000"/>
                  <a:satMod val="135000"/>
                </a:schemeClr>
                <a:prstClr val="white"/>
              </a:duotone>
              <a:extLst>
                <a:ext uri="{BEBA8EAE-BF5A-486C-A8C5-ECC9F3942E4B}">
                  <a14:imgProps xmlns:a14="http://schemas.microsoft.com/office/drawing/2010/main">
                    <a14:imgLayer r:embed="rId6">
                      <a14:imgEffect>
                        <a14:brightnessContrast contrast="65000"/>
                      </a14:imgEffect>
                    </a14:imgLayer>
                  </a14:imgProps>
                </a:ext>
                <a:ext uri="{28A0092B-C50C-407E-A947-70E740481C1C}">
                  <a14:useLocalDpi xmlns:a14="http://schemas.microsoft.com/office/drawing/2010/main" val="0"/>
                </a:ext>
              </a:extLst>
            </a:blip>
            <a:stretch>
              <a:fillRect/>
            </a:stretch>
          </p:blipFill>
          <p:spPr>
            <a:xfrm>
              <a:off x="9293863" y="5357917"/>
              <a:ext cx="482555" cy="447246"/>
            </a:xfrm>
            <a:prstGeom prst="rect">
              <a:avLst/>
            </a:prstGeom>
          </p:spPr>
        </p:pic>
        <p:sp>
          <p:nvSpPr>
            <p:cNvPr id="87" name="Rectangle 86"/>
            <p:cNvSpPr/>
            <p:nvPr/>
          </p:nvSpPr>
          <p:spPr bwMode="auto">
            <a:xfrm>
              <a:off x="10149221" y="5339445"/>
              <a:ext cx="1063292" cy="7276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b" anchorCtr="0" compatLnSpc="1">
              <a:prstTxWarp prst="textNoShape">
                <a:avLst/>
              </a:prstTxWarp>
            </a:bodyPr>
            <a:lstStyle/>
            <a:p>
              <a:pPr algn="ctr" defTabSz="913789" fontAlgn="base">
                <a:lnSpc>
                  <a:spcPct val="90000"/>
                </a:lnSpc>
                <a:spcBef>
                  <a:spcPct val="0"/>
                </a:spcBef>
                <a:spcAft>
                  <a:spcPct val="0"/>
                </a:spcAft>
              </a:pPr>
              <a:r>
                <a:rPr lang="en-US" sz="1200" b="1" dirty="0">
                  <a:solidFill>
                    <a:srgbClr val="B4009E"/>
                  </a:solidFill>
                </a:rPr>
                <a:t>10.2.3.0/24</a:t>
              </a:r>
            </a:p>
          </p:txBody>
        </p:sp>
        <p:pic>
          <p:nvPicPr>
            <p:cNvPr id="88" name="Picture 87"/>
            <p:cNvPicPr>
              <a:picLocks noChangeAspect="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439590" y="5357917"/>
              <a:ext cx="482555" cy="447246"/>
            </a:xfrm>
            <a:prstGeom prst="rect">
              <a:avLst/>
            </a:prstGeom>
          </p:spPr>
        </p:pic>
      </p:grpSp>
      <p:grpSp>
        <p:nvGrpSpPr>
          <p:cNvPr id="28" name="Group 27"/>
          <p:cNvGrpSpPr/>
          <p:nvPr/>
        </p:nvGrpSpPr>
        <p:grpSpPr>
          <a:xfrm>
            <a:off x="9583374" y="3070214"/>
            <a:ext cx="348424" cy="558493"/>
            <a:chOff x="9293863" y="2567228"/>
            <a:chExt cx="444336" cy="712232"/>
          </a:xfrm>
        </p:grpSpPr>
        <p:sp>
          <p:nvSpPr>
            <p:cNvPr id="90" name="Freeform 92"/>
            <p:cNvSpPr>
              <a:spLocks noEditPoints="1"/>
            </p:cNvSpPr>
            <p:nvPr/>
          </p:nvSpPr>
          <p:spPr bwMode="black">
            <a:xfrm>
              <a:off x="9585112" y="3026043"/>
              <a:ext cx="153087" cy="208580"/>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a:noFill/>
            </a:ln>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pic>
          <p:nvPicPr>
            <p:cNvPr id="92" name="Picture 6" descr="\\magnum\Projects\Microsoft\Cloud Power FY12\Design\Icons\PNGs\Server_2.png"/>
            <p:cNvPicPr>
              <a:picLocks noChangeAspect="1" noChangeArrowheads="1"/>
            </p:cNvPicPr>
            <p:nvPr/>
          </p:nvPicPr>
          <p:blipFill rotWithShape="1">
            <a:blip r:embed="rId3" cstate="print">
              <a:lum bright="100000"/>
            </a:blip>
            <a:srcRect l="24157" r="25929"/>
            <a:stretch/>
          </p:blipFill>
          <p:spPr bwMode="auto">
            <a:xfrm>
              <a:off x="9293863" y="2567228"/>
              <a:ext cx="355510" cy="712232"/>
            </a:xfrm>
            <a:prstGeom prst="rect">
              <a:avLst/>
            </a:prstGeom>
            <a:noFill/>
          </p:spPr>
        </p:pic>
      </p:grpSp>
      <p:grpSp>
        <p:nvGrpSpPr>
          <p:cNvPr id="100" name="Group 99"/>
          <p:cNvGrpSpPr/>
          <p:nvPr/>
        </p:nvGrpSpPr>
        <p:grpSpPr>
          <a:xfrm>
            <a:off x="9346623" y="2217216"/>
            <a:ext cx="2208130" cy="727399"/>
            <a:chOff x="9003494" y="5339445"/>
            <a:chExt cx="2209019" cy="727692"/>
          </a:xfrm>
        </p:grpSpPr>
        <p:sp>
          <p:nvSpPr>
            <p:cNvPr id="102" name="Rectangle 101"/>
            <p:cNvSpPr/>
            <p:nvPr/>
          </p:nvSpPr>
          <p:spPr bwMode="auto">
            <a:xfrm>
              <a:off x="9003494" y="5339445"/>
              <a:ext cx="1063292" cy="7276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b" anchorCtr="0" compatLnSpc="1">
              <a:prstTxWarp prst="textNoShape">
                <a:avLst/>
              </a:prstTxWarp>
            </a:bodyPr>
            <a:lstStyle/>
            <a:p>
              <a:pPr algn="ctr" defTabSz="913789" fontAlgn="base">
                <a:lnSpc>
                  <a:spcPct val="90000"/>
                </a:lnSpc>
                <a:spcBef>
                  <a:spcPct val="0"/>
                </a:spcBef>
                <a:spcAft>
                  <a:spcPct val="0"/>
                </a:spcAft>
              </a:pPr>
              <a:r>
                <a:rPr lang="en-US" sz="1200" b="1" dirty="0">
                  <a:solidFill>
                    <a:srgbClr val="0072C6"/>
                  </a:solidFill>
                </a:rPr>
                <a:t>10.1.2.0/24</a:t>
              </a:r>
            </a:p>
          </p:txBody>
        </p:sp>
        <p:pic>
          <p:nvPicPr>
            <p:cNvPr id="103" name="Picture 102"/>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293863" y="5357917"/>
              <a:ext cx="482554" cy="447246"/>
            </a:xfrm>
            <a:prstGeom prst="rect">
              <a:avLst/>
            </a:prstGeom>
          </p:spPr>
        </p:pic>
        <p:sp>
          <p:nvSpPr>
            <p:cNvPr id="104" name="Rectangle 103"/>
            <p:cNvSpPr/>
            <p:nvPr/>
          </p:nvSpPr>
          <p:spPr bwMode="auto">
            <a:xfrm>
              <a:off x="10149221" y="5339445"/>
              <a:ext cx="1063292" cy="72769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9" tIns="45700" rIns="91399" bIns="45700" numCol="1" rtlCol="0" anchor="b" anchorCtr="0" compatLnSpc="1">
              <a:prstTxWarp prst="textNoShape">
                <a:avLst/>
              </a:prstTxWarp>
            </a:bodyPr>
            <a:lstStyle/>
            <a:p>
              <a:pPr algn="ctr" defTabSz="913789" fontAlgn="base">
                <a:lnSpc>
                  <a:spcPct val="90000"/>
                </a:lnSpc>
                <a:spcBef>
                  <a:spcPct val="0"/>
                </a:spcBef>
                <a:spcAft>
                  <a:spcPct val="0"/>
                </a:spcAft>
              </a:pPr>
              <a:r>
                <a:rPr lang="en-US" sz="1200" b="1" dirty="0">
                  <a:solidFill>
                    <a:srgbClr val="0072C6"/>
                  </a:solidFill>
                </a:rPr>
                <a:t>10.1.3.0/24</a:t>
              </a:r>
            </a:p>
          </p:txBody>
        </p:sp>
        <p:pic>
          <p:nvPicPr>
            <p:cNvPr id="105" name="Picture 104"/>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439590" y="5357917"/>
              <a:ext cx="482554" cy="447246"/>
            </a:xfrm>
            <a:prstGeom prst="rect">
              <a:avLst/>
            </a:prstGeom>
          </p:spPr>
        </p:pic>
      </p:grpSp>
      <p:sp>
        <p:nvSpPr>
          <p:cNvPr id="106" name="Rectangle 105"/>
          <p:cNvSpPr/>
          <p:nvPr/>
        </p:nvSpPr>
        <p:spPr>
          <a:xfrm>
            <a:off x="9335938" y="3639483"/>
            <a:ext cx="769441" cy="138499"/>
          </a:xfrm>
          <a:prstGeom prst="rect">
            <a:avLst/>
          </a:prstGeom>
        </p:spPr>
        <p:txBody>
          <a:bodyPr wrap="none" lIns="0" tIns="0" rIns="0" bIns="0">
            <a:spAutoFit/>
          </a:bodyPr>
          <a:lstStyle/>
          <a:p>
            <a:pPr algn="ctr" defTabSz="913789" fontAlgn="base">
              <a:lnSpc>
                <a:spcPct val="90000"/>
              </a:lnSpc>
              <a:spcBef>
                <a:spcPct val="0"/>
              </a:spcBef>
              <a:spcAft>
                <a:spcPct val="0"/>
              </a:spcAft>
            </a:pPr>
            <a:r>
              <a:rPr lang="en-US" sz="1000" b="1" dirty="0">
                <a:solidFill>
                  <a:srgbClr val="FFFFFF">
                    <a:alpha val="99000"/>
                  </a:srgbClr>
                </a:solidFill>
              </a:rPr>
              <a:t>65.52.249.22</a:t>
            </a:r>
          </a:p>
        </p:txBody>
      </p:sp>
      <p:sp>
        <p:nvSpPr>
          <p:cNvPr id="107" name="Rectangle 106"/>
          <p:cNvSpPr/>
          <p:nvPr/>
        </p:nvSpPr>
        <p:spPr>
          <a:xfrm>
            <a:off x="10227964" y="3639483"/>
            <a:ext cx="474489" cy="138499"/>
          </a:xfrm>
          <a:prstGeom prst="rect">
            <a:avLst/>
          </a:prstGeom>
        </p:spPr>
        <p:txBody>
          <a:bodyPr wrap="none" lIns="0" tIns="0" rIns="0" bIns="0">
            <a:spAutoFit/>
          </a:bodyPr>
          <a:lstStyle/>
          <a:p>
            <a:pPr algn="ctr" defTabSz="913789" fontAlgn="base">
              <a:lnSpc>
                <a:spcPct val="90000"/>
              </a:lnSpc>
              <a:spcBef>
                <a:spcPct val="0"/>
              </a:spcBef>
              <a:spcAft>
                <a:spcPct val="0"/>
              </a:spcAft>
            </a:pPr>
            <a:r>
              <a:rPr lang="en-US" sz="1000" b="1" dirty="0">
                <a:solidFill>
                  <a:srgbClr val="FFFFFF">
                    <a:alpha val="99000"/>
                  </a:srgbClr>
                </a:solidFill>
              </a:rPr>
              <a:t>10.1.0.4</a:t>
            </a:r>
          </a:p>
        </p:txBody>
      </p:sp>
      <p:sp>
        <p:nvSpPr>
          <p:cNvPr id="110" name="Rectangle 109"/>
          <p:cNvSpPr/>
          <p:nvPr/>
        </p:nvSpPr>
        <p:spPr>
          <a:xfrm>
            <a:off x="10972514" y="3639483"/>
            <a:ext cx="474489" cy="138499"/>
          </a:xfrm>
          <a:prstGeom prst="rect">
            <a:avLst/>
          </a:prstGeom>
        </p:spPr>
        <p:txBody>
          <a:bodyPr wrap="none" lIns="0" tIns="0" rIns="0" bIns="0">
            <a:spAutoFit/>
          </a:bodyPr>
          <a:lstStyle/>
          <a:p>
            <a:pPr algn="ctr" defTabSz="913789" fontAlgn="base">
              <a:lnSpc>
                <a:spcPct val="90000"/>
              </a:lnSpc>
              <a:spcBef>
                <a:spcPct val="0"/>
              </a:spcBef>
              <a:spcAft>
                <a:spcPct val="0"/>
              </a:spcAft>
            </a:pPr>
            <a:r>
              <a:rPr lang="en-US" sz="1000" b="1" dirty="0">
                <a:solidFill>
                  <a:srgbClr val="FFFFFF">
                    <a:alpha val="99000"/>
                  </a:srgbClr>
                </a:solidFill>
              </a:rPr>
              <a:t>10.1.1.4</a:t>
            </a:r>
          </a:p>
        </p:txBody>
      </p:sp>
      <p:sp>
        <p:nvSpPr>
          <p:cNvPr id="72" name="Freeform 22"/>
          <p:cNvSpPr>
            <a:spLocks noEditPoints="1"/>
          </p:cNvSpPr>
          <p:nvPr/>
        </p:nvSpPr>
        <p:spPr bwMode="auto">
          <a:xfrm flipH="1">
            <a:off x="1467210" y="2889959"/>
            <a:ext cx="259920" cy="303939"/>
          </a:xfrm>
          <a:custGeom>
            <a:avLst/>
            <a:gdLst>
              <a:gd name="T0" fmla="*/ 52 w 105"/>
              <a:gd name="T1" fmla="*/ 0 h 123"/>
              <a:gd name="T2" fmla="*/ 0 w 105"/>
              <a:gd name="T3" fmla="*/ 17 h 123"/>
              <a:gd name="T4" fmla="*/ 0 w 105"/>
              <a:gd name="T5" fmla="*/ 106 h 123"/>
              <a:gd name="T6" fmla="*/ 52 w 105"/>
              <a:gd name="T7" fmla="*/ 123 h 123"/>
              <a:gd name="T8" fmla="*/ 105 w 105"/>
              <a:gd name="T9" fmla="*/ 106 h 123"/>
              <a:gd name="T10" fmla="*/ 105 w 105"/>
              <a:gd name="T11" fmla="*/ 17 h 123"/>
              <a:gd name="T12" fmla="*/ 52 w 105"/>
              <a:gd name="T13" fmla="*/ 0 h 123"/>
              <a:gd name="T14" fmla="*/ 52 w 105"/>
              <a:gd name="T15" fmla="*/ 29 h 123"/>
              <a:gd name="T16" fmla="*/ 7 w 105"/>
              <a:gd name="T17" fmla="*/ 17 h 123"/>
              <a:gd name="T18" fmla="*/ 52 w 105"/>
              <a:gd name="T19" fmla="*/ 6 h 123"/>
              <a:gd name="T20" fmla="*/ 97 w 105"/>
              <a:gd name="T21" fmla="*/ 17 h 123"/>
              <a:gd name="T22" fmla="*/ 52 w 105"/>
              <a:gd name="T23" fmla="*/ 2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23">
                <a:moveTo>
                  <a:pt x="52" y="0"/>
                </a:moveTo>
                <a:cubicBezTo>
                  <a:pt x="23" y="0"/>
                  <a:pt x="0" y="8"/>
                  <a:pt x="0" y="17"/>
                </a:cubicBezTo>
                <a:cubicBezTo>
                  <a:pt x="0" y="106"/>
                  <a:pt x="0" y="106"/>
                  <a:pt x="0" y="106"/>
                </a:cubicBezTo>
                <a:cubicBezTo>
                  <a:pt x="0" y="116"/>
                  <a:pt x="23" y="123"/>
                  <a:pt x="52" y="123"/>
                </a:cubicBezTo>
                <a:cubicBezTo>
                  <a:pt x="81" y="123"/>
                  <a:pt x="105" y="116"/>
                  <a:pt x="105" y="106"/>
                </a:cubicBezTo>
                <a:cubicBezTo>
                  <a:pt x="105" y="17"/>
                  <a:pt x="105" y="17"/>
                  <a:pt x="105" y="17"/>
                </a:cubicBezTo>
                <a:cubicBezTo>
                  <a:pt x="105" y="8"/>
                  <a:pt x="81" y="0"/>
                  <a:pt x="52" y="0"/>
                </a:cubicBezTo>
                <a:close/>
                <a:moveTo>
                  <a:pt x="52" y="29"/>
                </a:moveTo>
                <a:cubicBezTo>
                  <a:pt x="27" y="29"/>
                  <a:pt x="7" y="23"/>
                  <a:pt x="7" y="17"/>
                </a:cubicBezTo>
                <a:cubicBezTo>
                  <a:pt x="7" y="11"/>
                  <a:pt x="27" y="6"/>
                  <a:pt x="52" y="6"/>
                </a:cubicBezTo>
                <a:cubicBezTo>
                  <a:pt x="77" y="6"/>
                  <a:pt x="97" y="11"/>
                  <a:pt x="97" y="17"/>
                </a:cubicBezTo>
                <a:cubicBezTo>
                  <a:pt x="97" y="23"/>
                  <a:pt x="77" y="29"/>
                  <a:pt x="52" y="29"/>
                </a:cubicBezTo>
                <a:close/>
              </a:path>
            </a:pathLst>
          </a:custGeom>
          <a:solidFill>
            <a:schemeClr val="tx1"/>
          </a:solidFill>
          <a:ln>
            <a:solidFill>
              <a:schemeClr val="accent3"/>
            </a:solidFill>
          </a:ln>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77" name="Rectangle 76"/>
          <p:cNvSpPr/>
          <p:nvPr/>
        </p:nvSpPr>
        <p:spPr>
          <a:xfrm rot="21229321">
            <a:off x="5561139" y="3395654"/>
            <a:ext cx="1507144" cy="286232"/>
          </a:xfrm>
          <a:prstGeom prst="rect">
            <a:avLst/>
          </a:prstGeom>
        </p:spPr>
        <p:txBody>
          <a:bodyPr wrap="none">
            <a:spAutoFit/>
          </a:bodyPr>
          <a:lstStyle/>
          <a:p>
            <a:pPr algn="ctr" defTabSz="913789" fontAlgn="base">
              <a:lnSpc>
                <a:spcPct val="90000"/>
              </a:lnSpc>
              <a:spcBef>
                <a:spcPct val="0"/>
              </a:spcBef>
              <a:spcAft>
                <a:spcPct val="0"/>
              </a:spcAft>
            </a:pPr>
            <a:r>
              <a:rPr lang="en-US" sz="1400" b="1" dirty="0" smtClean="0">
                <a:gradFill>
                  <a:gsLst>
                    <a:gs pos="0">
                      <a:srgbClr val="FFFFFF"/>
                    </a:gs>
                    <a:gs pos="100000">
                      <a:srgbClr val="FFFFFF"/>
                    </a:gs>
                  </a:gsLst>
                  <a:lin ang="5400000" scaled="0"/>
                </a:gradFill>
              </a:rPr>
              <a:t>S2S VPN tunnel</a:t>
            </a:r>
            <a:endParaRPr lang="en-US" sz="1400" b="1" dirty="0">
              <a:gradFill>
                <a:gsLst>
                  <a:gs pos="0">
                    <a:srgbClr val="FFFFFF"/>
                  </a:gs>
                  <a:gs pos="100000">
                    <a:srgbClr val="FFFFFF"/>
                  </a:gs>
                </a:gsLst>
                <a:lin ang="5400000" scaled="0"/>
              </a:gradFill>
            </a:endParaRPr>
          </a:p>
        </p:txBody>
      </p:sp>
      <p:grpSp>
        <p:nvGrpSpPr>
          <p:cNvPr id="7" name="Group 6"/>
          <p:cNvGrpSpPr/>
          <p:nvPr/>
        </p:nvGrpSpPr>
        <p:grpSpPr>
          <a:xfrm>
            <a:off x="5916002" y="1486822"/>
            <a:ext cx="3667372" cy="1862640"/>
            <a:chOff x="5916002" y="1486822"/>
            <a:chExt cx="3667372" cy="1862640"/>
          </a:xfrm>
        </p:grpSpPr>
        <p:sp>
          <p:nvSpPr>
            <p:cNvPr id="79" name="Freeform 27"/>
            <p:cNvSpPr>
              <a:spLocks noChangeAspect="1" noEditPoints="1"/>
            </p:cNvSpPr>
            <p:nvPr/>
          </p:nvSpPr>
          <p:spPr bwMode="black">
            <a:xfrm>
              <a:off x="6153934" y="1486822"/>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cxnSp>
          <p:nvCxnSpPr>
            <p:cNvPr id="43" name="Straight Arrow Connector 42"/>
            <p:cNvCxnSpPr/>
            <p:nvPr/>
          </p:nvCxnSpPr>
          <p:spPr>
            <a:xfrm>
              <a:off x="6400598" y="2364005"/>
              <a:ext cx="3144855" cy="98545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0" name="Freeform 27"/>
            <p:cNvSpPr>
              <a:spLocks noChangeAspect="1" noEditPoints="1"/>
            </p:cNvSpPr>
            <p:nvPr/>
          </p:nvSpPr>
          <p:spPr bwMode="black">
            <a:xfrm>
              <a:off x="5916002" y="2137290"/>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cxnSp>
          <p:nvCxnSpPr>
            <p:cNvPr id="115" name="Straight Arrow Connector 114"/>
            <p:cNvCxnSpPr>
              <a:endCxn id="92" idx="1"/>
            </p:cNvCxnSpPr>
            <p:nvPr/>
          </p:nvCxnSpPr>
          <p:spPr>
            <a:xfrm>
              <a:off x="6522641" y="1787396"/>
              <a:ext cx="3060733" cy="156206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7092723" y="1735606"/>
              <a:ext cx="1272784" cy="480131"/>
            </a:xfrm>
            <a:prstGeom prst="rect">
              <a:avLst/>
            </a:prstGeom>
          </p:spPr>
          <p:txBody>
            <a:bodyPr wrap="none">
              <a:spAutoFit/>
            </a:bodyPr>
            <a:lstStyle/>
            <a:p>
              <a:pPr algn="ctr" defTabSz="913789" fontAlgn="base">
                <a:lnSpc>
                  <a:spcPct val="90000"/>
                </a:lnSpc>
                <a:spcBef>
                  <a:spcPct val="0"/>
                </a:spcBef>
                <a:spcAft>
                  <a:spcPct val="0"/>
                </a:spcAft>
              </a:pPr>
              <a:r>
                <a:rPr lang="en-US" sz="1400" b="1" dirty="0">
                  <a:gradFill>
                    <a:gsLst>
                      <a:gs pos="0">
                        <a:srgbClr val="FFFFFF"/>
                      </a:gs>
                      <a:gs pos="100000">
                        <a:srgbClr val="FFFFFF"/>
                      </a:gs>
                    </a:gsLst>
                    <a:lin ang="5400000" scaled="0"/>
                  </a:gradFill>
                </a:rPr>
                <a:t>Point-to-Site</a:t>
              </a:r>
            </a:p>
            <a:p>
              <a:pPr algn="ctr" defTabSz="913789" fontAlgn="base">
                <a:lnSpc>
                  <a:spcPct val="90000"/>
                </a:lnSpc>
                <a:spcBef>
                  <a:spcPct val="0"/>
                </a:spcBef>
                <a:spcAft>
                  <a:spcPct val="0"/>
                </a:spcAft>
              </a:pPr>
              <a:r>
                <a:rPr lang="en-US" sz="1400" b="1" dirty="0">
                  <a:gradFill>
                    <a:gsLst>
                      <a:gs pos="0">
                        <a:srgbClr val="FFFFFF"/>
                      </a:gs>
                      <a:gs pos="100000">
                        <a:srgbClr val="FFFFFF"/>
                      </a:gs>
                    </a:gsLst>
                    <a:lin ang="5400000" scaled="0"/>
                  </a:gradFill>
                </a:rPr>
                <a:t>VPNs</a:t>
              </a:r>
            </a:p>
          </p:txBody>
        </p:sp>
      </p:grpSp>
      <p:grpSp>
        <p:nvGrpSpPr>
          <p:cNvPr id="9" name="Group 8"/>
          <p:cNvGrpSpPr/>
          <p:nvPr/>
        </p:nvGrpSpPr>
        <p:grpSpPr>
          <a:xfrm>
            <a:off x="5389429" y="5063532"/>
            <a:ext cx="4011401" cy="1479290"/>
            <a:chOff x="5389429" y="5063532"/>
            <a:chExt cx="4011401" cy="1479290"/>
          </a:xfrm>
        </p:grpSpPr>
        <p:sp>
          <p:nvSpPr>
            <p:cNvPr id="81" name="Freeform 27"/>
            <p:cNvSpPr>
              <a:spLocks noChangeAspect="1" noEditPoints="1"/>
            </p:cNvSpPr>
            <p:nvPr/>
          </p:nvSpPr>
          <p:spPr bwMode="black">
            <a:xfrm>
              <a:off x="5389429" y="5797198"/>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84" name="Freeform 27"/>
            <p:cNvSpPr>
              <a:spLocks noChangeAspect="1" noEditPoints="1"/>
            </p:cNvSpPr>
            <p:nvPr/>
          </p:nvSpPr>
          <p:spPr bwMode="black">
            <a:xfrm>
              <a:off x="5809738" y="6214202"/>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sp>
          <p:nvSpPr>
            <p:cNvPr id="85" name="Freeform 27"/>
            <p:cNvSpPr>
              <a:spLocks noChangeAspect="1" noEditPoints="1"/>
            </p:cNvSpPr>
            <p:nvPr/>
          </p:nvSpPr>
          <p:spPr bwMode="black">
            <a:xfrm>
              <a:off x="5919999" y="5388589"/>
              <a:ext cx="510142" cy="328620"/>
            </a:xfrm>
            <a:custGeom>
              <a:avLst/>
              <a:gdLst/>
              <a:ahLst/>
              <a:cxnLst>
                <a:cxn ang="0">
                  <a:pos x="340" y="182"/>
                </a:cxn>
                <a:cxn ang="0">
                  <a:pos x="340" y="16"/>
                </a:cxn>
                <a:cxn ang="0">
                  <a:pos x="324" y="0"/>
                </a:cxn>
                <a:cxn ang="0">
                  <a:pos x="47" y="0"/>
                </a:cxn>
                <a:cxn ang="0">
                  <a:pos x="31" y="16"/>
                </a:cxn>
                <a:cxn ang="0">
                  <a:pos x="31" y="182"/>
                </a:cxn>
                <a:cxn ang="0">
                  <a:pos x="0" y="220"/>
                </a:cxn>
                <a:cxn ang="0">
                  <a:pos x="19" y="240"/>
                </a:cxn>
                <a:cxn ang="0">
                  <a:pos x="352" y="240"/>
                </a:cxn>
                <a:cxn ang="0">
                  <a:pos x="371" y="220"/>
                </a:cxn>
                <a:cxn ang="0">
                  <a:pos x="340" y="182"/>
                </a:cxn>
                <a:cxn ang="0">
                  <a:pos x="211" y="225"/>
                </a:cxn>
                <a:cxn ang="0">
                  <a:pos x="154" y="225"/>
                </a:cxn>
                <a:cxn ang="0">
                  <a:pos x="148" y="222"/>
                </a:cxn>
                <a:cxn ang="0">
                  <a:pos x="155" y="209"/>
                </a:cxn>
                <a:cxn ang="0">
                  <a:pos x="160" y="207"/>
                </a:cxn>
                <a:cxn ang="0">
                  <a:pos x="205" y="207"/>
                </a:cxn>
                <a:cxn ang="0">
                  <a:pos x="210" y="209"/>
                </a:cxn>
                <a:cxn ang="0">
                  <a:pos x="217" y="222"/>
                </a:cxn>
                <a:cxn ang="0">
                  <a:pos x="211" y="225"/>
                </a:cxn>
                <a:cxn ang="0">
                  <a:pos x="315" y="178"/>
                </a:cxn>
                <a:cxn ang="0">
                  <a:pos x="56" y="178"/>
                </a:cxn>
                <a:cxn ang="0">
                  <a:pos x="56" y="33"/>
                </a:cxn>
                <a:cxn ang="0">
                  <a:pos x="63" y="25"/>
                </a:cxn>
                <a:cxn ang="0">
                  <a:pos x="308" y="25"/>
                </a:cxn>
                <a:cxn ang="0">
                  <a:pos x="315" y="33"/>
                </a:cxn>
                <a:cxn ang="0">
                  <a:pos x="315" y="178"/>
                </a:cxn>
              </a:cxnLst>
              <a:rect l="0" t="0" r="r" b="b"/>
              <a:pathLst>
                <a:path w="371" h="240">
                  <a:moveTo>
                    <a:pt x="340" y="182"/>
                  </a:moveTo>
                  <a:cubicBezTo>
                    <a:pt x="340" y="16"/>
                    <a:pt x="340" y="16"/>
                    <a:pt x="340" y="16"/>
                  </a:cubicBezTo>
                  <a:cubicBezTo>
                    <a:pt x="340" y="8"/>
                    <a:pt x="333" y="0"/>
                    <a:pt x="324" y="0"/>
                  </a:cubicBezTo>
                  <a:cubicBezTo>
                    <a:pt x="47" y="0"/>
                    <a:pt x="47" y="0"/>
                    <a:pt x="47" y="0"/>
                  </a:cubicBezTo>
                  <a:cubicBezTo>
                    <a:pt x="38" y="0"/>
                    <a:pt x="31" y="8"/>
                    <a:pt x="31" y="16"/>
                  </a:cubicBezTo>
                  <a:cubicBezTo>
                    <a:pt x="31" y="182"/>
                    <a:pt x="31" y="182"/>
                    <a:pt x="31" y="182"/>
                  </a:cubicBezTo>
                  <a:cubicBezTo>
                    <a:pt x="0" y="220"/>
                    <a:pt x="0" y="220"/>
                    <a:pt x="0" y="220"/>
                  </a:cubicBezTo>
                  <a:cubicBezTo>
                    <a:pt x="0" y="231"/>
                    <a:pt x="9" y="240"/>
                    <a:pt x="19" y="240"/>
                  </a:cubicBezTo>
                  <a:cubicBezTo>
                    <a:pt x="352" y="240"/>
                    <a:pt x="352" y="240"/>
                    <a:pt x="352" y="240"/>
                  </a:cubicBezTo>
                  <a:cubicBezTo>
                    <a:pt x="362" y="240"/>
                    <a:pt x="371" y="231"/>
                    <a:pt x="371" y="220"/>
                  </a:cubicBezTo>
                  <a:lnTo>
                    <a:pt x="340" y="182"/>
                  </a:lnTo>
                  <a:close/>
                  <a:moveTo>
                    <a:pt x="211" y="225"/>
                  </a:moveTo>
                  <a:cubicBezTo>
                    <a:pt x="154" y="225"/>
                    <a:pt x="154" y="225"/>
                    <a:pt x="154" y="225"/>
                  </a:cubicBezTo>
                  <a:cubicBezTo>
                    <a:pt x="151" y="225"/>
                    <a:pt x="148" y="223"/>
                    <a:pt x="148" y="222"/>
                  </a:cubicBezTo>
                  <a:cubicBezTo>
                    <a:pt x="155" y="209"/>
                    <a:pt x="155" y="209"/>
                    <a:pt x="155" y="209"/>
                  </a:cubicBezTo>
                  <a:cubicBezTo>
                    <a:pt x="155" y="208"/>
                    <a:pt x="157" y="207"/>
                    <a:pt x="160" y="207"/>
                  </a:cubicBezTo>
                  <a:cubicBezTo>
                    <a:pt x="205" y="207"/>
                    <a:pt x="205" y="207"/>
                    <a:pt x="205" y="207"/>
                  </a:cubicBezTo>
                  <a:cubicBezTo>
                    <a:pt x="208" y="207"/>
                    <a:pt x="210" y="208"/>
                    <a:pt x="210" y="209"/>
                  </a:cubicBezTo>
                  <a:cubicBezTo>
                    <a:pt x="217" y="222"/>
                    <a:pt x="217" y="222"/>
                    <a:pt x="217" y="222"/>
                  </a:cubicBezTo>
                  <a:cubicBezTo>
                    <a:pt x="217" y="223"/>
                    <a:pt x="214" y="225"/>
                    <a:pt x="211" y="225"/>
                  </a:cubicBezTo>
                  <a:close/>
                  <a:moveTo>
                    <a:pt x="315" y="178"/>
                  </a:moveTo>
                  <a:cubicBezTo>
                    <a:pt x="56" y="178"/>
                    <a:pt x="56" y="178"/>
                    <a:pt x="56" y="178"/>
                  </a:cubicBezTo>
                  <a:cubicBezTo>
                    <a:pt x="56" y="33"/>
                    <a:pt x="56" y="33"/>
                    <a:pt x="56" y="33"/>
                  </a:cubicBezTo>
                  <a:cubicBezTo>
                    <a:pt x="56" y="28"/>
                    <a:pt x="59" y="25"/>
                    <a:pt x="63" y="25"/>
                  </a:cubicBezTo>
                  <a:cubicBezTo>
                    <a:pt x="308" y="25"/>
                    <a:pt x="308" y="25"/>
                    <a:pt x="308" y="25"/>
                  </a:cubicBezTo>
                  <a:cubicBezTo>
                    <a:pt x="312" y="25"/>
                    <a:pt x="315" y="28"/>
                    <a:pt x="315" y="33"/>
                  </a:cubicBezTo>
                  <a:lnTo>
                    <a:pt x="315" y="178"/>
                  </a:lnTo>
                  <a:close/>
                </a:path>
              </a:pathLst>
            </a:custGeom>
            <a:solidFill>
              <a:schemeClr val="tx1"/>
            </a:solidFill>
            <a:extLst/>
          </p:spPr>
          <p:txBody>
            <a:bodyPr vert="horz" wrap="square" lIns="91403" tIns="45701" rIns="91403" bIns="45701" numCol="1" anchor="t" anchorCtr="0" compatLnSpc="1">
              <a:prstTxWarp prst="textNoShape">
                <a:avLst/>
              </a:prstTxWarp>
            </a:bodyPr>
            <a:lstStyle/>
            <a:p>
              <a:pPr defTabSz="1218743"/>
              <a:endParaRPr lang="en-US" sz="1800">
                <a:solidFill>
                  <a:srgbClr val="FFFFFF"/>
                </a:solidFill>
              </a:endParaRPr>
            </a:p>
          </p:txBody>
        </p:sp>
        <p:cxnSp>
          <p:nvCxnSpPr>
            <p:cNvPr id="117" name="Straight Arrow Connector 116"/>
            <p:cNvCxnSpPr>
              <a:endCxn id="65" idx="1"/>
            </p:cNvCxnSpPr>
            <p:nvPr/>
          </p:nvCxnSpPr>
          <p:spPr>
            <a:xfrm flipV="1">
              <a:off x="6364732" y="5063532"/>
              <a:ext cx="3036097" cy="43356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endCxn id="65" idx="1"/>
            </p:cNvCxnSpPr>
            <p:nvPr/>
          </p:nvCxnSpPr>
          <p:spPr>
            <a:xfrm flipV="1">
              <a:off x="5877011" y="5063532"/>
              <a:ext cx="3523819" cy="93806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endCxn id="65" idx="1"/>
            </p:cNvCxnSpPr>
            <p:nvPr/>
          </p:nvCxnSpPr>
          <p:spPr>
            <a:xfrm flipV="1">
              <a:off x="6267568" y="5063532"/>
              <a:ext cx="3133261" cy="132529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7263544" y="5837946"/>
              <a:ext cx="1272784" cy="480131"/>
            </a:xfrm>
            <a:prstGeom prst="rect">
              <a:avLst/>
            </a:prstGeom>
          </p:spPr>
          <p:txBody>
            <a:bodyPr wrap="none">
              <a:spAutoFit/>
            </a:bodyPr>
            <a:lstStyle/>
            <a:p>
              <a:pPr algn="ctr" defTabSz="913789" fontAlgn="base">
                <a:lnSpc>
                  <a:spcPct val="90000"/>
                </a:lnSpc>
                <a:spcBef>
                  <a:spcPct val="0"/>
                </a:spcBef>
                <a:spcAft>
                  <a:spcPct val="0"/>
                </a:spcAft>
              </a:pPr>
              <a:r>
                <a:rPr lang="en-US" sz="1400" b="1" dirty="0">
                  <a:gradFill>
                    <a:gsLst>
                      <a:gs pos="0">
                        <a:srgbClr val="FFFFFF"/>
                      </a:gs>
                      <a:gs pos="100000">
                        <a:srgbClr val="FFFFFF"/>
                      </a:gs>
                    </a:gsLst>
                    <a:lin ang="5400000" scaled="0"/>
                  </a:gradFill>
                </a:rPr>
                <a:t>Point-to-Site</a:t>
              </a:r>
            </a:p>
            <a:p>
              <a:pPr algn="ctr" defTabSz="913789" fontAlgn="base">
                <a:lnSpc>
                  <a:spcPct val="90000"/>
                </a:lnSpc>
                <a:spcBef>
                  <a:spcPct val="0"/>
                </a:spcBef>
                <a:spcAft>
                  <a:spcPct val="0"/>
                </a:spcAft>
              </a:pPr>
              <a:r>
                <a:rPr lang="en-US" sz="1400" b="1" dirty="0">
                  <a:gradFill>
                    <a:gsLst>
                      <a:gs pos="0">
                        <a:srgbClr val="FFFFFF"/>
                      </a:gs>
                      <a:gs pos="100000">
                        <a:srgbClr val="FFFFFF"/>
                      </a:gs>
                    </a:gsLst>
                    <a:lin ang="5400000" scaled="0"/>
                  </a:gradFill>
                </a:rPr>
                <a:t>VPNs</a:t>
              </a:r>
            </a:p>
          </p:txBody>
        </p:sp>
      </p:grpSp>
    </p:spTree>
    <p:extLst>
      <p:ext uri="{BB962C8B-B14F-4D97-AF65-F5344CB8AC3E}">
        <p14:creationId xmlns:p14="http://schemas.microsoft.com/office/powerpoint/2010/main" val="20252932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463522"/>
            <a:ext cx="5830442" cy="2123658"/>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Command Line </a:t>
            </a:r>
          </a:p>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Automation</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63493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827213" y="341068"/>
            <a:ext cx="8470674" cy="6210774"/>
          </a:xfrm>
          <a:prstGeom prst="rect">
            <a:avLst/>
          </a:prstGeom>
        </p:spPr>
      </p:pic>
    </p:spTree>
    <p:extLst>
      <p:ext uri="{BB962C8B-B14F-4D97-AF65-F5344CB8AC3E}">
        <p14:creationId xmlns:p14="http://schemas.microsoft.com/office/powerpoint/2010/main" val="325757994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6766596" cy="1107996"/>
          </a:xfrm>
          <a:prstGeom prst="rect">
            <a:avLst/>
          </a:prstGeom>
        </p:spPr>
        <p:txBody>
          <a:bodyPr wrap="none">
            <a:spAutoFit/>
          </a:bodyPr>
          <a:lstStyle/>
          <a:p>
            <a:pPr lvl="0" defTabSz="914099" fontAlgn="base">
              <a:spcBef>
                <a:spcPct val="0"/>
              </a:spcBef>
              <a:spcAft>
                <a:spcPct val="0"/>
              </a:spcAft>
            </a:pPr>
            <a:r>
              <a:rPr lang="en-US" sz="660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Dev/Test Scenarios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5071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MSDN Member </a:t>
            </a:r>
            <a:r>
              <a:rPr lang="en-US" dirty="0"/>
              <a:t>B</a:t>
            </a:r>
            <a:r>
              <a:rPr lang="en-US" dirty="0" smtClean="0"/>
              <a:t>enefits</a:t>
            </a:r>
            <a:endParaRPr lang="en-US" dirty="0"/>
          </a:p>
        </p:txBody>
      </p:sp>
      <p:grpSp>
        <p:nvGrpSpPr>
          <p:cNvPr id="9" name="Group 8"/>
          <p:cNvGrpSpPr/>
          <p:nvPr/>
        </p:nvGrpSpPr>
        <p:grpSpPr>
          <a:xfrm>
            <a:off x="448096" y="1676394"/>
            <a:ext cx="11292634" cy="4289379"/>
            <a:chOff x="457200" y="1485900"/>
            <a:chExt cx="11522075" cy="4376530"/>
          </a:xfrm>
        </p:grpSpPr>
        <p:sp>
          <p:nvSpPr>
            <p:cNvPr id="6" name="Rectangle 5"/>
            <p:cNvSpPr/>
            <p:nvPr/>
          </p:nvSpPr>
          <p:spPr bwMode="auto">
            <a:xfrm>
              <a:off x="457200" y="1485900"/>
              <a:ext cx="11522075" cy="13990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916" fontAlgn="base">
                <a:lnSpc>
                  <a:spcPct val="90000"/>
                </a:lnSpc>
                <a:spcBef>
                  <a:spcPct val="0"/>
                </a:spcBef>
                <a:spcAft>
                  <a:spcPct val="0"/>
                </a:spcAft>
              </a:pPr>
              <a:r>
                <a:rPr lang="en-US" sz="3136" dirty="0">
                  <a:gradFill>
                    <a:gsLst>
                      <a:gs pos="0">
                        <a:srgbClr val="FFFFFF"/>
                      </a:gs>
                      <a:gs pos="100000">
                        <a:srgbClr val="FFFFFF"/>
                      </a:gs>
                    </a:gsLst>
                    <a:lin ang="5400000" scaled="0"/>
                  </a:gradFill>
                  <a:latin typeface="+mj-lt"/>
                  <a:ea typeface="Segoe UI" pitchFamily="34" charset="0"/>
                  <a:cs typeface="Segoe UI" pitchFamily="34" charset="0"/>
                </a:rPr>
                <a:t>No credit card needed for MSDN members to sign up</a:t>
              </a:r>
            </a:p>
          </p:txBody>
        </p:sp>
        <p:sp>
          <p:nvSpPr>
            <p:cNvPr id="7" name="Rectangle 6"/>
            <p:cNvSpPr/>
            <p:nvPr/>
          </p:nvSpPr>
          <p:spPr bwMode="auto">
            <a:xfrm>
              <a:off x="457200" y="2931924"/>
              <a:ext cx="11522075" cy="13990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916" fontAlgn="base">
                <a:lnSpc>
                  <a:spcPct val="90000"/>
                </a:lnSpc>
                <a:spcBef>
                  <a:spcPct val="0"/>
                </a:spcBef>
                <a:spcAft>
                  <a:spcPct val="0"/>
                </a:spcAft>
              </a:pPr>
              <a:r>
                <a:rPr lang="en-US" sz="3136" dirty="0">
                  <a:gradFill>
                    <a:gsLst>
                      <a:gs pos="0">
                        <a:srgbClr val="FFFFFF"/>
                      </a:gs>
                      <a:gs pos="100000">
                        <a:srgbClr val="FFFFFF"/>
                      </a:gs>
                    </a:gsLst>
                    <a:lin ang="5400000" scaled="0"/>
                  </a:gradFill>
                  <a:latin typeface="+mj-lt"/>
                  <a:ea typeface="Segoe UI" pitchFamily="34" charset="0"/>
                  <a:cs typeface="Segoe UI" pitchFamily="34" charset="0"/>
                </a:rPr>
                <a:t>Discounted rates for Dev/test scenarios (up to 97% savings)</a:t>
              </a:r>
            </a:p>
          </p:txBody>
        </p:sp>
        <p:sp>
          <p:nvSpPr>
            <p:cNvPr id="8" name="Rectangle 7"/>
            <p:cNvSpPr/>
            <p:nvPr/>
          </p:nvSpPr>
          <p:spPr bwMode="auto">
            <a:xfrm>
              <a:off x="457200" y="4377948"/>
              <a:ext cx="11522075" cy="148448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ctr" anchorCtr="0" forceAA="0" compatLnSpc="1">
              <a:prstTxWarp prst="textNoShape">
                <a:avLst/>
              </a:prstTxWarp>
              <a:noAutofit/>
            </a:bodyPr>
            <a:lstStyle/>
            <a:p>
              <a:pPr defTabSz="913916" fontAlgn="base">
                <a:lnSpc>
                  <a:spcPct val="90000"/>
                </a:lnSpc>
                <a:spcBef>
                  <a:spcPct val="0"/>
                </a:spcBef>
                <a:spcAft>
                  <a:spcPct val="0"/>
                </a:spcAft>
              </a:pPr>
              <a:r>
                <a:rPr lang="en-US" sz="3136" dirty="0">
                  <a:gradFill>
                    <a:gsLst>
                      <a:gs pos="0">
                        <a:srgbClr val="FFFFFF"/>
                      </a:gs>
                      <a:gs pos="100000">
                        <a:srgbClr val="FFFFFF"/>
                      </a:gs>
                    </a:gsLst>
                    <a:lin ang="5400000" scaled="0"/>
                  </a:gradFill>
                  <a:latin typeface="+mj-lt"/>
                  <a:ea typeface="Segoe UI" pitchFamily="34" charset="0"/>
                  <a:cs typeface="Segoe UI" pitchFamily="34" charset="0"/>
                </a:rPr>
                <a:t>MSDN credits per month-use for any Dev/test scenario</a:t>
              </a:r>
            </a:p>
          </p:txBody>
        </p:sp>
      </p:grpSp>
    </p:spTree>
    <p:extLst>
      <p:ext uri="{BB962C8B-B14F-4D97-AF65-F5344CB8AC3E}">
        <p14:creationId xmlns:p14="http://schemas.microsoft.com/office/powerpoint/2010/main" val="16580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7" name="Rectangle 286"/>
          <p:cNvSpPr/>
          <p:nvPr/>
        </p:nvSpPr>
        <p:spPr bwMode="auto">
          <a:xfrm>
            <a:off x="0" y="3146958"/>
            <a:ext cx="7100996" cy="1217268"/>
          </a:xfrm>
          <a:prstGeom prst="rect">
            <a:avLst/>
          </a:prstGeom>
          <a:solidFill>
            <a:srgbClr val="92D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8" rIns="0" bIns="45708" numCol="1" rtlCol="0" anchor="ctr" anchorCtr="0" compatLnSpc="1">
            <a:prstTxWarp prst="textNoShape">
              <a:avLst/>
            </a:prstTxWarp>
          </a:bodyPr>
          <a:lstStyle/>
          <a:p>
            <a:pPr algn="ctr" defTabSz="913916" fontAlgn="base">
              <a:spcBef>
                <a:spcPct val="0"/>
              </a:spcBef>
              <a:spcAft>
                <a:spcPct val="0"/>
              </a:spcAft>
            </a:pPr>
            <a:endParaRPr lang="en-US" sz="1960" dirty="0">
              <a:gradFill>
                <a:gsLst>
                  <a:gs pos="0">
                    <a:srgbClr val="FFFFFF"/>
                  </a:gs>
                  <a:gs pos="100000">
                    <a:srgbClr val="FFFFFF"/>
                  </a:gs>
                </a:gsLst>
                <a:lin ang="5400000" scaled="0"/>
              </a:gradFill>
            </a:endParaRPr>
          </a:p>
        </p:txBody>
      </p:sp>
      <p:grpSp>
        <p:nvGrpSpPr>
          <p:cNvPr id="288" name="Group 287"/>
          <p:cNvGrpSpPr/>
          <p:nvPr/>
        </p:nvGrpSpPr>
        <p:grpSpPr>
          <a:xfrm>
            <a:off x="724336" y="1696591"/>
            <a:ext cx="6376660" cy="1185109"/>
            <a:chOff x="727391" y="2144295"/>
            <a:chExt cx="6506219" cy="1209188"/>
          </a:xfrm>
        </p:grpSpPr>
        <p:sp>
          <p:nvSpPr>
            <p:cNvPr id="25" name="TextBox 24"/>
            <p:cNvSpPr txBox="1"/>
            <p:nvPr/>
          </p:nvSpPr>
          <p:spPr>
            <a:xfrm>
              <a:off x="727391" y="2144295"/>
              <a:ext cx="3255673" cy="1209188"/>
            </a:xfrm>
            <a:prstGeom prst="rect">
              <a:avLst/>
            </a:prstGeom>
            <a:noFill/>
            <a:effectLst>
              <a:glow rad="228600">
                <a:schemeClr val="accent5">
                  <a:satMod val="175000"/>
                  <a:alpha val="40000"/>
                </a:schemeClr>
              </a:glow>
            </a:effectLst>
          </p:spPr>
          <p:txBody>
            <a:bodyPr wrap="square" lIns="179166" tIns="143334" rIns="179166" bIns="143334" rtlCol="0">
              <a:spAutoFit/>
            </a:bodyPr>
            <a:lstStyle/>
            <a:p>
              <a:pPr defTabSz="1218504">
                <a:lnSpc>
                  <a:spcPct val="90000"/>
                </a:lnSpc>
                <a:spcAft>
                  <a:spcPts val="588"/>
                </a:spcAft>
              </a:pPr>
              <a:r>
                <a:rPr lang="en-US" sz="6467" spc="-147" dirty="0" smtClean="0">
                  <a:gradFill>
                    <a:gsLst>
                      <a:gs pos="0">
                        <a:srgbClr val="FFFFFF"/>
                      </a:gs>
                      <a:gs pos="100000">
                        <a:srgbClr val="FFFFFF"/>
                      </a:gs>
                    </a:gsLst>
                    <a:lin ang="5400000" scaled="0"/>
                  </a:gradFill>
                </a:rPr>
                <a:t>$50</a:t>
              </a:r>
              <a:endParaRPr lang="en-US" sz="5291" dirty="0">
                <a:gradFill>
                  <a:gsLst>
                    <a:gs pos="0">
                      <a:srgbClr val="FFFFFF"/>
                    </a:gs>
                    <a:gs pos="100000">
                      <a:srgbClr val="FFFFFF"/>
                    </a:gs>
                  </a:gsLst>
                  <a:lin ang="5400000" scaled="0"/>
                </a:gradFill>
              </a:endParaRPr>
            </a:p>
          </p:txBody>
        </p:sp>
        <p:sp>
          <p:nvSpPr>
            <p:cNvPr id="36" name="Rounded Rectangle 35"/>
            <p:cNvSpPr/>
            <p:nvPr/>
          </p:nvSpPr>
          <p:spPr bwMode="auto">
            <a:xfrm>
              <a:off x="2821376" y="2324573"/>
              <a:ext cx="4412234" cy="618922"/>
            </a:xfrm>
            <a:prstGeom prst="roundRect">
              <a:avLst>
                <a:gd name="adj" fmla="val 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b" anchorCtr="0" forceAA="0" compatLnSpc="1">
              <a:prstTxWarp prst="textNoShape">
                <a:avLst/>
              </a:prstTxWarp>
              <a:noAutofit/>
            </a:bodyPr>
            <a:lstStyle/>
            <a:p>
              <a:pPr defTabSz="913554" fontAlgn="base">
                <a:lnSpc>
                  <a:spcPct val="90000"/>
                </a:lnSpc>
                <a:spcBef>
                  <a:spcPct val="0"/>
                </a:spcBef>
                <a:spcAft>
                  <a:spcPct val="0"/>
                </a:spcAft>
              </a:pPr>
              <a:r>
                <a:rPr lang="en-US" sz="3920" dirty="0" smtClean="0">
                  <a:gradFill>
                    <a:gsLst>
                      <a:gs pos="0">
                        <a:srgbClr val="FFFFFF"/>
                      </a:gs>
                      <a:gs pos="100000">
                        <a:srgbClr val="FFFFFF"/>
                      </a:gs>
                    </a:gsLst>
                    <a:lin ang="5400000" scaled="0"/>
                  </a:gradFill>
                  <a:ea typeface="Segoe UI" pitchFamily="34" charset="0"/>
                  <a:cs typeface="Segoe UI" pitchFamily="34" charset="0"/>
                </a:rPr>
                <a:t>per month </a:t>
              </a:r>
              <a:endParaRPr lang="en-US" sz="196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89" name="Group 288"/>
          <p:cNvGrpSpPr/>
          <p:nvPr/>
        </p:nvGrpSpPr>
        <p:grpSpPr>
          <a:xfrm>
            <a:off x="712906" y="3139611"/>
            <a:ext cx="5778960" cy="1185109"/>
            <a:chOff x="727391" y="3616634"/>
            <a:chExt cx="5896376" cy="1209188"/>
          </a:xfrm>
        </p:grpSpPr>
        <p:sp>
          <p:nvSpPr>
            <p:cNvPr id="37" name="TextBox 36"/>
            <p:cNvSpPr txBox="1"/>
            <p:nvPr/>
          </p:nvSpPr>
          <p:spPr>
            <a:xfrm>
              <a:off x="727391" y="3616634"/>
              <a:ext cx="4073267" cy="1209188"/>
            </a:xfrm>
            <a:prstGeom prst="rect">
              <a:avLst/>
            </a:prstGeom>
            <a:noFill/>
            <a:effectLst>
              <a:glow rad="228600">
                <a:schemeClr val="accent5">
                  <a:satMod val="175000"/>
                  <a:alpha val="40000"/>
                </a:schemeClr>
              </a:glow>
            </a:effectLst>
          </p:spPr>
          <p:txBody>
            <a:bodyPr wrap="square" lIns="179166" tIns="143334" rIns="179166" bIns="143334" rtlCol="0">
              <a:spAutoFit/>
            </a:bodyPr>
            <a:lstStyle/>
            <a:p>
              <a:pPr defTabSz="1218504">
                <a:lnSpc>
                  <a:spcPct val="90000"/>
                </a:lnSpc>
                <a:spcAft>
                  <a:spcPts val="588"/>
                </a:spcAft>
              </a:pPr>
              <a:r>
                <a:rPr lang="en-US" sz="6467" spc="-147" dirty="0" smtClean="0">
                  <a:gradFill>
                    <a:gsLst>
                      <a:gs pos="0">
                        <a:srgbClr val="FFFFFF"/>
                      </a:gs>
                      <a:gs pos="100000">
                        <a:srgbClr val="FFFFFF"/>
                      </a:gs>
                    </a:gsLst>
                    <a:lin ang="5400000" scaled="0"/>
                  </a:gradFill>
                </a:rPr>
                <a:t>$100</a:t>
              </a:r>
              <a:endParaRPr lang="en-US" sz="5291" dirty="0">
                <a:gradFill>
                  <a:gsLst>
                    <a:gs pos="0">
                      <a:srgbClr val="FFFFFF"/>
                    </a:gs>
                    <a:gs pos="100000">
                      <a:srgbClr val="FFFFFF"/>
                    </a:gs>
                  </a:gsLst>
                  <a:lin ang="5400000" scaled="0"/>
                </a:gradFill>
              </a:endParaRPr>
            </a:p>
          </p:txBody>
        </p:sp>
        <p:sp>
          <p:nvSpPr>
            <p:cNvPr id="38" name="Rounded Rectangle 37"/>
            <p:cNvSpPr/>
            <p:nvPr/>
          </p:nvSpPr>
          <p:spPr bwMode="auto">
            <a:xfrm>
              <a:off x="2859451" y="4058726"/>
              <a:ext cx="3764316" cy="618922"/>
            </a:xfrm>
            <a:prstGeom prst="roundRect">
              <a:avLst>
                <a:gd name="adj" fmla="val 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b" anchorCtr="0" forceAA="0" compatLnSpc="1">
              <a:prstTxWarp prst="textNoShape">
                <a:avLst/>
              </a:prstTxWarp>
              <a:noAutofit/>
            </a:bodyPr>
            <a:lstStyle/>
            <a:p>
              <a:pPr defTabSz="913554" fontAlgn="base">
                <a:lnSpc>
                  <a:spcPct val="90000"/>
                </a:lnSpc>
                <a:spcBef>
                  <a:spcPct val="0"/>
                </a:spcBef>
                <a:spcAft>
                  <a:spcPct val="0"/>
                </a:spcAft>
              </a:pPr>
              <a:endParaRPr lang="en-US" sz="196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90" name="Group 289"/>
          <p:cNvGrpSpPr/>
          <p:nvPr/>
        </p:nvGrpSpPr>
        <p:grpSpPr>
          <a:xfrm>
            <a:off x="712907" y="4582630"/>
            <a:ext cx="5579478" cy="1403511"/>
            <a:chOff x="727391" y="5088973"/>
            <a:chExt cx="5692840" cy="1432028"/>
          </a:xfrm>
        </p:grpSpPr>
        <p:sp>
          <p:nvSpPr>
            <p:cNvPr id="39" name="TextBox 38"/>
            <p:cNvSpPr txBox="1"/>
            <p:nvPr/>
          </p:nvSpPr>
          <p:spPr>
            <a:xfrm>
              <a:off x="727391" y="5088973"/>
              <a:ext cx="4584712" cy="1209188"/>
            </a:xfrm>
            <a:prstGeom prst="rect">
              <a:avLst/>
            </a:prstGeom>
            <a:noFill/>
            <a:effectLst>
              <a:glow rad="228600">
                <a:schemeClr val="accent5">
                  <a:satMod val="175000"/>
                  <a:alpha val="40000"/>
                </a:schemeClr>
              </a:glow>
            </a:effectLst>
          </p:spPr>
          <p:txBody>
            <a:bodyPr wrap="square" lIns="179166" tIns="143334" rIns="179166" bIns="143334" rtlCol="0">
              <a:spAutoFit/>
            </a:bodyPr>
            <a:lstStyle/>
            <a:p>
              <a:pPr defTabSz="1218504">
                <a:lnSpc>
                  <a:spcPct val="90000"/>
                </a:lnSpc>
                <a:spcAft>
                  <a:spcPts val="588"/>
                </a:spcAft>
              </a:pPr>
              <a:r>
                <a:rPr lang="en-US" sz="6467" spc="-147" dirty="0">
                  <a:gradFill>
                    <a:gsLst>
                      <a:gs pos="0">
                        <a:srgbClr val="FFFFFF"/>
                      </a:gs>
                      <a:gs pos="100000">
                        <a:srgbClr val="FFFFFF"/>
                      </a:gs>
                    </a:gsLst>
                    <a:lin ang="5400000" scaled="0"/>
                  </a:gradFill>
                </a:rPr>
                <a:t>$</a:t>
              </a:r>
              <a:r>
                <a:rPr lang="en-US" sz="6467" spc="-147" dirty="0" smtClean="0">
                  <a:gradFill>
                    <a:gsLst>
                      <a:gs pos="0">
                        <a:srgbClr val="FFFFFF"/>
                      </a:gs>
                      <a:gs pos="100000">
                        <a:srgbClr val="FFFFFF"/>
                      </a:gs>
                    </a:gsLst>
                    <a:lin ang="5400000" scaled="0"/>
                  </a:gradFill>
                </a:rPr>
                <a:t>150</a:t>
              </a:r>
              <a:endParaRPr lang="en-US" sz="5291" dirty="0">
                <a:gradFill>
                  <a:gsLst>
                    <a:gs pos="0">
                      <a:srgbClr val="FFFFFF"/>
                    </a:gs>
                    <a:gs pos="100000">
                      <a:srgbClr val="FFFFFF"/>
                    </a:gs>
                  </a:gsLst>
                  <a:lin ang="5400000" scaled="0"/>
                </a:gradFill>
              </a:endParaRPr>
            </a:p>
          </p:txBody>
        </p:sp>
        <p:sp>
          <p:nvSpPr>
            <p:cNvPr id="40" name="Rounded Rectangle 39"/>
            <p:cNvSpPr/>
            <p:nvPr/>
          </p:nvSpPr>
          <p:spPr bwMode="auto">
            <a:xfrm>
              <a:off x="2890093" y="5902079"/>
              <a:ext cx="3530138" cy="618922"/>
            </a:xfrm>
            <a:prstGeom prst="roundRect">
              <a:avLst>
                <a:gd name="adj" fmla="val 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b" anchorCtr="0" forceAA="0" compatLnSpc="1">
              <a:prstTxWarp prst="textNoShape">
                <a:avLst/>
              </a:prstTxWarp>
              <a:noAutofit/>
            </a:bodyPr>
            <a:lstStyle/>
            <a:p>
              <a:pPr defTabSz="913554" fontAlgn="base">
                <a:lnSpc>
                  <a:spcPct val="90000"/>
                </a:lnSpc>
                <a:spcBef>
                  <a:spcPct val="0"/>
                </a:spcBef>
                <a:spcAft>
                  <a:spcPct val="0"/>
                </a:spcAft>
              </a:pPr>
              <a:r>
                <a:rPr lang="en-US" sz="1960" b="1" dirty="0">
                  <a:gradFill>
                    <a:gsLst>
                      <a:gs pos="0">
                        <a:srgbClr val="FFFFFF"/>
                      </a:gs>
                      <a:gs pos="100000">
                        <a:srgbClr val="FFFFFF"/>
                      </a:gs>
                    </a:gsLst>
                    <a:lin ang="5400000" scaled="0"/>
                  </a:gradFill>
                  <a:ea typeface="Segoe UI" pitchFamily="34" charset="0"/>
                  <a:cs typeface="Segoe UI" pitchFamily="34" charset="0"/>
                </a:rPr>
                <a:t>for Visual Studio Ultimate</a:t>
              </a:r>
            </a:p>
            <a:p>
              <a:pPr defTabSz="913554" fontAlgn="base">
                <a:lnSpc>
                  <a:spcPct val="90000"/>
                </a:lnSpc>
                <a:spcBef>
                  <a:spcPct val="0"/>
                </a:spcBef>
                <a:spcAft>
                  <a:spcPct val="0"/>
                </a:spcAft>
              </a:pPr>
              <a:endParaRPr lang="en-US" sz="1960" dirty="0">
                <a:gradFill>
                  <a:gsLst>
                    <a:gs pos="0">
                      <a:srgbClr val="FFFFFF"/>
                    </a:gs>
                    <a:gs pos="100000">
                      <a:srgbClr val="FFFFFF"/>
                    </a:gs>
                  </a:gsLst>
                  <a:lin ang="5400000" scaled="0"/>
                </a:gradFill>
                <a:ea typeface="Segoe UI" pitchFamily="34" charset="0"/>
                <a:cs typeface="Segoe UI" pitchFamily="34" charset="0"/>
              </a:endParaRPr>
            </a:p>
          </p:txBody>
        </p:sp>
      </p:grpSp>
      <p:cxnSp>
        <p:nvCxnSpPr>
          <p:cNvPr id="106" name="Straight Connector 105"/>
          <p:cNvCxnSpPr/>
          <p:nvPr/>
        </p:nvCxnSpPr>
        <p:spPr>
          <a:xfrm>
            <a:off x="7496283" y="3711766"/>
            <a:ext cx="4692542" cy="10259"/>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7650893" y="1879471"/>
            <a:ext cx="3625533" cy="1688736"/>
            <a:chOff x="7697937" y="2653264"/>
            <a:chExt cx="3970536" cy="1849434"/>
          </a:xfrm>
        </p:grpSpPr>
        <p:grpSp>
          <p:nvGrpSpPr>
            <p:cNvPr id="5" name="Group 4"/>
            <p:cNvGrpSpPr/>
            <p:nvPr/>
          </p:nvGrpSpPr>
          <p:grpSpPr>
            <a:xfrm>
              <a:off x="7892427" y="2653264"/>
              <a:ext cx="1057619" cy="957010"/>
              <a:chOff x="7601351" y="1849769"/>
              <a:chExt cx="1775053" cy="1606196"/>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1351" y="1849769"/>
                <a:ext cx="1775053" cy="1606196"/>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8746" y="2134158"/>
                <a:ext cx="728983" cy="728983"/>
              </a:xfrm>
              <a:prstGeom prst="rect">
                <a:avLst/>
              </a:prstGeom>
            </p:spPr>
          </p:pic>
        </p:grpSp>
        <p:grpSp>
          <p:nvGrpSpPr>
            <p:cNvPr id="6" name="Group 5"/>
            <p:cNvGrpSpPr/>
            <p:nvPr/>
          </p:nvGrpSpPr>
          <p:grpSpPr>
            <a:xfrm>
              <a:off x="9180310" y="2653264"/>
              <a:ext cx="1057619" cy="957010"/>
              <a:chOff x="7601351" y="1849769"/>
              <a:chExt cx="1775053" cy="1606196"/>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1351" y="1849769"/>
                <a:ext cx="1775053" cy="1606196"/>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8746" y="2134158"/>
                <a:ext cx="728983" cy="728983"/>
              </a:xfrm>
              <a:prstGeom prst="rect">
                <a:avLst/>
              </a:prstGeom>
            </p:spPr>
          </p:pic>
        </p:grpSp>
        <p:grpSp>
          <p:nvGrpSpPr>
            <p:cNvPr id="7" name="Group 6"/>
            <p:cNvGrpSpPr/>
            <p:nvPr/>
          </p:nvGrpSpPr>
          <p:grpSpPr>
            <a:xfrm>
              <a:off x="10468194" y="2666298"/>
              <a:ext cx="1057619" cy="957010"/>
              <a:chOff x="7601351" y="1849769"/>
              <a:chExt cx="1775053" cy="1606196"/>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01351" y="1849769"/>
                <a:ext cx="1775053" cy="160619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88746" y="2134158"/>
                <a:ext cx="728983" cy="728983"/>
              </a:xfrm>
              <a:prstGeom prst="rect">
                <a:avLst/>
              </a:prstGeom>
            </p:spPr>
          </p:pic>
        </p:grpSp>
        <p:sp>
          <p:nvSpPr>
            <p:cNvPr id="8" name="TextBox 7"/>
            <p:cNvSpPr txBox="1"/>
            <p:nvPr/>
          </p:nvSpPr>
          <p:spPr>
            <a:xfrm>
              <a:off x="7697937" y="3894287"/>
              <a:ext cx="3970536" cy="608411"/>
            </a:xfrm>
            <a:prstGeom prst="rect">
              <a:avLst/>
            </a:prstGeom>
            <a:noFill/>
          </p:spPr>
          <p:txBody>
            <a:bodyPr wrap="square" lIns="179166" tIns="143334" rIns="179166" bIns="143334" rtlCol="0">
              <a:spAutoFit/>
            </a:bodyPr>
            <a:lstStyle/>
            <a:p>
              <a:pPr defTabSz="1218504">
                <a:lnSpc>
                  <a:spcPct val="90000"/>
                </a:lnSpc>
                <a:spcAft>
                  <a:spcPts val="588"/>
                </a:spcAft>
              </a:pPr>
              <a:r>
                <a:rPr lang="en-US" sz="1960" b="1" dirty="0">
                  <a:gradFill>
                    <a:gsLst>
                      <a:gs pos="0">
                        <a:srgbClr val="7FBA00"/>
                      </a:gs>
                      <a:gs pos="100000">
                        <a:srgbClr val="7FBA00"/>
                      </a:gs>
                    </a:gsLst>
                    <a:lin ang="5400000" scaled="0"/>
                  </a:gradFill>
                </a:rPr>
                <a:t>3</a:t>
              </a:r>
              <a:r>
                <a:rPr lang="en-US" sz="1960" dirty="0">
                  <a:solidFill>
                    <a:srgbClr val="FFC000"/>
                  </a:solidFill>
                </a:rPr>
                <a:t> </a:t>
              </a:r>
              <a:r>
                <a:rPr lang="en-US" sz="1960" dirty="0">
                  <a:gradFill>
                    <a:gsLst>
                      <a:gs pos="0">
                        <a:srgbClr val="FFFFFF"/>
                      </a:gs>
                      <a:gs pos="100000">
                        <a:srgbClr val="FFFFFF"/>
                      </a:gs>
                    </a:gsLst>
                    <a:lin ang="5400000" scaled="0"/>
                  </a:gradFill>
                </a:rPr>
                <a:t>VMs for </a:t>
              </a:r>
              <a:r>
                <a:rPr lang="en-US" sz="1960" b="1" dirty="0">
                  <a:gradFill>
                    <a:gsLst>
                      <a:gs pos="0">
                        <a:srgbClr val="7FBA00"/>
                      </a:gs>
                      <a:gs pos="100000">
                        <a:srgbClr val="7FBA00"/>
                      </a:gs>
                    </a:gsLst>
                    <a:lin ang="5400000" scaled="0"/>
                  </a:gradFill>
                </a:rPr>
                <a:t>16</a:t>
              </a:r>
              <a:r>
                <a:rPr lang="en-US" sz="1960" dirty="0">
                  <a:solidFill>
                    <a:srgbClr val="BDCD40"/>
                  </a:solidFill>
                </a:rPr>
                <a:t> </a:t>
              </a:r>
              <a:r>
                <a:rPr lang="en-US" sz="1960" dirty="0">
                  <a:gradFill>
                    <a:gsLst>
                      <a:gs pos="0">
                        <a:srgbClr val="FFFFFF"/>
                      </a:gs>
                      <a:gs pos="100000">
                        <a:srgbClr val="FFFFFF"/>
                      </a:gs>
                    </a:gsLst>
                    <a:lin ang="5400000" scaled="0"/>
                  </a:gradFill>
                </a:rPr>
                <a:t>hours a day</a:t>
              </a:r>
            </a:p>
          </p:txBody>
        </p:sp>
      </p:grpSp>
      <p:grpSp>
        <p:nvGrpSpPr>
          <p:cNvPr id="3" name="Group 2"/>
          <p:cNvGrpSpPr/>
          <p:nvPr/>
        </p:nvGrpSpPr>
        <p:grpSpPr>
          <a:xfrm>
            <a:off x="7650893" y="3980789"/>
            <a:ext cx="4751547" cy="1779788"/>
            <a:chOff x="7439162" y="4884693"/>
            <a:chExt cx="4848088" cy="1815949"/>
          </a:xfrm>
        </p:grpSpPr>
        <p:grpSp>
          <p:nvGrpSpPr>
            <p:cNvPr id="2" name="Group 1"/>
            <p:cNvGrpSpPr/>
            <p:nvPr/>
          </p:nvGrpSpPr>
          <p:grpSpPr>
            <a:xfrm>
              <a:off x="7621319" y="4884693"/>
              <a:ext cx="3923266" cy="1211306"/>
              <a:chOff x="7923603" y="2665416"/>
              <a:chExt cx="4733633" cy="1461506"/>
            </a:xfrm>
          </p:grpSpPr>
          <p:pic>
            <p:nvPicPr>
              <p:cNvPr id="152" name="Picture 1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35201" y="2665416"/>
                <a:ext cx="1122035" cy="1461506"/>
              </a:xfrm>
              <a:prstGeom prst="rect">
                <a:avLst/>
              </a:prstGeom>
            </p:spPr>
          </p:pic>
          <p:grpSp>
            <p:nvGrpSpPr>
              <p:cNvPr id="153" name="Group 152"/>
              <p:cNvGrpSpPr/>
              <p:nvPr/>
            </p:nvGrpSpPr>
            <p:grpSpPr>
              <a:xfrm>
                <a:off x="10808515" y="3185504"/>
                <a:ext cx="538859" cy="538859"/>
                <a:chOff x="5773271" y="1992850"/>
                <a:chExt cx="539076" cy="539076"/>
              </a:xfrm>
              <a:solidFill>
                <a:srgbClr val="7FBA00"/>
              </a:solidFill>
            </p:grpSpPr>
            <p:sp>
              <p:nvSpPr>
                <p:cNvPr id="154" name="Rectangle 153"/>
                <p:cNvSpPr/>
                <p:nvPr/>
              </p:nvSpPr>
              <p:spPr bwMode="auto">
                <a:xfrm>
                  <a:off x="5991555" y="1992850"/>
                  <a:ext cx="102310" cy="5390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a:gradFill>
                      <a:gsLst>
                        <a:gs pos="0">
                          <a:srgbClr val="FFFFFF"/>
                        </a:gs>
                        <a:gs pos="100000">
                          <a:srgbClr val="FFFFFF"/>
                        </a:gs>
                      </a:gsLst>
                      <a:lin ang="5400000" scaled="0"/>
                    </a:gradFill>
                    <a:ea typeface="Segoe UI" pitchFamily="34" charset="0"/>
                    <a:cs typeface="Segoe UI" pitchFamily="34" charset="0"/>
                  </a:endParaRPr>
                </a:p>
              </p:txBody>
            </p:sp>
            <p:sp>
              <p:nvSpPr>
                <p:cNvPr id="155" name="Rectangle 154"/>
                <p:cNvSpPr/>
                <p:nvPr/>
              </p:nvSpPr>
              <p:spPr bwMode="auto">
                <a:xfrm rot="5400000">
                  <a:off x="5991654" y="1992850"/>
                  <a:ext cx="102310" cy="5390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algn="ctr" defTabSz="913554" fontAlgn="base">
                    <a:lnSpc>
                      <a:spcPct val="90000"/>
                    </a:lnSpc>
                    <a:spcBef>
                      <a:spcPct val="0"/>
                    </a:spcBef>
                    <a:spcAft>
                      <a:spcPct val="0"/>
                    </a:spcAft>
                  </a:pPr>
                  <a:endParaRPr lang="en-US" sz="235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6" name="Group 155"/>
              <p:cNvGrpSpPr/>
              <p:nvPr/>
            </p:nvGrpSpPr>
            <p:grpSpPr>
              <a:xfrm>
                <a:off x="7923603" y="2722726"/>
                <a:ext cx="2634471" cy="1282267"/>
                <a:chOff x="7924287" y="998522"/>
                <a:chExt cx="4814754" cy="2343470"/>
              </a:xfrm>
            </p:grpSpPr>
            <p:pic>
              <p:nvPicPr>
                <p:cNvPr id="157" name="Picture 1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4287" y="2212961"/>
                  <a:ext cx="1547702" cy="1129031"/>
                </a:xfrm>
                <a:prstGeom prst="rect">
                  <a:avLst/>
                </a:prstGeom>
              </p:spPr>
            </p:pic>
            <p:pic>
              <p:nvPicPr>
                <p:cNvPr id="158" name="Picture 1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24287" y="998522"/>
                  <a:ext cx="1547702" cy="1129031"/>
                </a:xfrm>
                <a:prstGeom prst="rect">
                  <a:avLst/>
                </a:prstGeom>
              </p:spPr>
            </p:pic>
            <p:pic>
              <p:nvPicPr>
                <p:cNvPr id="160" name="Picture 15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53062" y="2212961"/>
                  <a:ext cx="1547702" cy="1129031"/>
                </a:xfrm>
                <a:prstGeom prst="rect">
                  <a:avLst/>
                </a:prstGeom>
              </p:spPr>
            </p:pic>
            <p:pic>
              <p:nvPicPr>
                <p:cNvPr id="161" name="Picture 1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53062" y="998522"/>
                  <a:ext cx="1547702" cy="1129031"/>
                </a:xfrm>
                <a:prstGeom prst="rect">
                  <a:avLst/>
                </a:prstGeom>
              </p:spPr>
            </p:pic>
            <p:pic>
              <p:nvPicPr>
                <p:cNvPr id="165" name="Picture 1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91339" y="2212961"/>
                  <a:ext cx="1547702" cy="1129031"/>
                </a:xfrm>
                <a:prstGeom prst="rect">
                  <a:avLst/>
                </a:prstGeom>
              </p:spPr>
            </p:pic>
            <p:pic>
              <p:nvPicPr>
                <p:cNvPr id="166" name="Picture 1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91339" y="998522"/>
                  <a:ext cx="1547702" cy="1129031"/>
                </a:xfrm>
                <a:prstGeom prst="rect">
                  <a:avLst/>
                </a:prstGeom>
              </p:spPr>
            </p:pic>
          </p:grpSp>
        </p:grpSp>
        <p:sp>
          <p:nvSpPr>
            <p:cNvPr id="164" name="TextBox 163"/>
            <p:cNvSpPr txBox="1"/>
            <p:nvPr/>
          </p:nvSpPr>
          <p:spPr>
            <a:xfrm>
              <a:off x="7439162" y="6128295"/>
              <a:ext cx="4848088" cy="572347"/>
            </a:xfrm>
            <a:prstGeom prst="rect">
              <a:avLst/>
            </a:prstGeom>
            <a:noFill/>
          </p:spPr>
          <p:txBody>
            <a:bodyPr wrap="square" lIns="179166" tIns="143334" rIns="179166" bIns="143334" rtlCol="0">
              <a:spAutoFit/>
            </a:bodyPr>
            <a:lstStyle/>
            <a:p>
              <a:pPr defTabSz="1218504">
                <a:lnSpc>
                  <a:spcPct val="90000"/>
                </a:lnSpc>
                <a:spcAft>
                  <a:spcPts val="588"/>
                </a:spcAft>
              </a:pPr>
              <a:r>
                <a:rPr lang="en-US" sz="1960" dirty="0">
                  <a:gradFill>
                    <a:gsLst>
                      <a:gs pos="0">
                        <a:srgbClr val="FFFFFF"/>
                      </a:gs>
                      <a:gs pos="100000">
                        <a:srgbClr val="FFFFFF"/>
                      </a:gs>
                    </a:gsLst>
                    <a:lin ang="5400000" scaled="0"/>
                  </a:gradFill>
                </a:rPr>
                <a:t>Up to </a:t>
              </a:r>
              <a:r>
                <a:rPr lang="en-US" sz="1960" b="1" dirty="0">
                  <a:gradFill>
                    <a:gsLst>
                      <a:gs pos="0">
                        <a:srgbClr val="7FBA00"/>
                      </a:gs>
                      <a:gs pos="100000">
                        <a:srgbClr val="7FBA00"/>
                      </a:gs>
                    </a:gsLst>
                    <a:lin ang="5400000" scaled="0"/>
                  </a:gradFill>
                </a:rPr>
                <a:t>500</a:t>
              </a:r>
              <a:r>
                <a:rPr lang="en-US" sz="1960" dirty="0">
                  <a:solidFill>
                    <a:srgbClr val="BDCD40"/>
                  </a:solidFill>
                </a:rPr>
                <a:t> </a:t>
              </a:r>
              <a:r>
                <a:rPr lang="en-US" sz="1960" dirty="0">
                  <a:gradFill>
                    <a:gsLst>
                      <a:gs pos="0">
                        <a:srgbClr val="FFFFFF"/>
                      </a:gs>
                      <a:gs pos="100000">
                        <a:srgbClr val="FFFFFF"/>
                      </a:gs>
                    </a:gsLst>
                    <a:lin ang="5400000" scaled="0"/>
                  </a:gradFill>
                </a:rPr>
                <a:t>web sites plus </a:t>
              </a:r>
              <a:r>
                <a:rPr lang="en-US" sz="1960" b="1" dirty="0">
                  <a:gradFill>
                    <a:gsLst>
                      <a:gs pos="0">
                        <a:srgbClr val="7FBA00"/>
                      </a:gs>
                      <a:gs pos="100000">
                        <a:srgbClr val="7FBA00"/>
                      </a:gs>
                    </a:gsLst>
                    <a:lin ang="5400000" scaled="0"/>
                  </a:gradFill>
                </a:rPr>
                <a:t>SQL DB</a:t>
              </a:r>
            </a:p>
          </p:txBody>
        </p:sp>
      </p:grpSp>
      <p:sp>
        <p:nvSpPr>
          <p:cNvPr id="15" name="Title 14"/>
          <p:cNvSpPr>
            <a:spLocks noGrp="1"/>
          </p:cNvSpPr>
          <p:nvPr>
            <p:ph type="title"/>
          </p:nvPr>
        </p:nvSpPr>
        <p:spPr/>
        <p:txBody>
          <a:bodyPr/>
          <a:lstStyle/>
          <a:p>
            <a:r>
              <a:rPr lang="en-US" dirty="0" smtClean="0"/>
              <a:t>MSDN Credits with Windows Azure</a:t>
            </a:r>
            <a:endParaRPr lang="en-US" dirty="0"/>
          </a:p>
        </p:txBody>
      </p:sp>
      <p:sp>
        <p:nvSpPr>
          <p:cNvPr id="16" name="Rectangle 15"/>
          <p:cNvSpPr/>
          <p:nvPr/>
        </p:nvSpPr>
        <p:spPr>
          <a:xfrm>
            <a:off x="2879835" y="2340068"/>
            <a:ext cx="6092857" cy="689612"/>
          </a:xfrm>
          <a:prstGeom prst="rect">
            <a:avLst/>
          </a:prstGeom>
        </p:spPr>
        <p:txBody>
          <a:bodyPr>
            <a:spAutoFit/>
          </a:bodyPr>
          <a:lstStyle/>
          <a:p>
            <a:pPr defTabSz="913554" fontAlgn="base">
              <a:lnSpc>
                <a:spcPct val="90000"/>
              </a:lnSpc>
              <a:spcBef>
                <a:spcPct val="0"/>
              </a:spcBef>
              <a:spcAft>
                <a:spcPct val="0"/>
              </a:spcAft>
            </a:pPr>
            <a:r>
              <a:rPr lang="en-US" sz="1960" b="1" dirty="0">
                <a:gradFill>
                  <a:gsLst>
                    <a:gs pos="0">
                      <a:srgbClr val="FFFFFF"/>
                    </a:gs>
                    <a:gs pos="100000">
                      <a:srgbClr val="FFFFFF"/>
                    </a:gs>
                  </a:gsLst>
                  <a:lin ang="5400000" scaled="0"/>
                </a:gradFill>
                <a:ea typeface="Segoe UI" pitchFamily="34" charset="0"/>
                <a:cs typeface="Segoe UI" pitchFamily="34" charset="0"/>
              </a:rPr>
              <a:t>for Visual Studio </a:t>
            </a:r>
            <a:r>
              <a:rPr lang="en-US" sz="1960" b="1" dirty="0" smtClean="0">
                <a:gradFill>
                  <a:gsLst>
                    <a:gs pos="0">
                      <a:srgbClr val="FFFFFF"/>
                    </a:gs>
                    <a:gs pos="100000">
                      <a:srgbClr val="FFFFFF"/>
                    </a:gs>
                  </a:gsLst>
                  <a:lin ang="5400000" scaled="0"/>
                </a:gradFill>
                <a:ea typeface="Segoe UI" pitchFamily="34" charset="0"/>
                <a:cs typeface="Segoe UI" pitchFamily="34" charset="0"/>
              </a:rPr>
              <a:t>Professional</a:t>
            </a:r>
            <a:r>
              <a:rPr lang="en-US" sz="2352" b="1" dirty="0">
                <a:gradFill>
                  <a:gsLst>
                    <a:gs pos="0">
                      <a:srgbClr val="FFFFFF"/>
                    </a:gs>
                    <a:gs pos="100000">
                      <a:srgbClr val="FFFFFF"/>
                    </a:gs>
                  </a:gsLst>
                  <a:lin ang="5400000" scaled="0"/>
                </a:gradFill>
                <a:ea typeface="Segoe UI" pitchFamily="34" charset="0"/>
                <a:cs typeface="Segoe UI" pitchFamily="34" charset="0"/>
              </a:rPr>
              <a:t/>
            </a:r>
            <a:br>
              <a:rPr lang="en-US" sz="2352" b="1" dirty="0">
                <a:gradFill>
                  <a:gsLst>
                    <a:gs pos="0">
                      <a:srgbClr val="FFFFFF"/>
                    </a:gs>
                    <a:gs pos="100000">
                      <a:srgbClr val="FFFFFF"/>
                    </a:gs>
                  </a:gsLst>
                  <a:lin ang="5400000" scaled="0"/>
                </a:gradFill>
                <a:ea typeface="Segoe UI" pitchFamily="34" charset="0"/>
                <a:cs typeface="Segoe UI" pitchFamily="34" charset="0"/>
              </a:rPr>
            </a:br>
            <a:endParaRPr lang="en-US" sz="2352" dirty="0">
              <a:solidFill>
                <a:srgbClr val="FFFFFF"/>
              </a:solidFill>
            </a:endParaRPr>
          </a:p>
        </p:txBody>
      </p:sp>
      <p:sp>
        <p:nvSpPr>
          <p:cNvPr id="107" name="Rounded Rectangle 106"/>
          <p:cNvSpPr/>
          <p:nvPr/>
        </p:nvSpPr>
        <p:spPr bwMode="auto">
          <a:xfrm>
            <a:off x="2776624" y="3308439"/>
            <a:ext cx="4324372" cy="606597"/>
          </a:xfrm>
          <a:prstGeom prst="roundRect">
            <a:avLst>
              <a:gd name="adj" fmla="val 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b" anchorCtr="0" forceAA="0" compatLnSpc="1">
            <a:prstTxWarp prst="textNoShape">
              <a:avLst/>
            </a:prstTxWarp>
            <a:noAutofit/>
          </a:bodyPr>
          <a:lstStyle/>
          <a:p>
            <a:pPr defTabSz="913554" fontAlgn="base">
              <a:lnSpc>
                <a:spcPct val="90000"/>
              </a:lnSpc>
              <a:spcBef>
                <a:spcPct val="0"/>
              </a:spcBef>
              <a:spcAft>
                <a:spcPct val="0"/>
              </a:spcAft>
            </a:pPr>
            <a:r>
              <a:rPr lang="en-US" sz="3920" dirty="0">
                <a:gradFill>
                  <a:gsLst>
                    <a:gs pos="0">
                      <a:srgbClr val="FFFFFF"/>
                    </a:gs>
                    <a:gs pos="100000">
                      <a:srgbClr val="FFFFFF"/>
                    </a:gs>
                  </a:gsLst>
                  <a:lin ang="5400000" scaled="0"/>
                </a:gradFill>
                <a:ea typeface="Segoe UI" pitchFamily="34" charset="0"/>
                <a:cs typeface="Segoe UI" pitchFamily="34" charset="0"/>
              </a:rPr>
              <a:t>p</a:t>
            </a:r>
            <a:r>
              <a:rPr lang="en-US" sz="3920" dirty="0" smtClean="0">
                <a:gradFill>
                  <a:gsLst>
                    <a:gs pos="0">
                      <a:srgbClr val="FFFFFF"/>
                    </a:gs>
                    <a:gs pos="100000">
                      <a:srgbClr val="FFFFFF"/>
                    </a:gs>
                  </a:gsLst>
                  <a:lin ang="5400000" scaled="0"/>
                </a:gradFill>
                <a:ea typeface="Segoe UI" pitchFamily="34" charset="0"/>
                <a:cs typeface="Segoe UI" pitchFamily="34" charset="0"/>
              </a:rPr>
              <a:t>er month </a:t>
            </a:r>
            <a:endParaRPr lang="en-US" sz="1960" dirty="0">
              <a:gradFill>
                <a:gsLst>
                  <a:gs pos="0">
                    <a:srgbClr val="FFFFFF"/>
                  </a:gs>
                  <a:gs pos="100000">
                    <a:srgbClr val="FFFFFF"/>
                  </a:gs>
                </a:gsLst>
                <a:lin ang="5400000" scaled="0"/>
              </a:gradFill>
              <a:ea typeface="Segoe UI" pitchFamily="34" charset="0"/>
              <a:cs typeface="Segoe UI" pitchFamily="34" charset="0"/>
            </a:endParaRPr>
          </a:p>
        </p:txBody>
      </p:sp>
      <p:sp>
        <p:nvSpPr>
          <p:cNvPr id="108" name="Rectangle 107"/>
          <p:cNvSpPr/>
          <p:nvPr/>
        </p:nvSpPr>
        <p:spPr>
          <a:xfrm>
            <a:off x="2894455" y="3787775"/>
            <a:ext cx="6092857" cy="689612"/>
          </a:xfrm>
          <a:prstGeom prst="rect">
            <a:avLst/>
          </a:prstGeom>
        </p:spPr>
        <p:txBody>
          <a:bodyPr>
            <a:spAutoFit/>
          </a:bodyPr>
          <a:lstStyle/>
          <a:p>
            <a:pPr defTabSz="913554" fontAlgn="base">
              <a:lnSpc>
                <a:spcPct val="90000"/>
              </a:lnSpc>
              <a:spcBef>
                <a:spcPct val="0"/>
              </a:spcBef>
              <a:spcAft>
                <a:spcPct val="0"/>
              </a:spcAft>
            </a:pPr>
            <a:r>
              <a:rPr lang="en-US" sz="1960" b="1" dirty="0">
                <a:gradFill>
                  <a:gsLst>
                    <a:gs pos="0">
                      <a:srgbClr val="FFFFFF"/>
                    </a:gs>
                    <a:gs pos="100000">
                      <a:srgbClr val="FFFFFF"/>
                    </a:gs>
                  </a:gsLst>
                  <a:lin ang="5400000" scaled="0"/>
                </a:gradFill>
                <a:ea typeface="Segoe UI" pitchFamily="34" charset="0"/>
                <a:cs typeface="Segoe UI" pitchFamily="34" charset="0"/>
              </a:rPr>
              <a:t>for Visual Studio </a:t>
            </a:r>
            <a:r>
              <a:rPr lang="en-US" sz="1960" b="1" dirty="0" smtClean="0">
                <a:gradFill>
                  <a:gsLst>
                    <a:gs pos="0">
                      <a:srgbClr val="FFFFFF"/>
                    </a:gs>
                    <a:gs pos="100000">
                      <a:srgbClr val="FFFFFF"/>
                    </a:gs>
                  </a:gsLst>
                  <a:lin ang="5400000" scaled="0"/>
                </a:gradFill>
                <a:ea typeface="Segoe UI" pitchFamily="34" charset="0"/>
                <a:cs typeface="Segoe UI" pitchFamily="34" charset="0"/>
              </a:rPr>
              <a:t>Premium</a:t>
            </a:r>
            <a:r>
              <a:rPr lang="en-US" sz="2352" b="1" dirty="0">
                <a:gradFill>
                  <a:gsLst>
                    <a:gs pos="0">
                      <a:srgbClr val="FFFFFF"/>
                    </a:gs>
                    <a:gs pos="100000">
                      <a:srgbClr val="FFFFFF"/>
                    </a:gs>
                  </a:gsLst>
                  <a:lin ang="5400000" scaled="0"/>
                </a:gradFill>
                <a:ea typeface="Segoe UI" pitchFamily="34" charset="0"/>
                <a:cs typeface="Segoe UI" pitchFamily="34" charset="0"/>
              </a:rPr>
              <a:t/>
            </a:r>
            <a:br>
              <a:rPr lang="en-US" sz="2352" b="1" dirty="0">
                <a:gradFill>
                  <a:gsLst>
                    <a:gs pos="0">
                      <a:srgbClr val="FFFFFF"/>
                    </a:gs>
                    <a:gs pos="100000">
                      <a:srgbClr val="FFFFFF"/>
                    </a:gs>
                  </a:gsLst>
                  <a:lin ang="5400000" scaled="0"/>
                </a:gradFill>
                <a:ea typeface="Segoe UI" pitchFamily="34" charset="0"/>
                <a:cs typeface="Segoe UI" pitchFamily="34" charset="0"/>
              </a:rPr>
            </a:br>
            <a:endParaRPr lang="en-US" sz="2352" dirty="0">
              <a:solidFill>
                <a:srgbClr val="FFFFFF"/>
              </a:solidFill>
            </a:endParaRPr>
          </a:p>
        </p:txBody>
      </p:sp>
      <p:sp>
        <p:nvSpPr>
          <p:cNvPr id="109" name="Rounded Rectangle 108"/>
          <p:cNvSpPr/>
          <p:nvPr/>
        </p:nvSpPr>
        <p:spPr bwMode="auto">
          <a:xfrm>
            <a:off x="2832543" y="4784108"/>
            <a:ext cx="4324372" cy="606597"/>
          </a:xfrm>
          <a:prstGeom prst="roundRect">
            <a:avLst>
              <a:gd name="adj" fmla="val 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b" anchorCtr="0" forceAA="0" compatLnSpc="1">
            <a:prstTxWarp prst="textNoShape">
              <a:avLst/>
            </a:prstTxWarp>
            <a:noAutofit/>
          </a:bodyPr>
          <a:lstStyle/>
          <a:p>
            <a:pPr defTabSz="913554" fontAlgn="base">
              <a:lnSpc>
                <a:spcPct val="90000"/>
              </a:lnSpc>
              <a:spcBef>
                <a:spcPct val="0"/>
              </a:spcBef>
              <a:spcAft>
                <a:spcPct val="0"/>
              </a:spcAft>
            </a:pPr>
            <a:r>
              <a:rPr lang="en-US" sz="3920" dirty="0">
                <a:gradFill>
                  <a:gsLst>
                    <a:gs pos="0">
                      <a:srgbClr val="FFFFFF"/>
                    </a:gs>
                    <a:gs pos="100000">
                      <a:srgbClr val="FFFFFF"/>
                    </a:gs>
                  </a:gsLst>
                  <a:lin ang="5400000" scaled="0"/>
                </a:gradFill>
                <a:ea typeface="Segoe UI" pitchFamily="34" charset="0"/>
                <a:cs typeface="Segoe UI" pitchFamily="34" charset="0"/>
              </a:rPr>
              <a:t>p</a:t>
            </a:r>
            <a:r>
              <a:rPr lang="en-US" sz="3920" dirty="0" smtClean="0">
                <a:gradFill>
                  <a:gsLst>
                    <a:gs pos="0">
                      <a:srgbClr val="FFFFFF"/>
                    </a:gs>
                    <a:gs pos="100000">
                      <a:srgbClr val="FFFFFF"/>
                    </a:gs>
                  </a:gsLst>
                  <a:lin ang="5400000" scaled="0"/>
                </a:gradFill>
                <a:ea typeface="Segoe UI" pitchFamily="34" charset="0"/>
                <a:cs typeface="Segoe UI" pitchFamily="34" charset="0"/>
              </a:rPr>
              <a:t>er month </a:t>
            </a:r>
            <a:endParaRPr lang="en-US" sz="196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77802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fade">
                                      <p:cBhvr>
                                        <p:cTn id="7" dur="500"/>
                                        <p:tgtEl>
                                          <p:spTgt spid="287"/>
                                        </p:tgtEl>
                                      </p:cBhvr>
                                    </p:animEffect>
                                  </p:childTnLst>
                                </p:cTn>
                              </p:par>
                              <p:par>
                                <p:cTn id="8" presetID="10" presetClass="entr" presetSubtype="0" fill="hold"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22" presetClass="entr" presetSubtype="8" fill="hold" nodeType="withEffect">
                                  <p:stCondLst>
                                    <p:cond delay="250"/>
                                  </p:stCondLst>
                                  <p:childTnLst>
                                    <p:set>
                                      <p:cBhvr>
                                        <p:cTn id="12" dur="1" fill="hold">
                                          <p:stCondLst>
                                            <p:cond delay="0"/>
                                          </p:stCondLst>
                                        </p:cTn>
                                        <p:tgtEl>
                                          <p:spTgt spid="106"/>
                                        </p:tgtEl>
                                        <p:attrNameLst>
                                          <p:attrName>style.visibility</p:attrName>
                                        </p:attrNameLst>
                                      </p:cBhvr>
                                      <p:to>
                                        <p:strVal val="visible"/>
                                      </p:to>
                                    </p:set>
                                    <p:animEffect transition="in" filter="wipe(left)">
                                      <p:cBhvr>
                                        <p:cTn id="13" dur="500"/>
                                        <p:tgtEl>
                                          <p:spTgt spid="106"/>
                                        </p:tgtEl>
                                      </p:cBhvr>
                                    </p:animEffect>
                                  </p:childTnLst>
                                </p:cTn>
                              </p:par>
                              <p:par>
                                <p:cTn id="14" presetID="10" presetClass="entr" presetSubtype="0" fill="hold" nodeType="withEffect">
                                  <p:stCondLst>
                                    <p:cond delay="25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9"/>
            <a:ext cx="12197474" cy="6855242"/>
          </a:xfrm>
          <a:prstGeom prst="rect">
            <a:avLst/>
          </a:prstGeom>
        </p:spPr>
      </p:pic>
      <p:sp>
        <p:nvSpPr>
          <p:cNvPr id="15" name="Rectangle 14"/>
          <p:cNvSpPr/>
          <p:nvPr/>
        </p:nvSpPr>
        <p:spPr bwMode="auto">
          <a:xfrm>
            <a:off x="0" y="1380"/>
            <a:ext cx="12197474" cy="6855241"/>
          </a:xfrm>
          <a:prstGeom prst="rect">
            <a:avLst/>
          </a:prstGeom>
          <a:solidFill>
            <a:srgbClr val="000000">
              <a:alpha val="4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404" y="631478"/>
            <a:ext cx="7343909" cy="559656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404" y="630717"/>
            <a:ext cx="7343909" cy="5596565"/>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4404" y="0"/>
            <a:ext cx="7343909" cy="7443357"/>
          </a:xfrm>
          <a:prstGeom prst="rect">
            <a:avLst/>
          </a:prstGeom>
        </p:spPr>
      </p:pic>
    </p:spTree>
    <p:extLst>
      <p:ext uri="{BB962C8B-B14F-4D97-AF65-F5344CB8AC3E}">
        <p14:creationId xmlns:p14="http://schemas.microsoft.com/office/powerpoint/2010/main" val="9647290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1000"/>
                            </p:stCondLst>
                            <p:childTnLst>
                              <p:par>
                                <p:cTn id="9" presetID="10" presetClass="entr" presetSubtype="0" fill="hold" nodeType="afterEffect">
                                  <p:stCondLst>
                                    <p:cond delay="25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8024056" y="1996753"/>
            <a:ext cx="3470346" cy="3243606"/>
          </a:xfrm>
          <a:prstGeom prst="rect">
            <a:avLst/>
          </a:prstGeom>
          <a:solidFill>
            <a:srgbClr val="9A009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rPr>
              <a:t>Hybrid Consistency</a:t>
            </a:r>
            <a:endParaRPr lang="en-US" sz="3200" dirty="0">
              <a:gradFill>
                <a:gsLst>
                  <a:gs pos="0">
                    <a:srgbClr val="FFFFFF"/>
                  </a:gs>
                  <a:gs pos="100000">
                    <a:srgbClr val="FFFFFF"/>
                  </a:gs>
                </a:gsLst>
                <a:lin ang="5400000" scaled="0"/>
              </a:gradFill>
            </a:endParaRPr>
          </a:p>
        </p:txBody>
      </p:sp>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smtClean="0">
                <a:solidFill>
                  <a:schemeClr val="bg1"/>
                </a:solidFill>
              </a:rPr>
              <a:t>Windows </a:t>
            </a:r>
            <a:r>
              <a:rPr lang="en-US" dirty="0">
                <a:solidFill>
                  <a:schemeClr val="bg1"/>
                </a:solidFill>
              </a:rPr>
              <a:t>A</a:t>
            </a:r>
            <a:r>
              <a:rPr lang="en-US" dirty="0" smtClean="0">
                <a:solidFill>
                  <a:schemeClr val="bg1"/>
                </a:solidFill>
              </a:rPr>
              <a:t>zure</a:t>
            </a:r>
            <a:endParaRPr lang="en-US" dirty="0">
              <a:solidFill>
                <a:schemeClr val="bg1"/>
              </a:solidFill>
            </a:endParaRPr>
          </a:p>
        </p:txBody>
      </p:sp>
      <p:grpSp>
        <p:nvGrpSpPr>
          <p:cNvPr id="15" name="Group 14"/>
          <p:cNvGrpSpPr/>
          <p:nvPr/>
        </p:nvGrpSpPr>
        <p:grpSpPr>
          <a:xfrm>
            <a:off x="717325" y="1996752"/>
            <a:ext cx="9997527" cy="3243605"/>
            <a:chOff x="627895" y="2692245"/>
            <a:chExt cx="6296788" cy="2042935"/>
          </a:xfrm>
        </p:grpSpPr>
        <p:sp>
          <p:nvSpPr>
            <p:cNvPr id="12" name="Rectangle 11"/>
            <p:cNvSpPr/>
            <p:nvPr/>
          </p:nvSpPr>
          <p:spPr bwMode="auto">
            <a:xfrm>
              <a:off x="627895" y="2692245"/>
              <a:ext cx="2185744" cy="204293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rPr>
                <a:t>Move Faster</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3611" y="3215743"/>
              <a:ext cx="1061072" cy="646289"/>
            </a:xfrm>
            <a:prstGeom prst="rect">
              <a:avLst/>
            </a:prstGeom>
          </p:spPr>
        </p:pic>
      </p:grpSp>
      <p:sp>
        <p:nvSpPr>
          <p:cNvPr id="13" name="Rectangle 12"/>
          <p:cNvSpPr/>
          <p:nvPr/>
        </p:nvSpPr>
        <p:spPr bwMode="auto">
          <a:xfrm>
            <a:off x="4370691" y="1996753"/>
            <a:ext cx="3470346" cy="324360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rPr>
              <a:t>Save Money</a:t>
            </a:r>
            <a:endParaRPr lang="en-US" sz="3200" dirty="0">
              <a:gradFill>
                <a:gsLst>
                  <a:gs pos="0">
                    <a:srgbClr val="FFFFFF"/>
                  </a:gs>
                  <a:gs pos="100000">
                    <a:srgbClr val="FFFFFF"/>
                  </a:gs>
                </a:gsLst>
                <a:lin ang="5400000" scaled="0"/>
              </a:gradFill>
            </a:endParaRPr>
          </a:p>
        </p:txBody>
      </p:sp>
      <p:sp>
        <p:nvSpPr>
          <p:cNvPr id="16" name="Freeform 123"/>
          <p:cNvSpPr>
            <a:spLocks noEditPoints="1"/>
          </p:cNvSpPr>
          <p:nvPr/>
        </p:nvSpPr>
        <p:spPr bwMode="black">
          <a:xfrm>
            <a:off x="1653221" y="2730421"/>
            <a:ext cx="1448438" cy="1504153"/>
          </a:xfrm>
          <a:custGeom>
            <a:avLst/>
            <a:gdLst>
              <a:gd name="T0" fmla="*/ 57 w 63"/>
              <a:gd name="T1" fmla="*/ 54 h 65"/>
              <a:gd name="T2" fmla="*/ 57 w 63"/>
              <a:gd name="T3" fmla="*/ 55 h 65"/>
              <a:gd name="T4" fmla="*/ 35 w 63"/>
              <a:gd name="T5" fmla="*/ 65 h 65"/>
              <a:gd name="T6" fmla="*/ 33 w 63"/>
              <a:gd name="T7" fmla="*/ 65 h 65"/>
              <a:gd name="T8" fmla="*/ 12 w 63"/>
              <a:gd name="T9" fmla="*/ 57 h 65"/>
              <a:gd name="T10" fmla="*/ 10 w 63"/>
              <a:gd name="T11" fmla="*/ 55 h 65"/>
              <a:gd name="T12" fmla="*/ 2 w 63"/>
              <a:gd name="T13" fmla="*/ 62 h 65"/>
              <a:gd name="T14" fmla="*/ 0 w 63"/>
              <a:gd name="T15" fmla="*/ 37 h 65"/>
              <a:gd name="T16" fmla="*/ 25 w 63"/>
              <a:gd name="T17" fmla="*/ 42 h 65"/>
              <a:gd name="T18" fmla="*/ 17 w 63"/>
              <a:gd name="T19" fmla="*/ 48 h 65"/>
              <a:gd name="T20" fmla="*/ 20 w 63"/>
              <a:gd name="T21" fmla="*/ 50 h 65"/>
              <a:gd name="T22" fmla="*/ 33 w 63"/>
              <a:gd name="T23" fmla="*/ 55 h 65"/>
              <a:gd name="T24" fmla="*/ 34 w 63"/>
              <a:gd name="T25" fmla="*/ 55 h 65"/>
              <a:gd name="T26" fmla="*/ 49 w 63"/>
              <a:gd name="T27" fmla="*/ 48 h 65"/>
              <a:gd name="T28" fmla="*/ 50 w 63"/>
              <a:gd name="T29" fmla="*/ 48 h 65"/>
              <a:gd name="T30" fmla="*/ 57 w 63"/>
              <a:gd name="T31" fmla="*/ 54 h 65"/>
              <a:gd name="T32" fmla="*/ 63 w 63"/>
              <a:gd name="T33" fmla="*/ 29 h 65"/>
              <a:gd name="T34" fmla="*/ 61 w 63"/>
              <a:gd name="T35" fmla="*/ 4 h 65"/>
              <a:gd name="T36" fmla="*/ 53 w 63"/>
              <a:gd name="T37" fmla="*/ 11 h 65"/>
              <a:gd name="T38" fmla="*/ 53 w 63"/>
              <a:gd name="T39" fmla="*/ 11 h 65"/>
              <a:gd name="T40" fmla="*/ 53 w 63"/>
              <a:gd name="T41" fmla="*/ 10 h 65"/>
              <a:gd name="T42" fmla="*/ 51 w 63"/>
              <a:gd name="T43" fmla="*/ 8 h 65"/>
              <a:gd name="T44" fmla="*/ 29 w 63"/>
              <a:gd name="T45" fmla="*/ 0 h 65"/>
              <a:gd name="T46" fmla="*/ 28 w 63"/>
              <a:gd name="T47" fmla="*/ 0 h 65"/>
              <a:gd name="T48" fmla="*/ 6 w 63"/>
              <a:gd name="T49" fmla="*/ 10 h 65"/>
              <a:gd name="T50" fmla="*/ 5 w 63"/>
              <a:gd name="T51" fmla="*/ 10 h 65"/>
              <a:gd name="T52" fmla="*/ 13 w 63"/>
              <a:gd name="T53" fmla="*/ 17 h 65"/>
              <a:gd name="T54" fmla="*/ 13 w 63"/>
              <a:gd name="T55" fmla="*/ 17 h 65"/>
              <a:gd name="T56" fmla="*/ 28 w 63"/>
              <a:gd name="T57" fmla="*/ 10 h 65"/>
              <a:gd name="T58" fmla="*/ 29 w 63"/>
              <a:gd name="T59" fmla="*/ 10 h 65"/>
              <a:gd name="T60" fmla="*/ 43 w 63"/>
              <a:gd name="T61" fmla="*/ 14 h 65"/>
              <a:gd name="T62" fmla="*/ 46 w 63"/>
              <a:gd name="T63" fmla="*/ 17 h 65"/>
              <a:gd name="T64" fmla="*/ 38 w 63"/>
              <a:gd name="T65" fmla="*/ 24 h 65"/>
              <a:gd name="T66" fmla="*/ 63 w 63"/>
              <a:gd name="T6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5">
                <a:moveTo>
                  <a:pt x="57" y="54"/>
                </a:moveTo>
                <a:cubicBezTo>
                  <a:pt x="57" y="55"/>
                  <a:pt x="57" y="55"/>
                  <a:pt x="57" y="55"/>
                </a:cubicBezTo>
                <a:cubicBezTo>
                  <a:pt x="51" y="61"/>
                  <a:pt x="43" y="64"/>
                  <a:pt x="35" y="65"/>
                </a:cubicBezTo>
                <a:cubicBezTo>
                  <a:pt x="34" y="65"/>
                  <a:pt x="34" y="65"/>
                  <a:pt x="33" y="65"/>
                </a:cubicBezTo>
                <a:cubicBezTo>
                  <a:pt x="26" y="65"/>
                  <a:pt x="18" y="62"/>
                  <a:pt x="12" y="57"/>
                </a:cubicBezTo>
                <a:cubicBezTo>
                  <a:pt x="10" y="55"/>
                  <a:pt x="10" y="55"/>
                  <a:pt x="10" y="55"/>
                </a:cubicBezTo>
                <a:cubicBezTo>
                  <a:pt x="2" y="62"/>
                  <a:pt x="2" y="62"/>
                  <a:pt x="2" y="62"/>
                </a:cubicBezTo>
                <a:cubicBezTo>
                  <a:pt x="0" y="37"/>
                  <a:pt x="0" y="37"/>
                  <a:pt x="0" y="37"/>
                </a:cubicBezTo>
                <a:cubicBezTo>
                  <a:pt x="25" y="42"/>
                  <a:pt x="25" y="42"/>
                  <a:pt x="25" y="42"/>
                </a:cubicBezTo>
                <a:cubicBezTo>
                  <a:pt x="17" y="48"/>
                  <a:pt x="17" y="48"/>
                  <a:pt x="17" y="48"/>
                </a:cubicBezTo>
                <a:cubicBezTo>
                  <a:pt x="20" y="50"/>
                  <a:pt x="20" y="50"/>
                  <a:pt x="20" y="50"/>
                </a:cubicBezTo>
                <a:cubicBezTo>
                  <a:pt x="24" y="53"/>
                  <a:pt x="29" y="55"/>
                  <a:pt x="33" y="55"/>
                </a:cubicBezTo>
                <a:cubicBezTo>
                  <a:pt x="34" y="55"/>
                  <a:pt x="34" y="55"/>
                  <a:pt x="34" y="55"/>
                </a:cubicBezTo>
                <a:cubicBezTo>
                  <a:pt x="40" y="54"/>
                  <a:pt x="45" y="52"/>
                  <a:pt x="49" y="48"/>
                </a:cubicBezTo>
                <a:cubicBezTo>
                  <a:pt x="50" y="48"/>
                  <a:pt x="50" y="48"/>
                  <a:pt x="50" y="48"/>
                </a:cubicBezTo>
                <a:lnTo>
                  <a:pt x="57" y="54"/>
                </a:lnTo>
                <a:close/>
                <a:moveTo>
                  <a:pt x="63" y="29"/>
                </a:moveTo>
                <a:cubicBezTo>
                  <a:pt x="61" y="4"/>
                  <a:pt x="61" y="4"/>
                  <a:pt x="61" y="4"/>
                </a:cubicBezTo>
                <a:cubicBezTo>
                  <a:pt x="53" y="11"/>
                  <a:pt x="53" y="11"/>
                  <a:pt x="53" y="11"/>
                </a:cubicBezTo>
                <a:cubicBezTo>
                  <a:pt x="53" y="11"/>
                  <a:pt x="53" y="11"/>
                  <a:pt x="53" y="11"/>
                </a:cubicBezTo>
                <a:cubicBezTo>
                  <a:pt x="53" y="10"/>
                  <a:pt x="53" y="10"/>
                  <a:pt x="53" y="10"/>
                </a:cubicBezTo>
                <a:cubicBezTo>
                  <a:pt x="51" y="8"/>
                  <a:pt x="51" y="8"/>
                  <a:pt x="51" y="8"/>
                </a:cubicBezTo>
                <a:cubicBezTo>
                  <a:pt x="45" y="3"/>
                  <a:pt x="37" y="0"/>
                  <a:pt x="29" y="0"/>
                </a:cubicBezTo>
                <a:cubicBezTo>
                  <a:pt x="29" y="0"/>
                  <a:pt x="28" y="0"/>
                  <a:pt x="28" y="0"/>
                </a:cubicBezTo>
                <a:cubicBezTo>
                  <a:pt x="20" y="0"/>
                  <a:pt x="12" y="4"/>
                  <a:pt x="6" y="10"/>
                </a:cubicBezTo>
                <a:cubicBezTo>
                  <a:pt x="5" y="10"/>
                  <a:pt x="5" y="10"/>
                  <a:pt x="5" y="10"/>
                </a:cubicBezTo>
                <a:cubicBezTo>
                  <a:pt x="13" y="17"/>
                  <a:pt x="13" y="17"/>
                  <a:pt x="13" y="17"/>
                </a:cubicBezTo>
                <a:cubicBezTo>
                  <a:pt x="13" y="17"/>
                  <a:pt x="13" y="17"/>
                  <a:pt x="13" y="17"/>
                </a:cubicBezTo>
                <a:cubicBezTo>
                  <a:pt x="17" y="13"/>
                  <a:pt x="23" y="10"/>
                  <a:pt x="28" y="10"/>
                </a:cubicBezTo>
                <a:cubicBezTo>
                  <a:pt x="29" y="10"/>
                  <a:pt x="29" y="10"/>
                  <a:pt x="29" y="10"/>
                </a:cubicBezTo>
                <a:cubicBezTo>
                  <a:pt x="34" y="10"/>
                  <a:pt x="39" y="12"/>
                  <a:pt x="43" y="14"/>
                </a:cubicBezTo>
                <a:cubicBezTo>
                  <a:pt x="46" y="17"/>
                  <a:pt x="46" y="17"/>
                  <a:pt x="46" y="17"/>
                </a:cubicBezTo>
                <a:cubicBezTo>
                  <a:pt x="38" y="24"/>
                  <a:pt x="38" y="24"/>
                  <a:pt x="38" y="24"/>
                </a:cubicBezTo>
                <a:lnTo>
                  <a:pt x="63" y="29"/>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9" name="TextBox 18"/>
          <p:cNvSpPr txBox="1"/>
          <p:nvPr/>
        </p:nvSpPr>
        <p:spPr>
          <a:xfrm>
            <a:off x="5637563" y="2704457"/>
            <a:ext cx="912109" cy="1828193"/>
          </a:xfrm>
          <a:prstGeom prst="rect">
            <a:avLst/>
          </a:prstGeom>
          <a:noFill/>
        </p:spPr>
        <p:txBody>
          <a:bodyPr wrap="none" lIns="0" tIns="0" rIns="0" bIns="0" rtlCol="0">
            <a:spAutoFit/>
          </a:bodyPr>
          <a:lstStyle/>
          <a:p>
            <a:pPr>
              <a:lnSpc>
                <a:spcPct val="90000"/>
              </a:lnSpc>
              <a:spcBef>
                <a:spcPct val="20000"/>
              </a:spcBef>
              <a:buSzPct val="80000"/>
            </a:pPr>
            <a:r>
              <a:rPr lang="en-US" sz="13200" dirty="0" smtClean="0">
                <a:solidFill>
                  <a:schemeClr val="bg1"/>
                </a:solidFill>
              </a:rPr>
              <a:t>$</a:t>
            </a:r>
            <a:endParaRPr lang="en-US" sz="13200" dirty="0">
              <a:solidFill>
                <a:schemeClr val="bg1"/>
              </a:solidFill>
            </a:endParaRPr>
          </a:p>
        </p:txBody>
      </p:sp>
    </p:spTree>
    <p:extLst>
      <p:ext uri="{BB962C8B-B14F-4D97-AF65-F5344CB8AC3E}">
        <p14:creationId xmlns:p14="http://schemas.microsoft.com/office/powerpoint/2010/main" val="344005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2265363"/>
            <a:ext cx="12188825" cy="2216150"/>
          </a:xfrm>
        </p:spPr>
        <p:txBody>
          <a:bodyPr/>
          <a:lstStyle/>
          <a:p>
            <a:pPr algn="ctr"/>
            <a:r>
              <a:rPr lang="en-US" sz="8000" dirty="0" smtClean="0"/>
              <a:t>focus on apps, </a:t>
            </a:r>
            <a:br>
              <a:rPr lang="en-US" sz="8000" dirty="0" smtClean="0"/>
            </a:br>
            <a:r>
              <a:rPr lang="en-US" sz="8000" dirty="0" smtClean="0"/>
              <a:t>not infrastructure</a:t>
            </a:r>
            <a:endParaRPr lang="en-US" sz="8000" dirty="0"/>
          </a:p>
        </p:txBody>
      </p:sp>
    </p:spTree>
    <p:extLst>
      <p:ext uri="{BB962C8B-B14F-4D97-AF65-F5344CB8AC3E}">
        <p14:creationId xmlns:p14="http://schemas.microsoft.com/office/powerpoint/2010/main" val="278271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066800" y="2608263"/>
            <a:ext cx="4153254" cy="1495794"/>
          </a:xfrm>
        </p:spPr>
        <p:txBody>
          <a:bodyPr/>
          <a:lstStyle/>
          <a:p>
            <a:pPr algn="r"/>
            <a:r>
              <a:rPr lang="en-US" dirty="0" smtClean="0"/>
              <a:t>application </a:t>
            </a:r>
            <a:br>
              <a:rPr lang="en-US" dirty="0" smtClean="0"/>
            </a:br>
            <a:r>
              <a:rPr lang="en-US" dirty="0" smtClean="0"/>
              <a:t>building blocks</a:t>
            </a:r>
            <a:endParaRPr lang="en-US" dirty="0">
              <a:solidFill>
                <a:schemeClr val="bg1"/>
              </a:solidFill>
            </a:endParaRPr>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S</a:t>
              </a:r>
              <a:r>
                <a:rPr lang="en-US" dirty="0" smtClean="0">
                  <a:gradFill>
                    <a:gsLst>
                      <a:gs pos="0">
                        <a:srgbClr val="FFFFFF"/>
                      </a:gs>
                      <a:gs pos="100000">
                        <a:srgbClr val="FFFFFF"/>
                      </a:gs>
                    </a:gsLst>
                    <a:lin ang="5400000" scaled="0"/>
                  </a:gradFill>
                </a:rPr>
                <a:t>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err="1" smtClean="0">
                  <a:gradFill>
                    <a:gsLst>
                      <a:gs pos="0">
                        <a:srgbClr val="FFFFFF"/>
                      </a:gs>
                      <a:gs pos="100000">
                        <a:srgbClr val="FFFFFF"/>
                      </a:gs>
                    </a:gsLst>
                    <a:lin ang="5400000" scaled="0"/>
                  </a:gradFill>
                </a:rPr>
                <a:t>HDInsight</a:t>
              </a:r>
              <a:endParaRPr lang="en-US" dirty="0" smtClean="0">
                <a:gradFill>
                  <a:gsLst>
                    <a:gs pos="0">
                      <a:srgbClr val="FFFFFF"/>
                    </a:gs>
                    <a:gs pos="100000">
                      <a:srgbClr val="FFFFFF"/>
                    </a:gs>
                  </a:gsLst>
                  <a:lin ang="5400000" scaled="0"/>
                </a:gradFill>
              </a:endParaRP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Cache</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7659355" y="2467965"/>
            <a:ext cx="1896557" cy="1772642"/>
            <a:chOff x="5656726" y="4341709"/>
            <a:chExt cx="1896557" cy="1772642"/>
          </a:xfrm>
        </p:grpSpPr>
        <p:sp>
          <p:nvSpPr>
            <p:cNvPr id="29" name="Rectangle 28"/>
            <p:cNvSpPr/>
            <p:nvPr/>
          </p:nvSpPr>
          <p:spPr bwMode="auto">
            <a:xfrm>
              <a:off x="5656726" y="434170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SQL DB</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908881" cy="1772642"/>
            <a:chOff x="9645631" y="2476591"/>
            <a:chExt cx="1908881" cy="1772642"/>
          </a:xfrm>
          <a:solidFill>
            <a:srgbClr val="92D050"/>
          </a:solidFill>
        </p:grpSpPr>
        <p:sp>
          <p:nvSpPr>
            <p:cNvPr id="23" name="Rectangle 22"/>
            <p:cNvSpPr/>
            <p:nvPr/>
          </p:nvSpPr>
          <p:spPr bwMode="auto">
            <a:xfrm>
              <a:off x="9645631" y="2476591"/>
              <a:ext cx="1908881" cy="177264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Active Directory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71035" y="2616889"/>
              <a:ext cx="707587" cy="707587"/>
            </a:xfrm>
            <a:prstGeom prst="rect">
              <a:avLst/>
            </a:prstGeom>
            <a:grpFill/>
            <a:extLst/>
          </p:spPr>
        </p:pic>
      </p:grpSp>
      <p:grpSp>
        <p:nvGrpSpPr>
          <p:cNvPr id="5" name="Group 4"/>
          <p:cNvGrpSpPr/>
          <p:nvPr/>
        </p:nvGrpSpPr>
        <p:grpSpPr>
          <a:xfrm>
            <a:off x="5687023" y="4315831"/>
            <a:ext cx="1896557" cy="1772642"/>
            <a:chOff x="5665775" y="596839"/>
            <a:chExt cx="1896557" cy="1772642"/>
          </a:xfrm>
          <a:solidFill>
            <a:srgbClr val="92D050"/>
          </a:solidFill>
        </p:grpSpPr>
        <p:sp>
          <p:nvSpPr>
            <p:cNvPr id="14" name="Rectangle 13"/>
            <p:cNvSpPr/>
            <p:nvPr/>
          </p:nvSpPr>
          <p:spPr bwMode="auto">
            <a:xfrm>
              <a:off x="5665775" y="596839"/>
              <a:ext cx="1896557" cy="177264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grpFill/>
            <a:extLst/>
          </p:spPr>
        </p:pic>
      </p:grpSp>
      <p:grpSp>
        <p:nvGrpSpPr>
          <p:cNvPr id="35" name="Group 34"/>
          <p:cNvGrpSpPr/>
          <p:nvPr/>
        </p:nvGrpSpPr>
        <p:grpSpPr>
          <a:xfrm>
            <a:off x="7648554" y="4321969"/>
            <a:ext cx="1896557" cy="1772642"/>
            <a:chOff x="7651179" y="2466267"/>
            <a:chExt cx="1896557" cy="1772642"/>
          </a:xfrm>
        </p:grpSpPr>
        <p:sp>
          <p:nvSpPr>
            <p:cNvPr id="20" name="Rectangle 19"/>
            <p:cNvSpPr/>
            <p:nvPr/>
          </p:nvSpPr>
          <p:spPr bwMode="auto">
            <a:xfrm>
              <a:off x="7651179" y="246626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Service Bus</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Rectangle 31"/>
          <p:cNvSpPr/>
          <p:nvPr/>
        </p:nvSpPr>
        <p:spPr bwMode="auto">
          <a:xfrm>
            <a:off x="3705827" y="4315831"/>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M</a:t>
            </a:r>
            <a:r>
              <a:rPr lang="en-US" dirty="0" smtClean="0">
                <a:gradFill>
                  <a:gsLst>
                    <a:gs pos="0">
                      <a:srgbClr val="FFFFFF"/>
                    </a:gs>
                    <a:gs pos="100000">
                      <a:srgbClr val="FFFFFF"/>
                    </a:gs>
                  </a:gsLst>
                  <a:lin ang="5400000" scaled="0"/>
                </a:gradFill>
              </a:rPr>
              <a:t>obile</a:t>
            </a:r>
          </a:p>
        </p:txBody>
      </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Traffic </a:t>
              </a:r>
              <a:r>
                <a:rPr lang="en-US" dirty="0" err="1" smtClean="0">
                  <a:gradFill>
                    <a:gsLst>
                      <a:gs pos="0">
                        <a:srgbClr val="FFFFFF"/>
                      </a:gs>
                      <a:gs pos="100000">
                        <a:srgbClr val="FFFFFF"/>
                      </a:gs>
                    </a:gsLst>
                    <a:lin ang="5400000" scaled="0"/>
                  </a:gradFill>
                </a:rPr>
                <a:t>Mgr</a:t>
              </a:r>
              <a:endParaRPr lang="en-US" dirty="0" smtClean="0">
                <a:gradFill>
                  <a:gsLst>
                    <a:gs pos="0">
                      <a:srgbClr val="FFFFFF"/>
                    </a:gs>
                    <a:gs pos="100000">
                      <a:srgbClr val="FFFFFF"/>
                    </a:gs>
                  </a:gsLst>
                  <a:lin ang="5400000" scaled="0"/>
                </a:gradFill>
              </a:endParaRPr>
            </a:p>
          </p:txBody>
        </p:sp>
        <p:pic>
          <p:nvPicPr>
            <p:cNvPr id="33" name="Picture 2"/>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38"/>
          <p:cNvGrpSpPr/>
          <p:nvPr/>
        </p:nvGrpSpPr>
        <p:grpSpPr>
          <a:xfrm>
            <a:off x="9640703" y="622717"/>
            <a:ext cx="1896557" cy="1772642"/>
            <a:chOff x="9640703" y="622717"/>
            <a:chExt cx="1896557" cy="1772642"/>
          </a:xfrm>
        </p:grpSpPr>
        <p:sp>
          <p:nvSpPr>
            <p:cNvPr id="40" name="Rectangle 39"/>
            <p:cNvSpPr/>
            <p:nvPr/>
          </p:nvSpPr>
          <p:spPr bwMode="auto">
            <a:xfrm>
              <a:off x="9640703" y="62271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a:tabLst>
                  <a:tab pos="1089025" algn="l"/>
                </a:tabLst>
              </a:pPr>
              <a:r>
                <a:rPr lang="en-US" altLang="ja-JP" sz="2000" dirty="0">
                  <a:latin typeface="+mj-lt"/>
                  <a:ea typeface="メイリオ" pitchFamily="50" charset="-128"/>
                  <a:cs typeface="Segoe UI Light" panose="020B0502040204020203" pitchFamily="34" charset="0"/>
                </a:rPr>
                <a:t>C</a:t>
              </a:r>
              <a:r>
                <a:rPr lang="en-US" altLang="ja-JP" sz="2000" dirty="0" smtClean="0">
                  <a:latin typeface="+mj-lt"/>
                  <a:ea typeface="メイリオ" pitchFamily="50" charset="-128"/>
                  <a:cs typeface="Segoe UI Light" panose="020B0502040204020203" pitchFamily="34" charset="0"/>
                </a:rPr>
                <a:t>loud services</a:t>
              </a:r>
              <a:endParaRPr lang="en-US" sz="2000" dirty="0">
                <a:latin typeface="+mj-lt"/>
                <a:ea typeface="メイリオ" pitchFamily="50" charset="-128"/>
                <a:cs typeface="Segoe UI Light" panose="020B0502040204020203" pitchFamily="34" charset="0"/>
              </a:endParaRPr>
            </a:p>
          </p:txBody>
        </p:sp>
        <p:pic>
          <p:nvPicPr>
            <p:cNvPr id="41" name="Picture 4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036762" y="772604"/>
              <a:ext cx="1101304" cy="1101304"/>
            </a:xfrm>
            <a:prstGeom prst="rect">
              <a:avLst/>
            </a:prstGeom>
            <a:noFill/>
          </p:spPr>
        </p:pic>
      </p:grpSp>
      <p:sp>
        <p:nvSpPr>
          <p:cNvPr id="45" name="Rectangle 44"/>
          <p:cNvSpPr/>
          <p:nvPr/>
        </p:nvSpPr>
        <p:spPr bwMode="auto">
          <a:xfrm>
            <a:off x="9640972" y="4316082"/>
            <a:ext cx="1896288" cy="1772391"/>
          </a:xfrm>
          <a:prstGeom prst="rect">
            <a:avLst/>
          </a:prstGeom>
          <a:solidFill>
            <a:srgbClr val="92D050"/>
          </a:solidFill>
          <a:ln w="762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dirty="0" smtClean="0">
                <a:gradFill>
                  <a:gsLst>
                    <a:gs pos="0">
                      <a:srgbClr val="FFFFFF"/>
                    </a:gs>
                    <a:gs pos="100000">
                      <a:srgbClr val="FFFFFF"/>
                    </a:gs>
                  </a:gsLst>
                  <a:lin ang="5400000" scaled="0"/>
                </a:gradFill>
              </a:rPr>
              <a:t>B</a:t>
            </a:r>
            <a:r>
              <a:rPr lang="en-US" sz="2400" dirty="0" smtClean="0">
                <a:gradFill>
                  <a:gsLst>
                    <a:gs pos="0">
                      <a:srgbClr val="FFFFFF"/>
                    </a:gs>
                    <a:gs pos="100000">
                      <a:srgbClr val="FFFFFF"/>
                    </a:gs>
                  </a:gsLst>
                  <a:lin ang="5400000" scaled="0"/>
                </a:gradFill>
              </a:rPr>
              <a:t>izTalk</a:t>
            </a:r>
            <a:endParaRPr lang="en-US" sz="2400" dirty="0">
              <a:gradFill>
                <a:gsLst>
                  <a:gs pos="0">
                    <a:srgbClr val="FFFFFF"/>
                  </a:gs>
                  <a:gs pos="100000">
                    <a:srgbClr val="FFFFFF"/>
                  </a:gs>
                </a:gsLst>
                <a:lin ang="5400000" scaled="0"/>
              </a:gradFill>
            </a:endParaRPr>
          </a:p>
        </p:txBody>
      </p:sp>
      <p:pic>
        <p:nvPicPr>
          <p:cNvPr id="46" name="Picture 4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070269" y="4533464"/>
            <a:ext cx="998688" cy="1018967"/>
          </a:xfrm>
          <a:prstGeom prst="rect">
            <a:avLst/>
          </a:prstGeom>
        </p:spPr>
      </p:pic>
      <p:sp>
        <p:nvSpPr>
          <p:cNvPr id="44" name="Rectangle 43"/>
          <p:cNvSpPr/>
          <p:nvPr/>
        </p:nvSpPr>
        <p:spPr bwMode="auto">
          <a:xfrm>
            <a:off x="1724631" y="4315831"/>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Sites</a:t>
            </a:r>
          </a:p>
        </p:txBody>
      </p:sp>
      <p:pic>
        <p:nvPicPr>
          <p:cNvPr id="42" name="Picture 4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312429" y="4674354"/>
            <a:ext cx="822913" cy="822913"/>
          </a:xfrm>
          <a:prstGeom prst="rect">
            <a:avLst/>
          </a:prstGeom>
        </p:spPr>
      </p:pic>
      <p:pic>
        <p:nvPicPr>
          <p:cNvPr id="48" name="Picture 4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413996" y="4690336"/>
            <a:ext cx="480218" cy="790947"/>
          </a:xfrm>
          <a:prstGeom prst="rect">
            <a:avLst/>
          </a:prstGeom>
        </p:spPr>
      </p:pic>
    </p:spTree>
    <p:extLst>
      <p:ext uri="{BB962C8B-B14F-4D97-AF65-F5344CB8AC3E}">
        <p14:creationId xmlns:p14="http://schemas.microsoft.com/office/powerpoint/2010/main" val="86204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5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nodeType="withEffect">
                                  <p:stCondLst>
                                    <p:cond delay="40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nodeType="withEffect">
                                  <p:stCondLst>
                                    <p:cond delay="45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10" presetClass="entr" presetSubtype="0" fill="hold" nodeType="withEffect">
                                  <p:stCondLst>
                                    <p:cond delay="5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nodeType="withEffect">
                                  <p:stCondLst>
                                    <p:cond delay="55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22812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t>SQL Database</a:t>
            </a:r>
            <a:endParaRPr lang="en-US" dirty="0"/>
          </a:p>
        </p:txBody>
      </p:sp>
      <p:sp>
        <p:nvSpPr>
          <p:cNvPr id="13" name="Content Placeholder 2"/>
          <p:cNvSpPr>
            <a:spLocks noGrp="1"/>
          </p:cNvSpPr>
          <p:nvPr>
            <p:ph type="body" sz="quarter" idx="10"/>
          </p:nvPr>
        </p:nvSpPr>
        <p:spPr>
          <a:xfrm>
            <a:off x="5131596" y="3271520"/>
            <a:ext cx="6222365" cy="1523494"/>
          </a:xfrm>
        </p:spPr>
        <p:txBody>
          <a:bodyPr/>
          <a:lstStyle/>
          <a:p>
            <a:pPr marL="460375" indent="-457200">
              <a:lnSpc>
                <a:spcPct val="100000"/>
              </a:lnSpc>
              <a:buFont typeface="Wingdings" pitchFamily="2" charset="2"/>
              <a:buChar char="ß"/>
            </a:pPr>
            <a:r>
              <a:rPr lang="en-US" sz="2800" dirty="0">
                <a:solidFill>
                  <a:schemeClr val="bg1">
                    <a:alpha val="99000"/>
                  </a:schemeClr>
                </a:solidFill>
              </a:rPr>
              <a:t>Relational SQL Server Engine in the Cloud</a:t>
            </a:r>
          </a:p>
          <a:p>
            <a:pPr marL="460375" indent="-457200">
              <a:lnSpc>
                <a:spcPct val="100000"/>
              </a:lnSpc>
              <a:buFont typeface="Wingdings" pitchFamily="2" charset="2"/>
              <a:buChar char="ß"/>
            </a:pPr>
            <a:r>
              <a:rPr lang="en-US" sz="2800" dirty="0" smtClean="0">
                <a:solidFill>
                  <a:schemeClr val="bg1">
                    <a:alpha val="99000"/>
                  </a:schemeClr>
                </a:solidFill>
              </a:rPr>
              <a:t>Clustered for high availability</a:t>
            </a:r>
          </a:p>
          <a:p>
            <a:pPr marL="460375" indent="-457200">
              <a:lnSpc>
                <a:spcPct val="100000"/>
              </a:lnSpc>
              <a:buFont typeface="Wingdings" pitchFamily="2" charset="2"/>
              <a:buChar char="ß"/>
            </a:pPr>
            <a:r>
              <a:rPr lang="en-US" sz="2800" dirty="0" smtClean="0">
                <a:solidFill>
                  <a:schemeClr val="bg1">
                    <a:alpha val="99000"/>
                  </a:schemeClr>
                </a:solidFill>
              </a:rPr>
              <a:t>Fully </a:t>
            </a:r>
            <a:r>
              <a:rPr lang="en-US" sz="2800" dirty="0">
                <a:solidFill>
                  <a:schemeClr val="bg1">
                    <a:alpha val="99000"/>
                  </a:schemeClr>
                </a:solidFill>
              </a:rPr>
              <a:t>Managed </a:t>
            </a:r>
            <a:r>
              <a:rPr lang="en-US" sz="2800" dirty="0" smtClean="0">
                <a:solidFill>
                  <a:schemeClr val="bg1">
                    <a:alpha val="99000"/>
                  </a:schemeClr>
                </a:solidFill>
              </a:rPr>
              <a:t>Service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50" y="2178241"/>
            <a:ext cx="2781081" cy="2781081"/>
          </a:xfrm>
          <a:prstGeom prst="rect">
            <a:avLst/>
          </a:prstGeom>
        </p:spPr>
      </p:pic>
    </p:spTree>
    <p:extLst>
      <p:ext uri="{BB962C8B-B14F-4D97-AF65-F5344CB8AC3E}">
        <p14:creationId xmlns:p14="http://schemas.microsoft.com/office/powerpoint/2010/main" val="21860365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5171609"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SQL Database</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011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22812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t>Web Sites </a:t>
            </a:r>
            <a:endParaRPr lang="en-US" dirty="0"/>
          </a:p>
        </p:txBody>
      </p:sp>
      <p:sp>
        <p:nvSpPr>
          <p:cNvPr id="13" name="Content Placeholder 2"/>
          <p:cNvSpPr>
            <a:spLocks noGrp="1"/>
          </p:cNvSpPr>
          <p:nvPr>
            <p:ph type="body" sz="quarter" idx="10"/>
          </p:nvPr>
        </p:nvSpPr>
        <p:spPr>
          <a:xfrm>
            <a:off x="5131596" y="3271520"/>
            <a:ext cx="6375178" cy="1523494"/>
          </a:xfrm>
        </p:spPr>
        <p:txBody>
          <a:bodyPr/>
          <a:lstStyle/>
          <a:p>
            <a:pPr marL="460375" indent="-457200">
              <a:lnSpc>
                <a:spcPct val="100000"/>
              </a:lnSpc>
              <a:buFont typeface="Wingdings" pitchFamily="2" charset="2"/>
              <a:buChar char="ß"/>
            </a:pPr>
            <a:r>
              <a:rPr lang="en-US" sz="2800" dirty="0" smtClean="0"/>
              <a:t>Build </a:t>
            </a:r>
            <a:r>
              <a:rPr lang="en-US" sz="2800" dirty="0"/>
              <a:t>with ASP.NET, Node.js or PHP</a:t>
            </a:r>
          </a:p>
          <a:p>
            <a:pPr marL="460375" indent="-457200">
              <a:lnSpc>
                <a:spcPct val="100000"/>
              </a:lnSpc>
              <a:buFont typeface="Wingdings" pitchFamily="2" charset="2"/>
              <a:buChar char="ß"/>
            </a:pPr>
            <a:r>
              <a:rPr lang="en-US" sz="2800" dirty="0" smtClean="0"/>
              <a:t>Deploy </a:t>
            </a:r>
            <a:r>
              <a:rPr lang="en-US" sz="2800" dirty="0"/>
              <a:t>in seconds with FTP, </a:t>
            </a:r>
            <a:r>
              <a:rPr lang="en-US" sz="2800" dirty="0" err="1"/>
              <a:t>Git</a:t>
            </a:r>
            <a:r>
              <a:rPr lang="en-US" sz="2800" dirty="0"/>
              <a:t> or TFS </a:t>
            </a:r>
          </a:p>
          <a:p>
            <a:pPr marL="460375" indent="-457200">
              <a:lnSpc>
                <a:spcPct val="100000"/>
              </a:lnSpc>
              <a:buFont typeface="Wingdings" pitchFamily="2" charset="2"/>
              <a:buChar char="ß"/>
            </a:pPr>
            <a:r>
              <a:rPr lang="en-US" sz="2800" dirty="0" smtClean="0"/>
              <a:t>Easily scale up as demand grows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50" y="2178241"/>
            <a:ext cx="2781081" cy="2781081"/>
          </a:xfrm>
          <a:prstGeom prst="rect">
            <a:avLst/>
          </a:prstGeom>
        </p:spPr>
      </p:pic>
    </p:spTree>
    <p:extLst>
      <p:ext uri="{BB962C8B-B14F-4D97-AF65-F5344CB8AC3E}">
        <p14:creationId xmlns:p14="http://schemas.microsoft.com/office/powerpoint/2010/main" val="9570978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3648628"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Web Sites</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0508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p:nvPr/>
        </p:nvCxnSpPr>
        <p:spPr>
          <a:xfrm>
            <a:off x="2543726" y="2971800"/>
            <a:ext cx="1877961" cy="0"/>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auto">
          <a:xfrm>
            <a:off x="4421687" y="400833"/>
            <a:ext cx="7102257" cy="62755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4709786" y="1416485"/>
            <a:ext cx="1929009" cy="1555315"/>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solidFill>
                  <a:schemeClr val="tx1"/>
                </a:solidFill>
              </a:rPr>
              <a:t>Load Balancer</a:t>
            </a:r>
          </a:p>
          <a:p>
            <a:pPr algn="ctr" defTabSz="914099" fontAlgn="base">
              <a:spcBef>
                <a:spcPct val="0"/>
              </a:spcBef>
              <a:spcAft>
                <a:spcPct val="0"/>
              </a:spcAft>
            </a:pPr>
            <a:r>
              <a:rPr lang="en-US" sz="1800" dirty="0" smtClean="0">
                <a:solidFill>
                  <a:schemeClr val="tx1"/>
                </a:solidFill>
              </a:rPr>
              <a:t>(1 of n)</a:t>
            </a:r>
          </a:p>
        </p:txBody>
      </p:sp>
      <p:sp>
        <p:nvSpPr>
          <p:cNvPr id="13" name="Rectangle 12"/>
          <p:cNvSpPr/>
          <p:nvPr/>
        </p:nvSpPr>
        <p:spPr bwMode="auto">
          <a:xfrm>
            <a:off x="7728559" y="1317320"/>
            <a:ext cx="2981195" cy="1555315"/>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solidFill>
                  <a:schemeClr val="tx1"/>
                </a:solidFill>
              </a:rPr>
              <a:t>Reserved Instance</a:t>
            </a:r>
          </a:p>
          <a:p>
            <a:pPr algn="ctr" defTabSz="914099" fontAlgn="base">
              <a:spcBef>
                <a:spcPct val="0"/>
              </a:spcBef>
              <a:spcAft>
                <a:spcPct val="0"/>
              </a:spcAft>
            </a:pPr>
            <a:r>
              <a:rPr lang="en-US" sz="1800" dirty="0" smtClean="0">
                <a:solidFill>
                  <a:schemeClr val="tx1"/>
                </a:solidFill>
              </a:rPr>
              <a:t>Virtual Machine with</a:t>
            </a:r>
          </a:p>
          <a:p>
            <a:pPr algn="ctr" defTabSz="914099" fontAlgn="base">
              <a:spcBef>
                <a:spcPct val="0"/>
              </a:spcBef>
              <a:spcAft>
                <a:spcPct val="0"/>
              </a:spcAft>
            </a:pPr>
            <a:r>
              <a:rPr lang="en-US" sz="1800" dirty="0" smtClean="0">
                <a:solidFill>
                  <a:schemeClr val="tx1"/>
                </a:solidFill>
              </a:rPr>
              <a:t>IIS already setup</a:t>
            </a:r>
          </a:p>
          <a:p>
            <a:pPr algn="ctr" defTabSz="914099" fontAlgn="base">
              <a:spcBef>
                <a:spcPct val="0"/>
              </a:spcBef>
              <a:spcAft>
                <a:spcPct val="0"/>
              </a:spcAft>
            </a:pPr>
            <a:r>
              <a:rPr lang="en-US" sz="1800" dirty="0" smtClean="0">
                <a:solidFill>
                  <a:schemeClr val="tx1"/>
                </a:solidFill>
              </a:rPr>
              <a:t>(1 of n…)</a:t>
            </a:r>
          </a:p>
        </p:txBody>
      </p:sp>
      <p:sp>
        <p:nvSpPr>
          <p:cNvPr id="15" name="TextBox 14"/>
          <p:cNvSpPr txBox="1"/>
          <p:nvPr/>
        </p:nvSpPr>
        <p:spPr>
          <a:xfrm>
            <a:off x="4979146" y="579327"/>
            <a:ext cx="5943550"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bg1"/>
                </a:solidFill>
              </a:rPr>
              <a:t>Windows Azure Web Site Service</a:t>
            </a:r>
            <a:endParaRPr lang="en-US" sz="3200" dirty="0">
              <a:solidFill>
                <a:schemeClr val="bg1"/>
              </a:solidFill>
            </a:endParaRPr>
          </a:p>
        </p:txBody>
      </p:sp>
      <p:sp>
        <p:nvSpPr>
          <p:cNvPr id="16" name="Rectangle 15"/>
          <p:cNvSpPr/>
          <p:nvPr/>
        </p:nvSpPr>
        <p:spPr bwMode="auto">
          <a:xfrm>
            <a:off x="4709786" y="3155515"/>
            <a:ext cx="1929009" cy="1555315"/>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solidFill>
                  <a:schemeClr val="tx1"/>
                </a:solidFill>
              </a:rPr>
              <a:t>Load Balancer</a:t>
            </a:r>
          </a:p>
          <a:p>
            <a:pPr algn="ctr" defTabSz="914099" fontAlgn="base">
              <a:spcBef>
                <a:spcPct val="0"/>
              </a:spcBef>
              <a:spcAft>
                <a:spcPct val="0"/>
              </a:spcAft>
            </a:pPr>
            <a:r>
              <a:rPr lang="en-US" sz="1800" dirty="0" smtClean="0">
                <a:solidFill>
                  <a:schemeClr val="tx1"/>
                </a:solidFill>
              </a:rPr>
              <a:t>(2 of n)</a:t>
            </a:r>
          </a:p>
        </p:txBody>
      </p:sp>
      <p:sp>
        <p:nvSpPr>
          <p:cNvPr id="19" name="Rectangle 18"/>
          <p:cNvSpPr/>
          <p:nvPr/>
        </p:nvSpPr>
        <p:spPr bwMode="auto">
          <a:xfrm>
            <a:off x="7741084" y="3155514"/>
            <a:ext cx="2981195" cy="1555315"/>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solidFill>
                  <a:schemeClr val="tx1"/>
                </a:solidFill>
              </a:rPr>
              <a:t>Reserved Instance</a:t>
            </a:r>
          </a:p>
          <a:p>
            <a:pPr algn="ctr" defTabSz="914099" fontAlgn="base">
              <a:spcBef>
                <a:spcPct val="0"/>
              </a:spcBef>
              <a:spcAft>
                <a:spcPct val="0"/>
              </a:spcAft>
            </a:pPr>
            <a:r>
              <a:rPr lang="en-US" sz="1800" dirty="0" smtClean="0">
                <a:solidFill>
                  <a:schemeClr val="tx1"/>
                </a:solidFill>
              </a:rPr>
              <a:t>Virtual Machine with</a:t>
            </a:r>
          </a:p>
          <a:p>
            <a:pPr algn="ctr" defTabSz="914099" fontAlgn="base">
              <a:spcBef>
                <a:spcPct val="0"/>
              </a:spcBef>
              <a:spcAft>
                <a:spcPct val="0"/>
              </a:spcAft>
            </a:pPr>
            <a:r>
              <a:rPr lang="en-US" sz="1800" dirty="0" smtClean="0">
                <a:solidFill>
                  <a:schemeClr val="tx1"/>
                </a:solidFill>
              </a:rPr>
              <a:t>IIS already setup</a:t>
            </a:r>
          </a:p>
          <a:p>
            <a:pPr algn="ctr" defTabSz="914099" fontAlgn="base">
              <a:spcBef>
                <a:spcPct val="0"/>
              </a:spcBef>
              <a:spcAft>
                <a:spcPct val="0"/>
              </a:spcAft>
            </a:pPr>
            <a:r>
              <a:rPr lang="en-US" sz="1800" dirty="0" smtClean="0">
                <a:solidFill>
                  <a:schemeClr val="tx1"/>
                </a:solidFill>
              </a:rPr>
              <a:t>(2 of n…)</a:t>
            </a:r>
          </a:p>
        </p:txBody>
      </p:sp>
      <p:sp>
        <p:nvSpPr>
          <p:cNvPr id="21" name="Rectangle 20"/>
          <p:cNvSpPr/>
          <p:nvPr/>
        </p:nvSpPr>
        <p:spPr bwMode="auto">
          <a:xfrm>
            <a:off x="4709786" y="4984313"/>
            <a:ext cx="1929009" cy="1466591"/>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solidFill>
                  <a:schemeClr val="tx1"/>
                </a:solidFill>
              </a:rPr>
              <a:t>Deployment Service</a:t>
            </a:r>
          </a:p>
          <a:p>
            <a:pPr algn="ctr" defTabSz="914099" fontAlgn="base">
              <a:spcBef>
                <a:spcPct val="0"/>
              </a:spcBef>
              <a:spcAft>
                <a:spcPct val="0"/>
              </a:spcAft>
            </a:pPr>
            <a:r>
              <a:rPr lang="en-US" sz="1800" dirty="0" smtClean="0">
                <a:solidFill>
                  <a:schemeClr val="tx1"/>
                </a:solidFill>
              </a:rPr>
              <a:t>(FTP, </a:t>
            </a:r>
            <a:r>
              <a:rPr lang="en-US" sz="1800" dirty="0" err="1" smtClean="0">
                <a:solidFill>
                  <a:schemeClr val="tx1"/>
                </a:solidFill>
              </a:rPr>
              <a:t>WebDeploy</a:t>
            </a:r>
            <a:r>
              <a:rPr lang="en-US" sz="1800" dirty="0" smtClean="0">
                <a:solidFill>
                  <a:schemeClr val="tx1"/>
                </a:solidFill>
              </a:rPr>
              <a:t>, GIT, TFS, </a:t>
            </a:r>
            <a:r>
              <a:rPr lang="en-US" sz="1800" dirty="0" err="1" smtClean="0">
                <a:solidFill>
                  <a:schemeClr val="tx1"/>
                </a:solidFill>
              </a:rPr>
              <a:t>etc</a:t>
            </a:r>
            <a:r>
              <a:rPr lang="en-US" sz="1800" dirty="0" smtClean="0">
                <a:solidFill>
                  <a:schemeClr val="tx1"/>
                </a:solidFill>
              </a:rPr>
              <a:t>)</a:t>
            </a:r>
          </a:p>
        </p:txBody>
      </p:sp>
      <p:sp>
        <p:nvSpPr>
          <p:cNvPr id="22" name="Rectangle 21"/>
          <p:cNvSpPr/>
          <p:nvPr/>
        </p:nvSpPr>
        <p:spPr bwMode="auto">
          <a:xfrm>
            <a:off x="300624" y="4906459"/>
            <a:ext cx="1929008" cy="154444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solidFill>
                  <a:schemeClr val="tx1"/>
                </a:solidFill>
              </a:rPr>
              <a:t>Dev tool or</a:t>
            </a:r>
          </a:p>
          <a:p>
            <a:pPr algn="ctr" defTabSz="914099" fontAlgn="base">
              <a:spcBef>
                <a:spcPct val="0"/>
              </a:spcBef>
              <a:spcAft>
                <a:spcPct val="0"/>
              </a:spcAft>
            </a:pPr>
            <a:r>
              <a:rPr lang="en-US" sz="1800" dirty="0" smtClean="0">
                <a:solidFill>
                  <a:schemeClr val="tx1"/>
                </a:solidFill>
              </a:rPr>
              <a:t>Automation Script</a:t>
            </a:r>
          </a:p>
        </p:txBody>
      </p:sp>
      <p:cxnSp>
        <p:nvCxnSpPr>
          <p:cNvPr id="25" name="Straight Arrow Connector 24"/>
          <p:cNvCxnSpPr/>
          <p:nvPr/>
        </p:nvCxnSpPr>
        <p:spPr>
          <a:xfrm>
            <a:off x="2329841" y="5717087"/>
            <a:ext cx="1991638" cy="0"/>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auto">
          <a:xfrm>
            <a:off x="7728557" y="1317320"/>
            <a:ext cx="2981195" cy="155531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solidFill>
                  <a:schemeClr val="tx1"/>
                </a:solidFill>
              </a:rPr>
              <a:t>Reserved Instance</a:t>
            </a:r>
          </a:p>
          <a:p>
            <a:pPr algn="ctr" defTabSz="914099" fontAlgn="base">
              <a:spcBef>
                <a:spcPct val="0"/>
              </a:spcBef>
              <a:spcAft>
                <a:spcPct val="0"/>
              </a:spcAft>
            </a:pPr>
            <a:r>
              <a:rPr lang="en-US" sz="1800" dirty="0" smtClean="0">
                <a:solidFill>
                  <a:schemeClr val="tx1"/>
                </a:solidFill>
              </a:rPr>
              <a:t>Virtual Machine with</a:t>
            </a:r>
          </a:p>
          <a:p>
            <a:pPr algn="ctr" defTabSz="914099" fontAlgn="base">
              <a:spcBef>
                <a:spcPct val="0"/>
              </a:spcBef>
              <a:spcAft>
                <a:spcPct val="0"/>
              </a:spcAft>
            </a:pPr>
            <a:r>
              <a:rPr lang="en-US" sz="1800" dirty="0" smtClean="0">
                <a:solidFill>
                  <a:schemeClr val="tx1"/>
                </a:solidFill>
              </a:rPr>
              <a:t>IIS already setup</a:t>
            </a:r>
          </a:p>
          <a:p>
            <a:pPr algn="ctr" defTabSz="914099" fontAlgn="base">
              <a:spcBef>
                <a:spcPct val="0"/>
              </a:spcBef>
              <a:spcAft>
                <a:spcPct val="0"/>
              </a:spcAft>
            </a:pPr>
            <a:r>
              <a:rPr lang="en-US" sz="1800" dirty="0" smtClean="0">
                <a:solidFill>
                  <a:schemeClr val="tx1"/>
                </a:solidFill>
              </a:rPr>
              <a:t>(1 of </a:t>
            </a:r>
            <a:r>
              <a:rPr lang="en-US" sz="1800" dirty="0">
                <a:solidFill>
                  <a:schemeClr val="tx1"/>
                </a:solidFill>
              </a:rPr>
              <a:t>2</a:t>
            </a:r>
            <a:r>
              <a:rPr lang="en-US" sz="1800" dirty="0" smtClean="0">
                <a:solidFill>
                  <a:schemeClr val="tx1"/>
                </a:solidFill>
              </a:rPr>
              <a:t>)</a:t>
            </a:r>
          </a:p>
        </p:txBody>
      </p:sp>
      <p:cxnSp>
        <p:nvCxnSpPr>
          <p:cNvPr id="27" name="Straight Arrow Connector 26"/>
          <p:cNvCxnSpPr>
            <a:endCxn id="26" idx="1"/>
          </p:cNvCxnSpPr>
          <p:nvPr/>
        </p:nvCxnSpPr>
        <p:spPr>
          <a:xfrm flipV="1">
            <a:off x="6638795" y="2094978"/>
            <a:ext cx="1089762" cy="3583703"/>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bwMode="auto">
          <a:xfrm>
            <a:off x="7741083" y="3154904"/>
            <a:ext cx="2981195" cy="155531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solidFill>
                  <a:schemeClr val="tx1"/>
                </a:solidFill>
              </a:rPr>
              <a:t>Reserved Instance</a:t>
            </a:r>
          </a:p>
          <a:p>
            <a:pPr algn="ctr" defTabSz="914099" fontAlgn="base">
              <a:spcBef>
                <a:spcPct val="0"/>
              </a:spcBef>
              <a:spcAft>
                <a:spcPct val="0"/>
              </a:spcAft>
            </a:pPr>
            <a:r>
              <a:rPr lang="en-US" sz="1800" dirty="0" smtClean="0">
                <a:solidFill>
                  <a:schemeClr val="tx1"/>
                </a:solidFill>
              </a:rPr>
              <a:t>Virtual Machine with</a:t>
            </a:r>
          </a:p>
          <a:p>
            <a:pPr algn="ctr" defTabSz="914099" fontAlgn="base">
              <a:spcBef>
                <a:spcPct val="0"/>
              </a:spcBef>
              <a:spcAft>
                <a:spcPct val="0"/>
              </a:spcAft>
            </a:pPr>
            <a:r>
              <a:rPr lang="en-US" sz="1800" dirty="0" smtClean="0">
                <a:solidFill>
                  <a:schemeClr val="tx1"/>
                </a:solidFill>
              </a:rPr>
              <a:t>IIS already setup</a:t>
            </a:r>
          </a:p>
          <a:p>
            <a:pPr algn="ctr" defTabSz="914099" fontAlgn="base">
              <a:spcBef>
                <a:spcPct val="0"/>
              </a:spcBef>
              <a:spcAft>
                <a:spcPct val="0"/>
              </a:spcAft>
            </a:pPr>
            <a:r>
              <a:rPr lang="en-US" sz="1800" dirty="0" smtClean="0">
                <a:solidFill>
                  <a:schemeClr val="tx1"/>
                </a:solidFill>
              </a:rPr>
              <a:t>(2 of 2)</a:t>
            </a:r>
          </a:p>
        </p:txBody>
      </p:sp>
      <p:cxnSp>
        <p:nvCxnSpPr>
          <p:cNvPr id="30" name="Straight Arrow Connector 29"/>
          <p:cNvCxnSpPr/>
          <p:nvPr/>
        </p:nvCxnSpPr>
        <p:spPr>
          <a:xfrm flipV="1">
            <a:off x="6638793" y="3945088"/>
            <a:ext cx="1089762" cy="1771999"/>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3"/>
          <a:stretch>
            <a:fillRect/>
          </a:stretch>
        </p:blipFill>
        <p:spPr>
          <a:xfrm>
            <a:off x="181526" y="2015385"/>
            <a:ext cx="2362200" cy="1714500"/>
          </a:xfrm>
          <a:prstGeom prst="rect">
            <a:avLst/>
          </a:prstGeom>
        </p:spPr>
      </p:pic>
      <p:cxnSp>
        <p:nvCxnSpPr>
          <p:cNvPr id="39" name="Straight Arrow Connector 38"/>
          <p:cNvCxnSpPr/>
          <p:nvPr/>
        </p:nvCxnSpPr>
        <p:spPr>
          <a:xfrm>
            <a:off x="6638793" y="2194142"/>
            <a:ext cx="1089762" cy="0"/>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4"/>
          <a:stretch>
            <a:fillRect/>
          </a:stretch>
        </p:blipFill>
        <p:spPr>
          <a:xfrm>
            <a:off x="191616" y="2015385"/>
            <a:ext cx="2358373" cy="1714329"/>
          </a:xfrm>
          <a:prstGeom prst="rect">
            <a:avLst/>
          </a:prstGeom>
        </p:spPr>
      </p:pic>
      <p:cxnSp>
        <p:nvCxnSpPr>
          <p:cNvPr id="43" name="Straight Arrow Connector 42"/>
          <p:cNvCxnSpPr/>
          <p:nvPr/>
        </p:nvCxnSpPr>
        <p:spPr>
          <a:xfrm>
            <a:off x="2543726" y="3285383"/>
            <a:ext cx="1877961" cy="0"/>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543726" y="2648643"/>
            <a:ext cx="1877961" cy="0"/>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543725" y="2348018"/>
            <a:ext cx="1877961" cy="0"/>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543725" y="3544254"/>
            <a:ext cx="1877961" cy="0"/>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638793" y="2448226"/>
            <a:ext cx="1089762" cy="0"/>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651321" y="2555310"/>
            <a:ext cx="1077234" cy="1025046"/>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638793" y="4062608"/>
            <a:ext cx="1089762" cy="0"/>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638793" y="2690396"/>
            <a:ext cx="1089762" cy="1039318"/>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bwMode="auto">
          <a:xfrm>
            <a:off x="7745425" y="3151856"/>
            <a:ext cx="3006249" cy="1555315"/>
          </a:xfrm>
          <a:prstGeom prst="rect">
            <a:avLst/>
          </a:prstGeom>
          <a:solidFill>
            <a:srgbClr val="FF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solidFill>
                  <a:schemeClr val="tx1"/>
                </a:solidFill>
              </a:rPr>
              <a:t>Server Failure….</a:t>
            </a:r>
          </a:p>
        </p:txBody>
      </p:sp>
      <p:sp>
        <p:nvSpPr>
          <p:cNvPr id="54" name="Rectangle 53"/>
          <p:cNvSpPr/>
          <p:nvPr/>
        </p:nvSpPr>
        <p:spPr bwMode="auto">
          <a:xfrm>
            <a:off x="7753611" y="5006969"/>
            <a:ext cx="2981195" cy="1555315"/>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solidFill>
                  <a:schemeClr val="tx1"/>
                </a:solidFill>
              </a:rPr>
              <a:t>Reserved Instance</a:t>
            </a:r>
          </a:p>
          <a:p>
            <a:pPr algn="ctr" defTabSz="914099" fontAlgn="base">
              <a:spcBef>
                <a:spcPct val="0"/>
              </a:spcBef>
              <a:spcAft>
                <a:spcPct val="0"/>
              </a:spcAft>
            </a:pPr>
            <a:r>
              <a:rPr lang="en-US" sz="1800" dirty="0" smtClean="0">
                <a:solidFill>
                  <a:schemeClr val="tx1"/>
                </a:solidFill>
              </a:rPr>
              <a:t>Virtual Machine with</a:t>
            </a:r>
          </a:p>
          <a:p>
            <a:pPr algn="ctr" defTabSz="914099" fontAlgn="base">
              <a:spcBef>
                <a:spcPct val="0"/>
              </a:spcBef>
              <a:spcAft>
                <a:spcPct val="0"/>
              </a:spcAft>
            </a:pPr>
            <a:r>
              <a:rPr lang="en-US" sz="1800" dirty="0" smtClean="0">
                <a:solidFill>
                  <a:schemeClr val="tx1"/>
                </a:solidFill>
              </a:rPr>
              <a:t>IIS already setup</a:t>
            </a:r>
          </a:p>
          <a:p>
            <a:pPr algn="ctr" defTabSz="914099" fontAlgn="base">
              <a:spcBef>
                <a:spcPct val="0"/>
              </a:spcBef>
              <a:spcAft>
                <a:spcPct val="0"/>
              </a:spcAft>
            </a:pPr>
            <a:r>
              <a:rPr lang="en-US" sz="1800" dirty="0" smtClean="0">
                <a:solidFill>
                  <a:schemeClr val="tx1"/>
                </a:solidFill>
              </a:rPr>
              <a:t>(2 of 2)</a:t>
            </a:r>
          </a:p>
        </p:txBody>
      </p:sp>
      <p:cxnSp>
        <p:nvCxnSpPr>
          <p:cNvPr id="55" name="Straight Arrow Connector 54"/>
          <p:cNvCxnSpPr/>
          <p:nvPr/>
        </p:nvCxnSpPr>
        <p:spPr>
          <a:xfrm>
            <a:off x="6613741" y="2555310"/>
            <a:ext cx="1102289" cy="3025638"/>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638790" y="4062608"/>
            <a:ext cx="1077240" cy="1962411"/>
          </a:xfrm>
          <a:prstGeom prst="straightConnector1">
            <a:avLst/>
          </a:prstGeom>
          <a:ln w="76200">
            <a:solidFill>
              <a:srgbClr val="FFFF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5678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22" presetClass="entr" presetSubtype="8"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left)">
                                      <p:cBhvr>
                                        <p:cTn id="24" dur="500"/>
                                        <p:tgtEl>
                                          <p:spTgt spid="30"/>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2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30"/>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xit" presetSubtype="0" fill="hold" grpId="1" nodeType="withEffect">
                                  <p:stCondLst>
                                    <p:cond delay="0"/>
                                  </p:stCondLst>
                                  <p:childTnLst>
                                    <p:animEffect transition="out" filter="fade">
                                      <p:cBhvr>
                                        <p:cTn id="41" dur="500"/>
                                        <p:tgtEl>
                                          <p:spTgt spid="22"/>
                                        </p:tgtEl>
                                      </p:cBhvr>
                                    </p:animEffect>
                                    <p:set>
                                      <p:cBhvr>
                                        <p:cTn id="42" dur="1" fill="hold">
                                          <p:stCondLst>
                                            <p:cond delay="499"/>
                                          </p:stCondLst>
                                        </p:cTn>
                                        <p:tgtEl>
                                          <p:spTgt spid="22"/>
                                        </p:tgtEl>
                                        <p:attrNameLst>
                                          <p:attrName>style.visibility</p:attrName>
                                        </p:attrNameLst>
                                      </p:cBhvr>
                                      <p:to>
                                        <p:strVal val="hidden"/>
                                      </p:to>
                                    </p:set>
                                  </p:childTnLst>
                                </p:cTn>
                              </p:par>
                              <p:par>
                                <p:cTn id="43" presetID="10" presetClass="exit" presetSubtype="0" fill="hold" grpId="0" nodeType="withEffect">
                                  <p:stCondLst>
                                    <p:cond delay="0"/>
                                  </p:stCondLst>
                                  <p:childTnLst>
                                    <p:animEffect transition="out" filter="fade">
                                      <p:cBhvr>
                                        <p:cTn id="44" dur="500"/>
                                        <p:tgtEl>
                                          <p:spTgt spid="21"/>
                                        </p:tgtEl>
                                      </p:cBhvr>
                                    </p:animEffect>
                                    <p:set>
                                      <p:cBhvr>
                                        <p:cTn id="45" dur="1" fill="hold">
                                          <p:stCondLst>
                                            <p:cond delay="499"/>
                                          </p:stCondLst>
                                        </p:cTn>
                                        <p:tgtEl>
                                          <p:spTgt spid="2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left)">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wipe(left)">
                                      <p:cBhvr>
                                        <p:cTn id="64" dur="500"/>
                                        <p:tgtEl>
                                          <p:spTgt spid="43"/>
                                        </p:tgtEl>
                                      </p:cBhvr>
                                    </p:animEffect>
                                  </p:childTnLst>
                                </p:cTn>
                              </p:par>
                              <p:par>
                                <p:cTn id="65" presetID="22" presetClass="entr" presetSubtype="8"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wipe(left)">
                                      <p:cBhvr>
                                        <p:cTn id="67" dur="500"/>
                                        <p:tgtEl>
                                          <p:spTgt spid="44"/>
                                        </p:tgtEl>
                                      </p:cBhvr>
                                    </p:animEffect>
                                  </p:childTnLst>
                                </p:cTn>
                              </p:par>
                              <p:par>
                                <p:cTn id="68" presetID="22" presetClass="entr" presetSubtype="8" fill="hold"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wipe(left)">
                                      <p:cBhvr>
                                        <p:cTn id="70" dur="500"/>
                                        <p:tgtEl>
                                          <p:spTgt spid="45"/>
                                        </p:tgtEl>
                                      </p:cBhvr>
                                    </p:animEffect>
                                  </p:childTnLst>
                                </p:cTn>
                              </p:par>
                              <p:par>
                                <p:cTn id="71" presetID="22" presetClass="entr" presetSubtype="8" fill="hold"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wipe(left)">
                                      <p:cBhvr>
                                        <p:cTn id="73" dur="500"/>
                                        <p:tgtEl>
                                          <p:spTgt spid="46"/>
                                        </p:tgtEl>
                                      </p:cBhvr>
                                    </p:animEffect>
                                  </p:childTnLst>
                                </p:cTn>
                              </p:par>
                            </p:childTnLst>
                          </p:cTn>
                        </p:par>
                        <p:par>
                          <p:cTn id="74" fill="hold">
                            <p:stCondLst>
                              <p:cond delay="500"/>
                            </p:stCondLst>
                            <p:childTnLst>
                              <p:par>
                                <p:cTn id="75" presetID="22" presetClass="entr" presetSubtype="8" fill="hold" nodeType="after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wipe(left)">
                                      <p:cBhvr>
                                        <p:cTn id="77" dur="500"/>
                                        <p:tgtEl>
                                          <p:spTgt spid="47"/>
                                        </p:tgtEl>
                                      </p:cBhvr>
                                    </p:animEffect>
                                  </p:childTnLst>
                                </p:cTn>
                              </p:par>
                              <p:par>
                                <p:cTn id="78" presetID="22" presetClass="entr" presetSubtype="8" fill="hold" nodeType="withEffect">
                                  <p:stCondLst>
                                    <p:cond delay="0"/>
                                  </p:stCondLst>
                                  <p:childTnLst>
                                    <p:set>
                                      <p:cBhvr>
                                        <p:cTn id="79" dur="1" fill="hold">
                                          <p:stCondLst>
                                            <p:cond delay="0"/>
                                          </p:stCondLst>
                                        </p:cTn>
                                        <p:tgtEl>
                                          <p:spTgt spid="48"/>
                                        </p:tgtEl>
                                        <p:attrNameLst>
                                          <p:attrName>style.visibility</p:attrName>
                                        </p:attrNameLst>
                                      </p:cBhvr>
                                      <p:to>
                                        <p:strVal val="visible"/>
                                      </p:to>
                                    </p:set>
                                    <p:animEffect transition="in" filter="wipe(left)">
                                      <p:cBhvr>
                                        <p:cTn id="80" dur="500"/>
                                        <p:tgtEl>
                                          <p:spTgt spid="48"/>
                                        </p:tgtEl>
                                      </p:cBhvr>
                                    </p:animEffect>
                                  </p:childTnLst>
                                </p:cTn>
                              </p:par>
                              <p:par>
                                <p:cTn id="81" presetID="22" presetClass="entr" presetSubtype="8" fill="hold" nodeType="with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wipe(left)">
                                      <p:cBhvr>
                                        <p:cTn id="83" dur="500"/>
                                        <p:tgtEl>
                                          <p:spTgt spid="50"/>
                                        </p:tgtEl>
                                      </p:cBhvr>
                                    </p:animEffect>
                                  </p:childTnLst>
                                </p:cTn>
                              </p:par>
                              <p:par>
                                <p:cTn id="84" presetID="22" presetClass="entr" presetSubtype="8" fill="hold" nodeType="with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wipe(left)">
                                      <p:cBhvr>
                                        <p:cTn id="86" dur="500"/>
                                        <p:tgtEl>
                                          <p:spTgt spid="51"/>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fade">
                                      <p:cBhvr>
                                        <p:cTn id="91" dur="500"/>
                                        <p:tgtEl>
                                          <p:spTgt spid="53"/>
                                        </p:tgtEl>
                                      </p:cBhvr>
                                    </p:animEffect>
                                  </p:childTnLst>
                                </p:cTn>
                              </p:par>
                              <p:par>
                                <p:cTn id="92" presetID="1" presetClass="exit" presetSubtype="0" fill="hold" nodeType="withEffect">
                                  <p:stCondLst>
                                    <p:cond delay="0"/>
                                  </p:stCondLst>
                                  <p:childTnLst>
                                    <p:set>
                                      <p:cBhvr>
                                        <p:cTn id="93" dur="1" fill="hold">
                                          <p:stCondLst>
                                            <p:cond delay="0"/>
                                          </p:stCondLst>
                                        </p:cTn>
                                        <p:tgtEl>
                                          <p:spTgt spid="51"/>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50"/>
                                        </p:tgtEl>
                                        <p:attrNameLst>
                                          <p:attrName>style.visibility</p:attrName>
                                        </p:attrNameLst>
                                      </p:cBhvr>
                                      <p:to>
                                        <p:strVal val="hidden"/>
                                      </p:to>
                                    </p:set>
                                  </p:childTnLst>
                                </p:cTn>
                              </p:par>
                            </p:childTnLst>
                          </p:cTn>
                        </p:par>
                        <p:par>
                          <p:cTn id="96" fill="hold">
                            <p:stCondLst>
                              <p:cond delay="500"/>
                            </p:stCondLst>
                            <p:childTnLst>
                              <p:par>
                                <p:cTn id="97" presetID="10" presetClass="entr" presetSubtype="0" fill="hold" grpId="0" nodeType="afterEffect">
                                  <p:stCondLst>
                                    <p:cond delay="100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500"/>
                                        <p:tgtEl>
                                          <p:spTgt spid="54"/>
                                        </p:tgtEl>
                                      </p:cBhvr>
                                    </p:animEffect>
                                  </p:childTnLst>
                                </p:cTn>
                              </p:par>
                            </p:childTnLst>
                          </p:cTn>
                        </p:par>
                        <p:par>
                          <p:cTn id="100" fill="hold">
                            <p:stCondLst>
                              <p:cond delay="2000"/>
                            </p:stCondLst>
                            <p:childTnLst>
                              <p:par>
                                <p:cTn id="101" presetID="22" presetClass="entr" presetSubtype="8" fill="hold" nodeType="afterEffect">
                                  <p:stCondLst>
                                    <p:cond delay="0"/>
                                  </p:stCondLst>
                                  <p:childTnLst>
                                    <p:set>
                                      <p:cBhvr>
                                        <p:cTn id="102" dur="1" fill="hold">
                                          <p:stCondLst>
                                            <p:cond delay="0"/>
                                          </p:stCondLst>
                                        </p:cTn>
                                        <p:tgtEl>
                                          <p:spTgt spid="55"/>
                                        </p:tgtEl>
                                        <p:attrNameLst>
                                          <p:attrName>style.visibility</p:attrName>
                                        </p:attrNameLst>
                                      </p:cBhvr>
                                      <p:to>
                                        <p:strVal val="visible"/>
                                      </p:to>
                                    </p:set>
                                    <p:animEffect transition="in" filter="wipe(left)">
                                      <p:cBhvr>
                                        <p:cTn id="103" dur="500"/>
                                        <p:tgtEl>
                                          <p:spTgt spid="55"/>
                                        </p:tgtEl>
                                      </p:cBhvr>
                                    </p:animEffect>
                                  </p:childTnLst>
                                </p:cTn>
                              </p:par>
                              <p:par>
                                <p:cTn id="104" presetID="22" presetClass="entr" presetSubtype="8" fill="hold" nodeType="withEffect">
                                  <p:stCondLst>
                                    <p:cond delay="0"/>
                                  </p:stCondLst>
                                  <p:childTnLst>
                                    <p:set>
                                      <p:cBhvr>
                                        <p:cTn id="105" dur="1" fill="hold">
                                          <p:stCondLst>
                                            <p:cond delay="0"/>
                                          </p:stCondLst>
                                        </p:cTn>
                                        <p:tgtEl>
                                          <p:spTgt spid="57"/>
                                        </p:tgtEl>
                                        <p:attrNameLst>
                                          <p:attrName>style.visibility</p:attrName>
                                        </p:attrNameLst>
                                      </p:cBhvr>
                                      <p:to>
                                        <p:strVal val="visible"/>
                                      </p:to>
                                    </p:set>
                                    <p:animEffect transition="in" filter="wipe(left)">
                                      <p:cBhvr>
                                        <p:cTn id="106"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2" grpId="1" animBg="1"/>
      <p:bldP spid="26" grpId="0" animBg="1"/>
      <p:bldP spid="29" grpId="0" animBg="1"/>
      <p:bldP spid="53" grpId="0" animBg="1"/>
      <p:bldP spid="5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AutoScale</a:t>
            </a:r>
            <a:r>
              <a:rPr lang="en-US" dirty="0" smtClean="0"/>
              <a:t> – Built-into Windows Azure</a:t>
            </a:r>
            <a:endParaRPr lang="en-US" dirty="0"/>
          </a:p>
        </p:txBody>
      </p:sp>
      <p:sp>
        <p:nvSpPr>
          <p:cNvPr id="4" name="Text Placeholder 3"/>
          <p:cNvSpPr>
            <a:spLocks noGrp="1"/>
          </p:cNvSpPr>
          <p:nvPr>
            <p:ph type="body" sz="quarter" idx="10"/>
          </p:nvPr>
        </p:nvSpPr>
        <p:spPr>
          <a:xfrm>
            <a:off x="7899400" y="1726125"/>
            <a:ext cx="4127500" cy="1675843"/>
          </a:xfrm>
        </p:spPr>
        <p:txBody>
          <a:bodyPr/>
          <a:lstStyle/>
          <a:p>
            <a:pPr marL="460375" indent="-457200">
              <a:buFont typeface="Arial" panose="020B0604020202020204" pitchFamily="34" charset="0"/>
              <a:buChar char="•"/>
            </a:pPr>
            <a:r>
              <a:rPr lang="en-US" sz="2400" dirty="0" err="1" smtClean="0"/>
              <a:t>AutoScale</a:t>
            </a:r>
            <a:r>
              <a:rPr lang="en-US" sz="2400" dirty="0" smtClean="0"/>
              <a:t> based on real usage</a:t>
            </a:r>
            <a:endParaRPr lang="en-US" sz="2400" dirty="0"/>
          </a:p>
          <a:p>
            <a:pPr marL="460375" indent="-457200">
              <a:buFont typeface="Arial" panose="020B0604020202020204" pitchFamily="34" charset="0"/>
              <a:buChar char="•"/>
            </a:pPr>
            <a:r>
              <a:rPr lang="en-US" sz="2400" dirty="0" smtClean="0"/>
              <a:t>CPU % thresholds</a:t>
            </a:r>
          </a:p>
          <a:p>
            <a:pPr marL="460375" indent="-457200">
              <a:buFont typeface="Arial" panose="020B0604020202020204" pitchFamily="34" charset="0"/>
              <a:buChar char="•"/>
            </a:pPr>
            <a:r>
              <a:rPr lang="en-US" sz="2400" dirty="0" smtClean="0"/>
              <a:t>Queue Depth</a:t>
            </a:r>
          </a:p>
          <a:p>
            <a:pPr marL="460375" indent="-457200">
              <a:buFont typeface="Arial" panose="020B0604020202020204" pitchFamily="34" charset="0"/>
              <a:buChar char="•"/>
            </a:pPr>
            <a:r>
              <a:rPr lang="en-US" sz="2400" dirty="0" smtClean="0"/>
              <a:t>Supports schedule times</a:t>
            </a:r>
            <a:endParaRPr lang="en-US" sz="400" dirty="0" smtClean="0"/>
          </a:p>
        </p:txBody>
      </p:sp>
      <p:pic>
        <p:nvPicPr>
          <p:cNvPr id="5" name="Picture 4"/>
          <p:cNvPicPr>
            <a:picLocks noChangeAspect="1"/>
          </p:cNvPicPr>
          <p:nvPr/>
        </p:nvPicPr>
        <p:blipFill>
          <a:blip r:embed="rId3"/>
          <a:stretch>
            <a:fillRect/>
          </a:stretch>
        </p:blipFill>
        <p:spPr>
          <a:xfrm>
            <a:off x="519112" y="1713425"/>
            <a:ext cx="7172163" cy="3849175"/>
          </a:xfrm>
          <a:prstGeom prst="rect">
            <a:avLst/>
          </a:prstGeom>
        </p:spPr>
      </p:pic>
    </p:spTree>
    <p:extLst>
      <p:ext uri="{BB962C8B-B14F-4D97-AF65-F5344CB8AC3E}">
        <p14:creationId xmlns:p14="http://schemas.microsoft.com/office/powerpoint/2010/main" val="118892969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3711272" cy="1107996"/>
          </a:xfrm>
          <a:prstGeom prst="rect">
            <a:avLst/>
          </a:prstGeom>
        </p:spPr>
        <p:txBody>
          <a:bodyPr wrap="none">
            <a:spAutoFit/>
          </a:bodyPr>
          <a:lstStyle/>
          <a:p>
            <a:pPr lvl="0" defTabSz="914099" fontAlgn="base">
              <a:spcBef>
                <a:spcPct val="0"/>
              </a:spcBef>
              <a:spcAft>
                <a:spcPct val="0"/>
              </a:spcAft>
            </a:pPr>
            <a:r>
              <a:rPr lang="en-US" sz="6600" dirty="0" err="1"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AutoScale</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0217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p:cNvSpPr/>
          <p:nvPr/>
        </p:nvSpPr>
        <p:spPr bwMode="auto">
          <a:xfrm>
            <a:off x="8526780" y="1474470"/>
            <a:ext cx="2858662" cy="1977390"/>
          </a:xfrm>
          <a:custGeom>
            <a:avLst/>
            <a:gdLst>
              <a:gd name="connsiteX0" fmla="*/ 0 w 2858662"/>
              <a:gd name="connsiteY0" fmla="*/ 0 h 1977390"/>
              <a:gd name="connsiteX1" fmla="*/ 560070 w 2858662"/>
              <a:gd name="connsiteY1" fmla="*/ 22860 h 1977390"/>
              <a:gd name="connsiteX2" fmla="*/ 674370 w 2858662"/>
              <a:gd name="connsiteY2" fmla="*/ 34290 h 1977390"/>
              <a:gd name="connsiteX3" fmla="*/ 845820 w 2858662"/>
              <a:gd name="connsiteY3" fmla="*/ 68580 h 1977390"/>
              <a:gd name="connsiteX4" fmla="*/ 1177290 w 2858662"/>
              <a:gd name="connsiteY4" fmla="*/ 125730 h 1977390"/>
              <a:gd name="connsiteX5" fmla="*/ 1268730 w 2858662"/>
              <a:gd name="connsiteY5" fmla="*/ 137160 h 1977390"/>
              <a:gd name="connsiteX6" fmla="*/ 1565910 w 2858662"/>
              <a:gd name="connsiteY6" fmla="*/ 217170 h 1977390"/>
              <a:gd name="connsiteX7" fmla="*/ 1725930 w 2858662"/>
              <a:gd name="connsiteY7" fmla="*/ 297180 h 1977390"/>
              <a:gd name="connsiteX8" fmla="*/ 1794510 w 2858662"/>
              <a:gd name="connsiteY8" fmla="*/ 342900 h 1977390"/>
              <a:gd name="connsiteX9" fmla="*/ 1954530 w 2858662"/>
              <a:gd name="connsiteY9" fmla="*/ 502920 h 1977390"/>
              <a:gd name="connsiteX10" fmla="*/ 2023110 w 2858662"/>
              <a:gd name="connsiteY10" fmla="*/ 594360 h 1977390"/>
              <a:gd name="connsiteX11" fmla="*/ 2068830 w 2858662"/>
              <a:gd name="connsiteY11" fmla="*/ 640080 h 1977390"/>
              <a:gd name="connsiteX12" fmla="*/ 2286000 w 2858662"/>
              <a:gd name="connsiteY12" fmla="*/ 914400 h 1977390"/>
              <a:gd name="connsiteX13" fmla="*/ 2366010 w 2858662"/>
              <a:gd name="connsiteY13" fmla="*/ 994410 h 1977390"/>
              <a:gd name="connsiteX14" fmla="*/ 2468880 w 2858662"/>
              <a:gd name="connsiteY14" fmla="*/ 1165860 h 1977390"/>
              <a:gd name="connsiteX15" fmla="*/ 2526030 w 2858662"/>
              <a:gd name="connsiteY15" fmla="*/ 1257300 h 1977390"/>
              <a:gd name="connsiteX16" fmla="*/ 2560320 w 2858662"/>
              <a:gd name="connsiteY16" fmla="*/ 1325880 h 1977390"/>
              <a:gd name="connsiteX17" fmla="*/ 2640330 w 2858662"/>
              <a:gd name="connsiteY17" fmla="*/ 1440180 h 1977390"/>
              <a:gd name="connsiteX18" fmla="*/ 2708910 w 2858662"/>
              <a:gd name="connsiteY18" fmla="*/ 1543050 h 1977390"/>
              <a:gd name="connsiteX19" fmla="*/ 2777490 w 2858662"/>
              <a:gd name="connsiteY19" fmla="*/ 1645920 h 1977390"/>
              <a:gd name="connsiteX20" fmla="*/ 2800350 w 2858662"/>
              <a:gd name="connsiteY20" fmla="*/ 1737360 h 1977390"/>
              <a:gd name="connsiteX21" fmla="*/ 2811780 w 2858662"/>
              <a:gd name="connsiteY21" fmla="*/ 1840230 h 1977390"/>
              <a:gd name="connsiteX22" fmla="*/ 2857500 w 2858662"/>
              <a:gd name="connsiteY22" fmla="*/ 1977390 h 1977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58662" h="1977390">
                <a:moveTo>
                  <a:pt x="0" y="0"/>
                </a:moveTo>
                <a:cubicBezTo>
                  <a:pt x="327483" y="9097"/>
                  <a:pt x="323059" y="2250"/>
                  <a:pt x="560070" y="22860"/>
                </a:cubicBezTo>
                <a:cubicBezTo>
                  <a:pt x="598216" y="26177"/>
                  <a:pt x="636561" y="28241"/>
                  <a:pt x="674370" y="34290"/>
                </a:cubicBezTo>
                <a:cubicBezTo>
                  <a:pt x="731920" y="43498"/>
                  <a:pt x="788478" y="58154"/>
                  <a:pt x="845820" y="68580"/>
                </a:cubicBezTo>
                <a:lnTo>
                  <a:pt x="1177290" y="125730"/>
                </a:lnTo>
                <a:cubicBezTo>
                  <a:pt x="1207611" y="130647"/>
                  <a:pt x="1238508" y="131665"/>
                  <a:pt x="1268730" y="137160"/>
                </a:cubicBezTo>
                <a:cubicBezTo>
                  <a:pt x="1342728" y="150614"/>
                  <a:pt x="1494626" y="181528"/>
                  <a:pt x="1565910" y="217170"/>
                </a:cubicBezTo>
                <a:cubicBezTo>
                  <a:pt x="1619250" y="243840"/>
                  <a:pt x="1676310" y="264100"/>
                  <a:pt x="1725930" y="297180"/>
                </a:cubicBezTo>
                <a:cubicBezTo>
                  <a:pt x="1748790" y="312420"/>
                  <a:pt x="1772906" y="325926"/>
                  <a:pt x="1794510" y="342900"/>
                </a:cubicBezTo>
                <a:cubicBezTo>
                  <a:pt x="1870070" y="402268"/>
                  <a:pt x="1896293" y="430123"/>
                  <a:pt x="1954530" y="502920"/>
                </a:cubicBezTo>
                <a:cubicBezTo>
                  <a:pt x="1978331" y="532671"/>
                  <a:pt x="1998719" y="565091"/>
                  <a:pt x="2023110" y="594360"/>
                </a:cubicBezTo>
                <a:cubicBezTo>
                  <a:pt x="2036908" y="610917"/>
                  <a:pt x="2055269" y="623328"/>
                  <a:pt x="2068830" y="640080"/>
                </a:cubicBezTo>
                <a:cubicBezTo>
                  <a:pt x="2091033" y="667507"/>
                  <a:pt x="2227996" y="856396"/>
                  <a:pt x="2286000" y="914400"/>
                </a:cubicBezTo>
                <a:cubicBezTo>
                  <a:pt x="2358001" y="986401"/>
                  <a:pt x="2280785" y="863295"/>
                  <a:pt x="2366010" y="994410"/>
                </a:cubicBezTo>
                <a:cubicBezTo>
                  <a:pt x="2402332" y="1050290"/>
                  <a:pt x="2434227" y="1108930"/>
                  <a:pt x="2468880" y="1165860"/>
                </a:cubicBezTo>
                <a:cubicBezTo>
                  <a:pt x="2487569" y="1196563"/>
                  <a:pt x="2509956" y="1225151"/>
                  <a:pt x="2526030" y="1257300"/>
                </a:cubicBezTo>
                <a:cubicBezTo>
                  <a:pt x="2537460" y="1280160"/>
                  <a:pt x="2546774" y="1304207"/>
                  <a:pt x="2560320" y="1325880"/>
                </a:cubicBezTo>
                <a:cubicBezTo>
                  <a:pt x="2584969" y="1365318"/>
                  <a:pt x="2613858" y="1401942"/>
                  <a:pt x="2640330" y="1440180"/>
                </a:cubicBezTo>
                <a:cubicBezTo>
                  <a:pt x="2655026" y="1461407"/>
                  <a:pt x="2702379" y="1534886"/>
                  <a:pt x="2708910" y="1543050"/>
                </a:cubicBezTo>
                <a:cubicBezTo>
                  <a:pt x="2750397" y="1594908"/>
                  <a:pt x="2754111" y="1591368"/>
                  <a:pt x="2777490" y="1645920"/>
                </a:cubicBezTo>
                <a:cubicBezTo>
                  <a:pt x="2788887" y="1672513"/>
                  <a:pt x="2796516" y="1710525"/>
                  <a:pt x="2800350" y="1737360"/>
                </a:cubicBezTo>
                <a:cubicBezTo>
                  <a:pt x="2805229" y="1771514"/>
                  <a:pt x="2800870" y="1807499"/>
                  <a:pt x="2811780" y="1840230"/>
                </a:cubicBezTo>
                <a:cubicBezTo>
                  <a:pt x="2870180" y="2015431"/>
                  <a:pt x="2857500" y="1808448"/>
                  <a:pt x="2857500" y="1977390"/>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Title 21"/>
          <p:cNvSpPr>
            <a:spLocks noGrp="1"/>
          </p:cNvSpPr>
          <p:nvPr>
            <p:ph type="title"/>
          </p:nvPr>
        </p:nvSpPr>
        <p:spPr/>
        <p:txBody>
          <a:bodyPr/>
          <a:lstStyle/>
          <a:p>
            <a:r>
              <a:rPr lang="en-US" dirty="0" err="1" smtClean="0"/>
              <a:t>Dev</a:t>
            </a:r>
            <a:r>
              <a:rPr lang="en-US" dirty="0" smtClean="0"/>
              <a:t>/Ops Workflow</a:t>
            </a:r>
            <a:endParaRPr lang="en-US" dirty="0"/>
          </a:p>
        </p:txBody>
      </p:sp>
      <p:grpSp>
        <p:nvGrpSpPr>
          <p:cNvPr id="2" name="Group 1"/>
          <p:cNvGrpSpPr/>
          <p:nvPr/>
        </p:nvGrpSpPr>
        <p:grpSpPr>
          <a:xfrm>
            <a:off x="622398" y="1950351"/>
            <a:ext cx="5412642" cy="3718930"/>
            <a:chOff x="307537" y="1744610"/>
            <a:chExt cx="7054393" cy="4645257"/>
          </a:xfrm>
        </p:grpSpPr>
        <p:sp>
          <p:nvSpPr>
            <p:cNvPr id="4" name="Oval 3"/>
            <p:cNvSpPr/>
            <p:nvPr/>
          </p:nvSpPr>
          <p:spPr bwMode="auto">
            <a:xfrm>
              <a:off x="1808382" y="2412227"/>
              <a:ext cx="4055165" cy="3302773"/>
            </a:xfrm>
            <a:prstGeom prst="ellipse">
              <a:avLst/>
            </a:prstGeom>
            <a:noFill/>
            <a:ln w="57150">
              <a:solidFill>
                <a:schemeClr val="bg1"/>
              </a:solidFill>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TextBox 4"/>
            <p:cNvSpPr txBox="1"/>
            <p:nvPr/>
          </p:nvSpPr>
          <p:spPr>
            <a:xfrm>
              <a:off x="2963104" y="1744610"/>
              <a:ext cx="1948158" cy="553592"/>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bg1"/>
                  </a:solidFill>
                </a:rPr>
                <a:t>Develop</a:t>
              </a:r>
              <a:endParaRPr lang="en-US" sz="3200" dirty="0">
                <a:solidFill>
                  <a:schemeClr val="bg1"/>
                </a:solidFill>
              </a:endParaRPr>
            </a:p>
          </p:txBody>
        </p:sp>
        <p:sp>
          <p:nvSpPr>
            <p:cNvPr id="11" name="TextBox 10"/>
            <p:cNvSpPr txBox="1"/>
            <p:nvPr/>
          </p:nvSpPr>
          <p:spPr>
            <a:xfrm>
              <a:off x="6077924" y="3628950"/>
              <a:ext cx="1284006"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bg1"/>
                  </a:solidFill>
                </a:rPr>
                <a:t>Deploy</a:t>
              </a:r>
              <a:endParaRPr lang="en-US" sz="3200" dirty="0">
                <a:solidFill>
                  <a:schemeClr val="bg1"/>
                </a:solidFill>
              </a:endParaRPr>
            </a:p>
          </p:txBody>
        </p:sp>
        <p:sp>
          <p:nvSpPr>
            <p:cNvPr id="12" name="TextBox 11"/>
            <p:cNvSpPr txBox="1"/>
            <p:nvPr/>
          </p:nvSpPr>
          <p:spPr>
            <a:xfrm>
              <a:off x="3113951" y="5946669"/>
              <a:ext cx="1468351"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bg1"/>
                  </a:solidFill>
                </a:rPr>
                <a:t>Operate</a:t>
              </a:r>
              <a:endParaRPr lang="en-US" sz="3200" dirty="0">
                <a:solidFill>
                  <a:schemeClr val="bg1"/>
                </a:solidFill>
              </a:endParaRPr>
            </a:p>
          </p:txBody>
        </p:sp>
        <p:sp>
          <p:nvSpPr>
            <p:cNvPr id="13" name="TextBox 12"/>
            <p:cNvSpPr txBox="1"/>
            <p:nvPr/>
          </p:nvSpPr>
          <p:spPr>
            <a:xfrm>
              <a:off x="307537" y="3657504"/>
              <a:ext cx="991425" cy="443198"/>
            </a:xfrm>
            <a:prstGeom prst="rect">
              <a:avLst/>
            </a:prstGeom>
            <a:noFill/>
          </p:spPr>
          <p:txBody>
            <a:bodyPr wrap="none" lIns="0" tIns="0" rIns="0" bIns="0" rtlCol="0">
              <a:spAutoFit/>
            </a:bodyPr>
            <a:lstStyle/>
            <a:p>
              <a:pPr>
                <a:lnSpc>
                  <a:spcPct val="90000"/>
                </a:lnSpc>
                <a:spcBef>
                  <a:spcPct val="20000"/>
                </a:spcBef>
                <a:buSzPct val="80000"/>
              </a:pPr>
              <a:r>
                <a:rPr lang="en-US" sz="3200" dirty="0" smtClean="0">
                  <a:solidFill>
                    <a:schemeClr val="bg1"/>
                  </a:solidFill>
                </a:rPr>
                <a:t>Learn</a:t>
              </a:r>
              <a:endParaRPr lang="en-US" sz="3200" dirty="0">
                <a:solidFill>
                  <a:schemeClr val="bg1"/>
                </a:solidFill>
              </a:endParaRPr>
            </a:p>
          </p:txBody>
        </p:sp>
        <p:cxnSp>
          <p:nvCxnSpPr>
            <p:cNvPr id="28" name="Straight Connector 27"/>
            <p:cNvCxnSpPr>
              <a:stCxn id="4" idx="7"/>
            </p:cNvCxnSpPr>
            <p:nvPr/>
          </p:nvCxnSpPr>
          <p:spPr>
            <a:xfrm flipV="1">
              <a:off x="5269682" y="2583180"/>
              <a:ext cx="0" cy="312727"/>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4" idx="7"/>
            </p:cNvCxnSpPr>
            <p:nvPr/>
          </p:nvCxnSpPr>
          <p:spPr>
            <a:xfrm flipH="1">
              <a:off x="4934240" y="2895907"/>
              <a:ext cx="335442"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269682" y="5261484"/>
              <a:ext cx="323274"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5269682" y="4907280"/>
              <a:ext cx="9626" cy="35420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297963" y="5124324"/>
              <a:ext cx="147868" cy="32778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307589" y="5084382"/>
              <a:ext cx="292119" cy="3994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2061204" y="2895907"/>
              <a:ext cx="301068"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371897" y="2895907"/>
              <a:ext cx="60595" cy="258773"/>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Text Placeholder 1"/>
          <p:cNvSpPr>
            <a:spLocks noGrp="1"/>
          </p:cNvSpPr>
          <p:nvPr>
            <p:ph type="body" sz="quarter" idx="10"/>
          </p:nvPr>
        </p:nvSpPr>
        <p:spPr>
          <a:xfrm>
            <a:off x="7541133" y="2315463"/>
            <a:ext cx="3964916" cy="2340641"/>
          </a:xfrm>
        </p:spPr>
        <p:txBody>
          <a:bodyPr/>
          <a:lstStyle/>
          <a:p>
            <a:pPr marL="574675" indent="-571500">
              <a:buFont typeface="Wingdings" panose="05000000000000000000" pitchFamily="2" charset="2"/>
              <a:buChar char="ü"/>
            </a:pPr>
            <a:r>
              <a:rPr lang="en-US" sz="3600" dirty="0" smtClean="0"/>
              <a:t>Repeatable</a:t>
            </a:r>
          </a:p>
          <a:p>
            <a:pPr marL="574675" indent="-571500">
              <a:buFont typeface="Wingdings" panose="05000000000000000000" pitchFamily="2" charset="2"/>
              <a:buChar char="ü"/>
            </a:pPr>
            <a:r>
              <a:rPr lang="en-US" sz="3600" dirty="0" smtClean="0"/>
              <a:t>Reliable</a:t>
            </a:r>
          </a:p>
          <a:p>
            <a:pPr marL="574675" indent="-571500">
              <a:buFont typeface="Wingdings" panose="05000000000000000000" pitchFamily="2" charset="2"/>
              <a:buChar char="ü"/>
            </a:pPr>
            <a:r>
              <a:rPr lang="en-US" sz="3600" dirty="0" smtClean="0"/>
              <a:t>Predictable</a:t>
            </a:r>
          </a:p>
          <a:p>
            <a:pPr marL="574675" indent="-571500">
              <a:buFont typeface="Wingdings" panose="05000000000000000000" pitchFamily="2" charset="2"/>
              <a:buChar char="ü"/>
            </a:pPr>
            <a:r>
              <a:rPr lang="en-US" sz="3600" dirty="0" smtClean="0"/>
              <a:t>Low Cycle Time</a:t>
            </a:r>
          </a:p>
        </p:txBody>
      </p:sp>
    </p:spTree>
    <p:extLst>
      <p:ext uri="{BB962C8B-B14F-4D97-AF65-F5344CB8AC3E}">
        <p14:creationId xmlns:p14="http://schemas.microsoft.com/office/powerpoint/2010/main" val="2178864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animEffect transition="in" filter="fade">
                                      <p:cBhvr>
                                        <p:cTn id="11" dur="500"/>
                                        <p:tgtEl>
                                          <p:spTgt spid="17">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animEffect transition="in" filter="fade">
                                      <p:cBhvr>
                                        <p:cTn id="15" dur="500"/>
                                        <p:tgtEl>
                                          <p:spTgt spid="17">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animEffect transition="in" filter="fade">
                                      <p:cBhvr>
                                        <p:cTn id="19"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61748" y="4300523"/>
            <a:ext cx="3292475" cy="1329595"/>
          </a:xfrm>
        </p:spPr>
        <p:txBody>
          <a:bodyPr anchor="ctr"/>
          <a:lstStyle/>
          <a:p>
            <a:r>
              <a:rPr lang="en-US" altLang="ja-JP" sz="4800" dirty="0" smtClean="0">
                <a:ea typeface="メイリオ" pitchFamily="50" charset="-128"/>
                <a:cs typeface="Segoe UI Light" panose="020B0502040204020203" pitchFamily="34" charset="0"/>
              </a:rPr>
              <a:t>Global Footprint</a:t>
            </a:r>
            <a:endParaRPr lang="en-US" sz="4800" dirty="0">
              <a:ea typeface="メイリオ" pitchFamily="50" charset="-128"/>
              <a:cs typeface="Segoe UI Light" panose="020B0502040204020203" pitchFamily="34" charset="0"/>
            </a:endParaRPr>
          </a:p>
        </p:txBody>
      </p:sp>
      <p:grpSp>
        <p:nvGrpSpPr>
          <p:cNvPr id="3" name="Group 2"/>
          <p:cNvGrpSpPr/>
          <p:nvPr/>
        </p:nvGrpSpPr>
        <p:grpSpPr>
          <a:xfrm>
            <a:off x="257805" y="55040"/>
            <a:ext cx="11826333" cy="6548957"/>
            <a:chOff x="395371" y="1139688"/>
            <a:chExt cx="8399866" cy="4651514"/>
          </a:xfrm>
          <a:solidFill>
            <a:schemeClr val="accent6">
              <a:lumMod val="60000"/>
              <a:lumOff val="40000"/>
            </a:schemeClr>
          </a:solidFill>
        </p:grpSpPr>
        <p:sp>
          <p:nvSpPr>
            <p:cNvPr id="26" name="Oval 9"/>
            <p:cNvSpPr>
              <a:spLocks noChangeAspect="1" noChangeArrowheads="1"/>
            </p:cNvSpPr>
            <p:nvPr userDrawn="1"/>
          </p:nvSpPr>
          <p:spPr bwMode="auto">
            <a:xfrm>
              <a:off x="2417310"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10"/>
            <p:cNvSpPr>
              <a:spLocks noChangeAspect="1" noChangeArrowheads="1"/>
            </p:cNvSpPr>
            <p:nvPr userDrawn="1"/>
          </p:nvSpPr>
          <p:spPr bwMode="auto">
            <a:xfrm>
              <a:off x="2528886"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11"/>
            <p:cNvSpPr>
              <a:spLocks noChangeAspect="1" noChangeArrowheads="1"/>
            </p:cNvSpPr>
            <p:nvPr userDrawn="1"/>
          </p:nvSpPr>
          <p:spPr bwMode="auto">
            <a:xfrm>
              <a:off x="264196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12"/>
            <p:cNvSpPr>
              <a:spLocks noChangeAspect="1" noChangeArrowheads="1"/>
            </p:cNvSpPr>
            <p:nvPr userDrawn="1"/>
          </p:nvSpPr>
          <p:spPr bwMode="auto">
            <a:xfrm>
              <a:off x="2753545"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13"/>
            <p:cNvSpPr>
              <a:spLocks noChangeAspect="1" noChangeArrowheads="1"/>
            </p:cNvSpPr>
            <p:nvPr userDrawn="1"/>
          </p:nvSpPr>
          <p:spPr bwMode="auto">
            <a:xfrm>
              <a:off x="309128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14"/>
            <p:cNvSpPr>
              <a:spLocks noChangeAspect="1" noChangeArrowheads="1"/>
            </p:cNvSpPr>
            <p:nvPr userDrawn="1"/>
          </p:nvSpPr>
          <p:spPr bwMode="auto">
            <a:xfrm>
              <a:off x="320437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15"/>
            <p:cNvSpPr>
              <a:spLocks noChangeAspect="1" noChangeArrowheads="1"/>
            </p:cNvSpPr>
            <p:nvPr userDrawn="1"/>
          </p:nvSpPr>
          <p:spPr bwMode="auto">
            <a:xfrm>
              <a:off x="331594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16"/>
            <p:cNvSpPr>
              <a:spLocks noChangeAspect="1" noChangeArrowheads="1"/>
            </p:cNvSpPr>
            <p:nvPr userDrawn="1"/>
          </p:nvSpPr>
          <p:spPr bwMode="auto">
            <a:xfrm>
              <a:off x="3429033"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7"/>
            <p:cNvSpPr>
              <a:spLocks noChangeAspect="1" noChangeArrowheads="1"/>
            </p:cNvSpPr>
            <p:nvPr userDrawn="1"/>
          </p:nvSpPr>
          <p:spPr bwMode="auto">
            <a:xfrm>
              <a:off x="3540609"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8"/>
            <p:cNvSpPr>
              <a:spLocks noChangeAspect="1" noChangeArrowheads="1"/>
            </p:cNvSpPr>
            <p:nvPr userDrawn="1"/>
          </p:nvSpPr>
          <p:spPr bwMode="auto">
            <a:xfrm>
              <a:off x="3653693"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19"/>
            <p:cNvSpPr>
              <a:spLocks noChangeAspect="1" noChangeArrowheads="1"/>
            </p:cNvSpPr>
            <p:nvPr userDrawn="1"/>
          </p:nvSpPr>
          <p:spPr bwMode="auto">
            <a:xfrm>
              <a:off x="3765269" y="113968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20"/>
            <p:cNvSpPr>
              <a:spLocks noChangeAspect="1" noChangeArrowheads="1"/>
            </p:cNvSpPr>
            <p:nvPr userDrawn="1"/>
          </p:nvSpPr>
          <p:spPr bwMode="auto">
            <a:xfrm>
              <a:off x="3878352"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Oval 21"/>
            <p:cNvSpPr>
              <a:spLocks noChangeAspect="1" noChangeArrowheads="1"/>
            </p:cNvSpPr>
            <p:nvPr userDrawn="1"/>
          </p:nvSpPr>
          <p:spPr bwMode="auto">
            <a:xfrm>
              <a:off x="3989928"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Oval 22"/>
            <p:cNvSpPr>
              <a:spLocks noChangeAspect="1" noChangeArrowheads="1"/>
            </p:cNvSpPr>
            <p:nvPr userDrawn="1"/>
          </p:nvSpPr>
          <p:spPr bwMode="auto">
            <a:xfrm>
              <a:off x="6574270" y="113968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Oval 23"/>
            <p:cNvSpPr>
              <a:spLocks noChangeAspect="1" noChangeArrowheads="1"/>
            </p:cNvSpPr>
            <p:nvPr userDrawn="1"/>
          </p:nvSpPr>
          <p:spPr bwMode="auto">
            <a:xfrm>
              <a:off x="219265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24"/>
            <p:cNvSpPr>
              <a:spLocks noChangeAspect="1" noChangeArrowheads="1"/>
            </p:cNvSpPr>
            <p:nvPr userDrawn="1"/>
          </p:nvSpPr>
          <p:spPr bwMode="auto">
            <a:xfrm>
              <a:off x="2304226"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Oval 25"/>
            <p:cNvSpPr>
              <a:spLocks noChangeAspect="1" noChangeArrowheads="1"/>
            </p:cNvSpPr>
            <p:nvPr userDrawn="1"/>
          </p:nvSpPr>
          <p:spPr bwMode="auto">
            <a:xfrm>
              <a:off x="241731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26"/>
            <p:cNvSpPr>
              <a:spLocks noChangeAspect="1" noChangeArrowheads="1"/>
            </p:cNvSpPr>
            <p:nvPr userDrawn="1"/>
          </p:nvSpPr>
          <p:spPr bwMode="auto">
            <a:xfrm>
              <a:off x="252888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Oval 27"/>
            <p:cNvSpPr>
              <a:spLocks noChangeAspect="1" noChangeArrowheads="1"/>
            </p:cNvSpPr>
            <p:nvPr userDrawn="1"/>
          </p:nvSpPr>
          <p:spPr bwMode="auto">
            <a:xfrm>
              <a:off x="264196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28"/>
            <p:cNvSpPr>
              <a:spLocks noChangeAspect="1" noChangeArrowheads="1"/>
            </p:cNvSpPr>
            <p:nvPr userDrawn="1"/>
          </p:nvSpPr>
          <p:spPr bwMode="auto">
            <a:xfrm>
              <a:off x="2866630"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Oval 29"/>
            <p:cNvSpPr>
              <a:spLocks noChangeAspect="1" noChangeArrowheads="1"/>
            </p:cNvSpPr>
            <p:nvPr userDrawn="1"/>
          </p:nvSpPr>
          <p:spPr bwMode="auto">
            <a:xfrm>
              <a:off x="2978206"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Oval 30"/>
            <p:cNvSpPr>
              <a:spLocks noChangeAspect="1" noChangeArrowheads="1"/>
            </p:cNvSpPr>
            <p:nvPr userDrawn="1"/>
          </p:nvSpPr>
          <p:spPr bwMode="auto">
            <a:xfrm>
              <a:off x="309128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Oval 31"/>
            <p:cNvSpPr>
              <a:spLocks noChangeAspect="1" noChangeArrowheads="1"/>
            </p:cNvSpPr>
            <p:nvPr userDrawn="1"/>
          </p:nvSpPr>
          <p:spPr bwMode="auto">
            <a:xfrm>
              <a:off x="320437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32"/>
            <p:cNvSpPr>
              <a:spLocks noChangeAspect="1" noChangeArrowheads="1"/>
            </p:cNvSpPr>
            <p:nvPr userDrawn="1"/>
          </p:nvSpPr>
          <p:spPr bwMode="auto">
            <a:xfrm>
              <a:off x="331594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33"/>
            <p:cNvSpPr>
              <a:spLocks noChangeAspect="1" noChangeArrowheads="1"/>
            </p:cNvSpPr>
            <p:nvPr userDrawn="1"/>
          </p:nvSpPr>
          <p:spPr bwMode="auto">
            <a:xfrm>
              <a:off x="3429033"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34"/>
            <p:cNvSpPr>
              <a:spLocks noChangeAspect="1" noChangeArrowheads="1"/>
            </p:cNvSpPr>
            <p:nvPr userDrawn="1"/>
          </p:nvSpPr>
          <p:spPr bwMode="auto">
            <a:xfrm>
              <a:off x="3540609"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Oval 35"/>
            <p:cNvSpPr>
              <a:spLocks noChangeAspect="1" noChangeArrowheads="1"/>
            </p:cNvSpPr>
            <p:nvPr userDrawn="1"/>
          </p:nvSpPr>
          <p:spPr bwMode="auto">
            <a:xfrm>
              <a:off x="3653693"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36"/>
            <p:cNvSpPr>
              <a:spLocks noChangeAspect="1" noChangeArrowheads="1"/>
            </p:cNvSpPr>
            <p:nvPr userDrawn="1"/>
          </p:nvSpPr>
          <p:spPr bwMode="auto">
            <a:xfrm>
              <a:off x="3765269"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Oval 37"/>
            <p:cNvSpPr>
              <a:spLocks noChangeAspect="1" noChangeArrowheads="1"/>
            </p:cNvSpPr>
            <p:nvPr userDrawn="1"/>
          </p:nvSpPr>
          <p:spPr bwMode="auto">
            <a:xfrm>
              <a:off x="387835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38"/>
            <p:cNvSpPr>
              <a:spLocks noChangeAspect="1" noChangeArrowheads="1"/>
            </p:cNvSpPr>
            <p:nvPr userDrawn="1"/>
          </p:nvSpPr>
          <p:spPr bwMode="auto">
            <a:xfrm>
              <a:off x="4663908"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39"/>
            <p:cNvSpPr>
              <a:spLocks noChangeAspect="1" noChangeArrowheads="1"/>
            </p:cNvSpPr>
            <p:nvPr userDrawn="1"/>
          </p:nvSpPr>
          <p:spPr bwMode="auto">
            <a:xfrm>
              <a:off x="4776992"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40"/>
            <p:cNvSpPr>
              <a:spLocks noChangeAspect="1" noChangeArrowheads="1"/>
            </p:cNvSpPr>
            <p:nvPr userDrawn="1"/>
          </p:nvSpPr>
          <p:spPr bwMode="auto">
            <a:xfrm>
              <a:off x="6462694"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41"/>
            <p:cNvSpPr>
              <a:spLocks noChangeAspect="1" noChangeArrowheads="1"/>
            </p:cNvSpPr>
            <p:nvPr userDrawn="1"/>
          </p:nvSpPr>
          <p:spPr bwMode="auto">
            <a:xfrm>
              <a:off x="6574270" y="1243725"/>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42"/>
            <p:cNvSpPr>
              <a:spLocks noChangeAspect="1" noChangeArrowheads="1"/>
            </p:cNvSpPr>
            <p:nvPr userDrawn="1"/>
          </p:nvSpPr>
          <p:spPr bwMode="auto">
            <a:xfrm>
              <a:off x="6687355" y="1243725"/>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43"/>
            <p:cNvSpPr>
              <a:spLocks noChangeAspect="1" noChangeArrowheads="1"/>
            </p:cNvSpPr>
            <p:nvPr userDrawn="1"/>
          </p:nvSpPr>
          <p:spPr bwMode="auto">
            <a:xfrm>
              <a:off x="151867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44"/>
            <p:cNvSpPr>
              <a:spLocks noChangeAspect="1" noChangeArrowheads="1"/>
            </p:cNvSpPr>
            <p:nvPr userDrawn="1"/>
          </p:nvSpPr>
          <p:spPr bwMode="auto">
            <a:xfrm>
              <a:off x="1630247"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45"/>
            <p:cNvSpPr>
              <a:spLocks noChangeAspect="1" noChangeArrowheads="1"/>
            </p:cNvSpPr>
            <p:nvPr userDrawn="1"/>
          </p:nvSpPr>
          <p:spPr bwMode="auto">
            <a:xfrm>
              <a:off x="174333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46"/>
            <p:cNvSpPr>
              <a:spLocks noChangeAspect="1" noChangeArrowheads="1"/>
            </p:cNvSpPr>
            <p:nvPr userDrawn="1"/>
          </p:nvSpPr>
          <p:spPr bwMode="auto">
            <a:xfrm>
              <a:off x="185490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Oval 47"/>
            <p:cNvSpPr>
              <a:spLocks noChangeAspect="1" noChangeArrowheads="1"/>
            </p:cNvSpPr>
            <p:nvPr userDrawn="1"/>
          </p:nvSpPr>
          <p:spPr bwMode="auto">
            <a:xfrm>
              <a:off x="196799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Oval 48"/>
            <p:cNvSpPr>
              <a:spLocks noChangeAspect="1" noChangeArrowheads="1"/>
            </p:cNvSpPr>
            <p:nvPr userDrawn="1"/>
          </p:nvSpPr>
          <p:spPr bwMode="auto">
            <a:xfrm>
              <a:off x="2192650"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Oval 49"/>
            <p:cNvSpPr>
              <a:spLocks noChangeAspect="1" noChangeArrowheads="1"/>
            </p:cNvSpPr>
            <p:nvPr userDrawn="1"/>
          </p:nvSpPr>
          <p:spPr bwMode="auto">
            <a:xfrm>
              <a:off x="2304226"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Oval 50"/>
            <p:cNvSpPr>
              <a:spLocks noChangeAspect="1" noChangeArrowheads="1"/>
            </p:cNvSpPr>
            <p:nvPr userDrawn="1"/>
          </p:nvSpPr>
          <p:spPr bwMode="auto">
            <a:xfrm>
              <a:off x="241731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Oval 51"/>
            <p:cNvSpPr>
              <a:spLocks noChangeAspect="1" noChangeArrowheads="1"/>
            </p:cNvSpPr>
            <p:nvPr userDrawn="1"/>
          </p:nvSpPr>
          <p:spPr bwMode="auto">
            <a:xfrm>
              <a:off x="252888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Oval 52"/>
            <p:cNvSpPr>
              <a:spLocks noChangeAspect="1" noChangeArrowheads="1"/>
            </p:cNvSpPr>
            <p:nvPr userDrawn="1"/>
          </p:nvSpPr>
          <p:spPr bwMode="auto">
            <a:xfrm>
              <a:off x="2753545"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Oval 53"/>
            <p:cNvSpPr>
              <a:spLocks noChangeAspect="1" noChangeArrowheads="1"/>
            </p:cNvSpPr>
            <p:nvPr userDrawn="1"/>
          </p:nvSpPr>
          <p:spPr bwMode="auto">
            <a:xfrm>
              <a:off x="2866630"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Oval 54"/>
            <p:cNvSpPr>
              <a:spLocks noChangeAspect="1" noChangeArrowheads="1"/>
            </p:cNvSpPr>
            <p:nvPr userDrawn="1"/>
          </p:nvSpPr>
          <p:spPr bwMode="auto">
            <a:xfrm>
              <a:off x="2978206"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Oval 55"/>
            <p:cNvSpPr>
              <a:spLocks noChangeAspect="1" noChangeArrowheads="1"/>
            </p:cNvSpPr>
            <p:nvPr userDrawn="1"/>
          </p:nvSpPr>
          <p:spPr bwMode="auto">
            <a:xfrm>
              <a:off x="309128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Oval 56"/>
            <p:cNvSpPr>
              <a:spLocks noChangeAspect="1" noChangeArrowheads="1"/>
            </p:cNvSpPr>
            <p:nvPr userDrawn="1"/>
          </p:nvSpPr>
          <p:spPr bwMode="auto">
            <a:xfrm>
              <a:off x="320437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Oval 57"/>
            <p:cNvSpPr>
              <a:spLocks noChangeAspect="1" noChangeArrowheads="1"/>
            </p:cNvSpPr>
            <p:nvPr userDrawn="1"/>
          </p:nvSpPr>
          <p:spPr bwMode="auto">
            <a:xfrm>
              <a:off x="331594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Oval 58"/>
            <p:cNvSpPr>
              <a:spLocks noChangeAspect="1" noChangeArrowheads="1"/>
            </p:cNvSpPr>
            <p:nvPr userDrawn="1"/>
          </p:nvSpPr>
          <p:spPr bwMode="auto">
            <a:xfrm>
              <a:off x="3429033"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Oval 59"/>
            <p:cNvSpPr>
              <a:spLocks noChangeAspect="1" noChangeArrowheads="1"/>
            </p:cNvSpPr>
            <p:nvPr userDrawn="1"/>
          </p:nvSpPr>
          <p:spPr bwMode="auto">
            <a:xfrm>
              <a:off x="3540609" y="134776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Oval 60"/>
            <p:cNvSpPr>
              <a:spLocks noChangeAspect="1" noChangeArrowheads="1"/>
            </p:cNvSpPr>
            <p:nvPr userDrawn="1"/>
          </p:nvSpPr>
          <p:spPr bwMode="auto">
            <a:xfrm>
              <a:off x="3653693"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Oval 61"/>
            <p:cNvSpPr>
              <a:spLocks noChangeAspect="1" noChangeArrowheads="1"/>
            </p:cNvSpPr>
            <p:nvPr userDrawn="1"/>
          </p:nvSpPr>
          <p:spPr bwMode="auto">
            <a:xfrm>
              <a:off x="3765269"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Oval 62"/>
            <p:cNvSpPr>
              <a:spLocks noChangeAspect="1" noChangeArrowheads="1"/>
            </p:cNvSpPr>
            <p:nvPr userDrawn="1"/>
          </p:nvSpPr>
          <p:spPr bwMode="auto">
            <a:xfrm>
              <a:off x="4663908"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Oval 63"/>
            <p:cNvSpPr>
              <a:spLocks noChangeAspect="1" noChangeArrowheads="1"/>
            </p:cNvSpPr>
            <p:nvPr userDrawn="1"/>
          </p:nvSpPr>
          <p:spPr bwMode="auto">
            <a:xfrm>
              <a:off x="6687355"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Oval 64"/>
            <p:cNvSpPr>
              <a:spLocks noChangeAspect="1" noChangeArrowheads="1"/>
            </p:cNvSpPr>
            <p:nvPr userDrawn="1"/>
          </p:nvSpPr>
          <p:spPr bwMode="auto">
            <a:xfrm>
              <a:off x="6798931" y="134776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Oval 65"/>
            <p:cNvSpPr>
              <a:spLocks noChangeAspect="1" noChangeArrowheads="1"/>
            </p:cNvSpPr>
            <p:nvPr userDrawn="1"/>
          </p:nvSpPr>
          <p:spPr bwMode="auto">
            <a:xfrm>
              <a:off x="140558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Oval 66"/>
            <p:cNvSpPr>
              <a:spLocks noChangeAspect="1" noChangeArrowheads="1"/>
            </p:cNvSpPr>
            <p:nvPr userDrawn="1"/>
          </p:nvSpPr>
          <p:spPr bwMode="auto">
            <a:xfrm>
              <a:off x="151867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Oval 67"/>
            <p:cNvSpPr>
              <a:spLocks noChangeAspect="1" noChangeArrowheads="1"/>
            </p:cNvSpPr>
            <p:nvPr userDrawn="1"/>
          </p:nvSpPr>
          <p:spPr bwMode="auto">
            <a:xfrm>
              <a:off x="1630247"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Oval 68"/>
            <p:cNvSpPr>
              <a:spLocks noChangeAspect="1" noChangeArrowheads="1"/>
            </p:cNvSpPr>
            <p:nvPr userDrawn="1"/>
          </p:nvSpPr>
          <p:spPr bwMode="auto">
            <a:xfrm>
              <a:off x="174333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Oval 69"/>
            <p:cNvSpPr>
              <a:spLocks noChangeAspect="1" noChangeArrowheads="1"/>
            </p:cNvSpPr>
            <p:nvPr userDrawn="1"/>
          </p:nvSpPr>
          <p:spPr bwMode="auto">
            <a:xfrm>
              <a:off x="185490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Oval 70"/>
            <p:cNvSpPr>
              <a:spLocks noChangeAspect="1" noChangeArrowheads="1"/>
            </p:cNvSpPr>
            <p:nvPr userDrawn="1"/>
          </p:nvSpPr>
          <p:spPr bwMode="auto">
            <a:xfrm>
              <a:off x="196799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Oval 71"/>
            <p:cNvSpPr>
              <a:spLocks noChangeAspect="1" noChangeArrowheads="1"/>
            </p:cNvSpPr>
            <p:nvPr userDrawn="1"/>
          </p:nvSpPr>
          <p:spPr bwMode="auto">
            <a:xfrm>
              <a:off x="207956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Oval 72"/>
            <p:cNvSpPr>
              <a:spLocks noChangeAspect="1" noChangeArrowheads="1"/>
            </p:cNvSpPr>
            <p:nvPr userDrawn="1"/>
          </p:nvSpPr>
          <p:spPr bwMode="auto">
            <a:xfrm>
              <a:off x="219265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Oval 73"/>
            <p:cNvSpPr>
              <a:spLocks noChangeAspect="1" noChangeArrowheads="1"/>
            </p:cNvSpPr>
            <p:nvPr userDrawn="1"/>
          </p:nvSpPr>
          <p:spPr bwMode="auto">
            <a:xfrm>
              <a:off x="2304226"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Oval 74"/>
            <p:cNvSpPr>
              <a:spLocks noChangeAspect="1" noChangeArrowheads="1"/>
            </p:cNvSpPr>
            <p:nvPr userDrawn="1"/>
          </p:nvSpPr>
          <p:spPr bwMode="auto">
            <a:xfrm>
              <a:off x="241731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Oval 75"/>
            <p:cNvSpPr>
              <a:spLocks noChangeAspect="1" noChangeArrowheads="1"/>
            </p:cNvSpPr>
            <p:nvPr userDrawn="1"/>
          </p:nvSpPr>
          <p:spPr bwMode="auto">
            <a:xfrm>
              <a:off x="2753545"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Oval 76"/>
            <p:cNvSpPr>
              <a:spLocks noChangeAspect="1" noChangeArrowheads="1"/>
            </p:cNvSpPr>
            <p:nvPr userDrawn="1"/>
          </p:nvSpPr>
          <p:spPr bwMode="auto">
            <a:xfrm>
              <a:off x="286663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Oval 77"/>
            <p:cNvSpPr>
              <a:spLocks noChangeAspect="1" noChangeArrowheads="1"/>
            </p:cNvSpPr>
            <p:nvPr userDrawn="1"/>
          </p:nvSpPr>
          <p:spPr bwMode="auto">
            <a:xfrm>
              <a:off x="2978206"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Oval 78"/>
            <p:cNvSpPr>
              <a:spLocks noChangeAspect="1" noChangeArrowheads="1"/>
            </p:cNvSpPr>
            <p:nvPr userDrawn="1"/>
          </p:nvSpPr>
          <p:spPr bwMode="auto">
            <a:xfrm>
              <a:off x="309128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Oval 79"/>
            <p:cNvSpPr>
              <a:spLocks noChangeAspect="1" noChangeArrowheads="1"/>
            </p:cNvSpPr>
            <p:nvPr userDrawn="1"/>
          </p:nvSpPr>
          <p:spPr bwMode="auto">
            <a:xfrm>
              <a:off x="320437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Oval 80"/>
            <p:cNvSpPr>
              <a:spLocks noChangeAspect="1" noChangeArrowheads="1"/>
            </p:cNvSpPr>
            <p:nvPr userDrawn="1"/>
          </p:nvSpPr>
          <p:spPr bwMode="auto">
            <a:xfrm>
              <a:off x="331594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Oval 81"/>
            <p:cNvSpPr>
              <a:spLocks noChangeAspect="1" noChangeArrowheads="1"/>
            </p:cNvSpPr>
            <p:nvPr userDrawn="1"/>
          </p:nvSpPr>
          <p:spPr bwMode="auto">
            <a:xfrm>
              <a:off x="342903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Oval 82"/>
            <p:cNvSpPr>
              <a:spLocks noChangeAspect="1" noChangeArrowheads="1"/>
            </p:cNvSpPr>
            <p:nvPr userDrawn="1"/>
          </p:nvSpPr>
          <p:spPr bwMode="auto">
            <a:xfrm>
              <a:off x="3540609"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 name="Oval 83"/>
            <p:cNvSpPr>
              <a:spLocks noChangeAspect="1" noChangeArrowheads="1"/>
            </p:cNvSpPr>
            <p:nvPr userDrawn="1"/>
          </p:nvSpPr>
          <p:spPr bwMode="auto">
            <a:xfrm>
              <a:off x="3653693"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Oval 84"/>
            <p:cNvSpPr>
              <a:spLocks noChangeAspect="1" noChangeArrowheads="1"/>
            </p:cNvSpPr>
            <p:nvPr userDrawn="1"/>
          </p:nvSpPr>
          <p:spPr bwMode="auto">
            <a:xfrm>
              <a:off x="3765269"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Oval 85"/>
            <p:cNvSpPr>
              <a:spLocks noChangeAspect="1" noChangeArrowheads="1"/>
            </p:cNvSpPr>
            <p:nvPr userDrawn="1"/>
          </p:nvSpPr>
          <p:spPr bwMode="auto">
            <a:xfrm>
              <a:off x="5787207"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Oval 86"/>
            <p:cNvSpPr>
              <a:spLocks noChangeAspect="1" noChangeArrowheads="1"/>
            </p:cNvSpPr>
            <p:nvPr userDrawn="1"/>
          </p:nvSpPr>
          <p:spPr bwMode="auto">
            <a:xfrm>
              <a:off x="590029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Oval 87"/>
            <p:cNvSpPr>
              <a:spLocks noChangeAspect="1" noChangeArrowheads="1"/>
            </p:cNvSpPr>
            <p:nvPr userDrawn="1"/>
          </p:nvSpPr>
          <p:spPr bwMode="auto">
            <a:xfrm>
              <a:off x="6574270"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Oval 88"/>
            <p:cNvSpPr>
              <a:spLocks noChangeAspect="1" noChangeArrowheads="1"/>
            </p:cNvSpPr>
            <p:nvPr userDrawn="1"/>
          </p:nvSpPr>
          <p:spPr bwMode="auto">
            <a:xfrm>
              <a:off x="6687355"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Oval 89"/>
            <p:cNvSpPr>
              <a:spLocks noChangeAspect="1" noChangeArrowheads="1"/>
            </p:cNvSpPr>
            <p:nvPr userDrawn="1"/>
          </p:nvSpPr>
          <p:spPr bwMode="auto">
            <a:xfrm>
              <a:off x="6798931"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Oval 90"/>
            <p:cNvSpPr>
              <a:spLocks noChangeAspect="1" noChangeArrowheads="1"/>
            </p:cNvSpPr>
            <p:nvPr userDrawn="1"/>
          </p:nvSpPr>
          <p:spPr bwMode="auto">
            <a:xfrm>
              <a:off x="6912014"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Oval 91"/>
            <p:cNvSpPr>
              <a:spLocks noChangeAspect="1" noChangeArrowheads="1"/>
            </p:cNvSpPr>
            <p:nvPr userDrawn="1"/>
          </p:nvSpPr>
          <p:spPr bwMode="auto">
            <a:xfrm>
              <a:off x="7585994"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Oval 92"/>
            <p:cNvSpPr>
              <a:spLocks noChangeAspect="1" noChangeArrowheads="1"/>
            </p:cNvSpPr>
            <p:nvPr userDrawn="1"/>
          </p:nvSpPr>
          <p:spPr bwMode="auto">
            <a:xfrm>
              <a:off x="7697570" y="145179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Oval 93"/>
            <p:cNvSpPr>
              <a:spLocks noChangeAspect="1" noChangeArrowheads="1"/>
            </p:cNvSpPr>
            <p:nvPr userDrawn="1"/>
          </p:nvSpPr>
          <p:spPr bwMode="auto">
            <a:xfrm>
              <a:off x="7810653" y="145179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Oval 94"/>
            <p:cNvSpPr>
              <a:spLocks noChangeAspect="1" noChangeArrowheads="1"/>
            </p:cNvSpPr>
            <p:nvPr userDrawn="1"/>
          </p:nvSpPr>
          <p:spPr bwMode="auto">
            <a:xfrm>
              <a:off x="140558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Oval 95"/>
            <p:cNvSpPr>
              <a:spLocks noChangeAspect="1" noChangeArrowheads="1"/>
            </p:cNvSpPr>
            <p:nvPr userDrawn="1"/>
          </p:nvSpPr>
          <p:spPr bwMode="auto">
            <a:xfrm>
              <a:off x="151867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Oval 96"/>
            <p:cNvSpPr>
              <a:spLocks noChangeAspect="1" noChangeArrowheads="1"/>
            </p:cNvSpPr>
            <p:nvPr userDrawn="1"/>
          </p:nvSpPr>
          <p:spPr bwMode="auto">
            <a:xfrm>
              <a:off x="1630247"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Oval 97"/>
            <p:cNvSpPr>
              <a:spLocks noChangeAspect="1" noChangeArrowheads="1"/>
            </p:cNvSpPr>
            <p:nvPr userDrawn="1"/>
          </p:nvSpPr>
          <p:spPr bwMode="auto">
            <a:xfrm>
              <a:off x="174333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Oval 98"/>
            <p:cNvSpPr>
              <a:spLocks noChangeAspect="1" noChangeArrowheads="1"/>
            </p:cNvSpPr>
            <p:nvPr userDrawn="1"/>
          </p:nvSpPr>
          <p:spPr bwMode="auto">
            <a:xfrm>
              <a:off x="185490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Oval 99"/>
            <p:cNvSpPr>
              <a:spLocks noChangeAspect="1" noChangeArrowheads="1"/>
            </p:cNvSpPr>
            <p:nvPr userDrawn="1"/>
          </p:nvSpPr>
          <p:spPr bwMode="auto">
            <a:xfrm>
              <a:off x="196799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Oval 100"/>
            <p:cNvSpPr>
              <a:spLocks noChangeAspect="1" noChangeArrowheads="1"/>
            </p:cNvSpPr>
            <p:nvPr userDrawn="1"/>
          </p:nvSpPr>
          <p:spPr bwMode="auto">
            <a:xfrm>
              <a:off x="2079566"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Oval 101"/>
            <p:cNvSpPr>
              <a:spLocks noChangeAspect="1" noChangeArrowheads="1"/>
            </p:cNvSpPr>
            <p:nvPr userDrawn="1"/>
          </p:nvSpPr>
          <p:spPr bwMode="auto">
            <a:xfrm>
              <a:off x="219265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Oval 102"/>
            <p:cNvSpPr>
              <a:spLocks noChangeAspect="1" noChangeArrowheads="1"/>
            </p:cNvSpPr>
            <p:nvPr userDrawn="1"/>
          </p:nvSpPr>
          <p:spPr bwMode="auto">
            <a:xfrm>
              <a:off x="2304226"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Oval 103"/>
            <p:cNvSpPr>
              <a:spLocks noChangeAspect="1" noChangeArrowheads="1"/>
            </p:cNvSpPr>
            <p:nvPr userDrawn="1"/>
          </p:nvSpPr>
          <p:spPr bwMode="auto">
            <a:xfrm>
              <a:off x="241731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Oval 104"/>
            <p:cNvSpPr>
              <a:spLocks noChangeAspect="1" noChangeArrowheads="1"/>
            </p:cNvSpPr>
            <p:nvPr userDrawn="1"/>
          </p:nvSpPr>
          <p:spPr bwMode="auto">
            <a:xfrm>
              <a:off x="309128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Oval 105"/>
            <p:cNvSpPr>
              <a:spLocks noChangeAspect="1" noChangeArrowheads="1"/>
            </p:cNvSpPr>
            <p:nvPr userDrawn="1"/>
          </p:nvSpPr>
          <p:spPr bwMode="auto">
            <a:xfrm>
              <a:off x="320437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Oval 106"/>
            <p:cNvSpPr>
              <a:spLocks noChangeAspect="1" noChangeArrowheads="1"/>
            </p:cNvSpPr>
            <p:nvPr userDrawn="1"/>
          </p:nvSpPr>
          <p:spPr bwMode="auto">
            <a:xfrm>
              <a:off x="331594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Oval 107"/>
            <p:cNvSpPr>
              <a:spLocks noChangeAspect="1" noChangeArrowheads="1"/>
            </p:cNvSpPr>
            <p:nvPr userDrawn="1"/>
          </p:nvSpPr>
          <p:spPr bwMode="auto">
            <a:xfrm>
              <a:off x="3429033"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Oval 108"/>
            <p:cNvSpPr>
              <a:spLocks noChangeAspect="1" noChangeArrowheads="1"/>
            </p:cNvSpPr>
            <p:nvPr userDrawn="1"/>
          </p:nvSpPr>
          <p:spPr bwMode="auto">
            <a:xfrm>
              <a:off x="3540609"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Oval 109"/>
            <p:cNvSpPr>
              <a:spLocks noChangeAspect="1" noChangeArrowheads="1"/>
            </p:cNvSpPr>
            <p:nvPr userDrawn="1"/>
          </p:nvSpPr>
          <p:spPr bwMode="auto">
            <a:xfrm>
              <a:off x="3653693"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 name="Oval 110"/>
            <p:cNvSpPr>
              <a:spLocks noChangeAspect="1" noChangeArrowheads="1"/>
            </p:cNvSpPr>
            <p:nvPr userDrawn="1"/>
          </p:nvSpPr>
          <p:spPr bwMode="auto">
            <a:xfrm>
              <a:off x="3765269"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Oval 111"/>
            <p:cNvSpPr>
              <a:spLocks noChangeAspect="1" noChangeArrowheads="1"/>
            </p:cNvSpPr>
            <p:nvPr userDrawn="1"/>
          </p:nvSpPr>
          <p:spPr bwMode="auto">
            <a:xfrm>
              <a:off x="5675631"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Oval 112"/>
            <p:cNvSpPr>
              <a:spLocks noChangeAspect="1" noChangeArrowheads="1"/>
            </p:cNvSpPr>
            <p:nvPr userDrawn="1"/>
          </p:nvSpPr>
          <p:spPr bwMode="auto">
            <a:xfrm>
              <a:off x="623803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Oval 113"/>
            <p:cNvSpPr>
              <a:spLocks noChangeAspect="1" noChangeArrowheads="1"/>
            </p:cNvSpPr>
            <p:nvPr userDrawn="1"/>
          </p:nvSpPr>
          <p:spPr bwMode="auto">
            <a:xfrm>
              <a:off x="634961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 name="Oval 114"/>
            <p:cNvSpPr>
              <a:spLocks noChangeAspect="1" noChangeArrowheads="1"/>
            </p:cNvSpPr>
            <p:nvPr userDrawn="1"/>
          </p:nvSpPr>
          <p:spPr bwMode="auto">
            <a:xfrm>
              <a:off x="646269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Oval 115"/>
            <p:cNvSpPr>
              <a:spLocks noChangeAspect="1" noChangeArrowheads="1"/>
            </p:cNvSpPr>
            <p:nvPr userDrawn="1"/>
          </p:nvSpPr>
          <p:spPr bwMode="auto">
            <a:xfrm>
              <a:off x="657427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Oval 116"/>
            <p:cNvSpPr>
              <a:spLocks noChangeAspect="1" noChangeArrowheads="1"/>
            </p:cNvSpPr>
            <p:nvPr userDrawn="1"/>
          </p:nvSpPr>
          <p:spPr bwMode="auto">
            <a:xfrm>
              <a:off x="6687355"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Oval 117"/>
            <p:cNvSpPr>
              <a:spLocks noChangeAspect="1" noChangeArrowheads="1"/>
            </p:cNvSpPr>
            <p:nvPr userDrawn="1"/>
          </p:nvSpPr>
          <p:spPr bwMode="auto">
            <a:xfrm>
              <a:off x="6798931"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Oval 118"/>
            <p:cNvSpPr>
              <a:spLocks noChangeAspect="1" noChangeArrowheads="1"/>
            </p:cNvSpPr>
            <p:nvPr userDrawn="1"/>
          </p:nvSpPr>
          <p:spPr bwMode="auto">
            <a:xfrm>
              <a:off x="6912014"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Oval 119"/>
            <p:cNvSpPr>
              <a:spLocks noChangeAspect="1" noChangeArrowheads="1"/>
            </p:cNvSpPr>
            <p:nvPr userDrawn="1"/>
          </p:nvSpPr>
          <p:spPr bwMode="auto">
            <a:xfrm>
              <a:off x="7023590" y="155583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Oval 120"/>
            <p:cNvSpPr>
              <a:spLocks noChangeAspect="1" noChangeArrowheads="1"/>
            </p:cNvSpPr>
            <p:nvPr userDrawn="1"/>
          </p:nvSpPr>
          <p:spPr bwMode="auto">
            <a:xfrm>
              <a:off x="713667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Oval 121"/>
            <p:cNvSpPr>
              <a:spLocks noChangeAspect="1" noChangeArrowheads="1"/>
            </p:cNvSpPr>
            <p:nvPr userDrawn="1"/>
          </p:nvSpPr>
          <p:spPr bwMode="auto">
            <a:xfrm>
              <a:off x="7248250"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 name="Oval 122"/>
            <p:cNvSpPr>
              <a:spLocks noChangeAspect="1" noChangeArrowheads="1"/>
            </p:cNvSpPr>
            <p:nvPr userDrawn="1"/>
          </p:nvSpPr>
          <p:spPr bwMode="auto">
            <a:xfrm>
              <a:off x="7585994" y="155583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Oval 123"/>
            <p:cNvSpPr>
              <a:spLocks noChangeAspect="1" noChangeArrowheads="1"/>
            </p:cNvSpPr>
            <p:nvPr userDrawn="1"/>
          </p:nvSpPr>
          <p:spPr bwMode="auto">
            <a:xfrm>
              <a:off x="140558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 name="Oval 124"/>
            <p:cNvSpPr>
              <a:spLocks noChangeAspect="1" noChangeArrowheads="1"/>
            </p:cNvSpPr>
            <p:nvPr userDrawn="1"/>
          </p:nvSpPr>
          <p:spPr bwMode="auto">
            <a:xfrm>
              <a:off x="151867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Oval 125"/>
            <p:cNvSpPr>
              <a:spLocks noChangeAspect="1" noChangeArrowheads="1"/>
            </p:cNvSpPr>
            <p:nvPr userDrawn="1"/>
          </p:nvSpPr>
          <p:spPr bwMode="auto">
            <a:xfrm>
              <a:off x="1630247"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 name="Oval 126"/>
            <p:cNvSpPr>
              <a:spLocks noChangeAspect="1" noChangeArrowheads="1"/>
            </p:cNvSpPr>
            <p:nvPr userDrawn="1"/>
          </p:nvSpPr>
          <p:spPr bwMode="auto">
            <a:xfrm>
              <a:off x="174333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Oval 127"/>
            <p:cNvSpPr>
              <a:spLocks noChangeAspect="1" noChangeArrowheads="1"/>
            </p:cNvSpPr>
            <p:nvPr userDrawn="1"/>
          </p:nvSpPr>
          <p:spPr bwMode="auto">
            <a:xfrm>
              <a:off x="185490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 name="Oval 128"/>
            <p:cNvSpPr>
              <a:spLocks noChangeAspect="1" noChangeArrowheads="1"/>
            </p:cNvSpPr>
            <p:nvPr userDrawn="1"/>
          </p:nvSpPr>
          <p:spPr bwMode="auto">
            <a:xfrm>
              <a:off x="196799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Oval 129"/>
            <p:cNvSpPr>
              <a:spLocks noChangeAspect="1" noChangeArrowheads="1"/>
            </p:cNvSpPr>
            <p:nvPr userDrawn="1"/>
          </p:nvSpPr>
          <p:spPr bwMode="auto">
            <a:xfrm>
              <a:off x="207956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Oval 130"/>
            <p:cNvSpPr>
              <a:spLocks noChangeAspect="1" noChangeArrowheads="1"/>
            </p:cNvSpPr>
            <p:nvPr userDrawn="1"/>
          </p:nvSpPr>
          <p:spPr bwMode="auto">
            <a:xfrm>
              <a:off x="219265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Oval 131"/>
            <p:cNvSpPr>
              <a:spLocks noChangeAspect="1" noChangeArrowheads="1"/>
            </p:cNvSpPr>
            <p:nvPr userDrawn="1"/>
          </p:nvSpPr>
          <p:spPr bwMode="auto">
            <a:xfrm>
              <a:off x="2304226"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 name="Oval 132"/>
            <p:cNvSpPr>
              <a:spLocks noChangeAspect="1" noChangeArrowheads="1"/>
            </p:cNvSpPr>
            <p:nvPr userDrawn="1"/>
          </p:nvSpPr>
          <p:spPr bwMode="auto">
            <a:xfrm>
              <a:off x="241731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Oval 133"/>
            <p:cNvSpPr>
              <a:spLocks noChangeAspect="1" noChangeArrowheads="1"/>
            </p:cNvSpPr>
            <p:nvPr userDrawn="1"/>
          </p:nvSpPr>
          <p:spPr bwMode="auto">
            <a:xfrm>
              <a:off x="2528886"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 name="Oval 134"/>
            <p:cNvSpPr>
              <a:spLocks noChangeAspect="1" noChangeArrowheads="1"/>
            </p:cNvSpPr>
            <p:nvPr userDrawn="1"/>
          </p:nvSpPr>
          <p:spPr bwMode="auto">
            <a:xfrm>
              <a:off x="309128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 name="Oval 135"/>
            <p:cNvSpPr>
              <a:spLocks noChangeAspect="1" noChangeArrowheads="1"/>
            </p:cNvSpPr>
            <p:nvPr userDrawn="1"/>
          </p:nvSpPr>
          <p:spPr bwMode="auto">
            <a:xfrm>
              <a:off x="320437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Oval 136"/>
            <p:cNvSpPr>
              <a:spLocks noChangeAspect="1" noChangeArrowheads="1"/>
            </p:cNvSpPr>
            <p:nvPr userDrawn="1"/>
          </p:nvSpPr>
          <p:spPr bwMode="auto">
            <a:xfrm>
              <a:off x="331594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 name="Oval 137"/>
            <p:cNvSpPr>
              <a:spLocks noChangeAspect="1" noChangeArrowheads="1"/>
            </p:cNvSpPr>
            <p:nvPr userDrawn="1"/>
          </p:nvSpPr>
          <p:spPr bwMode="auto">
            <a:xfrm>
              <a:off x="342903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 name="Oval 138"/>
            <p:cNvSpPr>
              <a:spLocks noChangeAspect="1" noChangeArrowheads="1"/>
            </p:cNvSpPr>
            <p:nvPr userDrawn="1"/>
          </p:nvSpPr>
          <p:spPr bwMode="auto">
            <a:xfrm>
              <a:off x="3540609"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 name="Oval 139"/>
            <p:cNvSpPr>
              <a:spLocks noChangeAspect="1" noChangeArrowheads="1"/>
            </p:cNvSpPr>
            <p:nvPr userDrawn="1"/>
          </p:nvSpPr>
          <p:spPr bwMode="auto">
            <a:xfrm>
              <a:off x="3653693"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 name="Oval 140"/>
            <p:cNvSpPr>
              <a:spLocks noChangeAspect="1" noChangeArrowheads="1"/>
            </p:cNvSpPr>
            <p:nvPr userDrawn="1"/>
          </p:nvSpPr>
          <p:spPr bwMode="auto">
            <a:xfrm>
              <a:off x="3765269"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 name="Oval 141"/>
            <p:cNvSpPr>
              <a:spLocks noChangeAspect="1" noChangeArrowheads="1"/>
            </p:cNvSpPr>
            <p:nvPr userDrawn="1"/>
          </p:nvSpPr>
          <p:spPr bwMode="auto">
            <a:xfrm>
              <a:off x="4776992"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 name="Oval 142"/>
            <p:cNvSpPr>
              <a:spLocks noChangeAspect="1" noChangeArrowheads="1"/>
            </p:cNvSpPr>
            <p:nvPr userDrawn="1"/>
          </p:nvSpPr>
          <p:spPr bwMode="auto">
            <a:xfrm>
              <a:off x="4888568"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Oval 143"/>
            <p:cNvSpPr>
              <a:spLocks noChangeAspect="1" noChangeArrowheads="1"/>
            </p:cNvSpPr>
            <p:nvPr userDrawn="1"/>
          </p:nvSpPr>
          <p:spPr bwMode="auto">
            <a:xfrm>
              <a:off x="5001652"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 name="Oval 144"/>
            <p:cNvSpPr>
              <a:spLocks noChangeAspect="1" noChangeArrowheads="1"/>
            </p:cNvSpPr>
            <p:nvPr userDrawn="1"/>
          </p:nvSpPr>
          <p:spPr bwMode="auto">
            <a:xfrm>
              <a:off x="5562548"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Oval 145"/>
            <p:cNvSpPr>
              <a:spLocks noChangeAspect="1" noChangeArrowheads="1"/>
            </p:cNvSpPr>
            <p:nvPr userDrawn="1"/>
          </p:nvSpPr>
          <p:spPr bwMode="auto">
            <a:xfrm>
              <a:off x="6013375"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 name="Oval 146"/>
            <p:cNvSpPr>
              <a:spLocks noChangeAspect="1" noChangeArrowheads="1"/>
            </p:cNvSpPr>
            <p:nvPr userDrawn="1"/>
          </p:nvSpPr>
          <p:spPr bwMode="auto">
            <a:xfrm>
              <a:off x="6124951"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Oval 147"/>
            <p:cNvSpPr>
              <a:spLocks noChangeAspect="1" noChangeArrowheads="1"/>
            </p:cNvSpPr>
            <p:nvPr userDrawn="1"/>
          </p:nvSpPr>
          <p:spPr bwMode="auto">
            <a:xfrm>
              <a:off x="623803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 name="Oval 148"/>
            <p:cNvSpPr>
              <a:spLocks noChangeAspect="1" noChangeArrowheads="1"/>
            </p:cNvSpPr>
            <p:nvPr userDrawn="1"/>
          </p:nvSpPr>
          <p:spPr bwMode="auto">
            <a:xfrm>
              <a:off x="634961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Oval 149"/>
            <p:cNvSpPr>
              <a:spLocks noChangeAspect="1" noChangeArrowheads="1"/>
            </p:cNvSpPr>
            <p:nvPr userDrawn="1"/>
          </p:nvSpPr>
          <p:spPr bwMode="auto">
            <a:xfrm>
              <a:off x="646269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Oval 150"/>
            <p:cNvSpPr>
              <a:spLocks noChangeAspect="1" noChangeArrowheads="1"/>
            </p:cNvSpPr>
            <p:nvPr userDrawn="1"/>
          </p:nvSpPr>
          <p:spPr bwMode="auto">
            <a:xfrm>
              <a:off x="657427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Oval 151"/>
            <p:cNvSpPr>
              <a:spLocks noChangeAspect="1" noChangeArrowheads="1"/>
            </p:cNvSpPr>
            <p:nvPr userDrawn="1"/>
          </p:nvSpPr>
          <p:spPr bwMode="auto">
            <a:xfrm>
              <a:off x="6687355"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 name="Oval 152"/>
            <p:cNvSpPr>
              <a:spLocks noChangeAspect="1" noChangeArrowheads="1"/>
            </p:cNvSpPr>
            <p:nvPr userDrawn="1"/>
          </p:nvSpPr>
          <p:spPr bwMode="auto">
            <a:xfrm>
              <a:off x="6798931"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Oval 153"/>
            <p:cNvSpPr>
              <a:spLocks noChangeAspect="1" noChangeArrowheads="1"/>
            </p:cNvSpPr>
            <p:nvPr userDrawn="1"/>
          </p:nvSpPr>
          <p:spPr bwMode="auto">
            <a:xfrm>
              <a:off x="691201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 name="Oval 154"/>
            <p:cNvSpPr>
              <a:spLocks noChangeAspect="1" noChangeArrowheads="1"/>
            </p:cNvSpPr>
            <p:nvPr userDrawn="1"/>
          </p:nvSpPr>
          <p:spPr bwMode="auto">
            <a:xfrm>
              <a:off x="702359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Oval 155"/>
            <p:cNvSpPr>
              <a:spLocks noChangeAspect="1" noChangeArrowheads="1"/>
            </p:cNvSpPr>
            <p:nvPr userDrawn="1"/>
          </p:nvSpPr>
          <p:spPr bwMode="auto">
            <a:xfrm>
              <a:off x="713667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 name="Oval 156"/>
            <p:cNvSpPr>
              <a:spLocks noChangeAspect="1" noChangeArrowheads="1"/>
            </p:cNvSpPr>
            <p:nvPr userDrawn="1"/>
          </p:nvSpPr>
          <p:spPr bwMode="auto">
            <a:xfrm>
              <a:off x="724825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Oval 157"/>
            <p:cNvSpPr>
              <a:spLocks noChangeAspect="1" noChangeArrowheads="1"/>
            </p:cNvSpPr>
            <p:nvPr userDrawn="1"/>
          </p:nvSpPr>
          <p:spPr bwMode="auto">
            <a:xfrm>
              <a:off x="7361334"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 name="Oval 158"/>
            <p:cNvSpPr>
              <a:spLocks noChangeAspect="1" noChangeArrowheads="1"/>
            </p:cNvSpPr>
            <p:nvPr userDrawn="1"/>
          </p:nvSpPr>
          <p:spPr bwMode="auto">
            <a:xfrm>
              <a:off x="7472910"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Oval 159"/>
            <p:cNvSpPr>
              <a:spLocks noChangeAspect="1" noChangeArrowheads="1"/>
            </p:cNvSpPr>
            <p:nvPr userDrawn="1"/>
          </p:nvSpPr>
          <p:spPr bwMode="auto">
            <a:xfrm>
              <a:off x="7585994"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 name="Oval 160"/>
            <p:cNvSpPr>
              <a:spLocks noChangeAspect="1" noChangeArrowheads="1"/>
            </p:cNvSpPr>
            <p:nvPr userDrawn="1"/>
          </p:nvSpPr>
          <p:spPr bwMode="auto">
            <a:xfrm>
              <a:off x="7697570" y="165836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9" name="Oval 161"/>
            <p:cNvSpPr>
              <a:spLocks noChangeAspect="1" noChangeArrowheads="1"/>
            </p:cNvSpPr>
            <p:nvPr userDrawn="1"/>
          </p:nvSpPr>
          <p:spPr bwMode="auto">
            <a:xfrm>
              <a:off x="7810653" y="165836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0" name="Oval 162"/>
            <p:cNvSpPr>
              <a:spLocks noChangeAspect="1" noChangeArrowheads="1"/>
            </p:cNvSpPr>
            <p:nvPr userDrawn="1"/>
          </p:nvSpPr>
          <p:spPr bwMode="auto">
            <a:xfrm>
              <a:off x="84469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1" name="Oval 163"/>
            <p:cNvSpPr>
              <a:spLocks noChangeAspect="1" noChangeArrowheads="1"/>
            </p:cNvSpPr>
            <p:nvPr userDrawn="1"/>
          </p:nvSpPr>
          <p:spPr bwMode="auto">
            <a:xfrm>
              <a:off x="95626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2" name="Oval 164"/>
            <p:cNvSpPr>
              <a:spLocks noChangeAspect="1" noChangeArrowheads="1"/>
            </p:cNvSpPr>
            <p:nvPr userDrawn="1"/>
          </p:nvSpPr>
          <p:spPr bwMode="auto">
            <a:xfrm>
              <a:off x="106935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3" name="Oval 165"/>
            <p:cNvSpPr>
              <a:spLocks noChangeAspect="1" noChangeArrowheads="1"/>
            </p:cNvSpPr>
            <p:nvPr userDrawn="1"/>
          </p:nvSpPr>
          <p:spPr bwMode="auto">
            <a:xfrm>
              <a:off x="118092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 name="Oval 166"/>
            <p:cNvSpPr>
              <a:spLocks noChangeAspect="1" noChangeArrowheads="1"/>
            </p:cNvSpPr>
            <p:nvPr userDrawn="1"/>
          </p:nvSpPr>
          <p:spPr bwMode="auto">
            <a:xfrm>
              <a:off x="12940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Oval 167"/>
            <p:cNvSpPr>
              <a:spLocks noChangeAspect="1" noChangeArrowheads="1"/>
            </p:cNvSpPr>
            <p:nvPr userDrawn="1"/>
          </p:nvSpPr>
          <p:spPr bwMode="auto">
            <a:xfrm>
              <a:off x="140558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 name="Oval 168"/>
            <p:cNvSpPr>
              <a:spLocks noChangeAspect="1" noChangeArrowheads="1"/>
            </p:cNvSpPr>
            <p:nvPr userDrawn="1"/>
          </p:nvSpPr>
          <p:spPr bwMode="auto">
            <a:xfrm>
              <a:off x="151867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 name="Oval 169"/>
            <p:cNvSpPr>
              <a:spLocks noChangeAspect="1" noChangeArrowheads="1"/>
            </p:cNvSpPr>
            <p:nvPr userDrawn="1"/>
          </p:nvSpPr>
          <p:spPr bwMode="auto">
            <a:xfrm>
              <a:off x="163024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 name="Oval 170"/>
            <p:cNvSpPr>
              <a:spLocks noChangeAspect="1" noChangeArrowheads="1"/>
            </p:cNvSpPr>
            <p:nvPr userDrawn="1"/>
          </p:nvSpPr>
          <p:spPr bwMode="auto">
            <a:xfrm>
              <a:off x="174333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9" name="Oval 171"/>
            <p:cNvSpPr>
              <a:spLocks noChangeAspect="1" noChangeArrowheads="1"/>
            </p:cNvSpPr>
            <p:nvPr userDrawn="1"/>
          </p:nvSpPr>
          <p:spPr bwMode="auto">
            <a:xfrm>
              <a:off x="185490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 name="Oval 172"/>
            <p:cNvSpPr>
              <a:spLocks noChangeAspect="1" noChangeArrowheads="1"/>
            </p:cNvSpPr>
            <p:nvPr userDrawn="1"/>
          </p:nvSpPr>
          <p:spPr bwMode="auto">
            <a:xfrm>
              <a:off x="19679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1" name="Oval 173"/>
            <p:cNvSpPr>
              <a:spLocks noChangeAspect="1" noChangeArrowheads="1"/>
            </p:cNvSpPr>
            <p:nvPr userDrawn="1"/>
          </p:nvSpPr>
          <p:spPr bwMode="auto">
            <a:xfrm>
              <a:off x="207956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2" name="Oval 174"/>
            <p:cNvSpPr>
              <a:spLocks noChangeAspect="1" noChangeArrowheads="1"/>
            </p:cNvSpPr>
            <p:nvPr userDrawn="1"/>
          </p:nvSpPr>
          <p:spPr bwMode="auto">
            <a:xfrm>
              <a:off x="219265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3" name="Oval 175"/>
            <p:cNvSpPr>
              <a:spLocks noChangeAspect="1" noChangeArrowheads="1"/>
            </p:cNvSpPr>
            <p:nvPr userDrawn="1"/>
          </p:nvSpPr>
          <p:spPr bwMode="auto">
            <a:xfrm>
              <a:off x="2304226"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 name="Oval 176"/>
            <p:cNvSpPr>
              <a:spLocks noChangeAspect="1" noChangeArrowheads="1"/>
            </p:cNvSpPr>
            <p:nvPr userDrawn="1"/>
          </p:nvSpPr>
          <p:spPr bwMode="auto">
            <a:xfrm>
              <a:off x="241731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Oval 177"/>
            <p:cNvSpPr>
              <a:spLocks noChangeAspect="1" noChangeArrowheads="1"/>
            </p:cNvSpPr>
            <p:nvPr userDrawn="1"/>
          </p:nvSpPr>
          <p:spPr bwMode="auto">
            <a:xfrm>
              <a:off x="2528886"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 name="Oval 178"/>
            <p:cNvSpPr>
              <a:spLocks noChangeAspect="1" noChangeArrowheads="1"/>
            </p:cNvSpPr>
            <p:nvPr userDrawn="1"/>
          </p:nvSpPr>
          <p:spPr bwMode="auto">
            <a:xfrm>
              <a:off x="264196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Oval 179"/>
            <p:cNvSpPr>
              <a:spLocks noChangeAspect="1" noChangeArrowheads="1"/>
            </p:cNvSpPr>
            <p:nvPr userDrawn="1"/>
          </p:nvSpPr>
          <p:spPr bwMode="auto">
            <a:xfrm>
              <a:off x="275354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 name="Oval 180"/>
            <p:cNvSpPr>
              <a:spLocks noChangeAspect="1" noChangeArrowheads="1"/>
            </p:cNvSpPr>
            <p:nvPr userDrawn="1"/>
          </p:nvSpPr>
          <p:spPr bwMode="auto">
            <a:xfrm>
              <a:off x="320437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 name="Oval 181"/>
            <p:cNvSpPr>
              <a:spLocks noChangeAspect="1" noChangeArrowheads="1"/>
            </p:cNvSpPr>
            <p:nvPr userDrawn="1"/>
          </p:nvSpPr>
          <p:spPr bwMode="auto">
            <a:xfrm>
              <a:off x="331594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 name="Oval 182"/>
            <p:cNvSpPr>
              <a:spLocks noChangeAspect="1" noChangeArrowheads="1"/>
            </p:cNvSpPr>
            <p:nvPr userDrawn="1"/>
          </p:nvSpPr>
          <p:spPr bwMode="auto">
            <a:xfrm>
              <a:off x="342903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 name="Oval 183"/>
            <p:cNvSpPr>
              <a:spLocks noChangeAspect="1" noChangeArrowheads="1"/>
            </p:cNvSpPr>
            <p:nvPr userDrawn="1"/>
          </p:nvSpPr>
          <p:spPr bwMode="auto">
            <a:xfrm>
              <a:off x="354060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 name="Oval 184"/>
            <p:cNvSpPr>
              <a:spLocks noChangeAspect="1" noChangeArrowheads="1"/>
            </p:cNvSpPr>
            <p:nvPr userDrawn="1"/>
          </p:nvSpPr>
          <p:spPr bwMode="auto">
            <a:xfrm>
              <a:off x="365369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 name="Oval 185"/>
            <p:cNvSpPr>
              <a:spLocks noChangeAspect="1" noChangeArrowheads="1"/>
            </p:cNvSpPr>
            <p:nvPr userDrawn="1"/>
          </p:nvSpPr>
          <p:spPr bwMode="auto">
            <a:xfrm>
              <a:off x="466390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 name="Oval 186"/>
            <p:cNvSpPr>
              <a:spLocks noChangeAspect="1" noChangeArrowheads="1"/>
            </p:cNvSpPr>
            <p:nvPr userDrawn="1"/>
          </p:nvSpPr>
          <p:spPr bwMode="auto">
            <a:xfrm>
              <a:off x="4776992"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 name="Oval 187"/>
            <p:cNvSpPr>
              <a:spLocks noChangeAspect="1" noChangeArrowheads="1"/>
            </p:cNvSpPr>
            <p:nvPr userDrawn="1"/>
          </p:nvSpPr>
          <p:spPr bwMode="auto">
            <a:xfrm>
              <a:off x="4888568"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 name="Oval 188"/>
            <p:cNvSpPr>
              <a:spLocks noChangeAspect="1" noChangeArrowheads="1"/>
            </p:cNvSpPr>
            <p:nvPr userDrawn="1"/>
          </p:nvSpPr>
          <p:spPr bwMode="auto">
            <a:xfrm>
              <a:off x="5001652"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 name="Oval 189"/>
            <p:cNvSpPr>
              <a:spLocks noChangeAspect="1" noChangeArrowheads="1"/>
            </p:cNvSpPr>
            <p:nvPr userDrawn="1"/>
          </p:nvSpPr>
          <p:spPr bwMode="auto">
            <a:xfrm>
              <a:off x="511322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 name="Oval 190"/>
            <p:cNvSpPr>
              <a:spLocks noChangeAspect="1" noChangeArrowheads="1"/>
            </p:cNvSpPr>
            <p:nvPr userDrawn="1"/>
          </p:nvSpPr>
          <p:spPr bwMode="auto">
            <a:xfrm>
              <a:off x="5562548"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Oval 191"/>
            <p:cNvSpPr>
              <a:spLocks noChangeAspect="1" noChangeArrowheads="1"/>
            </p:cNvSpPr>
            <p:nvPr userDrawn="1"/>
          </p:nvSpPr>
          <p:spPr bwMode="auto">
            <a:xfrm>
              <a:off x="567563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 name="Oval 192"/>
            <p:cNvSpPr>
              <a:spLocks noChangeAspect="1" noChangeArrowheads="1"/>
            </p:cNvSpPr>
            <p:nvPr userDrawn="1"/>
          </p:nvSpPr>
          <p:spPr bwMode="auto">
            <a:xfrm>
              <a:off x="578720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 name="Oval 193"/>
            <p:cNvSpPr>
              <a:spLocks noChangeAspect="1" noChangeArrowheads="1"/>
            </p:cNvSpPr>
            <p:nvPr userDrawn="1"/>
          </p:nvSpPr>
          <p:spPr bwMode="auto">
            <a:xfrm>
              <a:off x="590029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 name="Oval 194"/>
            <p:cNvSpPr>
              <a:spLocks noChangeAspect="1" noChangeArrowheads="1"/>
            </p:cNvSpPr>
            <p:nvPr userDrawn="1"/>
          </p:nvSpPr>
          <p:spPr bwMode="auto">
            <a:xfrm>
              <a:off x="6013375"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 name="Oval 195"/>
            <p:cNvSpPr>
              <a:spLocks noChangeAspect="1" noChangeArrowheads="1"/>
            </p:cNvSpPr>
            <p:nvPr userDrawn="1"/>
          </p:nvSpPr>
          <p:spPr bwMode="auto">
            <a:xfrm>
              <a:off x="6124951"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 name="Oval 196"/>
            <p:cNvSpPr>
              <a:spLocks noChangeAspect="1" noChangeArrowheads="1"/>
            </p:cNvSpPr>
            <p:nvPr userDrawn="1"/>
          </p:nvSpPr>
          <p:spPr bwMode="auto">
            <a:xfrm>
              <a:off x="623803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 name="Oval 197"/>
            <p:cNvSpPr>
              <a:spLocks noChangeAspect="1" noChangeArrowheads="1"/>
            </p:cNvSpPr>
            <p:nvPr userDrawn="1"/>
          </p:nvSpPr>
          <p:spPr bwMode="auto">
            <a:xfrm>
              <a:off x="634961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 name="Oval 198"/>
            <p:cNvSpPr>
              <a:spLocks noChangeAspect="1" noChangeArrowheads="1"/>
            </p:cNvSpPr>
            <p:nvPr userDrawn="1"/>
          </p:nvSpPr>
          <p:spPr bwMode="auto">
            <a:xfrm>
              <a:off x="646269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 name="Oval 199"/>
            <p:cNvSpPr>
              <a:spLocks noChangeAspect="1" noChangeArrowheads="1"/>
            </p:cNvSpPr>
            <p:nvPr userDrawn="1"/>
          </p:nvSpPr>
          <p:spPr bwMode="auto">
            <a:xfrm>
              <a:off x="657427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8" name="Oval 200"/>
            <p:cNvSpPr>
              <a:spLocks noChangeAspect="1" noChangeArrowheads="1"/>
            </p:cNvSpPr>
            <p:nvPr userDrawn="1"/>
          </p:nvSpPr>
          <p:spPr bwMode="auto">
            <a:xfrm>
              <a:off x="6687355"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Oval 201"/>
            <p:cNvSpPr>
              <a:spLocks noChangeAspect="1" noChangeArrowheads="1"/>
            </p:cNvSpPr>
            <p:nvPr userDrawn="1"/>
          </p:nvSpPr>
          <p:spPr bwMode="auto">
            <a:xfrm>
              <a:off x="67989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 name="Oval 202"/>
            <p:cNvSpPr>
              <a:spLocks noChangeAspect="1" noChangeArrowheads="1"/>
            </p:cNvSpPr>
            <p:nvPr userDrawn="1"/>
          </p:nvSpPr>
          <p:spPr bwMode="auto">
            <a:xfrm>
              <a:off x="691201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 name="Oval 203"/>
            <p:cNvSpPr>
              <a:spLocks noChangeAspect="1" noChangeArrowheads="1"/>
            </p:cNvSpPr>
            <p:nvPr userDrawn="1"/>
          </p:nvSpPr>
          <p:spPr bwMode="auto">
            <a:xfrm>
              <a:off x="702359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 name="Oval 204"/>
            <p:cNvSpPr>
              <a:spLocks noChangeAspect="1" noChangeArrowheads="1"/>
            </p:cNvSpPr>
            <p:nvPr userDrawn="1"/>
          </p:nvSpPr>
          <p:spPr bwMode="auto">
            <a:xfrm>
              <a:off x="713667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 name="Oval 205"/>
            <p:cNvSpPr>
              <a:spLocks noChangeAspect="1" noChangeArrowheads="1"/>
            </p:cNvSpPr>
            <p:nvPr userDrawn="1"/>
          </p:nvSpPr>
          <p:spPr bwMode="auto">
            <a:xfrm>
              <a:off x="724825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 name="Oval 206"/>
            <p:cNvSpPr>
              <a:spLocks noChangeAspect="1" noChangeArrowheads="1"/>
            </p:cNvSpPr>
            <p:nvPr userDrawn="1"/>
          </p:nvSpPr>
          <p:spPr bwMode="auto">
            <a:xfrm>
              <a:off x="7361334"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 name="Oval 207"/>
            <p:cNvSpPr>
              <a:spLocks noChangeAspect="1" noChangeArrowheads="1"/>
            </p:cNvSpPr>
            <p:nvPr userDrawn="1"/>
          </p:nvSpPr>
          <p:spPr bwMode="auto">
            <a:xfrm>
              <a:off x="7472910"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 name="Oval 208"/>
            <p:cNvSpPr>
              <a:spLocks noChangeAspect="1" noChangeArrowheads="1"/>
            </p:cNvSpPr>
            <p:nvPr userDrawn="1"/>
          </p:nvSpPr>
          <p:spPr bwMode="auto">
            <a:xfrm>
              <a:off x="758599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 name="Oval 209"/>
            <p:cNvSpPr>
              <a:spLocks noChangeAspect="1" noChangeArrowheads="1"/>
            </p:cNvSpPr>
            <p:nvPr userDrawn="1"/>
          </p:nvSpPr>
          <p:spPr bwMode="auto">
            <a:xfrm>
              <a:off x="769757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 name="Oval 210"/>
            <p:cNvSpPr>
              <a:spLocks noChangeAspect="1" noChangeArrowheads="1"/>
            </p:cNvSpPr>
            <p:nvPr userDrawn="1"/>
          </p:nvSpPr>
          <p:spPr bwMode="auto">
            <a:xfrm>
              <a:off x="781065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 name="Oval 211"/>
            <p:cNvSpPr>
              <a:spLocks noChangeAspect="1" noChangeArrowheads="1"/>
            </p:cNvSpPr>
            <p:nvPr userDrawn="1"/>
          </p:nvSpPr>
          <p:spPr bwMode="auto">
            <a:xfrm>
              <a:off x="792222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 name="Oval 212"/>
            <p:cNvSpPr>
              <a:spLocks noChangeAspect="1" noChangeArrowheads="1"/>
            </p:cNvSpPr>
            <p:nvPr userDrawn="1"/>
          </p:nvSpPr>
          <p:spPr bwMode="auto">
            <a:xfrm>
              <a:off x="8035314"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Oval 213"/>
            <p:cNvSpPr>
              <a:spLocks noChangeAspect="1" noChangeArrowheads="1"/>
            </p:cNvSpPr>
            <p:nvPr userDrawn="1"/>
          </p:nvSpPr>
          <p:spPr bwMode="auto">
            <a:xfrm>
              <a:off x="8146890"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 name="Oval 214"/>
            <p:cNvSpPr>
              <a:spLocks noChangeAspect="1" noChangeArrowheads="1"/>
            </p:cNvSpPr>
            <p:nvPr userDrawn="1"/>
          </p:nvSpPr>
          <p:spPr bwMode="auto">
            <a:xfrm>
              <a:off x="8259973"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Oval 215"/>
            <p:cNvSpPr>
              <a:spLocks noChangeAspect="1" noChangeArrowheads="1"/>
            </p:cNvSpPr>
            <p:nvPr userDrawn="1"/>
          </p:nvSpPr>
          <p:spPr bwMode="auto">
            <a:xfrm>
              <a:off x="8371549"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 name="Oval 216"/>
            <p:cNvSpPr>
              <a:spLocks noChangeAspect="1" noChangeArrowheads="1"/>
            </p:cNvSpPr>
            <p:nvPr userDrawn="1"/>
          </p:nvSpPr>
          <p:spPr bwMode="auto">
            <a:xfrm>
              <a:off x="8484633"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5" name="Oval 217"/>
            <p:cNvSpPr>
              <a:spLocks noChangeAspect="1" noChangeArrowheads="1"/>
            </p:cNvSpPr>
            <p:nvPr userDrawn="1"/>
          </p:nvSpPr>
          <p:spPr bwMode="auto">
            <a:xfrm>
              <a:off x="8596209"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 name="Oval 218"/>
            <p:cNvSpPr>
              <a:spLocks noChangeAspect="1" noChangeArrowheads="1"/>
            </p:cNvSpPr>
            <p:nvPr userDrawn="1"/>
          </p:nvSpPr>
          <p:spPr bwMode="auto">
            <a:xfrm>
              <a:off x="506947" y="176240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 name="Oval 219"/>
            <p:cNvSpPr>
              <a:spLocks noChangeAspect="1" noChangeArrowheads="1"/>
            </p:cNvSpPr>
            <p:nvPr userDrawn="1"/>
          </p:nvSpPr>
          <p:spPr bwMode="auto">
            <a:xfrm>
              <a:off x="620031"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 name="Oval 220"/>
            <p:cNvSpPr>
              <a:spLocks noChangeAspect="1" noChangeArrowheads="1"/>
            </p:cNvSpPr>
            <p:nvPr userDrawn="1"/>
          </p:nvSpPr>
          <p:spPr bwMode="auto">
            <a:xfrm>
              <a:off x="731607" y="176240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 name="Oval 221"/>
            <p:cNvSpPr>
              <a:spLocks noChangeAspect="1" noChangeArrowheads="1"/>
            </p:cNvSpPr>
            <p:nvPr userDrawn="1"/>
          </p:nvSpPr>
          <p:spPr bwMode="auto">
            <a:xfrm>
              <a:off x="84469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 name="Oval 222"/>
            <p:cNvSpPr>
              <a:spLocks noChangeAspect="1" noChangeArrowheads="1"/>
            </p:cNvSpPr>
            <p:nvPr userDrawn="1"/>
          </p:nvSpPr>
          <p:spPr bwMode="auto">
            <a:xfrm>
              <a:off x="95626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Oval 223"/>
            <p:cNvSpPr>
              <a:spLocks noChangeAspect="1" noChangeArrowheads="1"/>
            </p:cNvSpPr>
            <p:nvPr userDrawn="1"/>
          </p:nvSpPr>
          <p:spPr bwMode="auto">
            <a:xfrm>
              <a:off x="106935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 name="Oval 224"/>
            <p:cNvSpPr>
              <a:spLocks noChangeAspect="1" noChangeArrowheads="1"/>
            </p:cNvSpPr>
            <p:nvPr userDrawn="1"/>
          </p:nvSpPr>
          <p:spPr bwMode="auto">
            <a:xfrm>
              <a:off x="118092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 name="Oval 225"/>
            <p:cNvSpPr>
              <a:spLocks noChangeAspect="1" noChangeArrowheads="1"/>
            </p:cNvSpPr>
            <p:nvPr userDrawn="1"/>
          </p:nvSpPr>
          <p:spPr bwMode="auto">
            <a:xfrm>
              <a:off x="12940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 name="Oval 226"/>
            <p:cNvSpPr>
              <a:spLocks noChangeAspect="1" noChangeArrowheads="1"/>
            </p:cNvSpPr>
            <p:nvPr userDrawn="1"/>
          </p:nvSpPr>
          <p:spPr bwMode="auto">
            <a:xfrm>
              <a:off x="140558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 name="Oval 227"/>
            <p:cNvSpPr>
              <a:spLocks noChangeAspect="1" noChangeArrowheads="1"/>
            </p:cNvSpPr>
            <p:nvPr userDrawn="1"/>
          </p:nvSpPr>
          <p:spPr bwMode="auto">
            <a:xfrm>
              <a:off x="151867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 name="Oval 228"/>
            <p:cNvSpPr>
              <a:spLocks noChangeAspect="1" noChangeArrowheads="1"/>
            </p:cNvSpPr>
            <p:nvPr userDrawn="1"/>
          </p:nvSpPr>
          <p:spPr bwMode="auto">
            <a:xfrm>
              <a:off x="163024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 name="Oval 229"/>
            <p:cNvSpPr>
              <a:spLocks noChangeAspect="1" noChangeArrowheads="1"/>
            </p:cNvSpPr>
            <p:nvPr userDrawn="1"/>
          </p:nvSpPr>
          <p:spPr bwMode="auto">
            <a:xfrm>
              <a:off x="174333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 name="Oval 230"/>
            <p:cNvSpPr>
              <a:spLocks noChangeAspect="1" noChangeArrowheads="1"/>
            </p:cNvSpPr>
            <p:nvPr userDrawn="1"/>
          </p:nvSpPr>
          <p:spPr bwMode="auto">
            <a:xfrm>
              <a:off x="185490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 name="Oval 231"/>
            <p:cNvSpPr>
              <a:spLocks noChangeAspect="1" noChangeArrowheads="1"/>
            </p:cNvSpPr>
            <p:nvPr userDrawn="1"/>
          </p:nvSpPr>
          <p:spPr bwMode="auto">
            <a:xfrm>
              <a:off x="19679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 name="Oval 232"/>
            <p:cNvSpPr>
              <a:spLocks noChangeAspect="1" noChangeArrowheads="1"/>
            </p:cNvSpPr>
            <p:nvPr userDrawn="1"/>
          </p:nvSpPr>
          <p:spPr bwMode="auto">
            <a:xfrm>
              <a:off x="207956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 name="Oval 233"/>
            <p:cNvSpPr>
              <a:spLocks noChangeAspect="1" noChangeArrowheads="1"/>
            </p:cNvSpPr>
            <p:nvPr userDrawn="1"/>
          </p:nvSpPr>
          <p:spPr bwMode="auto">
            <a:xfrm>
              <a:off x="219265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2" name="Oval 234"/>
            <p:cNvSpPr>
              <a:spLocks noChangeAspect="1" noChangeArrowheads="1"/>
            </p:cNvSpPr>
            <p:nvPr userDrawn="1"/>
          </p:nvSpPr>
          <p:spPr bwMode="auto">
            <a:xfrm>
              <a:off x="2304226"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 name="Oval 235"/>
            <p:cNvSpPr>
              <a:spLocks noChangeAspect="1" noChangeArrowheads="1"/>
            </p:cNvSpPr>
            <p:nvPr userDrawn="1"/>
          </p:nvSpPr>
          <p:spPr bwMode="auto">
            <a:xfrm>
              <a:off x="2528886"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 name="Oval 236"/>
            <p:cNvSpPr>
              <a:spLocks noChangeAspect="1" noChangeArrowheads="1"/>
            </p:cNvSpPr>
            <p:nvPr userDrawn="1"/>
          </p:nvSpPr>
          <p:spPr bwMode="auto">
            <a:xfrm>
              <a:off x="264196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5" name="Oval 237"/>
            <p:cNvSpPr>
              <a:spLocks noChangeAspect="1" noChangeArrowheads="1"/>
            </p:cNvSpPr>
            <p:nvPr userDrawn="1"/>
          </p:nvSpPr>
          <p:spPr bwMode="auto">
            <a:xfrm>
              <a:off x="275354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 name="Oval 238"/>
            <p:cNvSpPr>
              <a:spLocks noChangeAspect="1" noChangeArrowheads="1"/>
            </p:cNvSpPr>
            <p:nvPr userDrawn="1"/>
          </p:nvSpPr>
          <p:spPr bwMode="auto">
            <a:xfrm>
              <a:off x="320437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 name="Oval 239"/>
            <p:cNvSpPr>
              <a:spLocks noChangeAspect="1" noChangeArrowheads="1"/>
            </p:cNvSpPr>
            <p:nvPr userDrawn="1"/>
          </p:nvSpPr>
          <p:spPr bwMode="auto">
            <a:xfrm>
              <a:off x="331594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 name="Oval 240"/>
            <p:cNvSpPr>
              <a:spLocks noChangeAspect="1" noChangeArrowheads="1"/>
            </p:cNvSpPr>
            <p:nvPr userDrawn="1"/>
          </p:nvSpPr>
          <p:spPr bwMode="auto">
            <a:xfrm>
              <a:off x="342903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 name="Oval 241"/>
            <p:cNvSpPr>
              <a:spLocks noChangeAspect="1" noChangeArrowheads="1"/>
            </p:cNvSpPr>
            <p:nvPr userDrawn="1"/>
          </p:nvSpPr>
          <p:spPr bwMode="auto">
            <a:xfrm>
              <a:off x="387835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 name="Oval 242"/>
            <p:cNvSpPr>
              <a:spLocks noChangeAspect="1" noChangeArrowheads="1"/>
            </p:cNvSpPr>
            <p:nvPr userDrawn="1"/>
          </p:nvSpPr>
          <p:spPr bwMode="auto">
            <a:xfrm>
              <a:off x="466390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 name="Oval 243"/>
            <p:cNvSpPr>
              <a:spLocks noChangeAspect="1" noChangeArrowheads="1"/>
            </p:cNvSpPr>
            <p:nvPr userDrawn="1"/>
          </p:nvSpPr>
          <p:spPr bwMode="auto">
            <a:xfrm>
              <a:off x="4776992"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 name="Oval 244"/>
            <p:cNvSpPr>
              <a:spLocks noChangeAspect="1" noChangeArrowheads="1"/>
            </p:cNvSpPr>
            <p:nvPr userDrawn="1"/>
          </p:nvSpPr>
          <p:spPr bwMode="auto">
            <a:xfrm>
              <a:off x="4888568"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 name="Oval 245"/>
            <p:cNvSpPr>
              <a:spLocks noChangeAspect="1" noChangeArrowheads="1"/>
            </p:cNvSpPr>
            <p:nvPr userDrawn="1"/>
          </p:nvSpPr>
          <p:spPr bwMode="auto">
            <a:xfrm>
              <a:off x="500165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 name="Oval 246"/>
            <p:cNvSpPr>
              <a:spLocks noChangeAspect="1" noChangeArrowheads="1"/>
            </p:cNvSpPr>
            <p:nvPr userDrawn="1"/>
          </p:nvSpPr>
          <p:spPr bwMode="auto">
            <a:xfrm>
              <a:off x="511322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 name="Oval 247"/>
            <p:cNvSpPr>
              <a:spLocks noChangeAspect="1" noChangeArrowheads="1"/>
            </p:cNvSpPr>
            <p:nvPr userDrawn="1"/>
          </p:nvSpPr>
          <p:spPr bwMode="auto">
            <a:xfrm>
              <a:off x="522631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 name="Oval 248"/>
            <p:cNvSpPr>
              <a:spLocks noChangeAspect="1" noChangeArrowheads="1"/>
            </p:cNvSpPr>
            <p:nvPr userDrawn="1"/>
          </p:nvSpPr>
          <p:spPr bwMode="auto">
            <a:xfrm>
              <a:off x="533788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 name="Oval 249"/>
            <p:cNvSpPr>
              <a:spLocks noChangeAspect="1" noChangeArrowheads="1"/>
            </p:cNvSpPr>
            <p:nvPr userDrawn="1"/>
          </p:nvSpPr>
          <p:spPr bwMode="auto">
            <a:xfrm>
              <a:off x="5450972"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8" name="Oval 250"/>
            <p:cNvSpPr>
              <a:spLocks noChangeAspect="1" noChangeArrowheads="1"/>
            </p:cNvSpPr>
            <p:nvPr userDrawn="1"/>
          </p:nvSpPr>
          <p:spPr bwMode="auto">
            <a:xfrm>
              <a:off x="5562548"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 name="Oval 251"/>
            <p:cNvSpPr>
              <a:spLocks noChangeAspect="1" noChangeArrowheads="1"/>
            </p:cNvSpPr>
            <p:nvPr userDrawn="1"/>
          </p:nvSpPr>
          <p:spPr bwMode="auto">
            <a:xfrm>
              <a:off x="567563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 name="Oval 252"/>
            <p:cNvSpPr>
              <a:spLocks noChangeAspect="1" noChangeArrowheads="1"/>
            </p:cNvSpPr>
            <p:nvPr userDrawn="1"/>
          </p:nvSpPr>
          <p:spPr bwMode="auto">
            <a:xfrm>
              <a:off x="578720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 name="Oval 253"/>
            <p:cNvSpPr>
              <a:spLocks noChangeAspect="1" noChangeArrowheads="1"/>
            </p:cNvSpPr>
            <p:nvPr userDrawn="1"/>
          </p:nvSpPr>
          <p:spPr bwMode="auto">
            <a:xfrm>
              <a:off x="590029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 name="Oval 254"/>
            <p:cNvSpPr>
              <a:spLocks noChangeAspect="1" noChangeArrowheads="1"/>
            </p:cNvSpPr>
            <p:nvPr userDrawn="1"/>
          </p:nvSpPr>
          <p:spPr bwMode="auto">
            <a:xfrm>
              <a:off x="6013375"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 name="Oval 255"/>
            <p:cNvSpPr>
              <a:spLocks noChangeAspect="1" noChangeArrowheads="1"/>
            </p:cNvSpPr>
            <p:nvPr userDrawn="1"/>
          </p:nvSpPr>
          <p:spPr bwMode="auto">
            <a:xfrm>
              <a:off x="6124951"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 name="Oval 256"/>
            <p:cNvSpPr>
              <a:spLocks noChangeAspect="1" noChangeArrowheads="1"/>
            </p:cNvSpPr>
            <p:nvPr userDrawn="1"/>
          </p:nvSpPr>
          <p:spPr bwMode="auto">
            <a:xfrm>
              <a:off x="623803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 name="Oval 257"/>
            <p:cNvSpPr>
              <a:spLocks noChangeAspect="1" noChangeArrowheads="1"/>
            </p:cNvSpPr>
            <p:nvPr userDrawn="1"/>
          </p:nvSpPr>
          <p:spPr bwMode="auto">
            <a:xfrm>
              <a:off x="634961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 name="Oval 258"/>
            <p:cNvSpPr>
              <a:spLocks noChangeAspect="1" noChangeArrowheads="1"/>
            </p:cNvSpPr>
            <p:nvPr userDrawn="1"/>
          </p:nvSpPr>
          <p:spPr bwMode="auto">
            <a:xfrm>
              <a:off x="646269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 name="Oval 259"/>
            <p:cNvSpPr>
              <a:spLocks noChangeAspect="1" noChangeArrowheads="1"/>
            </p:cNvSpPr>
            <p:nvPr userDrawn="1"/>
          </p:nvSpPr>
          <p:spPr bwMode="auto">
            <a:xfrm>
              <a:off x="657427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 name="Oval 260"/>
            <p:cNvSpPr>
              <a:spLocks noChangeAspect="1" noChangeArrowheads="1"/>
            </p:cNvSpPr>
            <p:nvPr userDrawn="1"/>
          </p:nvSpPr>
          <p:spPr bwMode="auto">
            <a:xfrm>
              <a:off x="6687355"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 name="Oval 261"/>
            <p:cNvSpPr>
              <a:spLocks noChangeAspect="1" noChangeArrowheads="1"/>
            </p:cNvSpPr>
            <p:nvPr userDrawn="1"/>
          </p:nvSpPr>
          <p:spPr bwMode="auto">
            <a:xfrm>
              <a:off x="67989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 name="Oval 262"/>
            <p:cNvSpPr>
              <a:spLocks noChangeAspect="1" noChangeArrowheads="1"/>
            </p:cNvSpPr>
            <p:nvPr userDrawn="1"/>
          </p:nvSpPr>
          <p:spPr bwMode="auto">
            <a:xfrm>
              <a:off x="691201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 name="Oval 263"/>
            <p:cNvSpPr>
              <a:spLocks noChangeAspect="1" noChangeArrowheads="1"/>
            </p:cNvSpPr>
            <p:nvPr userDrawn="1"/>
          </p:nvSpPr>
          <p:spPr bwMode="auto">
            <a:xfrm>
              <a:off x="702359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 name="Oval 264"/>
            <p:cNvSpPr>
              <a:spLocks noChangeAspect="1" noChangeArrowheads="1"/>
            </p:cNvSpPr>
            <p:nvPr userDrawn="1"/>
          </p:nvSpPr>
          <p:spPr bwMode="auto">
            <a:xfrm>
              <a:off x="713667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 name="Oval 265"/>
            <p:cNvSpPr>
              <a:spLocks noChangeAspect="1" noChangeArrowheads="1"/>
            </p:cNvSpPr>
            <p:nvPr userDrawn="1"/>
          </p:nvSpPr>
          <p:spPr bwMode="auto">
            <a:xfrm>
              <a:off x="724825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 name="Oval 266"/>
            <p:cNvSpPr>
              <a:spLocks noChangeAspect="1" noChangeArrowheads="1"/>
            </p:cNvSpPr>
            <p:nvPr userDrawn="1"/>
          </p:nvSpPr>
          <p:spPr bwMode="auto">
            <a:xfrm>
              <a:off x="7361334"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 name="Oval 267"/>
            <p:cNvSpPr>
              <a:spLocks noChangeAspect="1" noChangeArrowheads="1"/>
            </p:cNvSpPr>
            <p:nvPr userDrawn="1"/>
          </p:nvSpPr>
          <p:spPr bwMode="auto">
            <a:xfrm>
              <a:off x="7472910"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 name="Oval 268"/>
            <p:cNvSpPr>
              <a:spLocks noChangeAspect="1" noChangeArrowheads="1"/>
            </p:cNvSpPr>
            <p:nvPr userDrawn="1"/>
          </p:nvSpPr>
          <p:spPr bwMode="auto">
            <a:xfrm>
              <a:off x="758599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 name="Oval 269"/>
            <p:cNvSpPr>
              <a:spLocks noChangeAspect="1" noChangeArrowheads="1"/>
            </p:cNvSpPr>
            <p:nvPr userDrawn="1"/>
          </p:nvSpPr>
          <p:spPr bwMode="auto">
            <a:xfrm>
              <a:off x="769757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 name="Oval 270"/>
            <p:cNvSpPr>
              <a:spLocks noChangeAspect="1" noChangeArrowheads="1"/>
            </p:cNvSpPr>
            <p:nvPr userDrawn="1"/>
          </p:nvSpPr>
          <p:spPr bwMode="auto">
            <a:xfrm>
              <a:off x="781065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 name="Oval 271"/>
            <p:cNvSpPr>
              <a:spLocks noChangeAspect="1" noChangeArrowheads="1"/>
            </p:cNvSpPr>
            <p:nvPr userDrawn="1"/>
          </p:nvSpPr>
          <p:spPr bwMode="auto">
            <a:xfrm>
              <a:off x="792222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 name="Oval 272"/>
            <p:cNvSpPr>
              <a:spLocks noChangeAspect="1" noChangeArrowheads="1"/>
            </p:cNvSpPr>
            <p:nvPr userDrawn="1"/>
          </p:nvSpPr>
          <p:spPr bwMode="auto">
            <a:xfrm>
              <a:off x="8035314"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 name="Oval 273"/>
            <p:cNvSpPr>
              <a:spLocks noChangeAspect="1" noChangeArrowheads="1"/>
            </p:cNvSpPr>
            <p:nvPr userDrawn="1"/>
          </p:nvSpPr>
          <p:spPr bwMode="auto">
            <a:xfrm>
              <a:off x="8146890"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 name="Oval 274"/>
            <p:cNvSpPr>
              <a:spLocks noChangeAspect="1" noChangeArrowheads="1"/>
            </p:cNvSpPr>
            <p:nvPr userDrawn="1"/>
          </p:nvSpPr>
          <p:spPr bwMode="auto">
            <a:xfrm>
              <a:off x="825997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 name="Oval 275"/>
            <p:cNvSpPr>
              <a:spLocks noChangeAspect="1" noChangeArrowheads="1"/>
            </p:cNvSpPr>
            <p:nvPr userDrawn="1"/>
          </p:nvSpPr>
          <p:spPr bwMode="auto">
            <a:xfrm>
              <a:off x="8371549"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 name="Oval 276"/>
            <p:cNvSpPr>
              <a:spLocks noChangeAspect="1" noChangeArrowheads="1"/>
            </p:cNvSpPr>
            <p:nvPr userDrawn="1"/>
          </p:nvSpPr>
          <p:spPr bwMode="auto">
            <a:xfrm>
              <a:off x="8484633"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 name="Oval 277"/>
            <p:cNvSpPr>
              <a:spLocks noChangeAspect="1" noChangeArrowheads="1"/>
            </p:cNvSpPr>
            <p:nvPr userDrawn="1"/>
          </p:nvSpPr>
          <p:spPr bwMode="auto">
            <a:xfrm>
              <a:off x="8596209"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 name="Oval 278"/>
            <p:cNvSpPr>
              <a:spLocks noChangeAspect="1" noChangeArrowheads="1"/>
            </p:cNvSpPr>
            <p:nvPr userDrawn="1"/>
          </p:nvSpPr>
          <p:spPr bwMode="auto">
            <a:xfrm>
              <a:off x="8709293"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 name="Oval 279"/>
            <p:cNvSpPr>
              <a:spLocks noChangeAspect="1" noChangeArrowheads="1"/>
            </p:cNvSpPr>
            <p:nvPr userDrawn="1"/>
          </p:nvSpPr>
          <p:spPr bwMode="auto">
            <a:xfrm>
              <a:off x="506947" y="186644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 name="Oval 280"/>
            <p:cNvSpPr>
              <a:spLocks noChangeAspect="1" noChangeArrowheads="1"/>
            </p:cNvSpPr>
            <p:nvPr userDrawn="1"/>
          </p:nvSpPr>
          <p:spPr bwMode="auto">
            <a:xfrm>
              <a:off x="620031"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 name="Oval 281"/>
            <p:cNvSpPr>
              <a:spLocks noChangeAspect="1" noChangeArrowheads="1"/>
            </p:cNvSpPr>
            <p:nvPr userDrawn="1"/>
          </p:nvSpPr>
          <p:spPr bwMode="auto">
            <a:xfrm>
              <a:off x="731607" y="186644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 name="Oval 282"/>
            <p:cNvSpPr>
              <a:spLocks noChangeAspect="1" noChangeArrowheads="1"/>
            </p:cNvSpPr>
            <p:nvPr userDrawn="1"/>
          </p:nvSpPr>
          <p:spPr bwMode="auto">
            <a:xfrm>
              <a:off x="84469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 name="Oval 283"/>
            <p:cNvSpPr>
              <a:spLocks noChangeAspect="1" noChangeArrowheads="1"/>
            </p:cNvSpPr>
            <p:nvPr userDrawn="1"/>
          </p:nvSpPr>
          <p:spPr bwMode="auto">
            <a:xfrm>
              <a:off x="95626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 name="Oval 284"/>
            <p:cNvSpPr>
              <a:spLocks noChangeAspect="1" noChangeArrowheads="1"/>
            </p:cNvSpPr>
            <p:nvPr userDrawn="1"/>
          </p:nvSpPr>
          <p:spPr bwMode="auto">
            <a:xfrm>
              <a:off x="106935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3" name="Oval 285"/>
            <p:cNvSpPr>
              <a:spLocks noChangeAspect="1" noChangeArrowheads="1"/>
            </p:cNvSpPr>
            <p:nvPr userDrawn="1"/>
          </p:nvSpPr>
          <p:spPr bwMode="auto">
            <a:xfrm>
              <a:off x="118092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 name="Oval 286"/>
            <p:cNvSpPr>
              <a:spLocks noChangeAspect="1" noChangeArrowheads="1"/>
            </p:cNvSpPr>
            <p:nvPr userDrawn="1"/>
          </p:nvSpPr>
          <p:spPr bwMode="auto">
            <a:xfrm>
              <a:off x="12940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 name="Oval 287"/>
            <p:cNvSpPr>
              <a:spLocks noChangeAspect="1" noChangeArrowheads="1"/>
            </p:cNvSpPr>
            <p:nvPr userDrawn="1"/>
          </p:nvSpPr>
          <p:spPr bwMode="auto">
            <a:xfrm>
              <a:off x="140558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 name="Oval 288"/>
            <p:cNvSpPr>
              <a:spLocks noChangeAspect="1" noChangeArrowheads="1"/>
            </p:cNvSpPr>
            <p:nvPr userDrawn="1"/>
          </p:nvSpPr>
          <p:spPr bwMode="auto">
            <a:xfrm>
              <a:off x="151867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 name="Oval 289"/>
            <p:cNvSpPr>
              <a:spLocks noChangeAspect="1" noChangeArrowheads="1"/>
            </p:cNvSpPr>
            <p:nvPr userDrawn="1"/>
          </p:nvSpPr>
          <p:spPr bwMode="auto">
            <a:xfrm>
              <a:off x="163024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 name="Oval 290"/>
            <p:cNvSpPr>
              <a:spLocks noChangeAspect="1" noChangeArrowheads="1"/>
            </p:cNvSpPr>
            <p:nvPr userDrawn="1"/>
          </p:nvSpPr>
          <p:spPr bwMode="auto">
            <a:xfrm>
              <a:off x="174333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 name="Oval 291"/>
            <p:cNvSpPr>
              <a:spLocks noChangeAspect="1" noChangeArrowheads="1"/>
            </p:cNvSpPr>
            <p:nvPr userDrawn="1"/>
          </p:nvSpPr>
          <p:spPr bwMode="auto">
            <a:xfrm>
              <a:off x="185490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 name="Oval 292"/>
            <p:cNvSpPr>
              <a:spLocks noChangeAspect="1" noChangeArrowheads="1"/>
            </p:cNvSpPr>
            <p:nvPr userDrawn="1"/>
          </p:nvSpPr>
          <p:spPr bwMode="auto">
            <a:xfrm>
              <a:off x="19679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 name="Oval 293"/>
            <p:cNvSpPr>
              <a:spLocks noChangeAspect="1" noChangeArrowheads="1"/>
            </p:cNvSpPr>
            <p:nvPr userDrawn="1"/>
          </p:nvSpPr>
          <p:spPr bwMode="auto">
            <a:xfrm>
              <a:off x="2079566"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 name="Oval 294"/>
            <p:cNvSpPr>
              <a:spLocks noChangeAspect="1" noChangeArrowheads="1"/>
            </p:cNvSpPr>
            <p:nvPr userDrawn="1"/>
          </p:nvSpPr>
          <p:spPr bwMode="auto">
            <a:xfrm>
              <a:off x="219265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 name="Oval 295"/>
            <p:cNvSpPr>
              <a:spLocks noChangeAspect="1" noChangeArrowheads="1"/>
            </p:cNvSpPr>
            <p:nvPr userDrawn="1"/>
          </p:nvSpPr>
          <p:spPr bwMode="auto">
            <a:xfrm>
              <a:off x="2304226"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 name="Oval 296"/>
            <p:cNvSpPr>
              <a:spLocks noChangeAspect="1" noChangeArrowheads="1"/>
            </p:cNvSpPr>
            <p:nvPr userDrawn="1"/>
          </p:nvSpPr>
          <p:spPr bwMode="auto">
            <a:xfrm>
              <a:off x="264196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 name="Oval 297"/>
            <p:cNvSpPr>
              <a:spLocks noChangeAspect="1" noChangeArrowheads="1"/>
            </p:cNvSpPr>
            <p:nvPr userDrawn="1"/>
          </p:nvSpPr>
          <p:spPr bwMode="auto">
            <a:xfrm>
              <a:off x="275354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 name="Oval 298"/>
            <p:cNvSpPr>
              <a:spLocks noChangeAspect="1" noChangeArrowheads="1"/>
            </p:cNvSpPr>
            <p:nvPr userDrawn="1"/>
          </p:nvSpPr>
          <p:spPr bwMode="auto">
            <a:xfrm>
              <a:off x="320437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 name="Oval 299"/>
            <p:cNvSpPr>
              <a:spLocks noChangeAspect="1" noChangeArrowheads="1"/>
            </p:cNvSpPr>
            <p:nvPr userDrawn="1"/>
          </p:nvSpPr>
          <p:spPr bwMode="auto">
            <a:xfrm>
              <a:off x="331594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 name="Oval 300"/>
            <p:cNvSpPr>
              <a:spLocks noChangeAspect="1" noChangeArrowheads="1"/>
            </p:cNvSpPr>
            <p:nvPr userDrawn="1"/>
          </p:nvSpPr>
          <p:spPr bwMode="auto">
            <a:xfrm>
              <a:off x="387835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9" name="Oval 301"/>
            <p:cNvSpPr>
              <a:spLocks noChangeAspect="1" noChangeArrowheads="1"/>
            </p:cNvSpPr>
            <p:nvPr userDrawn="1"/>
          </p:nvSpPr>
          <p:spPr bwMode="auto">
            <a:xfrm>
              <a:off x="398992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 name="Oval 302"/>
            <p:cNvSpPr>
              <a:spLocks noChangeAspect="1" noChangeArrowheads="1"/>
            </p:cNvSpPr>
            <p:nvPr userDrawn="1"/>
          </p:nvSpPr>
          <p:spPr bwMode="auto">
            <a:xfrm>
              <a:off x="455233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 name="Oval 303"/>
            <p:cNvSpPr>
              <a:spLocks noChangeAspect="1" noChangeArrowheads="1"/>
            </p:cNvSpPr>
            <p:nvPr userDrawn="1"/>
          </p:nvSpPr>
          <p:spPr bwMode="auto">
            <a:xfrm>
              <a:off x="466390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 name="Oval 304"/>
            <p:cNvSpPr>
              <a:spLocks noChangeAspect="1" noChangeArrowheads="1"/>
            </p:cNvSpPr>
            <p:nvPr userDrawn="1"/>
          </p:nvSpPr>
          <p:spPr bwMode="auto">
            <a:xfrm>
              <a:off x="4776992"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 name="Oval 305"/>
            <p:cNvSpPr>
              <a:spLocks noChangeAspect="1" noChangeArrowheads="1"/>
            </p:cNvSpPr>
            <p:nvPr userDrawn="1"/>
          </p:nvSpPr>
          <p:spPr bwMode="auto">
            <a:xfrm>
              <a:off x="4888568"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 name="Oval 306"/>
            <p:cNvSpPr>
              <a:spLocks noChangeAspect="1" noChangeArrowheads="1"/>
            </p:cNvSpPr>
            <p:nvPr userDrawn="1"/>
          </p:nvSpPr>
          <p:spPr bwMode="auto">
            <a:xfrm>
              <a:off x="500165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 name="Oval 307"/>
            <p:cNvSpPr>
              <a:spLocks noChangeAspect="1" noChangeArrowheads="1"/>
            </p:cNvSpPr>
            <p:nvPr userDrawn="1"/>
          </p:nvSpPr>
          <p:spPr bwMode="auto">
            <a:xfrm>
              <a:off x="511322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 name="Oval 308"/>
            <p:cNvSpPr>
              <a:spLocks noChangeAspect="1" noChangeArrowheads="1"/>
            </p:cNvSpPr>
            <p:nvPr userDrawn="1"/>
          </p:nvSpPr>
          <p:spPr bwMode="auto">
            <a:xfrm>
              <a:off x="522631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 name="Oval 309"/>
            <p:cNvSpPr>
              <a:spLocks noChangeAspect="1" noChangeArrowheads="1"/>
            </p:cNvSpPr>
            <p:nvPr userDrawn="1"/>
          </p:nvSpPr>
          <p:spPr bwMode="auto">
            <a:xfrm>
              <a:off x="533788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 name="Oval 310"/>
            <p:cNvSpPr>
              <a:spLocks noChangeAspect="1" noChangeArrowheads="1"/>
            </p:cNvSpPr>
            <p:nvPr userDrawn="1"/>
          </p:nvSpPr>
          <p:spPr bwMode="auto">
            <a:xfrm>
              <a:off x="5450972"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 name="Oval 311"/>
            <p:cNvSpPr>
              <a:spLocks noChangeAspect="1" noChangeArrowheads="1"/>
            </p:cNvSpPr>
            <p:nvPr userDrawn="1"/>
          </p:nvSpPr>
          <p:spPr bwMode="auto">
            <a:xfrm>
              <a:off x="5562548"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 name="Oval 312"/>
            <p:cNvSpPr>
              <a:spLocks noChangeAspect="1" noChangeArrowheads="1"/>
            </p:cNvSpPr>
            <p:nvPr userDrawn="1"/>
          </p:nvSpPr>
          <p:spPr bwMode="auto">
            <a:xfrm>
              <a:off x="567563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 name="Oval 313"/>
            <p:cNvSpPr>
              <a:spLocks noChangeAspect="1" noChangeArrowheads="1"/>
            </p:cNvSpPr>
            <p:nvPr userDrawn="1"/>
          </p:nvSpPr>
          <p:spPr bwMode="auto">
            <a:xfrm>
              <a:off x="578720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 name="Oval 314"/>
            <p:cNvSpPr>
              <a:spLocks noChangeAspect="1" noChangeArrowheads="1"/>
            </p:cNvSpPr>
            <p:nvPr userDrawn="1"/>
          </p:nvSpPr>
          <p:spPr bwMode="auto">
            <a:xfrm>
              <a:off x="590029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 name="Oval 315"/>
            <p:cNvSpPr>
              <a:spLocks noChangeAspect="1" noChangeArrowheads="1"/>
            </p:cNvSpPr>
            <p:nvPr userDrawn="1"/>
          </p:nvSpPr>
          <p:spPr bwMode="auto">
            <a:xfrm>
              <a:off x="6013375"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 name="Oval 316"/>
            <p:cNvSpPr>
              <a:spLocks noChangeAspect="1" noChangeArrowheads="1"/>
            </p:cNvSpPr>
            <p:nvPr userDrawn="1"/>
          </p:nvSpPr>
          <p:spPr bwMode="auto">
            <a:xfrm>
              <a:off x="612495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 name="Oval 317"/>
            <p:cNvSpPr>
              <a:spLocks noChangeAspect="1" noChangeArrowheads="1"/>
            </p:cNvSpPr>
            <p:nvPr userDrawn="1"/>
          </p:nvSpPr>
          <p:spPr bwMode="auto">
            <a:xfrm>
              <a:off x="623803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 name="Oval 318"/>
            <p:cNvSpPr>
              <a:spLocks noChangeAspect="1" noChangeArrowheads="1"/>
            </p:cNvSpPr>
            <p:nvPr userDrawn="1"/>
          </p:nvSpPr>
          <p:spPr bwMode="auto">
            <a:xfrm>
              <a:off x="634961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 name="Oval 319"/>
            <p:cNvSpPr>
              <a:spLocks noChangeAspect="1" noChangeArrowheads="1"/>
            </p:cNvSpPr>
            <p:nvPr userDrawn="1"/>
          </p:nvSpPr>
          <p:spPr bwMode="auto">
            <a:xfrm>
              <a:off x="646269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 name="Oval 320"/>
            <p:cNvSpPr>
              <a:spLocks noChangeAspect="1" noChangeArrowheads="1"/>
            </p:cNvSpPr>
            <p:nvPr userDrawn="1"/>
          </p:nvSpPr>
          <p:spPr bwMode="auto">
            <a:xfrm>
              <a:off x="657427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9" name="Oval 321"/>
            <p:cNvSpPr>
              <a:spLocks noChangeAspect="1" noChangeArrowheads="1"/>
            </p:cNvSpPr>
            <p:nvPr userDrawn="1"/>
          </p:nvSpPr>
          <p:spPr bwMode="auto">
            <a:xfrm>
              <a:off x="6687355"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 name="Oval 322"/>
            <p:cNvSpPr>
              <a:spLocks noChangeAspect="1" noChangeArrowheads="1"/>
            </p:cNvSpPr>
            <p:nvPr userDrawn="1"/>
          </p:nvSpPr>
          <p:spPr bwMode="auto">
            <a:xfrm>
              <a:off x="67989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 name="Oval 323"/>
            <p:cNvSpPr>
              <a:spLocks noChangeAspect="1" noChangeArrowheads="1"/>
            </p:cNvSpPr>
            <p:nvPr userDrawn="1"/>
          </p:nvSpPr>
          <p:spPr bwMode="auto">
            <a:xfrm>
              <a:off x="691201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 name="Oval 324"/>
            <p:cNvSpPr>
              <a:spLocks noChangeAspect="1" noChangeArrowheads="1"/>
            </p:cNvSpPr>
            <p:nvPr userDrawn="1"/>
          </p:nvSpPr>
          <p:spPr bwMode="auto">
            <a:xfrm>
              <a:off x="702359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 name="Oval 325"/>
            <p:cNvSpPr>
              <a:spLocks noChangeAspect="1" noChangeArrowheads="1"/>
            </p:cNvSpPr>
            <p:nvPr userDrawn="1"/>
          </p:nvSpPr>
          <p:spPr bwMode="auto">
            <a:xfrm>
              <a:off x="713667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4" name="Oval 326"/>
            <p:cNvSpPr>
              <a:spLocks noChangeAspect="1" noChangeArrowheads="1"/>
            </p:cNvSpPr>
            <p:nvPr userDrawn="1"/>
          </p:nvSpPr>
          <p:spPr bwMode="auto">
            <a:xfrm>
              <a:off x="724825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5" name="Oval 327"/>
            <p:cNvSpPr>
              <a:spLocks noChangeAspect="1" noChangeArrowheads="1"/>
            </p:cNvSpPr>
            <p:nvPr userDrawn="1"/>
          </p:nvSpPr>
          <p:spPr bwMode="auto">
            <a:xfrm>
              <a:off x="7361334"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6" name="Oval 328"/>
            <p:cNvSpPr>
              <a:spLocks noChangeAspect="1" noChangeArrowheads="1"/>
            </p:cNvSpPr>
            <p:nvPr userDrawn="1"/>
          </p:nvSpPr>
          <p:spPr bwMode="auto">
            <a:xfrm>
              <a:off x="7472910"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 name="Oval 329"/>
            <p:cNvSpPr>
              <a:spLocks noChangeAspect="1" noChangeArrowheads="1"/>
            </p:cNvSpPr>
            <p:nvPr userDrawn="1"/>
          </p:nvSpPr>
          <p:spPr bwMode="auto">
            <a:xfrm>
              <a:off x="758599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 name="Oval 330"/>
            <p:cNvSpPr>
              <a:spLocks noChangeAspect="1" noChangeArrowheads="1"/>
            </p:cNvSpPr>
            <p:nvPr userDrawn="1"/>
          </p:nvSpPr>
          <p:spPr bwMode="auto">
            <a:xfrm>
              <a:off x="769757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 name="Oval 331"/>
            <p:cNvSpPr>
              <a:spLocks noChangeAspect="1" noChangeArrowheads="1"/>
            </p:cNvSpPr>
            <p:nvPr userDrawn="1"/>
          </p:nvSpPr>
          <p:spPr bwMode="auto">
            <a:xfrm>
              <a:off x="781065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0" name="Oval 332"/>
            <p:cNvSpPr>
              <a:spLocks noChangeAspect="1" noChangeArrowheads="1"/>
            </p:cNvSpPr>
            <p:nvPr userDrawn="1"/>
          </p:nvSpPr>
          <p:spPr bwMode="auto">
            <a:xfrm>
              <a:off x="792222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 name="Oval 333"/>
            <p:cNvSpPr>
              <a:spLocks noChangeAspect="1" noChangeArrowheads="1"/>
            </p:cNvSpPr>
            <p:nvPr userDrawn="1"/>
          </p:nvSpPr>
          <p:spPr bwMode="auto">
            <a:xfrm>
              <a:off x="8035314"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2" name="Oval 334"/>
            <p:cNvSpPr>
              <a:spLocks noChangeAspect="1" noChangeArrowheads="1"/>
            </p:cNvSpPr>
            <p:nvPr userDrawn="1"/>
          </p:nvSpPr>
          <p:spPr bwMode="auto">
            <a:xfrm>
              <a:off x="8146890"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 name="Oval 335"/>
            <p:cNvSpPr>
              <a:spLocks noChangeAspect="1" noChangeArrowheads="1"/>
            </p:cNvSpPr>
            <p:nvPr userDrawn="1"/>
          </p:nvSpPr>
          <p:spPr bwMode="auto">
            <a:xfrm>
              <a:off x="8259973"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 name="Oval 336"/>
            <p:cNvSpPr>
              <a:spLocks noChangeAspect="1" noChangeArrowheads="1"/>
            </p:cNvSpPr>
            <p:nvPr userDrawn="1"/>
          </p:nvSpPr>
          <p:spPr bwMode="auto">
            <a:xfrm>
              <a:off x="8371549"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5" name="Oval 337"/>
            <p:cNvSpPr>
              <a:spLocks noChangeAspect="1" noChangeArrowheads="1"/>
            </p:cNvSpPr>
            <p:nvPr userDrawn="1"/>
          </p:nvSpPr>
          <p:spPr bwMode="auto">
            <a:xfrm>
              <a:off x="8484633"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 name="Oval 338"/>
            <p:cNvSpPr>
              <a:spLocks noChangeAspect="1" noChangeArrowheads="1"/>
            </p:cNvSpPr>
            <p:nvPr userDrawn="1"/>
          </p:nvSpPr>
          <p:spPr bwMode="auto">
            <a:xfrm>
              <a:off x="395371"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7" name="Oval 339"/>
            <p:cNvSpPr>
              <a:spLocks noChangeAspect="1" noChangeArrowheads="1"/>
            </p:cNvSpPr>
            <p:nvPr userDrawn="1"/>
          </p:nvSpPr>
          <p:spPr bwMode="auto">
            <a:xfrm>
              <a:off x="506947" y="1970477"/>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 name="Oval 340"/>
            <p:cNvSpPr>
              <a:spLocks noChangeAspect="1" noChangeArrowheads="1"/>
            </p:cNvSpPr>
            <p:nvPr userDrawn="1"/>
          </p:nvSpPr>
          <p:spPr bwMode="auto">
            <a:xfrm>
              <a:off x="620031"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 name="Oval 341"/>
            <p:cNvSpPr>
              <a:spLocks noChangeAspect="1" noChangeArrowheads="1"/>
            </p:cNvSpPr>
            <p:nvPr userDrawn="1"/>
          </p:nvSpPr>
          <p:spPr bwMode="auto">
            <a:xfrm>
              <a:off x="731607"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 name="Oval 342"/>
            <p:cNvSpPr>
              <a:spLocks noChangeAspect="1" noChangeArrowheads="1"/>
            </p:cNvSpPr>
            <p:nvPr userDrawn="1"/>
          </p:nvSpPr>
          <p:spPr bwMode="auto">
            <a:xfrm>
              <a:off x="84469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 name="Oval 343"/>
            <p:cNvSpPr>
              <a:spLocks noChangeAspect="1" noChangeArrowheads="1"/>
            </p:cNvSpPr>
            <p:nvPr userDrawn="1"/>
          </p:nvSpPr>
          <p:spPr bwMode="auto">
            <a:xfrm>
              <a:off x="95626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2" name="Oval 344"/>
            <p:cNvSpPr>
              <a:spLocks noChangeAspect="1" noChangeArrowheads="1"/>
            </p:cNvSpPr>
            <p:nvPr userDrawn="1"/>
          </p:nvSpPr>
          <p:spPr bwMode="auto">
            <a:xfrm>
              <a:off x="106935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3" name="Oval 345"/>
            <p:cNvSpPr>
              <a:spLocks noChangeAspect="1" noChangeArrowheads="1"/>
            </p:cNvSpPr>
            <p:nvPr userDrawn="1"/>
          </p:nvSpPr>
          <p:spPr bwMode="auto">
            <a:xfrm>
              <a:off x="118092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4" name="Oval 346"/>
            <p:cNvSpPr>
              <a:spLocks noChangeAspect="1" noChangeArrowheads="1"/>
            </p:cNvSpPr>
            <p:nvPr userDrawn="1"/>
          </p:nvSpPr>
          <p:spPr bwMode="auto">
            <a:xfrm>
              <a:off x="12940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5" name="Oval 347"/>
            <p:cNvSpPr>
              <a:spLocks noChangeAspect="1" noChangeArrowheads="1"/>
            </p:cNvSpPr>
            <p:nvPr userDrawn="1"/>
          </p:nvSpPr>
          <p:spPr bwMode="auto">
            <a:xfrm>
              <a:off x="140558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 name="Oval 348"/>
            <p:cNvSpPr>
              <a:spLocks noChangeAspect="1" noChangeArrowheads="1"/>
            </p:cNvSpPr>
            <p:nvPr userDrawn="1"/>
          </p:nvSpPr>
          <p:spPr bwMode="auto">
            <a:xfrm>
              <a:off x="151867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7" name="Oval 349"/>
            <p:cNvSpPr>
              <a:spLocks noChangeAspect="1" noChangeArrowheads="1"/>
            </p:cNvSpPr>
            <p:nvPr userDrawn="1"/>
          </p:nvSpPr>
          <p:spPr bwMode="auto">
            <a:xfrm>
              <a:off x="163024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 name="Oval 350"/>
            <p:cNvSpPr>
              <a:spLocks noChangeAspect="1" noChangeArrowheads="1"/>
            </p:cNvSpPr>
            <p:nvPr userDrawn="1"/>
          </p:nvSpPr>
          <p:spPr bwMode="auto">
            <a:xfrm>
              <a:off x="174333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 name="Oval 351"/>
            <p:cNvSpPr>
              <a:spLocks noChangeAspect="1" noChangeArrowheads="1"/>
            </p:cNvSpPr>
            <p:nvPr userDrawn="1"/>
          </p:nvSpPr>
          <p:spPr bwMode="auto">
            <a:xfrm>
              <a:off x="1854906"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 name="Oval 352"/>
            <p:cNvSpPr>
              <a:spLocks noChangeAspect="1" noChangeArrowheads="1"/>
            </p:cNvSpPr>
            <p:nvPr userDrawn="1"/>
          </p:nvSpPr>
          <p:spPr bwMode="auto">
            <a:xfrm>
              <a:off x="19679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 name="Oval 353"/>
            <p:cNvSpPr>
              <a:spLocks noChangeAspect="1" noChangeArrowheads="1"/>
            </p:cNvSpPr>
            <p:nvPr userDrawn="1"/>
          </p:nvSpPr>
          <p:spPr bwMode="auto">
            <a:xfrm>
              <a:off x="207956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 name="Oval 354"/>
            <p:cNvSpPr>
              <a:spLocks noChangeAspect="1" noChangeArrowheads="1"/>
            </p:cNvSpPr>
            <p:nvPr userDrawn="1"/>
          </p:nvSpPr>
          <p:spPr bwMode="auto">
            <a:xfrm>
              <a:off x="2528886"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 name="Oval 355"/>
            <p:cNvSpPr>
              <a:spLocks noChangeAspect="1" noChangeArrowheads="1"/>
            </p:cNvSpPr>
            <p:nvPr userDrawn="1"/>
          </p:nvSpPr>
          <p:spPr bwMode="auto">
            <a:xfrm>
              <a:off x="3315949"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4" name="Oval 356"/>
            <p:cNvSpPr>
              <a:spLocks noChangeAspect="1" noChangeArrowheads="1"/>
            </p:cNvSpPr>
            <p:nvPr userDrawn="1"/>
          </p:nvSpPr>
          <p:spPr bwMode="auto">
            <a:xfrm>
              <a:off x="3765269" y="1970477"/>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 name="Oval 357"/>
            <p:cNvSpPr>
              <a:spLocks noChangeAspect="1" noChangeArrowheads="1"/>
            </p:cNvSpPr>
            <p:nvPr userDrawn="1"/>
          </p:nvSpPr>
          <p:spPr bwMode="auto">
            <a:xfrm>
              <a:off x="443924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 name="Oval 358"/>
            <p:cNvSpPr>
              <a:spLocks noChangeAspect="1" noChangeArrowheads="1"/>
            </p:cNvSpPr>
            <p:nvPr userDrawn="1"/>
          </p:nvSpPr>
          <p:spPr bwMode="auto">
            <a:xfrm>
              <a:off x="455233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7" name="Oval 359"/>
            <p:cNvSpPr>
              <a:spLocks noChangeAspect="1" noChangeArrowheads="1"/>
            </p:cNvSpPr>
            <p:nvPr userDrawn="1"/>
          </p:nvSpPr>
          <p:spPr bwMode="auto">
            <a:xfrm>
              <a:off x="4663908" y="2074514"/>
              <a:ext cx="85943" cy="85943"/>
            </a:xfrm>
            <a:prstGeom prst="ellipse">
              <a:avLst/>
            </a:prstGeom>
            <a:grpFill/>
            <a:ln>
              <a:noFill/>
            </a:ln>
            <a:effectLst/>
          </p:spPr>
          <p:txBody>
            <a:bodyPr wrap="none" anchor="ctr"/>
            <a:lstStyle/>
            <a:p>
              <a:endParaRPr lang="en-US" dirty="0"/>
            </a:p>
          </p:txBody>
        </p:sp>
        <p:sp>
          <p:nvSpPr>
            <p:cNvPr id="398" name="Oval 360"/>
            <p:cNvSpPr>
              <a:spLocks noChangeAspect="1" noChangeArrowheads="1"/>
            </p:cNvSpPr>
            <p:nvPr userDrawn="1"/>
          </p:nvSpPr>
          <p:spPr bwMode="auto">
            <a:xfrm>
              <a:off x="4888568"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 name="Oval 361"/>
            <p:cNvSpPr>
              <a:spLocks noChangeAspect="1" noChangeArrowheads="1"/>
            </p:cNvSpPr>
            <p:nvPr userDrawn="1"/>
          </p:nvSpPr>
          <p:spPr bwMode="auto">
            <a:xfrm>
              <a:off x="500165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 name="Oval 362"/>
            <p:cNvSpPr>
              <a:spLocks noChangeAspect="1" noChangeArrowheads="1"/>
            </p:cNvSpPr>
            <p:nvPr userDrawn="1"/>
          </p:nvSpPr>
          <p:spPr bwMode="auto">
            <a:xfrm>
              <a:off x="511322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 name="Oval 363"/>
            <p:cNvSpPr>
              <a:spLocks noChangeAspect="1" noChangeArrowheads="1"/>
            </p:cNvSpPr>
            <p:nvPr userDrawn="1"/>
          </p:nvSpPr>
          <p:spPr bwMode="auto">
            <a:xfrm>
              <a:off x="5226311" y="2074514"/>
              <a:ext cx="85944" cy="85943"/>
            </a:xfrm>
            <a:prstGeom prst="ellipse">
              <a:avLst/>
            </a:prstGeom>
            <a:grpFill/>
            <a:ln>
              <a:noFill/>
            </a:ln>
            <a:effectLst/>
          </p:spPr>
          <p:txBody>
            <a:bodyPr wrap="none" anchor="ctr"/>
            <a:lstStyle/>
            <a:p>
              <a:endParaRPr lang="en-US"/>
            </a:p>
          </p:txBody>
        </p:sp>
        <p:sp>
          <p:nvSpPr>
            <p:cNvPr id="402" name="Oval 364"/>
            <p:cNvSpPr>
              <a:spLocks noChangeAspect="1" noChangeArrowheads="1"/>
            </p:cNvSpPr>
            <p:nvPr userDrawn="1"/>
          </p:nvSpPr>
          <p:spPr bwMode="auto">
            <a:xfrm>
              <a:off x="533788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 name="Oval 365"/>
            <p:cNvSpPr>
              <a:spLocks noChangeAspect="1" noChangeArrowheads="1"/>
            </p:cNvSpPr>
            <p:nvPr userDrawn="1"/>
          </p:nvSpPr>
          <p:spPr bwMode="auto">
            <a:xfrm>
              <a:off x="5450972"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 name="Oval 366"/>
            <p:cNvSpPr>
              <a:spLocks noChangeAspect="1" noChangeArrowheads="1"/>
            </p:cNvSpPr>
            <p:nvPr userDrawn="1"/>
          </p:nvSpPr>
          <p:spPr bwMode="auto">
            <a:xfrm>
              <a:off x="5562548"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 name="Oval 367"/>
            <p:cNvSpPr>
              <a:spLocks noChangeAspect="1" noChangeArrowheads="1"/>
            </p:cNvSpPr>
            <p:nvPr userDrawn="1"/>
          </p:nvSpPr>
          <p:spPr bwMode="auto">
            <a:xfrm>
              <a:off x="567563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 name="Oval 368"/>
            <p:cNvSpPr>
              <a:spLocks noChangeAspect="1" noChangeArrowheads="1"/>
            </p:cNvSpPr>
            <p:nvPr userDrawn="1"/>
          </p:nvSpPr>
          <p:spPr bwMode="auto">
            <a:xfrm>
              <a:off x="578720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 name="Oval 369"/>
            <p:cNvSpPr>
              <a:spLocks noChangeAspect="1" noChangeArrowheads="1"/>
            </p:cNvSpPr>
            <p:nvPr userDrawn="1"/>
          </p:nvSpPr>
          <p:spPr bwMode="auto">
            <a:xfrm>
              <a:off x="590029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 name="Oval 370"/>
            <p:cNvSpPr>
              <a:spLocks noChangeAspect="1" noChangeArrowheads="1"/>
            </p:cNvSpPr>
            <p:nvPr userDrawn="1"/>
          </p:nvSpPr>
          <p:spPr bwMode="auto">
            <a:xfrm>
              <a:off x="6013375"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 name="Oval 371"/>
            <p:cNvSpPr>
              <a:spLocks noChangeAspect="1" noChangeArrowheads="1"/>
            </p:cNvSpPr>
            <p:nvPr userDrawn="1"/>
          </p:nvSpPr>
          <p:spPr bwMode="auto">
            <a:xfrm>
              <a:off x="612495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 name="Oval 372"/>
            <p:cNvSpPr>
              <a:spLocks noChangeAspect="1" noChangeArrowheads="1"/>
            </p:cNvSpPr>
            <p:nvPr userDrawn="1"/>
          </p:nvSpPr>
          <p:spPr bwMode="auto">
            <a:xfrm>
              <a:off x="623803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 name="Oval 373"/>
            <p:cNvSpPr>
              <a:spLocks noChangeAspect="1" noChangeArrowheads="1"/>
            </p:cNvSpPr>
            <p:nvPr userDrawn="1"/>
          </p:nvSpPr>
          <p:spPr bwMode="auto">
            <a:xfrm>
              <a:off x="634961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 name="Oval 374"/>
            <p:cNvSpPr>
              <a:spLocks noChangeAspect="1" noChangeArrowheads="1"/>
            </p:cNvSpPr>
            <p:nvPr userDrawn="1"/>
          </p:nvSpPr>
          <p:spPr bwMode="auto">
            <a:xfrm>
              <a:off x="646269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 name="Oval 375"/>
            <p:cNvSpPr>
              <a:spLocks noChangeAspect="1" noChangeArrowheads="1"/>
            </p:cNvSpPr>
            <p:nvPr userDrawn="1"/>
          </p:nvSpPr>
          <p:spPr bwMode="auto">
            <a:xfrm>
              <a:off x="657427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 name="Oval 376"/>
            <p:cNvSpPr>
              <a:spLocks noChangeAspect="1" noChangeArrowheads="1"/>
            </p:cNvSpPr>
            <p:nvPr userDrawn="1"/>
          </p:nvSpPr>
          <p:spPr bwMode="auto">
            <a:xfrm>
              <a:off x="6687355"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 name="Oval 377"/>
            <p:cNvSpPr>
              <a:spLocks noChangeAspect="1" noChangeArrowheads="1"/>
            </p:cNvSpPr>
            <p:nvPr userDrawn="1"/>
          </p:nvSpPr>
          <p:spPr bwMode="auto">
            <a:xfrm>
              <a:off x="67989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6" name="Oval 378"/>
            <p:cNvSpPr>
              <a:spLocks noChangeAspect="1" noChangeArrowheads="1"/>
            </p:cNvSpPr>
            <p:nvPr userDrawn="1"/>
          </p:nvSpPr>
          <p:spPr bwMode="auto">
            <a:xfrm>
              <a:off x="691201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7" name="Oval 379"/>
            <p:cNvSpPr>
              <a:spLocks noChangeAspect="1" noChangeArrowheads="1"/>
            </p:cNvSpPr>
            <p:nvPr userDrawn="1"/>
          </p:nvSpPr>
          <p:spPr bwMode="auto">
            <a:xfrm>
              <a:off x="702359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 name="Oval 380"/>
            <p:cNvSpPr>
              <a:spLocks noChangeAspect="1" noChangeArrowheads="1"/>
            </p:cNvSpPr>
            <p:nvPr userDrawn="1"/>
          </p:nvSpPr>
          <p:spPr bwMode="auto">
            <a:xfrm>
              <a:off x="713667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 name="Oval 381"/>
            <p:cNvSpPr>
              <a:spLocks noChangeAspect="1" noChangeArrowheads="1"/>
            </p:cNvSpPr>
            <p:nvPr userDrawn="1"/>
          </p:nvSpPr>
          <p:spPr bwMode="auto">
            <a:xfrm>
              <a:off x="724825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 name="Oval 382"/>
            <p:cNvSpPr>
              <a:spLocks noChangeAspect="1" noChangeArrowheads="1"/>
            </p:cNvSpPr>
            <p:nvPr userDrawn="1"/>
          </p:nvSpPr>
          <p:spPr bwMode="auto">
            <a:xfrm>
              <a:off x="7361334"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 name="Oval 383"/>
            <p:cNvSpPr>
              <a:spLocks noChangeAspect="1" noChangeArrowheads="1"/>
            </p:cNvSpPr>
            <p:nvPr userDrawn="1"/>
          </p:nvSpPr>
          <p:spPr bwMode="auto">
            <a:xfrm>
              <a:off x="7472910"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 name="Oval 384"/>
            <p:cNvSpPr>
              <a:spLocks noChangeAspect="1" noChangeArrowheads="1"/>
            </p:cNvSpPr>
            <p:nvPr userDrawn="1"/>
          </p:nvSpPr>
          <p:spPr bwMode="auto">
            <a:xfrm>
              <a:off x="758599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 name="Oval 385"/>
            <p:cNvSpPr>
              <a:spLocks noChangeAspect="1" noChangeArrowheads="1"/>
            </p:cNvSpPr>
            <p:nvPr userDrawn="1"/>
          </p:nvSpPr>
          <p:spPr bwMode="auto">
            <a:xfrm>
              <a:off x="769757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 name="Oval 386"/>
            <p:cNvSpPr>
              <a:spLocks noChangeAspect="1" noChangeArrowheads="1"/>
            </p:cNvSpPr>
            <p:nvPr userDrawn="1"/>
          </p:nvSpPr>
          <p:spPr bwMode="auto">
            <a:xfrm>
              <a:off x="781065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 name="Oval 387"/>
            <p:cNvSpPr>
              <a:spLocks noChangeAspect="1" noChangeArrowheads="1"/>
            </p:cNvSpPr>
            <p:nvPr userDrawn="1"/>
          </p:nvSpPr>
          <p:spPr bwMode="auto">
            <a:xfrm>
              <a:off x="792222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 name="Oval 388"/>
            <p:cNvSpPr>
              <a:spLocks noChangeAspect="1" noChangeArrowheads="1"/>
            </p:cNvSpPr>
            <p:nvPr userDrawn="1"/>
          </p:nvSpPr>
          <p:spPr bwMode="auto">
            <a:xfrm>
              <a:off x="8035314"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 name="Oval 389"/>
            <p:cNvSpPr>
              <a:spLocks noChangeAspect="1" noChangeArrowheads="1"/>
            </p:cNvSpPr>
            <p:nvPr userDrawn="1"/>
          </p:nvSpPr>
          <p:spPr bwMode="auto">
            <a:xfrm>
              <a:off x="8146890"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 name="Oval 390"/>
            <p:cNvSpPr>
              <a:spLocks noChangeAspect="1" noChangeArrowheads="1"/>
            </p:cNvSpPr>
            <p:nvPr userDrawn="1"/>
          </p:nvSpPr>
          <p:spPr bwMode="auto">
            <a:xfrm>
              <a:off x="8259973"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 name="Oval 391"/>
            <p:cNvSpPr>
              <a:spLocks noChangeAspect="1" noChangeArrowheads="1"/>
            </p:cNvSpPr>
            <p:nvPr userDrawn="1"/>
          </p:nvSpPr>
          <p:spPr bwMode="auto">
            <a:xfrm>
              <a:off x="8371549"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 name="Oval 392"/>
            <p:cNvSpPr>
              <a:spLocks noChangeAspect="1" noChangeArrowheads="1"/>
            </p:cNvSpPr>
            <p:nvPr userDrawn="1"/>
          </p:nvSpPr>
          <p:spPr bwMode="auto">
            <a:xfrm>
              <a:off x="395371"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1" name="Oval 393"/>
            <p:cNvSpPr>
              <a:spLocks noChangeAspect="1" noChangeArrowheads="1"/>
            </p:cNvSpPr>
            <p:nvPr userDrawn="1"/>
          </p:nvSpPr>
          <p:spPr bwMode="auto">
            <a:xfrm>
              <a:off x="506947" y="2074514"/>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 name="Oval 394"/>
            <p:cNvSpPr>
              <a:spLocks noChangeAspect="1" noChangeArrowheads="1"/>
            </p:cNvSpPr>
            <p:nvPr userDrawn="1"/>
          </p:nvSpPr>
          <p:spPr bwMode="auto">
            <a:xfrm>
              <a:off x="620031"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3" name="Oval 395"/>
            <p:cNvSpPr>
              <a:spLocks noChangeAspect="1" noChangeArrowheads="1"/>
            </p:cNvSpPr>
            <p:nvPr userDrawn="1"/>
          </p:nvSpPr>
          <p:spPr bwMode="auto">
            <a:xfrm>
              <a:off x="731607" y="2074514"/>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 name="Oval 396"/>
            <p:cNvSpPr>
              <a:spLocks noChangeAspect="1" noChangeArrowheads="1"/>
            </p:cNvSpPr>
            <p:nvPr userDrawn="1"/>
          </p:nvSpPr>
          <p:spPr bwMode="auto">
            <a:xfrm>
              <a:off x="118092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5" name="Oval 397"/>
            <p:cNvSpPr>
              <a:spLocks noChangeAspect="1" noChangeArrowheads="1"/>
            </p:cNvSpPr>
            <p:nvPr userDrawn="1"/>
          </p:nvSpPr>
          <p:spPr bwMode="auto">
            <a:xfrm>
              <a:off x="12940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 name="Oval 398"/>
            <p:cNvSpPr>
              <a:spLocks noChangeAspect="1" noChangeArrowheads="1"/>
            </p:cNvSpPr>
            <p:nvPr userDrawn="1"/>
          </p:nvSpPr>
          <p:spPr bwMode="auto">
            <a:xfrm>
              <a:off x="140558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7" name="Oval 399"/>
            <p:cNvSpPr>
              <a:spLocks noChangeAspect="1" noChangeArrowheads="1"/>
            </p:cNvSpPr>
            <p:nvPr userDrawn="1"/>
          </p:nvSpPr>
          <p:spPr bwMode="auto">
            <a:xfrm>
              <a:off x="151867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 name="Oval 400"/>
            <p:cNvSpPr>
              <a:spLocks noChangeAspect="1" noChangeArrowheads="1"/>
            </p:cNvSpPr>
            <p:nvPr userDrawn="1"/>
          </p:nvSpPr>
          <p:spPr bwMode="auto">
            <a:xfrm>
              <a:off x="163024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 name="Oval 401"/>
            <p:cNvSpPr>
              <a:spLocks noChangeAspect="1" noChangeArrowheads="1"/>
            </p:cNvSpPr>
            <p:nvPr userDrawn="1"/>
          </p:nvSpPr>
          <p:spPr bwMode="auto">
            <a:xfrm>
              <a:off x="174333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 name="Oval 402"/>
            <p:cNvSpPr>
              <a:spLocks noChangeAspect="1" noChangeArrowheads="1"/>
            </p:cNvSpPr>
            <p:nvPr userDrawn="1"/>
          </p:nvSpPr>
          <p:spPr bwMode="auto">
            <a:xfrm>
              <a:off x="1854906"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 name="Oval 403"/>
            <p:cNvSpPr>
              <a:spLocks noChangeAspect="1" noChangeArrowheads="1"/>
            </p:cNvSpPr>
            <p:nvPr userDrawn="1"/>
          </p:nvSpPr>
          <p:spPr bwMode="auto">
            <a:xfrm>
              <a:off x="19679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 name="Oval 404"/>
            <p:cNvSpPr>
              <a:spLocks noChangeAspect="1" noChangeArrowheads="1"/>
            </p:cNvSpPr>
            <p:nvPr userDrawn="1"/>
          </p:nvSpPr>
          <p:spPr bwMode="auto">
            <a:xfrm>
              <a:off x="207956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3" name="Oval 405"/>
            <p:cNvSpPr>
              <a:spLocks noChangeAspect="1" noChangeArrowheads="1"/>
            </p:cNvSpPr>
            <p:nvPr userDrawn="1"/>
          </p:nvSpPr>
          <p:spPr bwMode="auto">
            <a:xfrm>
              <a:off x="2528886"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 name="Oval 406"/>
            <p:cNvSpPr>
              <a:spLocks noChangeAspect="1" noChangeArrowheads="1"/>
            </p:cNvSpPr>
            <p:nvPr userDrawn="1"/>
          </p:nvSpPr>
          <p:spPr bwMode="auto">
            <a:xfrm>
              <a:off x="2641969"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 name="Oval 407"/>
            <p:cNvSpPr>
              <a:spLocks noChangeAspect="1" noChangeArrowheads="1"/>
            </p:cNvSpPr>
            <p:nvPr userDrawn="1"/>
          </p:nvSpPr>
          <p:spPr bwMode="auto">
            <a:xfrm>
              <a:off x="275354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 name="Oval 408"/>
            <p:cNvSpPr>
              <a:spLocks noChangeAspect="1" noChangeArrowheads="1"/>
            </p:cNvSpPr>
            <p:nvPr userDrawn="1"/>
          </p:nvSpPr>
          <p:spPr bwMode="auto">
            <a:xfrm>
              <a:off x="4214589" y="2178551"/>
              <a:ext cx="85943" cy="85944"/>
            </a:xfrm>
            <a:prstGeom prst="ellipse">
              <a:avLst/>
            </a:prstGeom>
            <a:grpFill/>
            <a:ln>
              <a:noFill/>
            </a:ln>
            <a:effectLst/>
          </p:spPr>
          <p:txBody>
            <a:bodyPr wrap="none" anchor="ctr"/>
            <a:lstStyle/>
            <a:p>
              <a:endParaRPr lang="en-US" dirty="0"/>
            </a:p>
          </p:txBody>
        </p:sp>
        <p:sp>
          <p:nvSpPr>
            <p:cNvPr id="447" name="Oval 409"/>
            <p:cNvSpPr>
              <a:spLocks noChangeAspect="1" noChangeArrowheads="1"/>
            </p:cNvSpPr>
            <p:nvPr userDrawn="1"/>
          </p:nvSpPr>
          <p:spPr bwMode="auto">
            <a:xfrm>
              <a:off x="443924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 name="Oval 410"/>
            <p:cNvSpPr>
              <a:spLocks noChangeAspect="1" noChangeArrowheads="1"/>
            </p:cNvSpPr>
            <p:nvPr userDrawn="1"/>
          </p:nvSpPr>
          <p:spPr bwMode="auto">
            <a:xfrm>
              <a:off x="455233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 name="Oval 411"/>
            <p:cNvSpPr>
              <a:spLocks noChangeAspect="1" noChangeArrowheads="1"/>
            </p:cNvSpPr>
            <p:nvPr userDrawn="1"/>
          </p:nvSpPr>
          <p:spPr bwMode="auto">
            <a:xfrm>
              <a:off x="466390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 name="Oval 412"/>
            <p:cNvSpPr>
              <a:spLocks noChangeAspect="1" noChangeArrowheads="1"/>
            </p:cNvSpPr>
            <p:nvPr userDrawn="1"/>
          </p:nvSpPr>
          <p:spPr bwMode="auto">
            <a:xfrm>
              <a:off x="4888568"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 name="Oval 413"/>
            <p:cNvSpPr>
              <a:spLocks noChangeAspect="1" noChangeArrowheads="1"/>
            </p:cNvSpPr>
            <p:nvPr userDrawn="1"/>
          </p:nvSpPr>
          <p:spPr bwMode="auto">
            <a:xfrm>
              <a:off x="500165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 name="Oval 414"/>
            <p:cNvSpPr>
              <a:spLocks noChangeAspect="1" noChangeArrowheads="1"/>
            </p:cNvSpPr>
            <p:nvPr userDrawn="1"/>
          </p:nvSpPr>
          <p:spPr bwMode="auto">
            <a:xfrm>
              <a:off x="511322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 name="Oval 415"/>
            <p:cNvSpPr>
              <a:spLocks noChangeAspect="1" noChangeArrowheads="1"/>
            </p:cNvSpPr>
            <p:nvPr userDrawn="1"/>
          </p:nvSpPr>
          <p:spPr bwMode="auto">
            <a:xfrm>
              <a:off x="522631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 name="Oval 416"/>
            <p:cNvSpPr>
              <a:spLocks noChangeAspect="1" noChangeArrowheads="1"/>
            </p:cNvSpPr>
            <p:nvPr userDrawn="1"/>
          </p:nvSpPr>
          <p:spPr bwMode="auto">
            <a:xfrm>
              <a:off x="533788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 name="Oval 417"/>
            <p:cNvSpPr>
              <a:spLocks noChangeAspect="1" noChangeArrowheads="1"/>
            </p:cNvSpPr>
            <p:nvPr userDrawn="1"/>
          </p:nvSpPr>
          <p:spPr bwMode="auto">
            <a:xfrm>
              <a:off x="5450972"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 name="Oval 418"/>
            <p:cNvSpPr>
              <a:spLocks noChangeAspect="1" noChangeArrowheads="1"/>
            </p:cNvSpPr>
            <p:nvPr userDrawn="1"/>
          </p:nvSpPr>
          <p:spPr bwMode="auto">
            <a:xfrm>
              <a:off x="5562548"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7" name="Oval 419"/>
            <p:cNvSpPr>
              <a:spLocks noChangeAspect="1" noChangeArrowheads="1"/>
            </p:cNvSpPr>
            <p:nvPr userDrawn="1"/>
          </p:nvSpPr>
          <p:spPr bwMode="auto">
            <a:xfrm>
              <a:off x="567563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 name="Oval 420"/>
            <p:cNvSpPr>
              <a:spLocks noChangeAspect="1" noChangeArrowheads="1"/>
            </p:cNvSpPr>
            <p:nvPr userDrawn="1"/>
          </p:nvSpPr>
          <p:spPr bwMode="auto">
            <a:xfrm>
              <a:off x="578720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9" name="Oval 421"/>
            <p:cNvSpPr>
              <a:spLocks noChangeAspect="1" noChangeArrowheads="1"/>
            </p:cNvSpPr>
            <p:nvPr userDrawn="1"/>
          </p:nvSpPr>
          <p:spPr bwMode="auto">
            <a:xfrm>
              <a:off x="590029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 name="Oval 422"/>
            <p:cNvSpPr>
              <a:spLocks noChangeAspect="1" noChangeArrowheads="1"/>
            </p:cNvSpPr>
            <p:nvPr userDrawn="1"/>
          </p:nvSpPr>
          <p:spPr bwMode="auto">
            <a:xfrm>
              <a:off x="6013375"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 name="Oval 423"/>
            <p:cNvSpPr>
              <a:spLocks noChangeAspect="1" noChangeArrowheads="1"/>
            </p:cNvSpPr>
            <p:nvPr userDrawn="1"/>
          </p:nvSpPr>
          <p:spPr bwMode="auto">
            <a:xfrm>
              <a:off x="6124951"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 name="Oval 424"/>
            <p:cNvSpPr>
              <a:spLocks noChangeAspect="1" noChangeArrowheads="1"/>
            </p:cNvSpPr>
            <p:nvPr userDrawn="1"/>
          </p:nvSpPr>
          <p:spPr bwMode="auto">
            <a:xfrm>
              <a:off x="623803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 name="Oval 425"/>
            <p:cNvSpPr>
              <a:spLocks noChangeAspect="1" noChangeArrowheads="1"/>
            </p:cNvSpPr>
            <p:nvPr userDrawn="1"/>
          </p:nvSpPr>
          <p:spPr bwMode="auto">
            <a:xfrm>
              <a:off x="634961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4" name="Oval 426"/>
            <p:cNvSpPr>
              <a:spLocks noChangeAspect="1" noChangeArrowheads="1"/>
            </p:cNvSpPr>
            <p:nvPr userDrawn="1"/>
          </p:nvSpPr>
          <p:spPr bwMode="auto">
            <a:xfrm>
              <a:off x="646269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5" name="Oval 427"/>
            <p:cNvSpPr>
              <a:spLocks noChangeAspect="1" noChangeArrowheads="1"/>
            </p:cNvSpPr>
            <p:nvPr userDrawn="1"/>
          </p:nvSpPr>
          <p:spPr bwMode="auto">
            <a:xfrm>
              <a:off x="657427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6" name="Oval 428"/>
            <p:cNvSpPr>
              <a:spLocks noChangeAspect="1" noChangeArrowheads="1"/>
            </p:cNvSpPr>
            <p:nvPr userDrawn="1"/>
          </p:nvSpPr>
          <p:spPr bwMode="auto">
            <a:xfrm>
              <a:off x="6687355"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7" name="Oval 429"/>
            <p:cNvSpPr>
              <a:spLocks noChangeAspect="1" noChangeArrowheads="1"/>
            </p:cNvSpPr>
            <p:nvPr userDrawn="1"/>
          </p:nvSpPr>
          <p:spPr bwMode="auto">
            <a:xfrm>
              <a:off x="67989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8" name="Oval 430"/>
            <p:cNvSpPr>
              <a:spLocks noChangeAspect="1" noChangeArrowheads="1"/>
            </p:cNvSpPr>
            <p:nvPr userDrawn="1"/>
          </p:nvSpPr>
          <p:spPr bwMode="auto">
            <a:xfrm>
              <a:off x="691201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9" name="Oval 431"/>
            <p:cNvSpPr>
              <a:spLocks noChangeAspect="1" noChangeArrowheads="1"/>
            </p:cNvSpPr>
            <p:nvPr userDrawn="1"/>
          </p:nvSpPr>
          <p:spPr bwMode="auto">
            <a:xfrm>
              <a:off x="702359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0" name="Oval 432"/>
            <p:cNvSpPr>
              <a:spLocks noChangeAspect="1" noChangeArrowheads="1"/>
            </p:cNvSpPr>
            <p:nvPr userDrawn="1"/>
          </p:nvSpPr>
          <p:spPr bwMode="auto">
            <a:xfrm>
              <a:off x="713667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 name="Oval 433"/>
            <p:cNvSpPr>
              <a:spLocks noChangeAspect="1" noChangeArrowheads="1"/>
            </p:cNvSpPr>
            <p:nvPr userDrawn="1"/>
          </p:nvSpPr>
          <p:spPr bwMode="auto">
            <a:xfrm>
              <a:off x="724825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 name="Oval 434"/>
            <p:cNvSpPr>
              <a:spLocks noChangeAspect="1" noChangeArrowheads="1"/>
            </p:cNvSpPr>
            <p:nvPr userDrawn="1"/>
          </p:nvSpPr>
          <p:spPr bwMode="auto">
            <a:xfrm>
              <a:off x="7361334"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 name="Oval 435"/>
            <p:cNvSpPr>
              <a:spLocks noChangeAspect="1" noChangeArrowheads="1"/>
            </p:cNvSpPr>
            <p:nvPr userDrawn="1"/>
          </p:nvSpPr>
          <p:spPr bwMode="auto">
            <a:xfrm>
              <a:off x="7472910"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4" name="Oval 436"/>
            <p:cNvSpPr>
              <a:spLocks noChangeAspect="1" noChangeArrowheads="1"/>
            </p:cNvSpPr>
            <p:nvPr userDrawn="1"/>
          </p:nvSpPr>
          <p:spPr bwMode="auto">
            <a:xfrm>
              <a:off x="758599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5" name="Oval 437"/>
            <p:cNvSpPr>
              <a:spLocks noChangeAspect="1" noChangeArrowheads="1"/>
            </p:cNvSpPr>
            <p:nvPr userDrawn="1"/>
          </p:nvSpPr>
          <p:spPr bwMode="auto">
            <a:xfrm>
              <a:off x="8035314"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6" name="Oval 438"/>
            <p:cNvSpPr>
              <a:spLocks noChangeAspect="1" noChangeArrowheads="1"/>
            </p:cNvSpPr>
            <p:nvPr userDrawn="1"/>
          </p:nvSpPr>
          <p:spPr bwMode="auto">
            <a:xfrm>
              <a:off x="8146890"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 name="Oval 439"/>
            <p:cNvSpPr>
              <a:spLocks noChangeAspect="1" noChangeArrowheads="1"/>
            </p:cNvSpPr>
            <p:nvPr userDrawn="1"/>
          </p:nvSpPr>
          <p:spPr bwMode="auto">
            <a:xfrm>
              <a:off x="506947" y="217855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 name="Oval 440"/>
            <p:cNvSpPr>
              <a:spLocks noChangeAspect="1" noChangeArrowheads="1"/>
            </p:cNvSpPr>
            <p:nvPr userDrawn="1"/>
          </p:nvSpPr>
          <p:spPr bwMode="auto">
            <a:xfrm>
              <a:off x="620031"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 name="Oval 441"/>
            <p:cNvSpPr>
              <a:spLocks noChangeAspect="1" noChangeArrowheads="1"/>
            </p:cNvSpPr>
            <p:nvPr userDrawn="1"/>
          </p:nvSpPr>
          <p:spPr bwMode="auto">
            <a:xfrm>
              <a:off x="731607" y="2178551"/>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0" name="Oval 442"/>
            <p:cNvSpPr>
              <a:spLocks noChangeAspect="1" noChangeArrowheads="1"/>
            </p:cNvSpPr>
            <p:nvPr userDrawn="1"/>
          </p:nvSpPr>
          <p:spPr bwMode="auto">
            <a:xfrm>
              <a:off x="118092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 name="Oval 443"/>
            <p:cNvSpPr>
              <a:spLocks noChangeAspect="1" noChangeArrowheads="1"/>
            </p:cNvSpPr>
            <p:nvPr userDrawn="1"/>
          </p:nvSpPr>
          <p:spPr bwMode="auto">
            <a:xfrm>
              <a:off x="12940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 name="Oval 444"/>
            <p:cNvSpPr>
              <a:spLocks noChangeAspect="1" noChangeArrowheads="1"/>
            </p:cNvSpPr>
            <p:nvPr userDrawn="1"/>
          </p:nvSpPr>
          <p:spPr bwMode="auto">
            <a:xfrm>
              <a:off x="140558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 name="Oval 445"/>
            <p:cNvSpPr>
              <a:spLocks noChangeAspect="1" noChangeArrowheads="1"/>
            </p:cNvSpPr>
            <p:nvPr userDrawn="1"/>
          </p:nvSpPr>
          <p:spPr bwMode="auto">
            <a:xfrm>
              <a:off x="151867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 name="Oval 446"/>
            <p:cNvSpPr>
              <a:spLocks noChangeAspect="1" noChangeArrowheads="1"/>
            </p:cNvSpPr>
            <p:nvPr userDrawn="1"/>
          </p:nvSpPr>
          <p:spPr bwMode="auto">
            <a:xfrm>
              <a:off x="1630247"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5" name="Oval 447"/>
            <p:cNvSpPr>
              <a:spLocks noChangeAspect="1" noChangeArrowheads="1"/>
            </p:cNvSpPr>
            <p:nvPr userDrawn="1"/>
          </p:nvSpPr>
          <p:spPr bwMode="auto">
            <a:xfrm>
              <a:off x="174333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6" name="Oval 448"/>
            <p:cNvSpPr>
              <a:spLocks noChangeAspect="1" noChangeArrowheads="1"/>
            </p:cNvSpPr>
            <p:nvPr userDrawn="1"/>
          </p:nvSpPr>
          <p:spPr bwMode="auto">
            <a:xfrm>
              <a:off x="1854906"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7" name="Oval 449"/>
            <p:cNvSpPr>
              <a:spLocks noChangeAspect="1" noChangeArrowheads="1"/>
            </p:cNvSpPr>
            <p:nvPr userDrawn="1"/>
          </p:nvSpPr>
          <p:spPr bwMode="auto">
            <a:xfrm>
              <a:off x="19679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8" name="Oval 450"/>
            <p:cNvSpPr>
              <a:spLocks noChangeAspect="1" noChangeArrowheads="1"/>
            </p:cNvSpPr>
            <p:nvPr userDrawn="1"/>
          </p:nvSpPr>
          <p:spPr bwMode="auto">
            <a:xfrm>
              <a:off x="207956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9" name="Oval 451"/>
            <p:cNvSpPr>
              <a:spLocks noChangeAspect="1" noChangeArrowheads="1"/>
            </p:cNvSpPr>
            <p:nvPr userDrawn="1"/>
          </p:nvSpPr>
          <p:spPr bwMode="auto">
            <a:xfrm>
              <a:off x="219265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 name="Oval 452"/>
            <p:cNvSpPr>
              <a:spLocks noChangeAspect="1" noChangeArrowheads="1"/>
            </p:cNvSpPr>
            <p:nvPr userDrawn="1"/>
          </p:nvSpPr>
          <p:spPr bwMode="auto">
            <a:xfrm>
              <a:off x="2528886"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 name="Oval 453"/>
            <p:cNvSpPr>
              <a:spLocks noChangeAspect="1" noChangeArrowheads="1"/>
            </p:cNvSpPr>
            <p:nvPr userDrawn="1"/>
          </p:nvSpPr>
          <p:spPr bwMode="auto">
            <a:xfrm>
              <a:off x="2641969"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 name="Oval 454"/>
            <p:cNvSpPr>
              <a:spLocks noChangeAspect="1" noChangeArrowheads="1"/>
            </p:cNvSpPr>
            <p:nvPr userDrawn="1"/>
          </p:nvSpPr>
          <p:spPr bwMode="auto">
            <a:xfrm>
              <a:off x="275354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3" name="Oval 455"/>
            <p:cNvSpPr>
              <a:spLocks noChangeAspect="1" noChangeArrowheads="1"/>
            </p:cNvSpPr>
            <p:nvPr userDrawn="1"/>
          </p:nvSpPr>
          <p:spPr bwMode="auto">
            <a:xfrm>
              <a:off x="286663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4" name="Oval 456"/>
            <p:cNvSpPr>
              <a:spLocks noChangeAspect="1" noChangeArrowheads="1"/>
            </p:cNvSpPr>
            <p:nvPr userDrawn="1"/>
          </p:nvSpPr>
          <p:spPr bwMode="auto">
            <a:xfrm>
              <a:off x="4214589"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5" name="Oval 457"/>
            <p:cNvSpPr>
              <a:spLocks noChangeAspect="1" noChangeArrowheads="1"/>
            </p:cNvSpPr>
            <p:nvPr userDrawn="1"/>
          </p:nvSpPr>
          <p:spPr bwMode="auto">
            <a:xfrm>
              <a:off x="455233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6" name="Oval 458"/>
            <p:cNvSpPr>
              <a:spLocks noChangeAspect="1" noChangeArrowheads="1"/>
            </p:cNvSpPr>
            <p:nvPr userDrawn="1"/>
          </p:nvSpPr>
          <p:spPr bwMode="auto">
            <a:xfrm>
              <a:off x="4888568"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7" name="Oval 459"/>
            <p:cNvSpPr>
              <a:spLocks noChangeAspect="1" noChangeArrowheads="1"/>
            </p:cNvSpPr>
            <p:nvPr userDrawn="1"/>
          </p:nvSpPr>
          <p:spPr bwMode="auto">
            <a:xfrm>
              <a:off x="500165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8" name="Oval 460"/>
            <p:cNvSpPr>
              <a:spLocks noChangeAspect="1" noChangeArrowheads="1"/>
            </p:cNvSpPr>
            <p:nvPr userDrawn="1"/>
          </p:nvSpPr>
          <p:spPr bwMode="auto">
            <a:xfrm>
              <a:off x="511322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9" name="Oval 461"/>
            <p:cNvSpPr>
              <a:spLocks noChangeAspect="1" noChangeArrowheads="1"/>
            </p:cNvSpPr>
            <p:nvPr userDrawn="1"/>
          </p:nvSpPr>
          <p:spPr bwMode="auto">
            <a:xfrm>
              <a:off x="522631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0" name="Oval 462"/>
            <p:cNvSpPr>
              <a:spLocks noChangeAspect="1" noChangeArrowheads="1"/>
            </p:cNvSpPr>
            <p:nvPr userDrawn="1"/>
          </p:nvSpPr>
          <p:spPr bwMode="auto">
            <a:xfrm>
              <a:off x="533788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 name="Oval 463"/>
            <p:cNvSpPr>
              <a:spLocks noChangeAspect="1" noChangeArrowheads="1"/>
            </p:cNvSpPr>
            <p:nvPr userDrawn="1"/>
          </p:nvSpPr>
          <p:spPr bwMode="auto">
            <a:xfrm>
              <a:off x="5450972"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 name="Oval 464"/>
            <p:cNvSpPr>
              <a:spLocks noChangeAspect="1" noChangeArrowheads="1"/>
            </p:cNvSpPr>
            <p:nvPr userDrawn="1"/>
          </p:nvSpPr>
          <p:spPr bwMode="auto">
            <a:xfrm>
              <a:off x="5562548"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 name="Oval 465"/>
            <p:cNvSpPr>
              <a:spLocks noChangeAspect="1" noChangeArrowheads="1"/>
            </p:cNvSpPr>
            <p:nvPr userDrawn="1"/>
          </p:nvSpPr>
          <p:spPr bwMode="auto">
            <a:xfrm>
              <a:off x="567563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4" name="Oval 466"/>
            <p:cNvSpPr>
              <a:spLocks noChangeAspect="1" noChangeArrowheads="1"/>
            </p:cNvSpPr>
            <p:nvPr userDrawn="1"/>
          </p:nvSpPr>
          <p:spPr bwMode="auto">
            <a:xfrm>
              <a:off x="578720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5" name="Oval 467"/>
            <p:cNvSpPr>
              <a:spLocks noChangeAspect="1" noChangeArrowheads="1"/>
            </p:cNvSpPr>
            <p:nvPr userDrawn="1"/>
          </p:nvSpPr>
          <p:spPr bwMode="auto">
            <a:xfrm>
              <a:off x="590029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 name="Oval 468"/>
            <p:cNvSpPr>
              <a:spLocks noChangeAspect="1" noChangeArrowheads="1"/>
            </p:cNvSpPr>
            <p:nvPr userDrawn="1"/>
          </p:nvSpPr>
          <p:spPr bwMode="auto">
            <a:xfrm>
              <a:off x="6013375"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7" name="Oval 469"/>
            <p:cNvSpPr>
              <a:spLocks noChangeAspect="1" noChangeArrowheads="1"/>
            </p:cNvSpPr>
            <p:nvPr userDrawn="1"/>
          </p:nvSpPr>
          <p:spPr bwMode="auto">
            <a:xfrm>
              <a:off x="6124951"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 name="Oval 470"/>
            <p:cNvSpPr>
              <a:spLocks noChangeAspect="1" noChangeArrowheads="1"/>
            </p:cNvSpPr>
            <p:nvPr userDrawn="1"/>
          </p:nvSpPr>
          <p:spPr bwMode="auto">
            <a:xfrm>
              <a:off x="623803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9" name="Oval 471"/>
            <p:cNvSpPr>
              <a:spLocks noChangeAspect="1" noChangeArrowheads="1"/>
            </p:cNvSpPr>
            <p:nvPr userDrawn="1"/>
          </p:nvSpPr>
          <p:spPr bwMode="auto">
            <a:xfrm>
              <a:off x="634961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 name="Oval 472"/>
            <p:cNvSpPr>
              <a:spLocks noChangeAspect="1" noChangeArrowheads="1"/>
            </p:cNvSpPr>
            <p:nvPr userDrawn="1"/>
          </p:nvSpPr>
          <p:spPr bwMode="auto">
            <a:xfrm>
              <a:off x="646269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 name="Oval 473"/>
            <p:cNvSpPr>
              <a:spLocks noChangeAspect="1" noChangeArrowheads="1"/>
            </p:cNvSpPr>
            <p:nvPr userDrawn="1"/>
          </p:nvSpPr>
          <p:spPr bwMode="auto">
            <a:xfrm>
              <a:off x="657427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 name="Oval 474"/>
            <p:cNvSpPr>
              <a:spLocks noChangeAspect="1" noChangeArrowheads="1"/>
            </p:cNvSpPr>
            <p:nvPr userDrawn="1"/>
          </p:nvSpPr>
          <p:spPr bwMode="auto">
            <a:xfrm>
              <a:off x="6687355"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 name="Oval 475"/>
            <p:cNvSpPr>
              <a:spLocks noChangeAspect="1" noChangeArrowheads="1"/>
            </p:cNvSpPr>
            <p:nvPr userDrawn="1"/>
          </p:nvSpPr>
          <p:spPr bwMode="auto">
            <a:xfrm>
              <a:off x="6798931"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 name="Oval 476"/>
            <p:cNvSpPr>
              <a:spLocks noChangeAspect="1" noChangeArrowheads="1"/>
            </p:cNvSpPr>
            <p:nvPr userDrawn="1"/>
          </p:nvSpPr>
          <p:spPr bwMode="auto">
            <a:xfrm>
              <a:off x="691201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 name="Oval 477"/>
            <p:cNvSpPr>
              <a:spLocks noChangeAspect="1" noChangeArrowheads="1"/>
            </p:cNvSpPr>
            <p:nvPr userDrawn="1"/>
          </p:nvSpPr>
          <p:spPr bwMode="auto">
            <a:xfrm>
              <a:off x="702359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 name="Oval 478"/>
            <p:cNvSpPr>
              <a:spLocks noChangeAspect="1" noChangeArrowheads="1"/>
            </p:cNvSpPr>
            <p:nvPr userDrawn="1"/>
          </p:nvSpPr>
          <p:spPr bwMode="auto">
            <a:xfrm>
              <a:off x="713667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 name="Oval 479"/>
            <p:cNvSpPr>
              <a:spLocks noChangeAspect="1" noChangeArrowheads="1"/>
            </p:cNvSpPr>
            <p:nvPr userDrawn="1"/>
          </p:nvSpPr>
          <p:spPr bwMode="auto">
            <a:xfrm>
              <a:off x="724825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 name="Oval 480"/>
            <p:cNvSpPr>
              <a:spLocks noChangeAspect="1" noChangeArrowheads="1"/>
            </p:cNvSpPr>
            <p:nvPr userDrawn="1"/>
          </p:nvSpPr>
          <p:spPr bwMode="auto">
            <a:xfrm>
              <a:off x="7361334"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 name="Oval 481"/>
            <p:cNvSpPr>
              <a:spLocks noChangeAspect="1" noChangeArrowheads="1"/>
            </p:cNvSpPr>
            <p:nvPr userDrawn="1"/>
          </p:nvSpPr>
          <p:spPr bwMode="auto">
            <a:xfrm>
              <a:off x="7472910"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0" name="Oval 482"/>
            <p:cNvSpPr>
              <a:spLocks noChangeAspect="1" noChangeArrowheads="1"/>
            </p:cNvSpPr>
            <p:nvPr userDrawn="1"/>
          </p:nvSpPr>
          <p:spPr bwMode="auto">
            <a:xfrm>
              <a:off x="8035314"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1" name="Oval 483"/>
            <p:cNvSpPr>
              <a:spLocks noChangeAspect="1" noChangeArrowheads="1"/>
            </p:cNvSpPr>
            <p:nvPr userDrawn="1"/>
          </p:nvSpPr>
          <p:spPr bwMode="auto">
            <a:xfrm>
              <a:off x="8146890" y="228108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 name="Oval 484"/>
            <p:cNvSpPr>
              <a:spLocks noChangeAspect="1" noChangeArrowheads="1"/>
            </p:cNvSpPr>
            <p:nvPr userDrawn="1"/>
          </p:nvSpPr>
          <p:spPr bwMode="auto">
            <a:xfrm>
              <a:off x="506947" y="228108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 name="Oval 485"/>
            <p:cNvSpPr>
              <a:spLocks noChangeAspect="1" noChangeArrowheads="1"/>
            </p:cNvSpPr>
            <p:nvPr userDrawn="1"/>
          </p:nvSpPr>
          <p:spPr bwMode="auto">
            <a:xfrm>
              <a:off x="118092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 name="Oval 486"/>
            <p:cNvSpPr>
              <a:spLocks noChangeAspect="1" noChangeArrowheads="1"/>
            </p:cNvSpPr>
            <p:nvPr userDrawn="1"/>
          </p:nvSpPr>
          <p:spPr bwMode="auto">
            <a:xfrm>
              <a:off x="12940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 name="Oval 487"/>
            <p:cNvSpPr>
              <a:spLocks noChangeAspect="1" noChangeArrowheads="1"/>
            </p:cNvSpPr>
            <p:nvPr userDrawn="1"/>
          </p:nvSpPr>
          <p:spPr bwMode="auto">
            <a:xfrm>
              <a:off x="140558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6" name="Oval 488"/>
            <p:cNvSpPr>
              <a:spLocks noChangeAspect="1" noChangeArrowheads="1"/>
            </p:cNvSpPr>
            <p:nvPr userDrawn="1"/>
          </p:nvSpPr>
          <p:spPr bwMode="auto">
            <a:xfrm>
              <a:off x="151867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 name="Oval 489"/>
            <p:cNvSpPr>
              <a:spLocks noChangeAspect="1" noChangeArrowheads="1"/>
            </p:cNvSpPr>
            <p:nvPr userDrawn="1"/>
          </p:nvSpPr>
          <p:spPr bwMode="auto">
            <a:xfrm>
              <a:off x="1630247"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 name="Oval 490"/>
            <p:cNvSpPr>
              <a:spLocks noChangeAspect="1" noChangeArrowheads="1"/>
            </p:cNvSpPr>
            <p:nvPr userDrawn="1"/>
          </p:nvSpPr>
          <p:spPr bwMode="auto">
            <a:xfrm>
              <a:off x="174333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 name="Oval 491"/>
            <p:cNvSpPr>
              <a:spLocks noChangeAspect="1" noChangeArrowheads="1"/>
            </p:cNvSpPr>
            <p:nvPr userDrawn="1"/>
          </p:nvSpPr>
          <p:spPr bwMode="auto">
            <a:xfrm>
              <a:off x="185490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 name="Oval 492"/>
            <p:cNvSpPr>
              <a:spLocks noChangeAspect="1" noChangeArrowheads="1"/>
            </p:cNvSpPr>
            <p:nvPr userDrawn="1"/>
          </p:nvSpPr>
          <p:spPr bwMode="auto">
            <a:xfrm>
              <a:off x="196799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 name="Oval 493"/>
            <p:cNvSpPr>
              <a:spLocks noChangeAspect="1" noChangeArrowheads="1"/>
            </p:cNvSpPr>
            <p:nvPr userDrawn="1"/>
          </p:nvSpPr>
          <p:spPr bwMode="auto">
            <a:xfrm>
              <a:off x="207956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 name="Oval 494"/>
            <p:cNvSpPr>
              <a:spLocks noChangeAspect="1" noChangeArrowheads="1"/>
            </p:cNvSpPr>
            <p:nvPr userDrawn="1"/>
          </p:nvSpPr>
          <p:spPr bwMode="auto">
            <a:xfrm>
              <a:off x="219265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 name="Oval 495"/>
            <p:cNvSpPr>
              <a:spLocks noChangeAspect="1" noChangeArrowheads="1"/>
            </p:cNvSpPr>
            <p:nvPr userDrawn="1"/>
          </p:nvSpPr>
          <p:spPr bwMode="auto">
            <a:xfrm>
              <a:off x="2304226"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 name="Oval 496"/>
            <p:cNvSpPr>
              <a:spLocks noChangeAspect="1" noChangeArrowheads="1"/>
            </p:cNvSpPr>
            <p:nvPr userDrawn="1"/>
          </p:nvSpPr>
          <p:spPr bwMode="auto">
            <a:xfrm>
              <a:off x="241731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 name="Oval 497"/>
            <p:cNvSpPr>
              <a:spLocks noChangeAspect="1" noChangeArrowheads="1"/>
            </p:cNvSpPr>
            <p:nvPr userDrawn="1"/>
          </p:nvSpPr>
          <p:spPr bwMode="auto">
            <a:xfrm>
              <a:off x="252888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 name="Oval 498"/>
            <p:cNvSpPr>
              <a:spLocks noChangeAspect="1" noChangeArrowheads="1"/>
            </p:cNvSpPr>
            <p:nvPr userDrawn="1"/>
          </p:nvSpPr>
          <p:spPr bwMode="auto">
            <a:xfrm>
              <a:off x="2641969"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7" name="Oval 499"/>
            <p:cNvSpPr>
              <a:spLocks noChangeAspect="1" noChangeArrowheads="1"/>
            </p:cNvSpPr>
            <p:nvPr userDrawn="1"/>
          </p:nvSpPr>
          <p:spPr bwMode="auto">
            <a:xfrm>
              <a:off x="275354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 name="Oval 500"/>
            <p:cNvSpPr>
              <a:spLocks noChangeAspect="1" noChangeArrowheads="1"/>
            </p:cNvSpPr>
            <p:nvPr userDrawn="1"/>
          </p:nvSpPr>
          <p:spPr bwMode="auto">
            <a:xfrm>
              <a:off x="286663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 name="Oval 501"/>
            <p:cNvSpPr>
              <a:spLocks noChangeAspect="1" noChangeArrowheads="1"/>
            </p:cNvSpPr>
            <p:nvPr userDrawn="1"/>
          </p:nvSpPr>
          <p:spPr bwMode="auto">
            <a:xfrm>
              <a:off x="2978206"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0" name="Oval 502"/>
            <p:cNvSpPr>
              <a:spLocks noChangeAspect="1" noChangeArrowheads="1"/>
            </p:cNvSpPr>
            <p:nvPr userDrawn="1"/>
          </p:nvSpPr>
          <p:spPr bwMode="auto">
            <a:xfrm>
              <a:off x="4103013"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1" name="Oval 503"/>
            <p:cNvSpPr>
              <a:spLocks noChangeAspect="1" noChangeArrowheads="1"/>
            </p:cNvSpPr>
            <p:nvPr userDrawn="1"/>
          </p:nvSpPr>
          <p:spPr bwMode="auto">
            <a:xfrm>
              <a:off x="4214589"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 name="Oval 504"/>
            <p:cNvSpPr>
              <a:spLocks noChangeAspect="1" noChangeArrowheads="1"/>
            </p:cNvSpPr>
            <p:nvPr userDrawn="1"/>
          </p:nvSpPr>
          <p:spPr bwMode="auto">
            <a:xfrm>
              <a:off x="432767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 name="Oval 505"/>
            <p:cNvSpPr>
              <a:spLocks noChangeAspect="1" noChangeArrowheads="1"/>
            </p:cNvSpPr>
            <p:nvPr userDrawn="1"/>
          </p:nvSpPr>
          <p:spPr bwMode="auto">
            <a:xfrm>
              <a:off x="4439248"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4" name="Oval 506"/>
            <p:cNvSpPr>
              <a:spLocks noChangeAspect="1" noChangeArrowheads="1"/>
            </p:cNvSpPr>
            <p:nvPr userDrawn="1"/>
          </p:nvSpPr>
          <p:spPr bwMode="auto">
            <a:xfrm>
              <a:off x="455233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5" name="Oval 507"/>
            <p:cNvSpPr>
              <a:spLocks noChangeAspect="1" noChangeArrowheads="1"/>
            </p:cNvSpPr>
            <p:nvPr userDrawn="1"/>
          </p:nvSpPr>
          <p:spPr bwMode="auto">
            <a:xfrm>
              <a:off x="466390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6" name="Oval 508"/>
            <p:cNvSpPr>
              <a:spLocks noChangeAspect="1" noChangeArrowheads="1"/>
            </p:cNvSpPr>
            <p:nvPr userDrawn="1"/>
          </p:nvSpPr>
          <p:spPr bwMode="auto">
            <a:xfrm>
              <a:off x="4776992"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7" name="Oval 509"/>
            <p:cNvSpPr>
              <a:spLocks noChangeAspect="1" noChangeArrowheads="1"/>
            </p:cNvSpPr>
            <p:nvPr userDrawn="1"/>
          </p:nvSpPr>
          <p:spPr bwMode="auto">
            <a:xfrm>
              <a:off x="4888568" y="2385118"/>
              <a:ext cx="85944" cy="85943"/>
            </a:xfrm>
            <a:prstGeom prst="ellipse">
              <a:avLst/>
            </a:prstGeom>
            <a:grpFill/>
            <a:ln>
              <a:noFill/>
            </a:ln>
            <a:effectLst/>
          </p:spPr>
          <p:txBody>
            <a:bodyPr wrap="none" anchor="ctr"/>
            <a:lstStyle/>
            <a:p>
              <a:endParaRPr lang="en-US"/>
            </a:p>
          </p:txBody>
        </p:sp>
        <p:sp>
          <p:nvSpPr>
            <p:cNvPr id="548" name="Oval 510"/>
            <p:cNvSpPr>
              <a:spLocks noChangeAspect="1" noChangeArrowheads="1"/>
            </p:cNvSpPr>
            <p:nvPr userDrawn="1"/>
          </p:nvSpPr>
          <p:spPr bwMode="auto">
            <a:xfrm>
              <a:off x="500165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9" name="Oval 511"/>
            <p:cNvSpPr>
              <a:spLocks noChangeAspect="1" noChangeArrowheads="1"/>
            </p:cNvSpPr>
            <p:nvPr userDrawn="1"/>
          </p:nvSpPr>
          <p:spPr bwMode="auto">
            <a:xfrm>
              <a:off x="511322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0" name="Oval 512"/>
            <p:cNvSpPr>
              <a:spLocks noChangeAspect="1" noChangeArrowheads="1"/>
            </p:cNvSpPr>
            <p:nvPr userDrawn="1"/>
          </p:nvSpPr>
          <p:spPr bwMode="auto">
            <a:xfrm>
              <a:off x="522631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1" name="Oval 513"/>
            <p:cNvSpPr>
              <a:spLocks noChangeAspect="1" noChangeArrowheads="1"/>
            </p:cNvSpPr>
            <p:nvPr userDrawn="1"/>
          </p:nvSpPr>
          <p:spPr bwMode="auto">
            <a:xfrm>
              <a:off x="533788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 name="Oval 514"/>
            <p:cNvSpPr>
              <a:spLocks noChangeAspect="1" noChangeArrowheads="1"/>
            </p:cNvSpPr>
            <p:nvPr userDrawn="1"/>
          </p:nvSpPr>
          <p:spPr bwMode="auto">
            <a:xfrm>
              <a:off x="5450972"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 name="Oval 515"/>
            <p:cNvSpPr>
              <a:spLocks noChangeAspect="1" noChangeArrowheads="1"/>
            </p:cNvSpPr>
            <p:nvPr userDrawn="1"/>
          </p:nvSpPr>
          <p:spPr bwMode="auto">
            <a:xfrm>
              <a:off x="5562548"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 name="Oval 516"/>
            <p:cNvSpPr>
              <a:spLocks noChangeAspect="1" noChangeArrowheads="1"/>
            </p:cNvSpPr>
            <p:nvPr userDrawn="1"/>
          </p:nvSpPr>
          <p:spPr bwMode="auto">
            <a:xfrm>
              <a:off x="567563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 name="Oval 517"/>
            <p:cNvSpPr>
              <a:spLocks noChangeAspect="1" noChangeArrowheads="1"/>
            </p:cNvSpPr>
            <p:nvPr userDrawn="1"/>
          </p:nvSpPr>
          <p:spPr bwMode="auto">
            <a:xfrm>
              <a:off x="5787207"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 name="Oval 518"/>
            <p:cNvSpPr>
              <a:spLocks noChangeAspect="1" noChangeArrowheads="1"/>
            </p:cNvSpPr>
            <p:nvPr userDrawn="1"/>
          </p:nvSpPr>
          <p:spPr bwMode="auto">
            <a:xfrm>
              <a:off x="590029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 name="Oval 519"/>
            <p:cNvSpPr>
              <a:spLocks noChangeAspect="1" noChangeArrowheads="1"/>
            </p:cNvSpPr>
            <p:nvPr userDrawn="1"/>
          </p:nvSpPr>
          <p:spPr bwMode="auto">
            <a:xfrm>
              <a:off x="6013375"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 name="Oval 520"/>
            <p:cNvSpPr>
              <a:spLocks noChangeAspect="1" noChangeArrowheads="1"/>
            </p:cNvSpPr>
            <p:nvPr userDrawn="1"/>
          </p:nvSpPr>
          <p:spPr bwMode="auto">
            <a:xfrm>
              <a:off x="6124951"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 name="Oval 521"/>
            <p:cNvSpPr>
              <a:spLocks noChangeAspect="1" noChangeArrowheads="1"/>
            </p:cNvSpPr>
            <p:nvPr userDrawn="1"/>
          </p:nvSpPr>
          <p:spPr bwMode="auto">
            <a:xfrm>
              <a:off x="623803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0" name="Oval 522"/>
            <p:cNvSpPr>
              <a:spLocks noChangeAspect="1" noChangeArrowheads="1"/>
            </p:cNvSpPr>
            <p:nvPr userDrawn="1"/>
          </p:nvSpPr>
          <p:spPr bwMode="auto">
            <a:xfrm>
              <a:off x="634961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1" name="Oval 523"/>
            <p:cNvSpPr>
              <a:spLocks noChangeAspect="1" noChangeArrowheads="1"/>
            </p:cNvSpPr>
            <p:nvPr userDrawn="1"/>
          </p:nvSpPr>
          <p:spPr bwMode="auto">
            <a:xfrm>
              <a:off x="646269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2" name="Oval 524"/>
            <p:cNvSpPr>
              <a:spLocks noChangeAspect="1" noChangeArrowheads="1"/>
            </p:cNvSpPr>
            <p:nvPr userDrawn="1"/>
          </p:nvSpPr>
          <p:spPr bwMode="auto">
            <a:xfrm>
              <a:off x="657427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 name="Oval 525"/>
            <p:cNvSpPr>
              <a:spLocks noChangeAspect="1" noChangeArrowheads="1"/>
            </p:cNvSpPr>
            <p:nvPr userDrawn="1"/>
          </p:nvSpPr>
          <p:spPr bwMode="auto">
            <a:xfrm>
              <a:off x="6687355"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 name="Oval 526"/>
            <p:cNvSpPr>
              <a:spLocks noChangeAspect="1" noChangeArrowheads="1"/>
            </p:cNvSpPr>
            <p:nvPr userDrawn="1"/>
          </p:nvSpPr>
          <p:spPr bwMode="auto">
            <a:xfrm>
              <a:off x="6798931"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 name="Oval 527"/>
            <p:cNvSpPr>
              <a:spLocks noChangeAspect="1" noChangeArrowheads="1"/>
            </p:cNvSpPr>
            <p:nvPr userDrawn="1"/>
          </p:nvSpPr>
          <p:spPr bwMode="auto">
            <a:xfrm>
              <a:off x="691201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6" name="Oval 528"/>
            <p:cNvSpPr>
              <a:spLocks noChangeAspect="1" noChangeArrowheads="1"/>
            </p:cNvSpPr>
            <p:nvPr userDrawn="1"/>
          </p:nvSpPr>
          <p:spPr bwMode="auto">
            <a:xfrm>
              <a:off x="702359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 name="Oval 529"/>
            <p:cNvSpPr>
              <a:spLocks noChangeAspect="1" noChangeArrowheads="1"/>
            </p:cNvSpPr>
            <p:nvPr userDrawn="1"/>
          </p:nvSpPr>
          <p:spPr bwMode="auto">
            <a:xfrm>
              <a:off x="713667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 name="Oval 530"/>
            <p:cNvSpPr>
              <a:spLocks noChangeAspect="1" noChangeArrowheads="1"/>
            </p:cNvSpPr>
            <p:nvPr userDrawn="1"/>
          </p:nvSpPr>
          <p:spPr bwMode="auto">
            <a:xfrm>
              <a:off x="724825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 name="Oval 531"/>
            <p:cNvSpPr>
              <a:spLocks noChangeAspect="1" noChangeArrowheads="1"/>
            </p:cNvSpPr>
            <p:nvPr userDrawn="1"/>
          </p:nvSpPr>
          <p:spPr bwMode="auto">
            <a:xfrm>
              <a:off x="7361334"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 name="Oval 532"/>
            <p:cNvSpPr>
              <a:spLocks noChangeAspect="1" noChangeArrowheads="1"/>
            </p:cNvSpPr>
            <p:nvPr userDrawn="1"/>
          </p:nvSpPr>
          <p:spPr bwMode="auto">
            <a:xfrm>
              <a:off x="7472910" y="238511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1" name="Oval 533"/>
            <p:cNvSpPr>
              <a:spLocks noChangeAspect="1" noChangeArrowheads="1"/>
            </p:cNvSpPr>
            <p:nvPr userDrawn="1"/>
          </p:nvSpPr>
          <p:spPr bwMode="auto">
            <a:xfrm>
              <a:off x="758599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2" name="Oval 534"/>
            <p:cNvSpPr>
              <a:spLocks noChangeAspect="1" noChangeArrowheads="1"/>
            </p:cNvSpPr>
            <p:nvPr userDrawn="1"/>
          </p:nvSpPr>
          <p:spPr bwMode="auto">
            <a:xfrm>
              <a:off x="7697570"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 name="Oval 535"/>
            <p:cNvSpPr>
              <a:spLocks noChangeAspect="1" noChangeArrowheads="1"/>
            </p:cNvSpPr>
            <p:nvPr userDrawn="1"/>
          </p:nvSpPr>
          <p:spPr bwMode="auto">
            <a:xfrm>
              <a:off x="8035314" y="238511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4" name="Oval 536"/>
            <p:cNvSpPr>
              <a:spLocks noChangeAspect="1" noChangeArrowheads="1"/>
            </p:cNvSpPr>
            <p:nvPr userDrawn="1"/>
          </p:nvSpPr>
          <p:spPr bwMode="auto">
            <a:xfrm>
              <a:off x="140558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5" name="Oval 537"/>
            <p:cNvSpPr>
              <a:spLocks noChangeAspect="1" noChangeArrowheads="1"/>
            </p:cNvSpPr>
            <p:nvPr userDrawn="1"/>
          </p:nvSpPr>
          <p:spPr bwMode="auto">
            <a:xfrm>
              <a:off x="151867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6" name="Oval 538"/>
            <p:cNvSpPr>
              <a:spLocks noChangeAspect="1" noChangeArrowheads="1"/>
            </p:cNvSpPr>
            <p:nvPr userDrawn="1"/>
          </p:nvSpPr>
          <p:spPr bwMode="auto">
            <a:xfrm>
              <a:off x="1630247"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7" name="Oval 539"/>
            <p:cNvSpPr>
              <a:spLocks noChangeAspect="1" noChangeArrowheads="1"/>
            </p:cNvSpPr>
            <p:nvPr userDrawn="1"/>
          </p:nvSpPr>
          <p:spPr bwMode="auto">
            <a:xfrm>
              <a:off x="174333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8" name="Oval 540"/>
            <p:cNvSpPr>
              <a:spLocks noChangeAspect="1" noChangeArrowheads="1"/>
            </p:cNvSpPr>
            <p:nvPr userDrawn="1"/>
          </p:nvSpPr>
          <p:spPr bwMode="auto">
            <a:xfrm>
              <a:off x="185490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9" name="Oval 541"/>
            <p:cNvSpPr>
              <a:spLocks noChangeAspect="1" noChangeArrowheads="1"/>
            </p:cNvSpPr>
            <p:nvPr userDrawn="1"/>
          </p:nvSpPr>
          <p:spPr bwMode="auto">
            <a:xfrm>
              <a:off x="196799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0" name="Oval 542"/>
            <p:cNvSpPr>
              <a:spLocks noChangeAspect="1" noChangeArrowheads="1"/>
            </p:cNvSpPr>
            <p:nvPr userDrawn="1"/>
          </p:nvSpPr>
          <p:spPr bwMode="auto">
            <a:xfrm>
              <a:off x="207956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1" name="Oval 543"/>
            <p:cNvSpPr>
              <a:spLocks noChangeAspect="1" noChangeArrowheads="1"/>
            </p:cNvSpPr>
            <p:nvPr userDrawn="1"/>
          </p:nvSpPr>
          <p:spPr bwMode="auto">
            <a:xfrm>
              <a:off x="219265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2" name="Oval 544"/>
            <p:cNvSpPr>
              <a:spLocks noChangeAspect="1" noChangeArrowheads="1"/>
            </p:cNvSpPr>
            <p:nvPr userDrawn="1"/>
          </p:nvSpPr>
          <p:spPr bwMode="auto">
            <a:xfrm>
              <a:off x="2304226"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 name="Oval 545"/>
            <p:cNvSpPr>
              <a:spLocks noChangeAspect="1" noChangeArrowheads="1"/>
            </p:cNvSpPr>
            <p:nvPr userDrawn="1"/>
          </p:nvSpPr>
          <p:spPr bwMode="auto">
            <a:xfrm>
              <a:off x="241731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4" name="Oval 546"/>
            <p:cNvSpPr>
              <a:spLocks noChangeAspect="1" noChangeArrowheads="1"/>
            </p:cNvSpPr>
            <p:nvPr userDrawn="1"/>
          </p:nvSpPr>
          <p:spPr bwMode="auto">
            <a:xfrm>
              <a:off x="252888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5" name="Oval 547"/>
            <p:cNvSpPr>
              <a:spLocks noChangeAspect="1" noChangeArrowheads="1"/>
            </p:cNvSpPr>
            <p:nvPr userDrawn="1"/>
          </p:nvSpPr>
          <p:spPr bwMode="auto">
            <a:xfrm>
              <a:off x="2641969"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6" name="Oval 548"/>
            <p:cNvSpPr>
              <a:spLocks noChangeAspect="1" noChangeArrowheads="1"/>
            </p:cNvSpPr>
            <p:nvPr userDrawn="1"/>
          </p:nvSpPr>
          <p:spPr bwMode="auto">
            <a:xfrm>
              <a:off x="275354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7" name="Oval 549"/>
            <p:cNvSpPr>
              <a:spLocks noChangeAspect="1" noChangeArrowheads="1"/>
            </p:cNvSpPr>
            <p:nvPr userDrawn="1"/>
          </p:nvSpPr>
          <p:spPr bwMode="auto">
            <a:xfrm>
              <a:off x="286663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8" name="Oval 550"/>
            <p:cNvSpPr>
              <a:spLocks noChangeAspect="1" noChangeArrowheads="1"/>
            </p:cNvSpPr>
            <p:nvPr userDrawn="1"/>
          </p:nvSpPr>
          <p:spPr bwMode="auto">
            <a:xfrm>
              <a:off x="2978206"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9" name="Oval 551"/>
            <p:cNvSpPr>
              <a:spLocks noChangeAspect="1" noChangeArrowheads="1"/>
            </p:cNvSpPr>
            <p:nvPr userDrawn="1"/>
          </p:nvSpPr>
          <p:spPr bwMode="auto">
            <a:xfrm>
              <a:off x="4214589"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0" name="Oval 552"/>
            <p:cNvSpPr>
              <a:spLocks noChangeAspect="1" noChangeArrowheads="1"/>
            </p:cNvSpPr>
            <p:nvPr userDrawn="1"/>
          </p:nvSpPr>
          <p:spPr bwMode="auto">
            <a:xfrm>
              <a:off x="4327672" y="2489154"/>
              <a:ext cx="85944" cy="85944"/>
            </a:xfrm>
            <a:prstGeom prst="ellipse">
              <a:avLst/>
            </a:prstGeom>
            <a:grpFill/>
            <a:ln>
              <a:noFill/>
            </a:ln>
            <a:effectLst/>
          </p:spPr>
          <p:txBody>
            <a:bodyPr wrap="none" anchor="ctr"/>
            <a:lstStyle/>
            <a:p>
              <a:endParaRPr lang="en-US"/>
            </a:p>
          </p:txBody>
        </p:sp>
        <p:sp>
          <p:nvSpPr>
            <p:cNvPr id="591" name="Oval 553"/>
            <p:cNvSpPr>
              <a:spLocks noChangeAspect="1" noChangeArrowheads="1"/>
            </p:cNvSpPr>
            <p:nvPr userDrawn="1"/>
          </p:nvSpPr>
          <p:spPr bwMode="auto">
            <a:xfrm>
              <a:off x="443924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2" name="Oval 554"/>
            <p:cNvSpPr>
              <a:spLocks noChangeAspect="1" noChangeArrowheads="1"/>
            </p:cNvSpPr>
            <p:nvPr userDrawn="1"/>
          </p:nvSpPr>
          <p:spPr bwMode="auto">
            <a:xfrm>
              <a:off x="455233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3" name="Oval 555"/>
            <p:cNvSpPr>
              <a:spLocks noChangeAspect="1" noChangeArrowheads="1"/>
            </p:cNvSpPr>
            <p:nvPr userDrawn="1"/>
          </p:nvSpPr>
          <p:spPr bwMode="auto">
            <a:xfrm>
              <a:off x="466390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4" name="Oval 556"/>
            <p:cNvSpPr>
              <a:spLocks noChangeAspect="1" noChangeArrowheads="1"/>
            </p:cNvSpPr>
            <p:nvPr userDrawn="1"/>
          </p:nvSpPr>
          <p:spPr bwMode="auto">
            <a:xfrm>
              <a:off x="4776992"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5" name="Oval 557"/>
            <p:cNvSpPr>
              <a:spLocks noChangeAspect="1" noChangeArrowheads="1"/>
            </p:cNvSpPr>
            <p:nvPr userDrawn="1"/>
          </p:nvSpPr>
          <p:spPr bwMode="auto">
            <a:xfrm>
              <a:off x="4888568"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6" name="Oval 558"/>
            <p:cNvSpPr>
              <a:spLocks noChangeAspect="1" noChangeArrowheads="1"/>
            </p:cNvSpPr>
            <p:nvPr userDrawn="1"/>
          </p:nvSpPr>
          <p:spPr bwMode="auto">
            <a:xfrm>
              <a:off x="500165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7" name="Oval 559"/>
            <p:cNvSpPr>
              <a:spLocks noChangeAspect="1" noChangeArrowheads="1"/>
            </p:cNvSpPr>
            <p:nvPr userDrawn="1"/>
          </p:nvSpPr>
          <p:spPr bwMode="auto">
            <a:xfrm>
              <a:off x="511322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8" name="Oval 560"/>
            <p:cNvSpPr>
              <a:spLocks noChangeAspect="1" noChangeArrowheads="1"/>
            </p:cNvSpPr>
            <p:nvPr userDrawn="1"/>
          </p:nvSpPr>
          <p:spPr bwMode="auto">
            <a:xfrm>
              <a:off x="522631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 name="Oval 561"/>
            <p:cNvSpPr>
              <a:spLocks noChangeAspect="1" noChangeArrowheads="1"/>
            </p:cNvSpPr>
            <p:nvPr userDrawn="1"/>
          </p:nvSpPr>
          <p:spPr bwMode="auto">
            <a:xfrm>
              <a:off x="533788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0" name="Oval 562"/>
            <p:cNvSpPr>
              <a:spLocks noChangeAspect="1" noChangeArrowheads="1"/>
            </p:cNvSpPr>
            <p:nvPr userDrawn="1"/>
          </p:nvSpPr>
          <p:spPr bwMode="auto">
            <a:xfrm>
              <a:off x="5450972"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 name="Oval 563"/>
            <p:cNvSpPr>
              <a:spLocks noChangeAspect="1" noChangeArrowheads="1"/>
            </p:cNvSpPr>
            <p:nvPr userDrawn="1"/>
          </p:nvSpPr>
          <p:spPr bwMode="auto">
            <a:xfrm>
              <a:off x="5562548"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2" name="Oval 564"/>
            <p:cNvSpPr>
              <a:spLocks noChangeAspect="1" noChangeArrowheads="1"/>
            </p:cNvSpPr>
            <p:nvPr userDrawn="1"/>
          </p:nvSpPr>
          <p:spPr bwMode="auto">
            <a:xfrm>
              <a:off x="567563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3" name="Oval 565"/>
            <p:cNvSpPr>
              <a:spLocks noChangeAspect="1" noChangeArrowheads="1"/>
            </p:cNvSpPr>
            <p:nvPr userDrawn="1"/>
          </p:nvSpPr>
          <p:spPr bwMode="auto">
            <a:xfrm>
              <a:off x="5787207"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4" name="Oval 566"/>
            <p:cNvSpPr>
              <a:spLocks noChangeAspect="1" noChangeArrowheads="1"/>
            </p:cNvSpPr>
            <p:nvPr userDrawn="1"/>
          </p:nvSpPr>
          <p:spPr bwMode="auto">
            <a:xfrm>
              <a:off x="590029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5" name="Oval 567"/>
            <p:cNvSpPr>
              <a:spLocks noChangeAspect="1" noChangeArrowheads="1"/>
            </p:cNvSpPr>
            <p:nvPr userDrawn="1"/>
          </p:nvSpPr>
          <p:spPr bwMode="auto">
            <a:xfrm>
              <a:off x="6013375"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6" name="Oval 568"/>
            <p:cNvSpPr>
              <a:spLocks noChangeAspect="1" noChangeArrowheads="1"/>
            </p:cNvSpPr>
            <p:nvPr userDrawn="1"/>
          </p:nvSpPr>
          <p:spPr bwMode="auto">
            <a:xfrm>
              <a:off x="6124951"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7" name="Oval 569"/>
            <p:cNvSpPr>
              <a:spLocks noChangeAspect="1" noChangeArrowheads="1"/>
            </p:cNvSpPr>
            <p:nvPr userDrawn="1"/>
          </p:nvSpPr>
          <p:spPr bwMode="auto">
            <a:xfrm>
              <a:off x="623803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8" name="Oval 570"/>
            <p:cNvSpPr>
              <a:spLocks noChangeAspect="1" noChangeArrowheads="1"/>
            </p:cNvSpPr>
            <p:nvPr userDrawn="1"/>
          </p:nvSpPr>
          <p:spPr bwMode="auto">
            <a:xfrm>
              <a:off x="634961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9" name="Oval 571"/>
            <p:cNvSpPr>
              <a:spLocks noChangeAspect="1" noChangeArrowheads="1"/>
            </p:cNvSpPr>
            <p:nvPr userDrawn="1"/>
          </p:nvSpPr>
          <p:spPr bwMode="auto">
            <a:xfrm>
              <a:off x="646269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0" name="Oval 572"/>
            <p:cNvSpPr>
              <a:spLocks noChangeAspect="1" noChangeArrowheads="1"/>
            </p:cNvSpPr>
            <p:nvPr userDrawn="1"/>
          </p:nvSpPr>
          <p:spPr bwMode="auto">
            <a:xfrm>
              <a:off x="657427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 name="Oval 573"/>
            <p:cNvSpPr>
              <a:spLocks noChangeAspect="1" noChangeArrowheads="1"/>
            </p:cNvSpPr>
            <p:nvPr userDrawn="1"/>
          </p:nvSpPr>
          <p:spPr bwMode="auto">
            <a:xfrm>
              <a:off x="6687355"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2" name="Oval 574"/>
            <p:cNvSpPr>
              <a:spLocks noChangeAspect="1" noChangeArrowheads="1"/>
            </p:cNvSpPr>
            <p:nvPr userDrawn="1"/>
          </p:nvSpPr>
          <p:spPr bwMode="auto">
            <a:xfrm>
              <a:off x="6798931"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 name="Oval 575"/>
            <p:cNvSpPr>
              <a:spLocks noChangeAspect="1" noChangeArrowheads="1"/>
            </p:cNvSpPr>
            <p:nvPr userDrawn="1"/>
          </p:nvSpPr>
          <p:spPr bwMode="auto">
            <a:xfrm>
              <a:off x="691201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 name="Oval 576"/>
            <p:cNvSpPr>
              <a:spLocks noChangeAspect="1" noChangeArrowheads="1"/>
            </p:cNvSpPr>
            <p:nvPr userDrawn="1"/>
          </p:nvSpPr>
          <p:spPr bwMode="auto">
            <a:xfrm>
              <a:off x="702359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 name="Oval 577"/>
            <p:cNvSpPr>
              <a:spLocks noChangeAspect="1" noChangeArrowheads="1"/>
            </p:cNvSpPr>
            <p:nvPr userDrawn="1"/>
          </p:nvSpPr>
          <p:spPr bwMode="auto">
            <a:xfrm>
              <a:off x="713667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 name="Oval 578"/>
            <p:cNvSpPr>
              <a:spLocks noChangeAspect="1" noChangeArrowheads="1"/>
            </p:cNvSpPr>
            <p:nvPr userDrawn="1"/>
          </p:nvSpPr>
          <p:spPr bwMode="auto">
            <a:xfrm>
              <a:off x="724825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 name="Oval 579"/>
            <p:cNvSpPr>
              <a:spLocks noChangeAspect="1" noChangeArrowheads="1"/>
            </p:cNvSpPr>
            <p:nvPr userDrawn="1"/>
          </p:nvSpPr>
          <p:spPr bwMode="auto">
            <a:xfrm>
              <a:off x="7361334"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 name="Oval 580"/>
            <p:cNvSpPr>
              <a:spLocks noChangeAspect="1" noChangeArrowheads="1"/>
            </p:cNvSpPr>
            <p:nvPr userDrawn="1"/>
          </p:nvSpPr>
          <p:spPr bwMode="auto">
            <a:xfrm>
              <a:off x="7472910" y="248915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 name="Oval 581"/>
            <p:cNvSpPr>
              <a:spLocks noChangeAspect="1" noChangeArrowheads="1"/>
            </p:cNvSpPr>
            <p:nvPr userDrawn="1"/>
          </p:nvSpPr>
          <p:spPr bwMode="auto">
            <a:xfrm>
              <a:off x="758599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 name="Oval 582"/>
            <p:cNvSpPr>
              <a:spLocks noChangeAspect="1" noChangeArrowheads="1"/>
            </p:cNvSpPr>
            <p:nvPr userDrawn="1"/>
          </p:nvSpPr>
          <p:spPr bwMode="auto">
            <a:xfrm>
              <a:off x="7697570"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1" name="Oval 583"/>
            <p:cNvSpPr>
              <a:spLocks noChangeAspect="1" noChangeArrowheads="1"/>
            </p:cNvSpPr>
            <p:nvPr userDrawn="1"/>
          </p:nvSpPr>
          <p:spPr bwMode="auto">
            <a:xfrm>
              <a:off x="8035314" y="248915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2" name="Oval 584"/>
            <p:cNvSpPr>
              <a:spLocks noChangeAspect="1" noChangeArrowheads="1"/>
            </p:cNvSpPr>
            <p:nvPr userDrawn="1"/>
          </p:nvSpPr>
          <p:spPr bwMode="auto">
            <a:xfrm>
              <a:off x="140558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3" name="Oval 585"/>
            <p:cNvSpPr>
              <a:spLocks noChangeAspect="1" noChangeArrowheads="1"/>
            </p:cNvSpPr>
            <p:nvPr userDrawn="1"/>
          </p:nvSpPr>
          <p:spPr bwMode="auto">
            <a:xfrm>
              <a:off x="151867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 name="Oval 586"/>
            <p:cNvSpPr>
              <a:spLocks noChangeAspect="1" noChangeArrowheads="1"/>
            </p:cNvSpPr>
            <p:nvPr userDrawn="1"/>
          </p:nvSpPr>
          <p:spPr bwMode="auto">
            <a:xfrm>
              <a:off x="1630247"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5" name="Oval 587"/>
            <p:cNvSpPr>
              <a:spLocks noChangeAspect="1" noChangeArrowheads="1"/>
            </p:cNvSpPr>
            <p:nvPr userDrawn="1"/>
          </p:nvSpPr>
          <p:spPr bwMode="auto">
            <a:xfrm>
              <a:off x="174333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6" name="Oval 588"/>
            <p:cNvSpPr>
              <a:spLocks noChangeAspect="1" noChangeArrowheads="1"/>
            </p:cNvSpPr>
            <p:nvPr userDrawn="1"/>
          </p:nvSpPr>
          <p:spPr bwMode="auto">
            <a:xfrm>
              <a:off x="185490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7" name="Oval 589"/>
            <p:cNvSpPr>
              <a:spLocks noChangeAspect="1" noChangeArrowheads="1"/>
            </p:cNvSpPr>
            <p:nvPr userDrawn="1"/>
          </p:nvSpPr>
          <p:spPr bwMode="auto">
            <a:xfrm>
              <a:off x="196799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8" name="Oval 590"/>
            <p:cNvSpPr>
              <a:spLocks noChangeAspect="1" noChangeArrowheads="1"/>
            </p:cNvSpPr>
            <p:nvPr userDrawn="1"/>
          </p:nvSpPr>
          <p:spPr bwMode="auto">
            <a:xfrm>
              <a:off x="207956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9" name="Oval 591"/>
            <p:cNvSpPr>
              <a:spLocks noChangeAspect="1" noChangeArrowheads="1"/>
            </p:cNvSpPr>
            <p:nvPr userDrawn="1"/>
          </p:nvSpPr>
          <p:spPr bwMode="auto">
            <a:xfrm>
              <a:off x="219265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0" name="Oval 592"/>
            <p:cNvSpPr>
              <a:spLocks noChangeAspect="1" noChangeArrowheads="1"/>
            </p:cNvSpPr>
            <p:nvPr userDrawn="1"/>
          </p:nvSpPr>
          <p:spPr bwMode="auto">
            <a:xfrm>
              <a:off x="2304226"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1" name="Oval 593"/>
            <p:cNvSpPr>
              <a:spLocks noChangeAspect="1" noChangeArrowheads="1"/>
            </p:cNvSpPr>
            <p:nvPr userDrawn="1"/>
          </p:nvSpPr>
          <p:spPr bwMode="auto">
            <a:xfrm>
              <a:off x="241731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2" name="Oval 594"/>
            <p:cNvSpPr>
              <a:spLocks noChangeAspect="1" noChangeArrowheads="1"/>
            </p:cNvSpPr>
            <p:nvPr userDrawn="1"/>
          </p:nvSpPr>
          <p:spPr bwMode="auto">
            <a:xfrm>
              <a:off x="252888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 name="Oval 595"/>
            <p:cNvSpPr>
              <a:spLocks noChangeAspect="1" noChangeArrowheads="1"/>
            </p:cNvSpPr>
            <p:nvPr userDrawn="1"/>
          </p:nvSpPr>
          <p:spPr bwMode="auto">
            <a:xfrm>
              <a:off x="2641969"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 name="Oval 596"/>
            <p:cNvSpPr>
              <a:spLocks noChangeAspect="1" noChangeArrowheads="1"/>
            </p:cNvSpPr>
            <p:nvPr userDrawn="1"/>
          </p:nvSpPr>
          <p:spPr bwMode="auto">
            <a:xfrm>
              <a:off x="275354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 name="Oval 597"/>
            <p:cNvSpPr>
              <a:spLocks noChangeAspect="1" noChangeArrowheads="1"/>
            </p:cNvSpPr>
            <p:nvPr userDrawn="1"/>
          </p:nvSpPr>
          <p:spPr bwMode="auto">
            <a:xfrm>
              <a:off x="286663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6" name="Oval 598"/>
            <p:cNvSpPr>
              <a:spLocks noChangeAspect="1" noChangeArrowheads="1"/>
            </p:cNvSpPr>
            <p:nvPr userDrawn="1"/>
          </p:nvSpPr>
          <p:spPr bwMode="auto">
            <a:xfrm>
              <a:off x="2978206"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7" name="Oval 599"/>
            <p:cNvSpPr>
              <a:spLocks noChangeAspect="1" noChangeArrowheads="1"/>
            </p:cNvSpPr>
            <p:nvPr userDrawn="1"/>
          </p:nvSpPr>
          <p:spPr bwMode="auto">
            <a:xfrm>
              <a:off x="4327672"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8" name="Oval 600"/>
            <p:cNvSpPr>
              <a:spLocks noChangeAspect="1" noChangeArrowheads="1"/>
            </p:cNvSpPr>
            <p:nvPr userDrawn="1"/>
          </p:nvSpPr>
          <p:spPr bwMode="auto">
            <a:xfrm>
              <a:off x="443924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9" name="Oval 601"/>
            <p:cNvSpPr>
              <a:spLocks noChangeAspect="1" noChangeArrowheads="1"/>
            </p:cNvSpPr>
            <p:nvPr userDrawn="1"/>
          </p:nvSpPr>
          <p:spPr bwMode="auto">
            <a:xfrm>
              <a:off x="455233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0" name="Oval 602"/>
            <p:cNvSpPr>
              <a:spLocks noChangeAspect="1" noChangeArrowheads="1"/>
            </p:cNvSpPr>
            <p:nvPr userDrawn="1"/>
          </p:nvSpPr>
          <p:spPr bwMode="auto">
            <a:xfrm>
              <a:off x="466390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1" name="Oval 603"/>
            <p:cNvSpPr>
              <a:spLocks noChangeAspect="1" noChangeArrowheads="1"/>
            </p:cNvSpPr>
            <p:nvPr userDrawn="1"/>
          </p:nvSpPr>
          <p:spPr bwMode="auto">
            <a:xfrm>
              <a:off x="4776992" y="2593192"/>
              <a:ext cx="85944" cy="85943"/>
            </a:xfrm>
            <a:prstGeom prst="ellipse">
              <a:avLst/>
            </a:prstGeom>
            <a:grpFill/>
            <a:ln>
              <a:noFill/>
            </a:ln>
            <a:effectLst/>
          </p:spPr>
          <p:txBody>
            <a:bodyPr wrap="none" anchor="ctr"/>
            <a:lstStyle/>
            <a:p>
              <a:endParaRPr lang="en-US"/>
            </a:p>
          </p:txBody>
        </p:sp>
        <p:sp>
          <p:nvSpPr>
            <p:cNvPr id="642" name="Oval 604"/>
            <p:cNvSpPr>
              <a:spLocks noChangeAspect="1" noChangeArrowheads="1"/>
            </p:cNvSpPr>
            <p:nvPr userDrawn="1"/>
          </p:nvSpPr>
          <p:spPr bwMode="auto">
            <a:xfrm>
              <a:off x="4888568"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3" name="Oval 605"/>
            <p:cNvSpPr>
              <a:spLocks noChangeAspect="1" noChangeArrowheads="1"/>
            </p:cNvSpPr>
            <p:nvPr userDrawn="1"/>
          </p:nvSpPr>
          <p:spPr bwMode="auto">
            <a:xfrm>
              <a:off x="500165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 name="Oval 606"/>
            <p:cNvSpPr>
              <a:spLocks noChangeAspect="1" noChangeArrowheads="1"/>
            </p:cNvSpPr>
            <p:nvPr userDrawn="1"/>
          </p:nvSpPr>
          <p:spPr bwMode="auto">
            <a:xfrm>
              <a:off x="511322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 name="Oval 607"/>
            <p:cNvSpPr>
              <a:spLocks noChangeAspect="1" noChangeArrowheads="1"/>
            </p:cNvSpPr>
            <p:nvPr userDrawn="1"/>
          </p:nvSpPr>
          <p:spPr bwMode="auto">
            <a:xfrm>
              <a:off x="522631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6" name="Oval 608"/>
            <p:cNvSpPr>
              <a:spLocks noChangeAspect="1" noChangeArrowheads="1"/>
            </p:cNvSpPr>
            <p:nvPr userDrawn="1"/>
          </p:nvSpPr>
          <p:spPr bwMode="auto">
            <a:xfrm>
              <a:off x="533788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7" name="Oval 609"/>
            <p:cNvSpPr>
              <a:spLocks noChangeAspect="1" noChangeArrowheads="1"/>
            </p:cNvSpPr>
            <p:nvPr userDrawn="1"/>
          </p:nvSpPr>
          <p:spPr bwMode="auto">
            <a:xfrm>
              <a:off x="5450972"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 name="Oval 610"/>
            <p:cNvSpPr>
              <a:spLocks noChangeAspect="1" noChangeArrowheads="1"/>
            </p:cNvSpPr>
            <p:nvPr userDrawn="1"/>
          </p:nvSpPr>
          <p:spPr bwMode="auto">
            <a:xfrm>
              <a:off x="5562548"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9" name="Oval 611"/>
            <p:cNvSpPr>
              <a:spLocks noChangeAspect="1" noChangeArrowheads="1"/>
            </p:cNvSpPr>
            <p:nvPr userDrawn="1"/>
          </p:nvSpPr>
          <p:spPr bwMode="auto">
            <a:xfrm>
              <a:off x="567563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0" name="Oval 612"/>
            <p:cNvSpPr>
              <a:spLocks noChangeAspect="1" noChangeArrowheads="1"/>
            </p:cNvSpPr>
            <p:nvPr userDrawn="1"/>
          </p:nvSpPr>
          <p:spPr bwMode="auto">
            <a:xfrm>
              <a:off x="5787207"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1" name="Oval 613"/>
            <p:cNvSpPr>
              <a:spLocks noChangeAspect="1" noChangeArrowheads="1"/>
            </p:cNvSpPr>
            <p:nvPr userDrawn="1"/>
          </p:nvSpPr>
          <p:spPr bwMode="auto">
            <a:xfrm>
              <a:off x="590029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 name="Oval 614"/>
            <p:cNvSpPr>
              <a:spLocks noChangeAspect="1" noChangeArrowheads="1"/>
            </p:cNvSpPr>
            <p:nvPr userDrawn="1"/>
          </p:nvSpPr>
          <p:spPr bwMode="auto">
            <a:xfrm>
              <a:off x="6013375"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3" name="Oval 615"/>
            <p:cNvSpPr>
              <a:spLocks noChangeAspect="1" noChangeArrowheads="1"/>
            </p:cNvSpPr>
            <p:nvPr userDrawn="1"/>
          </p:nvSpPr>
          <p:spPr bwMode="auto">
            <a:xfrm>
              <a:off x="6124951"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4" name="Oval 616"/>
            <p:cNvSpPr>
              <a:spLocks noChangeAspect="1" noChangeArrowheads="1"/>
            </p:cNvSpPr>
            <p:nvPr userDrawn="1"/>
          </p:nvSpPr>
          <p:spPr bwMode="auto">
            <a:xfrm>
              <a:off x="623803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 name="Oval 617"/>
            <p:cNvSpPr>
              <a:spLocks noChangeAspect="1" noChangeArrowheads="1"/>
            </p:cNvSpPr>
            <p:nvPr userDrawn="1"/>
          </p:nvSpPr>
          <p:spPr bwMode="auto">
            <a:xfrm>
              <a:off x="634961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6" name="Oval 618"/>
            <p:cNvSpPr>
              <a:spLocks noChangeAspect="1" noChangeArrowheads="1"/>
            </p:cNvSpPr>
            <p:nvPr userDrawn="1"/>
          </p:nvSpPr>
          <p:spPr bwMode="auto">
            <a:xfrm>
              <a:off x="646269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7" name="Oval 619"/>
            <p:cNvSpPr>
              <a:spLocks noChangeAspect="1" noChangeArrowheads="1"/>
            </p:cNvSpPr>
            <p:nvPr userDrawn="1"/>
          </p:nvSpPr>
          <p:spPr bwMode="auto">
            <a:xfrm>
              <a:off x="657427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8" name="Oval 620"/>
            <p:cNvSpPr>
              <a:spLocks noChangeAspect="1" noChangeArrowheads="1"/>
            </p:cNvSpPr>
            <p:nvPr userDrawn="1"/>
          </p:nvSpPr>
          <p:spPr bwMode="auto">
            <a:xfrm>
              <a:off x="6687355"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 name="Oval 621"/>
            <p:cNvSpPr>
              <a:spLocks noChangeAspect="1" noChangeArrowheads="1"/>
            </p:cNvSpPr>
            <p:nvPr userDrawn="1"/>
          </p:nvSpPr>
          <p:spPr bwMode="auto">
            <a:xfrm>
              <a:off x="6798931"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 name="Oval 622"/>
            <p:cNvSpPr>
              <a:spLocks noChangeAspect="1" noChangeArrowheads="1"/>
            </p:cNvSpPr>
            <p:nvPr userDrawn="1"/>
          </p:nvSpPr>
          <p:spPr bwMode="auto">
            <a:xfrm>
              <a:off x="691201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1" name="Oval 623"/>
            <p:cNvSpPr>
              <a:spLocks noChangeAspect="1" noChangeArrowheads="1"/>
            </p:cNvSpPr>
            <p:nvPr userDrawn="1"/>
          </p:nvSpPr>
          <p:spPr bwMode="auto">
            <a:xfrm>
              <a:off x="702359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2" name="Oval 624"/>
            <p:cNvSpPr>
              <a:spLocks noChangeAspect="1" noChangeArrowheads="1"/>
            </p:cNvSpPr>
            <p:nvPr userDrawn="1"/>
          </p:nvSpPr>
          <p:spPr bwMode="auto">
            <a:xfrm>
              <a:off x="713667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3" name="Oval 625"/>
            <p:cNvSpPr>
              <a:spLocks noChangeAspect="1" noChangeArrowheads="1"/>
            </p:cNvSpPr>
            <p:nvPr userDrawn="1"/>
          </p:nvSpPr>
          <p:spPr bwMode="auto">
            <a:xfrm>
              <a:off x="724825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4" name="Oval 626"/>
            <p:cNvSpPr>
              <a:spLocks noChangeAspect="1" noChangeArrowheads="1"/>
            </p:cNvSpPr>
            <p:nvPr userDrawn="1"/>
          </p:nvSpPr>
          <p:spPr bwMode="auto">
            <a:xfrm>
              <a:off x="7361334"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 name="Oval 627"/>
            <p:cNvSpPr>
              <a:spLocks noChangeAspect="1" noChangeArrowheads="1"/>
            </p:cNvSpPr>
            <p:nvPr userDrawn="1"/>
          </p:nvSpPr>
          <p:spPr bwMode="auto">
            <a:xfrm>
              <a:off x="7472910" y="2593192"/>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 name="Oval 628"/>
            <p:cNvSpPr>
              <a:spLocks noChangeAspect="1" noChangeArrowheads="1"/>
            </p:cNvSpPr>
            <p:nvPr userDrawn="1"/>
          </p:nvSpPr>
          <p:spPr bwMode="auto">
            <a:xfrm>
              <a:off x="7585994"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7" name="Oval 629"/>
            <p:cNvSpPr>
              <a:spLocks noChangeAspect="1" noChangeArrowheads="1"/>
            </p:cNvSpPr>
            <p:nvPr userDrawn="1"/>
          </p:nvSpPr>
          <p:spPr bwMode="auto">
            <a:xfrm>
              <a:off x="7697570" y="2593192"/>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8" name="Oval 630"/>
            <p:cNvSpPr>
              <a:spLocks noChangeAspect="1" noChangeArrowheads="1"/>
            </p:cNvSpPr>
            <p:nvPr userDrawn="1"/>
          </p:nvSpPr>
          <p:spPr bwMode="auto">
            <a:xfrm>
              <a:off x="7810653" y="2593192"/>
              <a:ext cx="85944" cy="85943"/>
            </a:xfrm>
            <a:prstGeom prst="ellipse">
              <a:avLst/>
            </a:prstGeom>
            <a:grpFill/>
            <a:ln>
              <a:noFill/>
            </a:ln>
            <a:effectLst/>
          </p:spPr>
          <p:txBody>
            <a:bodyPr wrap="none" anchor="ctr"/>
            <a:lstStyle/>
            <a:p>
              <a:endParaRPr lang="en-US"/>
            </a:p>
          </p:txBody>
        </p:sp>
        <p:sp>
          <p:nvSpPr>
            <p:cNvPr id="669" name="Oval 631"/>
            <p:cNvSpPr>
              <a:spLocks noChangeAspect="1" noChangeArrowheads="1"/>
            </p:cNvSpPr>
            <p:nvPr userDrawn="1"/>
          </p:nvSpPr>
          <p:spPr bwMode="auto">
            <a:xfrm>
              <a:off x="140558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0" name="Oval 632"/>
            <p:cNvSpPr>
              <a:spLocks noChangeAspect="1" noChangeArrowheads="1"/>
            </p:cNvSpPr>
            <p:nvPr userDrawn="1"/>
          </p:nvSpPr>
          <p:spPr bwMode="auto">
            <a:xfrm>
              <a:off x="151867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1" name="Oval 633"/>
            <p:cNvSpPr>
              <a:spLocks noChangeAspect="1" noChangeArrowheads="1"/>
            </p:cNvSpPr>
            <p:nvPr userDrawn="1"/>
          </p:nvSpPr>
          <p:spPr bwMode="auto">
            <a:xfrm>
              <a:off x="1630247"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2" name="Oval 634"/>
            <p:cNvSpPr>
              <a:spLocks noChangeAspect="1" noChangeArrowheads="1"/>
            </p:cNvSpPr>
            <p:nvPr userDrawn="1"/>
          </p:nvSpPr>
          <p:spPr bwMode="auto">
            <a:xfrm>
              <a:off x="174333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 name="Oval 635"/>
            <p:cNvSpPr>
              <a:spLocks noChangeAspect="1" noChangeArrowheads="1"/>
            </p:cNvSpPr>
            <p:nvPr userDrawn="1"/>
          </p:nvSpPr>
          <p:spPr bwMode="auto">
            <a:xfrm>
              <a:off x="185490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4" name="Oval 636"/>
            <p:cNvSpPr>
              <a:spLocks noChangeAspect="1" noChangeArrowheads="1"/>
            </p:cNvSpPr>
            <p:nvPr userDrawn="1"/>
          </p:nvSpPr>
          <p:spPr bwMode="auto">
            <a:xfrm>
              <a:off x="196799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 name="Oval 637"/>
            <p:cNvSpPr>
              <a:spLocks noChangeAspect="1" noChangeArrowheads="1"/>
            </p:cNvSpPr>
            <p:nvPr userDrawn="1"/>
          </p:nvSpPr>
          <p:spPr bwMode="auto">
            <a:xfrm>
              <a:off x="207956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 name="Oval 638"/>
            <p:cNvSpPr>
              <a:spLocks noChangeAspect="1" noChangeArrowheads="1"/>
            </p:cNvSpPr>
            <p:nvPr userDrawn="1"/>
          </p:nvSpPr>
          <p:spPr bwMode="auto">
            <a:xfrm>
              <a:off x="219265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7" name="Oval 639"/>
            <p:cNvSpPr>
              <a:spLocks noChangeAspect="1" noChangeArrowheads="1"/>
            </p:cNvSpPr>
            <p:nvPr userDrawn="1"/>
          </p:nvSpPr>
          <p:spPr bwMode="auto">
            <a:xfrm>
              <a:off x="2304226"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8" name="Oval 640"/>
            <p:cNvSpPr>
              <a:spLocks noChangeAspect="1" noChangeArrowheads="1"/>
            </p:cNvSpPr>
            <p:nvPr userDrawn="1"/>
          </p:nvSpPr>
          <p:spPr bwMode="auto">
            <a:xfrm>
              <a:off x="241731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9" name="Oval 641"/>
            <p:cNvSpPr>
              <a:spLocks noChangeAspect="1" noChangeArrowheads="1"/>
            </p:cNvSpPr>
            <p:nvPr userDrawn="1"/>
          </p:nvSpPr>
          <p:spPr bwMode="auto">
            <a:xfrm>
              <a:off x="2528886"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0" name="Oval 642"/>
            <p:cNvSpPr>
              <a:spLocks noChangeAspect="1" noChangeArrowheads="1"/>
            </p:cNvSpPr>
            <p:nvPr userDrawn="1"/>
          </p:nvSpPr>
          <p:spPr bwMode="auto">
            <a:xfrm>
              <a:off x="2641969"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1" name="Oval 643"/>
            <p:cNvSpPr>
              <a:spLocks noChangeAspect="1" noChangeArrowheads="1"/>
            </p:cNvSpPr>
            <p:nvPr userDrawn="1"/>
          </p:nvSpPr>
          <p:spPr bwMode="auto">
            <a:xfrm>
              <a:off x="275354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2" name="Oval 644"/>
            <p:cNvSpPr>
              <a:spLocks noChangeAspect="1" noChangeArrowheads="1"/>
            </p:cNvSpPr>
            <p:nvPr userDrawn="1"/>
          </p:nvSpPr>
          <p:spPr bwMode="auto">
            <a:xfrm>
              <a:off x="432767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3" name="Oval 645"/>
            <p:cNvSpPr>
              <a:spLocks noChangeAspect="1" noChangeArrowheads="1"/>
            </p:cNvSpPr>
            <p:nvPr userDrawn="1"/>
          </p:nvSpPr>
          <p:spPr bwMode="auto">
            <a:xfrm>
              <a:off x="443924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4" name="Oval 646"/>
            <p:cNvSpPr>
              <a:spLocks noChangeAspect="1" noChangeArrowheads="1"/>
            </p:cNvSpPr>
            <p:nvPr userDrawn="1"/>
          </p:nvSpPr>
          <p:spPr bwMode="auto">
            <a:xfrm>
              <a:off x="455233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5" name="Oval 647"/>
            <p:cNvSpPr>
              <a:spLocks noChangeAspect="1" noChangeArrowheads="1"/>
            </p:cNvSpPr>
            <p:nvPr userDrawn="1"/>
          </p:nvSpPr>
          <p:spPr bwMode="auto">
            <a:xfrm>
              <a:off x="466390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 name="Oval 648"/>
            <p:cNvSpPr>
              <a:spLocks noChangeAspect="1" noChangeArrowheads="1"/>
            </p:cNvSpPr>
            <p:nvPr userDrawn="1"/>
          </p:nvSpPr>
          <p:spPr bwMode="auto">
            <a:xfrm>
              <a:off x="4776992"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7" name="Oval 649"/>
            <p:cNvSpPr>
              <a:spLocks noChangeAspect="1" noChangeArrowheads="1"/>
            </p:cNvSpPr>
            <p:nvPr userDrawn="1"/>
          </p:nvSpPr>
          <p:spPr bwMode="auto">
            <a:xfrm>
              <a:off x="4888568"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8" name="Oval 650"/>
            <p:cNvSpPr>
              <a:spLocks noChangeAspect="1" noChangeArrowheads="1"/>
            </p:cNvSpPr>
            <p:nvPr userDrawn="1"/>
          </p:nvSpPr>
          <p:spPr bwMode="auto">
            <a:xfrm>
              <a:off x="500165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9" name="Oval 651"/>
            <p:cNvSpPr>
              <a:spLocks noChangeAspect="1" noChangeArrowheads="1"/>
            </p:cNvSpPr>
            <p:nvPr userDrawn="1"/>
          </p:nvSpPr>
          <p:spPr bwMode="auto">
            <a:xfrm>
              <a:off x="522631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0" name="Oval 652"/>
            <p:cNvSpPr>
              <a:spLocks noChangeAspect="1" noChangeArrowheads="1"/>
            </p:cNvSpPr>
            <p:nvPr userDrawn="1"/>
          </p:nvSpPr>
          <p:spPr bwMode="auto">
            <a:xfrm>
              <a:off x="5337887"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1" name="Oval 653"/>
            <p:cNvSpPr>
              <a:spLocks noChangeAspect="1" noChangeArrowheads="1"/>
            </p:cNvSpPr>
            <p:nvPr userDrawn="1"/>
          </p:nvSpPr>
          <p:spPr bwMode="auto">
            <a:xfrm>
              <a:off x="5450972"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2" name="Oval 654"/>
            <p:cNvSpPr>
              <a:spLocks noChangeAspect="1" noChangeArrowheads="1"/>
            </p:cNvSpPr>
            <p:nvPr userDrawn="1"/>
          </p:nvSpPr>
          <p:spPr bwMode="auto">
            <a:xfrm>
              <a:off x="5562548"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3" name="Oval 655"/>
            <p:cNvSpPr>
              <a:spLocks noChangeAspect="1" noChangeArrowheads="1"/>
            </p:cNvSpPr>
            <p:nvPr userDrawn="1"/>
          </p:nvSpPr>
          <p:spPr bwMode="auto">
            <a:xfrm>
              <a:off x="567563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4" name="Oval 656"/>
            <p:cNvSpPr>
              <a:spLocks noChangeAspect="1" noChangeArrowheads="1"/>
            </p:cNvSpPr>
            <p:nvPr userDrawn="1"/>
          </p:nvSpPr>
          <p:spPr bwMode="auto">
            <a:xfrm>
              <a:off x="590029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5" name="Oval 657"/>
            <p:cNvSpPr>
              <a:spLocks noChangeAspect="1" noChangeArrowheads="1"/>
            </p:cNvSpPr>
            <p:nvPr userDrawn="1"/>
          </p:nvSpPr>
          <p:spPr bwMode="auto">
            <a:xfrm>
              <a:off x="6013375"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 name="Oval 658"/>
            <p:cNvSpPr>
              <a:spLocks noChangeAspect="1" noChangeArrowheads="1"/>
            </p:cNvSpPr>
            <p:nvPr userDrawn="1"/>
          </p:nvSpPr>
          <p:spPr bwMode="auto">
            <a:xfrm>
              <a:off x="6124951"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7" name="Oval 659"/>
            <p:cNvSpPr>
              <a:spLocks noChangeAspect="1" noChangeArrowheads="1"/>
            </p:cNvSpPr>
            <p:nvPr userDrawn="1"/>
          </p:nvSpPr>
          <p:spPr bwMode="auto">
            <a:xfrm>
              <a:off x="623803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8" name="Oval 660"/>
            <p:cNvSpPr>
              <a:spLocks noChangeAspect="1" noChangeArrowheads="1"/>
            </p:cNvSpPr>
            <p:nvPr userDrawn="1"/>
          </p:nvSpPr>
          <p:spPr bwMode="auto">
            <a:xfrm>
              <a:off x="634961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9" name="Oval 661"/>
            <p:cNvSpPr>
              <a:spLocks noChangeAspect="1" noChangeArrowheads="1"/>
            </p:cNvSpPr>
            <p:nvPr userDrawn="1"/>
          </p:nvSpPr>
          <p:spPr bwMode="auto">
            <a:xfrm>
              <a:off x="646269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0" name="Oval 662"/>
            <p:cNvSpPr>
              <a:spLocks noChangeAspect="1" noChangeArrowheads="1"/>
            </p:cNvSpPr>
            <p:nvPr userDrawn="1"/>
          </p:nvSpPr>
          <p:spPr bwMode="auto">
            <a:xfrm>
              <a:off x="657427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1" name="Oval 663"/>
            <p:cNvSpPr>
              <a:spLocks noChangeAspect="1" noChangeArrowheads="1"/>
            </p:cNvSpPr>
            <p:nvPr userDrawn="1"/>
          </p:nvSpPr>
          <p:spPr bwMode="auto">
            <a:xfrm>
              <a:off x="6687355"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2" name="Oval 664"/>
            <p:cNvSpPr>
              <a:spLocks noChangeAspect="1" noChangeArrowheads="1"/>
            </p:cNvSpPr>
            <p:nvPr userDrawn="1"/>
          </p:nvSpPr>
          <p:spPr bwMode="auto">
            <a:xfrm>
              <a:off x="6798931"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3" name="Oval 665"/>
            <p:cNvSpPr>
              <a:spLocks noChangeAspect="1" noChangeArrowheads="1"/>
            </p:cNvSpPr>
            <p:nvPr userDrawn="1"/>
          </p:nvSpPr>
          <p:spPr bwMode="auto">
            <a:xfrm>
              <a:off x="691201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4" name="Oval 666"/>
            <p:cNvSpPr>
              <a:spLocks noChangeAspect="1" noChangeArrowheads="1"/>
            </p:cNvSpPr>
            <p:nvPr userDrawn="1"/>
          </p:nvSpPr>
          <p:spPr bwMode="auto">
            <a:xfrm>
              <a:off x="702359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5" name="Oval 667"/>
            <p:cNvSpPr>
              <a:spLocks noChangeAspect="1" noChangeArrowheads="1"/>
            </p:cNvSpPr>
            <p:nvPr userDrawn="1"/>
          </p:nvSpPr>
          <p:spPr bwMode="auto">
            <a:xfrm>
              <a:off x="7136674"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 name="Oval 668"/>
            <p:cNvSpPr>
              <a:spLocks noChangeAspect="1" noChangeArrowheads="1"/>
            </p:cNvSpPr>
            <p:nvPr userDrawn="1"/>
          </p:nvSpPr>
          <p:spPr bwMode="auto">
            <a:xfrm>
              <a:off x="7248250"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 name="Oval 669"/>
            <p:cNvSpPr>
              <a:spLocks noChangeAspect="1" noChangeArrowheads="1"/>
            </p:cNvSpPr>
            <p:nvPr userDrawn="1"/>
          </p:nvSpPr>
          <p:spPr bwMode="auto">
            <a:xfrm>
              <a:off x="7361334"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8" name="Oval 670"/>
            <p:cNvSpPr>
              <a:spLocks noChangeAspect="1" noChangeArrowheads="1"/>
            </p:cNvSpPr>
            <p:nvPr userDrawn="1"/>
          </p:nvSpPr>
          <p:spPr bwMode="auto">
            <a:xfrm>
              <a:off x="7472910" y="2697229"/>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9" name="Oval 671"/>
            <p:cNvSpPr>
              <a:spLocks noChangeAspect="1" noChangeArrowheads="1"/>
            </p:cNvSpPr>
            <p:nvPr userDrawn="1"/>
          </p:nvSpPr>
          <p:spPr bwMode="auto">
            <a:xfrm>
              <a:off x="140558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0" name="Oval 672"/>
            <p:cNvSpPr>
              <a:spLocks noChangeAspect="1" noChangeArrowheads="1"/>
            </p:cNvSpPr>
            <p:nvPr userDrawn="1"/>
          </p:nvSpPr>
          <p:spPr bwMode="auto">
            <a:xfrm>
              <a:off x="151867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1" name="Oval 673"/>
            <p:cNvSpPr>
              <a:spLocks noChangeAspect="1" noChangeArrowheads="1"/>
            </p:cNvSpPr>
            <p:nvPr userDrawn="1"/>
          </p:nvSpPr>
          <p:spPr bwMode="auto">
            <a:xfrm>
              <a:off x="1630247"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2" name="Oval 674"/>
            <p:cNvSpPr>
              <a:spLocks noChangeAspect="1" noChangeArrowheads="1"/>
            </p:cNvSpPr>
            <p:nvPr userDrawn="1"/>
          </p:nvSpPr>
          <p:spPr bwMode="auto">
            <a:xfrm>
              <a:off x="174333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3" name="Oval 675"/>
            <p:cNvSpPr>
              <a:spLocks noChangeAspect="1" noChangeArrowheads="1"/>
            </p:cNvSpPr>
            <p:nvPr userDrawn="1"/>
          </p:nvSpPr>
          <p:spPr bwMode="auto">
            <a:xfrm>
              <a:off x="185490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4" name="Oval 676"/>
            <p:cNvSpPr>
              <a:spLocks noChangeAspect="1" noChangeArrowheads="1"/>
            </p:cNvSpPr>
            <p:nvPr userDrawn="1"/>
          </p:nvSpPr>
          <p:spPr bwMode="auto">
            <a:xfrm>
              <a:off x="196799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5" name="Oval 677"/>
            <p:cNvSpPr>
              <a:spLocks noChangeAspect="1" noChangeArrowheads="1"/>
            </p:cNvSpPr>
            <p:nvPr userDrawn="1"/>
          </p:nvSpPr>
          <p:spPr bwMode="auto">
            <a:xfrm>
              <a:off x="207956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 name="Oval 678"/>
            <p:cNvSpPr>
              <a:spLocks noChangeAspect="1" noChangeArrowheads="1"/>
            </p:cNvSpPr>
            <p:nvPr userDrawn="1"/>
          </p:nvSpPr>
          <p:spPr bwMode="auto">
            <a:xfrm>
              <a:off x="219265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 name="Oval 679"/>
            <p:cNvSpPr>
              <a:spLocks noChangeAspect="1" noChangeArrowheads="1"/>
            </p:cNvSpPr>
            <p:nvPr userDrawn="1"/>
          </p:nvSpPr>
          <p:spPr bwMode="auto">
            <a:xfrm>
              <a:off x="2304226"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 name="Oval 680"/>
            <p:cNvSpPr>
              <a:spLocks noChangeAspect="1" noChangeArrowheads="1"/>
            </p:cNvSpPr>
            <p:nvPr userDrawn="1"/>
          </p:nvSpPr>
          <p:spPr bwMode="auto">
            <a:xfrm>
              <a:off x="241731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 name="Oval 681"/>
            <p:cNvSpPr>
              <a:spLocks noChangeAspect="1" noChangeArrowheads="1"/>
            </p:cNvSpPr>
            <p:nvPr userDrawn="1"/>
          </p:nvSpPr>
          <p:spPr bwMode="auto">
            <a:xfrm>
              <a:off x="2528886"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 name="Oval 682"/>
            <p:cNvSpPr>
              <a:spLocks noChangeAspect="1" noChangeArrowheads="1"/>
            </p:cNvSpPr>
            <p:nvPr userDrawn="1"/>
          </p:nvSpPr>
          <p:spPr bwMode="auto">
            <a:xfrm>
              <a:off x="2641969"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1" name="Oval 683"/>
            <p:cNvSpPr>
              <a:spLocks noChangeAspect="1" noChangeArrowheads="1"/>
            </p:cNvSpPr>
            <p:nvPr userDrawn="1"/>
          </p:nvSpPr>
          <p:spPr bwMode="auto">
            <a:xfrm>
              <a:off x="4103013"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2" name="Oval 684"/>
            <p:cNvSpPr>
              <a:spLocks noChangeAspect="1" noChangeArrowheads="1"/>
            </p:cNvSpPr>
            <p:nvPr userDrawn="1"/>
          </p:nvSpPr>
          <p:spPr bwMode="auto">
            <a:xfrm>
              <a:off x="4214589"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3" name="Oval 685"/>
            <p:cNvSpPr>
              <a:spLocks noChangeAspect="1" noChangeArrowheads="1"/>
            </p:cNvSpPr>
            <p:nvPr userDrawn="1"/>
          </p:nvSpPr>
          <p:spPr bwMode="auto">
            <a:xfrm>
              <a:off x="432767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4" name="Oval 686"/>
            <p:cNvSpPr>
              <a:spLocks noChangeAspect="1" noChangeArrowheads="1"/>
            </p:cNvSpPr>
            <p:nvPr userDrawn="1"/>
          </p:nvSpPr>
          <p:spPr bwMode="auto">
            <a:xfrm>
              <a:off x="466390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5" name="Oval 687"/>
            <p:cNvSpPr>
              <a:spLocks noChangeAspect="1" noChangeArrowheads="1"/>
            </p:cNvSpPr>
            <p:nvPr userDrawn="1"/>
          </p:nvSpPr>
          <p:spPr bwMode="auto">
            <a:xfrm>
              <a:off x="4776992"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6" name="Oval 688"/>
            <p:cNvSpPr>
              <a:spLocks noChangeAspect="1" noChangeArrowheads="1"/>
            </p:cNvSpPr>
            <p:nvPr userDrawn="1"/>
          </p:nvSpPr>
          <p:spPr bwMode="auto">
            <a:xfrm>
              <a:off x="4888568"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 name="Oval 689"/>
            <p:cNvSpPr>
              <a:spLocks noChangeAspect="1" noChangeArrowheads="1"/>
            </p:cNvSpPr>
            <p:nvPr userDrawn="1"/>
          </p:nvSpPr>
          <p:spPr bwMode="auto">
            <a:xfrm>
              <a:off x="500165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8" name="Oval 690"/>
            <p:cNvSpPr>
              <a:spLocks noChangeAspect="1" noChangeArrowheads="1"/>
            </p:cNvSpPr>
            <p:nvPr userDrawn="1"/>
          </p:nvSpPr>
          <p:spPr bwMode="auto">
            <a:xfrm>
              <a:off x="5113228"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9" name="Oval 691"/>
            <p:cNvSpPr>
              <a:spLocks noChangeAspect="1" noChangeArrowheads="1"/>
            </p:cNvSpPr>
            <p:nvPr userDrawn="1"/>
          </p:nvSpPr>
          <p:spPr bwMode="auto">
            <a:xfrm>
              <a:off x="522631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0" name="Oval 692"/>
            <p:cNvSpPr>
              <a:spLocks noChangeAspect="1" noChangeArrowheads="1"/>
            </p:cNvSpPr>
            <p:nvPr userDrawn="1"/>
          </p:nvSpPr>
          <p:spPr bwMode="auto">
            <a:xfrm>
              <a:off x="533788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1" name="Oval 693"/>
            <p:cNvSpPr>
              <a:spLocks noChangeAspect="1" noChangeArrowheads="1"/>
            </p:cNvSpPr>
            <p:nvPr userDrawn="1"/>
          </p:nvSpPr>
          <p:spPr bwMode="auto">
            <a:xfrm>
              <a:off x="5450972"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2" name="Oval 694"/>
            <p:cNvSpPr>
              <a:spLocks noChangeAspect="1" noChangeArrowheads="1"/>
            </p:cNvSpPr>
            <p:nvPr userDrawn="1"/>
          </p:nvSpPr>
          <p:spPr bwMode="auto">
            <a:xfrm>
              <a:off x="567563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3" name="Oval 695"/>
            <p:cNvSpPr>
              <a:spLocks noChangeAspect="1" noChangeArrowheads="1"/>
            </p:cNvSpPr>
            <p:nvPr userDrawn="1"/>
          </p:nvSpPr>
          <p:spPr bwMode="auto">
            <a:xfrm>
              <a:off x="5787207"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4" name="Oval 696"/>
            <p:cNvSpPr>
              <a:spLocks noChangeAspect="1" noChangeArrowheads="1"/>
            </p:cNvSpPr>
            <p:nvPr userDrawn="1"/>
          </p:nvSpPr>
          <p:spPr bwMode="auto">
            <a:xfrm>
              <a:off x="590029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5" name="Oval 697"/>
            <p:cNvSpPr>
              <a:spLocks noChangeAspect="1" noChangeArrowheads="1"/>
            </p:cNvSpPr>
            <p:nvPr userDrawn="1"/>
          </p:nvSpPr>
          <p:spPr bwMode="auto">
            <a:xfrm>
              <a:off x="6013375"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6" name="Oval 698"/>
            <p:cNvSpPr>
              <a:spLocks noChangeAspect="1" noChangeArrowheads="1"/>
            </p:cNvSpPr>
            <p:nvPr userDrawn="1"/>
          </p:nvSpPr>
          <p:spPr bwMode="auto">
            <a:xfrm>
              <a:off x="6124951"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 name="Oval 699"/>
            <p:cNvSpPr>
              <a:spLocks noChangeAspect="1" noChangeArrowheads="1"/>
            </p:cNvSpPr>
            <p:nvPr userDrawn="1"/>
          </p:nvSpPr>
          <p:spPr bwMode="auto">
            <a:xfrm>
              <a:off x="623803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 name="Oval 700"/>
            <p:cNvSpPr>
              <a:spLocks noChangeAspect="1" noChangeArrowheads="1"/>
            </p:cNvSpPr>
            <p:nvPr userDrawn="1"/>
          </p:nvSpPr>
          <p:spPr bwMode="auto">
            <a:xfrm>
              <a:off x="634961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9" name="Oval 701"/>
            <p:cNvSpPr>
              <a:spLocks noChangeAspect="1" noChangeArrowheads="1"/>
            </p:cNvSpPr>
            <p:nvPr userDrawn="1"/>
          </p:nvSpPr>
          <p:spPr bwMode="auto">
            <a:xfrm>
              <a:off x="646269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 name="Oval 702"/>
            <p:cNvSpPr>
              <a:spLocks noChangeAspect="1" noChangeArrowheads="1"/>
            </p:cNvSpPr>
            <p:nvPr userDrawn="1"/>
          </p:nvSpPr>
          <p:spPr bwMode="auto">
            <a:xfrm>
              <a:off x="657427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1" name="Oval 703"/>
            <p:cNvSpPr>
              <a:spLocks noChangeAspect="1" noChangeArrowheads="1"/>
            </p:cNvSpPr>
            <p:nvPr userDrawn="1"/>
          </p:nvSpPr>
          <p:spPr bwMode="auto">
            <a:xfrm>
              <a:off x="6687355"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2" name="Oval 704"/>
            <p:cNvSpPr>
              <a:spLocks noChangeAspect="1" noChangeArrowheads="1"/>
            </p:cNvSpPr>
            <p:nvPr userDrawn="1"/>
          </p:nvSpPr>
          <p:spPr bwMode="auto">
            <a:xfrm>
              <a:off x="6798931"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3" name="Oval 705"/>
            <p:cNvSpPr>
              <a:spLocks noChangeAspect="1" noChangeArrowheads="1"/>
            </p:cNvSpPr>
            <p:nvPr userDrawn="1"/>
          </p:nvSpPr>
          <p:spPr bwMode="auto">
            <a:xfrm>
              <a:off x="691201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4" name="Oval 706"/>
            <p:cNvSpPr>
              <a:spLocks noChangeAspect="1" noChangeArrowheads="1"/>
            </p:cNvSpPr>
            <p:nvPr userDrawn="1"/>
          </p:nvSpPr>
          <p:spPr bwMode="auto">
            <a:xfrm>
              <a:off x="7023590"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5" name="Oval 707"/>
            <p:cNvSpPr>
              <a:spLocks noChangeAspect="1" noChangeArrowheads="1"/>
            </p:cNvSpPr>
            <p:nvPr userDrawn="1"/>
          </p:nvSpPr>
          <p:spPr bwMode="auto">
            <a:xfrm>
              <a:off x="713667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6" name="Oval 708"/>
            <p:cNvSpPr>
              <a:spLocks noChangeAspect="1" noChangeArrowheads="1"/>
            </p:cNvSpPr>
            <p:nvPr userDrawn="1"/>
          </p:nvSpPr>
          <p:spPr bwMode="auto">
            <a:xfrm>
              <a:off x="7248250"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 name="Oval 709"/>
            <p:cNvSpPr>
              <a:spLocks noChangeAspect="1" noChangeArrowheads="1"/>
            </p:cNvSpPr>
            <p:nvPr userDrawn="1"/>
          </p:nvSpPr>
          <p:spPr bwMode="auto">
            <a:xfrm>
              <a:off x="7361334" y="279975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 name="Oval 710"/>
            <p:cNvSpPr>
              <a:spLocks noChangeAspect="1" noChangeArrowheads="1"/>
            </p:cNvSpPr>
            <p:nvPr userDrawn="1"/>
          </p:nvSpPr>
          <p:spPr bwMode="auto">
            <a:xfrm>
              <a:off x="7585994" y="279975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9" name="Oval 711"/>
            <p:cNvSpPr>
              <a:spLocks noChangeAspect="1" noChangeArrowheads="1"/>
            </p:cNvSpPr>
            <p:nvPr userDrawn="1"/>
          </p:nvSpPr>
          <p:spPr bwMode="auto">
            <a:xfrm>
              <a:off x="140558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0" name="Oval 712"/>
            <p:cNvSpPr>
              <a:spLocks noChangeAspect="1" noChangeArrowheads="1"/>
            </p:cNvSpPr>
            <p:nvPr userDrawn="1"/>
          </p:nvSpPr>
          <p:spPr bwMode="auto">
            <a:xfrm>
              <a:off x="151867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1" name="Oval 713"/>
            <p:cNvSpPr>
              <a:spLocks noChangeAspect="1" noChangeArrowheads="1"/>
            </p:cNvSpPr>
            <p:nvPr userDrawn="1"/>
          </p:nvSpPr>
          <p:spPr bwMode="auto">
            <a:xfrm>
              <a:off x="1630247"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2" name="Oval 714"/>
            <p:cNvSpPr>
              <a:spLocks noChangeAspect="1" noChangeArrowheads="1"/>
            </p:cNvSpPr>
            <p:nvPr userDrawn="1"/>
          </p:nvSpPr>
          <p:spPr bwMode="auto">
            <a:xfrm>
              <a:off x="174333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3" name="Oval 715"/>
            <p:cNvSpPr>
              <a:spLocks noChangeAspect="1" noChangeArrowheads="1"/>
            </p:cNvSpPr>
            <p:nvPr userDrawn="1"/>
          </p:nvSpPr>
          <p:spPr bwMode="auto">
            <a:xfrm>
              <a:off x="185490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4" name="Oval 716"/>
            <p:cNvSpPr>
              <a:spLocks noChangeAspect="1" noChangeArrowheads="1"/>
            </p:cNvSpPr>
            <p:nvPr userDrawn="1"/>
          </p:nvSpPr>
          <p:spPr bwMode="auto">
            <a:xfrm>
              <a:off x="196799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5" name="Oval 717"/>
            <p:cNvSpPr>
              <a:spLocks noChangeAspect="1" noChangeArrowheads="1"/>
            </p:cNvSpPr>
            <p:nvPr userDrawn="1"/>
          </p:nvSpPr>
          <p:spPr bwMode="auto">
            <a:xfrm>
              <a:off x="207956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6" name="Oval 718"/>
            <p:cNvSpPr>
              <a:spLocks noChangeAspect="1" noChangeArrowheads="1"/>
            </p:cNvSpPr>
            <p:nvPr userDrawn="1"/>
          </p:nvSpPr>
          <p:spPr bwMode="auto">
            <a:xfrm>
              <a:off x="219265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 name="Oval 719"/>
            <p:cNvSpPr>
              <a:spLocks noChangeAspect="1" noChangeArrowheads="1"/>
            </p:cNvSpPr>
            <p:nvPr userDrawn="1"/>
          </p:nvSpPr>
          <p:spPr bwMode="auto">
            <a:xfrm>
              <a:off x="2304226"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 name="Oval 720"/>
            <p:cNvSpPr>
              <a:spLocks noChangeAspect="1" noChangeArrowheads="1"/>
            </p:cNvSpPr>
            <p:nvPr userDrawn="1"/>
          </p:nvSpPr>
          <p:spPr bwMode="auto">
            <a:xfrm>
              <a:off x="2417310"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9" name="Oval 721"/>
            <p:cNvSpPr>
              <a:spLocks noChangeAspect="1" noChangeArrowheads="1"/>
            </p:cNvSpPr>
            <p:nvPr userDrawn="1"/>
          </p:nvSpPr>
          <p:spPr bwMode="auto">
            <a:xfrm>
              <a:off x="2528886"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0" name="Oval 722"/>
            <p:cNvSpPr>
              <a:spLocks noChangeAspect="1" noChangeArrowheads="1"/>
            </p:cNvSpPr>
            <p:nvPr userDrawn="1"/>
          </p:nvSpPr>
          <p:spPr bwMode="auto">
            <a:xfrm>
              <a:off x="4103013"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1" name="Oval 723"/>
            <p:cNvSpPr>
              <a:spLocks noChangeAspect="1" noChangeArrowheads="1"/>
            </p:cNvSpPr>
            <p:nvPr userDrawn="1"/>
          </p:nvSpPr>
          <p:spPr bwMode="auto">
            <a:xfrm>
              <a:off x="4214589"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2" name="Oval 724"/>
            <p:cNvSpPr>
              <a:spLocks noChangeAspect="1" noChangeArrowheads="1"/>
            </p:cNvSpPr>
            <p:nvPr userDrawn="1"/>
          </p:nvSpPr>
          <p:spPr bwMode="auto">
            <a:xfrm>
              <a:off x="4663908"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3" name="Oval 725"/>
            <p:cNvSpPr>
              <a:spLocks noChangeAspect="1" noChangeArrowheads="1"/>
            </p:cNvSpPr>
            <p:nvPr userDrawn="1"/>
          </p:nvSpPr>
          <p:spPr bwMode="auto">
            <a:xfrm>
              <a:off x="4888568"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4" name="Oval 726"/>
            <p:cNvSpPr>
              <a:spLocks noChangeAspect="1" noChangeArrowheads="1"/>
            </p:cNvSpPr>
            <p:nvPr userDrawn="1"/>
          </p:nvSpPr>
          <p:spPr bwMode="auto">
            <a:xfrm>
              <a:off x="500165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5" name="Oval 727"/>
            <p:cNvSpPr>
              <a:spLocks noChangeAspect="1" noChangeArrowheads="1"/>
            </p:cNvSpPr>
            <p:nvPr userDrawn="1"/>
          </p:nvSpPr>
          <p:spPr bwMode="auto">
            <a:xfrm>
              <a:off x="5113228" y="2903796"/>
              <a:ext cx="85943" cy="85943"/>
            </a:xfrm>
            <a:prstGeom prst="ellipse">
              <a:avLst/>
            </a:prstGeom>
            <a:grpFill/>
            <a:ln>
              <a:noFill/>
            </a:ln>
            <a:effectLst/>
          </p:spPr>
          <p:txBody>
            <a:bodyPr wrap="none" anchor="ctr"/>
            <a:lstStyle/>
            <a:p>
              <a:endParaRPr lang="en-US"/>
            </a:p>
          </p:txBody>
        </p:sp>
        <p:sp>
          <p:nvSpPr>
            <p:cNvPr id="766" name="Oval 728"/>
            <p:cNvSpPr>
              <a:spLocks noChangeAspect="1" noChangeArrowheads="1"/>
            </p:cNvSpPr>
            <p:nvPr userDrawn="1"/>
          </p:nvSpPr>
          <p:spPr bwMode="auto">
            <a:xfrm>
              <a:off x="522631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7" name="Oval 729"/>
            <p:cNvSpPr>
              <a:spLocks noChangeAspect="1" noChangeArrowheads="1"/>
            </p:cNvSpPr>
            <p:nvPr userDrawn="1"/>
          </p:nvSpPr>
          <p:spPr bwMode="auto">
            <a:xfrm>
              <a:off x="533788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 name="Oval 730"/>
            <p:cNvSpPr>
              <a:spLocks noChangeAspect="1" noChangeArrowheads="1"/>
            </p:cNvSpPr>
            <p:nvPr userDrawn="1"/>
          </p:nvSpPr>
          <p:spPr bwMode="auto">
            <a:xfrm>
              <a:off x="5450972"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9" name="Oval 731"/>
            <p:cNvSpPr>
              <a:spLocks noChangeAspect="1" noChangeArrowheads="1"/>
            </p:cNvSpPr>
            <p:nvPr userDrawn="1"/>
          </p:nvSpPr>
          <p:spPr bwMode="auto">
            <a:xfrm>
              <a:off x="567563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0" name="Oval 732"/>
            <p:cNvSpPr>
              <a:spLocks noChangeAspect="1" noChangeArrowheads="1"/>
            </p:cNvSpPr>
            <p:nvPr userDrawn="1"/>
          </p:nvSpPr>
          <p:spPr bwMode="auto">
            <a:xfrm>
              <a:off x="5787207"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1" name="Oval 733"/>
            <p:cNvSpPr>
              <a:spLocks noChangeAspect="1" noChangeArrowheads="1"/>
            </p:cNvSpPr>
            <p:nvPr userDrawn="1"/>
          </p:nvSpPr>
          <p:spPr bwMode="auto">
            <a:xfrm>
              <a:off x="590029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2" name="Oval 734"/>
            <p:cNvSpPr>
              <a:spLocks noChangeAspect="1" noChangeArrowheads="1"/>
            </p:cNvSpPr>
            <p:nvPr userDrawn="1"/>
          </p:nvSpPr>
          <p:spPr bwMode="auto">
            <a:xfrm>
              <a:off x="6013375"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3" name="Oval 735"/>
            <p:cNvSpPr>
              <a:spLocks noChangeAspect="1" noChangeArrowheads="1"/>
            </p:cNvSpPr>
            <p:nvPr userDrawn="1"/>
          </p:nvSpPr>
          <p:spPr bwMode="auto">
            <a:xfrm>
              <a:off x="6124951"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4" name="Oval 736"/>
            <p:cNvSpPr>
              <a:spLocks noChangeAspect="1" noChangeArrowheads="1"/>
            </p:cNvSpPr>
            <p:nvPr userDrawn="1"/>
          </p:nvSpPr>
          <p:spPr bwMode="auto">
            <a:xfrm>
              <a:off x="623803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5" name="Oval 737"/>
            <p:cNvSpPr>
              <a:spLocks noChangeAspect="1" noChangeArrowheads="1"/>
            </p:cNvSpPr>
            <p:nvPr userDrawn="1"/>
          </p:nvSpPr>
          <p:spPr bwMode="auto">
            <a:xfrm>
              <a:off x="634961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6" name="Oval 738"/>
            <p:cNvSpPr>
              <a:spLocks noChangeAspect="1" noChangeArrowheads="1"/>
            </p:cNvSpPr>
            <p:nvPr userDrawn="1"/>
          </p:nvSpPr>
          <p:spPr bwMode="auto">
            <a:xfrm>
              <a:off x="646269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7" name="Oval 739"/>
            <p:cNvSpPr>
              <a:spLocks noChangeAspect="1" noChangeArrowheads="1"/>
            </p:cNvSpPr>
            <p:nvPr userDrawn="1"/>
          </p:nvSpPr>
          <p:spPr bwMode="auto">
            <a:xfrm>
              <a:off x="657427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 name="Oval 740"/>
            <p:cNvSpPr>
              <a:spLocks noChangeAspect="1" noChangeArrowheads="1"/>
            </p:cNvSpPr>
            <p:nvPr userDrawn="1"/>
          </p:nvSpPr>
          <p:spPr bwMode="auto">
            <a:xfrm>
              <a:off x="6687355"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9" name="Oval 741"/>
            <p:cNvSpPr>
              <a:spLocks noChangeAspect="1" noChangeArrowheads="1"/>
            </p:cNvSpPr>
            <p:nvPr userDrawn="1"/>
          </p:nvSpPr>
          <p:spPr bwMode="auto">
            <a:xfrm>
              <a:off x="6798931"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0" name="Oval 742"/>
            <p:cNvSpPr>
              <a:spLocks noChangeAspect="1" noChangeArrowheads="1"/>
            </p:cNvSpPr>
            <p:nvPr userDrawn="1"/>
          </p:nvSpPr>
          <p:spPr bwMode="auto">
            <a:xfrm>
              <a:off x="691201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1" name="Oval 743"/>
            <p:cNvSpPr>
              <a:spLocks noChangeAspect="1" noChangeArrowheads="1"/>
            </p:cNvSpPr>
            <p:nvPr userDrawn="1"/>
          </p:nvSpPr>
          <p:spPr bwMode="auto">
            <a:xfrm>
              <a:off x="7023590"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2" name="Oval 744"/>
            <p:cNvSpPr>
              <a:spLocks noChangeAspect="1" noChangeArrowheads="1"/>
            </p:cNvSpPr>
            <p:nvPr userDrawn="1"/>
          </p:nvSpPr>
          <p:spPr bwMode="auto">
            <a:xfrm>
              <a:off x="7136674" y="2903796"/>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3" name="Oval 745"/>
            <p:cNvSpPr>
              <a:spLocks noChangeAspect="1" noChangeArrowheads="1"/>
            </p:cNvSpPr>
            <p:nvPr userDrawn="1"/>
          </p:nvSpPr>
          <p:spPr bwMode="auto">
            <a:xfrm>
              <a:off x="7361334" y="2903796"/>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4" name="Oval 746"/>
            <p:cNvSpPr>
              <a:spLocks noChangeAspect="1" noChangeArrowheads="1"/>
            </p:cNvSpPr>
            <p:nvPr userDrawn="1"/>
          </p:nvSpPr>
          <p:spPr bwMode="auto">
            <a:xfrm>
              <a:off x="7585994" y="2903796"/>
              <a:ext cx="85943" cy="85943"/>
            </a:xfrm>
            <a:prstGeom prst="ellipse">
              <a:avLst/>
            </a:prstGeom>
            <a:grpFill/>
            <a:ln>
              <a:noFill/>
            </a:ln>
            <a:effectLst/>
          </p:spPr>
          <p:txBody>
            <a:bodyPr wrap="none" anchor="ctr"/>
            <a:lstStyle/>
            <a:p>
              <a:endParaRPr lang="en-US"/>
            </a:p>
          </p:txBody>
        </p:sp>
        <p:sp>
          <p:nvSpPr>
            <p:cNvPr id="785" name="Oval 747"/>
            <p:cNvSpPr>
              <a:spLocks noChangeAspect="1" noChangeArrowheads="1"/>
            </p:cNvSpPr>
            <p:nvPr userDrawn="1"/>
          </p:nvSpPr>
          <p:spPr bwMode="auto">
            <a:xfrm>
              <a:off x="151867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6" name="Oval 748"/>
            <p:cNvSpPr>
              <a:spLocks noChangeAspect="1" noChangeArrowheads="1"/>
            </p:cNvSpPr>
            <p:nvPr userDrawn="1"/>
          </p:nvSpPr>
          <p:spPr bwMode="auto">
            <a:xfrm>
              <a:off x="1630247"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7" name="Oval 749"/>
            <p:cNvSpPr>
              <a:spLocks noChangeAspect="1" noChangeArrowheads="1"/>
            </p:cNvSpPr>
            <p:nvPr userDrawn="1"/>
          </p:nvSpPr>
          <p:spPr bwMode="auto">
            <a:xfrm>
              <a:off x="174333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8" name="Oval 750"/>
            <p:cNvSpPr>
              <a:spLocks noChangeAspect="1" noChangeArrowheads="1"/>
            </p:cNvSpPr>
            <p:nvPr userDrawn="1"/>
          </p:nvSpPr>
          <p:spPr bwMode="auto">
            <a:xfrm>
              <a:off x="185490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9" name="Oval 751"/>
            <p:cNvSpPr>
              <a:spLocks noChangeAspect="1" noChangeArrowheads="1"/>
            </p:cNvSpPr>
            <p:nvPr userDrawn="1"/>
          </p:nvSpPr>
          <p:spPr bwMode="auto">
            <a:xfrm>
              <a:off x="196799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0" name="Oval 752"/>
            <p:cNvSpPr>
              <a:spLocks noChangeAspect="1" noChangeArrowheads="1"/>
            </p:cNvSpPr>
            <p:nvPr userDrawn="1"/>
          </p:nvSpPr>
          <p:spPr bwMode="auto">
            <a:xfrm>
              <a:off x="2079566"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1" name="Oval 753"/>
            <p:cNvSpPr>
              <a:spLocks noChangeAspect="1" noChangeArrowheads="1"/>
            </p:cNvSpPr>
            <p:nvPr userDrawn="1"/>
          </p:nvSpPr>
          <p:spPr bwMode="auto">
            <a:xfrm>
              <a:off x="219265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2" name="Oval 754"/>
            <p:cNvSpPr>
              <a:spLocks noChangeAspect="1" noChangeArrowheads="1"/>
            </p:cNvSpPr>
            <p:nvPr userDrawn="1"/>
          </p:nvSpPr>
          <p:spPr bwMode="auto">
            <a:xfrm>
              <a:off x="2304226"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3" name="Oval 755"/>
            <p:cNvSpPr>
              <a:spLocks noChangeAspect="1" noChangeArrowheads="1"/>
            </p:cNvSpPr>
            <p:nvPr userDrawn="1"/>
          </p:nvSpPr>
          <p:spPr bwMode="auto">
            <a:xfrm>
              <a:off x="2417310"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4" name="Oval 756"/>
            <p:cNvSpPr>
              <a:spLocks noChangeAspect="1" noChangeArrowheads="1"/>
            </p:cNvSpPr>
            <p:nvPr userDrawn="1"/>
          </p:nvSpPr>
          <p:spPr bwMode="auto">
            <a:xfrm>
              <a:off x="4214589"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5" name="Oval 757"/>
            <p:cNvSpPr>
              <a:spLocks noChangeAspect="1" noChangeArrowheads="1"/>
            </p:cNvSpPr>
            <p:nvPr userDrawn="1"/>
          </p:nvSpPr>
          <p:spPr bwMode="auto">
            <a:xfrm>
              <a:off x="4327672"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6" name="Oval 758"/>
            <p:cNvSpPr>
              <a:spLocks noChangeAspect="1" noChangeArrowheads="1"/>
            </p:cNvSpPr>
            <p:nvPr userDrawn="1"/>
          </p:nvSpPr>
          <p:spPr bwMode="auto">
            <a:xfrm>
              <a:off x="4439248"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7" name="Oval 759"/>
            <p:cNvSpPr>
              <a:spLocks noChangeAspect="1" noChangeArrowheads="1"/>
            </p:cNvSpPr>
            <p:nvPr userDrawn="1"/>
          </p:nvSpPr>
          <p:spPr bwMode="auto">
            <a:xfrm>
              <a:off x="455233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8" name="Oval 760"/>
            <p:cNvSpPr>
              <a:spLocks noChangeAspect="1" noChangeArrowheads="1"/>
            </p:cNvSpPr>
            <p:nvPr userDrawn="1"/>
          </p:nvSpPr>
          <p:spPr bwMode="auto">
            <a:xfrm>
              <a:off x="522631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9" name="Oval 761"/>
            <p:cNvSpPr>
              <a:spLocks noChangeAspect="1" noChangeArrowheads="1"/>
            </p:cNvSpPr>
            <p:nvPr userDrawn="1"/>
          </p:nvSpPr>
          <p:spPr bwMode="auto">
            <a:xfrm>
              <a:off x="533788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0" name="Oval 762"/>
            <p:cNvSpPr>
              <a:spLocks noChangeAspect="1" noChangeArrowheads="1"/>
            </p:cNvSpPr>
            <p:nvPr userDrawn="1"/>
          </p:nvSpPr>
          <p:spPr bwMode="auto">
            <a:xfrm>
              <a:off x="5450972"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1" name="Oval 763"/>
            <p:cNvSpPr>
              <a:spLocks noChangeAspect="1" noChangeArrowheads="1"/>
            </p:cNvSpPr>
            <p:nvPr userDrawn="1"/>
          </p:nvSpPr>
          <p:spPr bwMode="auto">
            <a:xfrm>
              <a:off x="5562548"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2" name="Oval 764"/>
            <p:cNvSpPr>
              <a:spLocks noChangeAspect="1" noChangeArrowheads="1"/>
            </p:cNvSpPr>
            <p:nvPr userDrawn="1"/>
          </p:nvSpPr>
          <p:spPr bwMode="auto">
            <a:xfrm>
              <a:off x="567563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3" name="Oval 765"/>
            <p:cNvSpPr>
              <a:spLocks noChangeAspect="1" noChangeArrowheads="1"/>
            </p:cNvSpPr>
            <p:nvPr userDrawn="1"/>
          </p:nvSpPr>
          <p:spPr bwMode="auto">
            <a:xfrm>
              <a:off x="5787207"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4" name="Oval 766"/>
            <p:cNvSpPr>
              <a:spLocks noChangeAspect="1" noChangeArrowheads="1"/>
            </p:cNvSpPr>
            <p:nvPr userDrawn="1"/>
          </p:nvSpPr>
          <p:spPr bwMode="auto">
            <a:xfrm>
              <a:off x="590029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5" name="Oval 767"/>
            <p:cNvSpPr>
              <a:spLocks noChangeAspect="1" noChangeArrowheads="1"/>
            </p:cNvSpPr>
            <p:nvPr userDrawn="1"/>
          </p:nvSpPr>
          <p:spPr bwMode="auto">
            <a:xfrm>
              <a:off x="6013375"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6" name="Oval 768"/>
            <p:cNvSpPr>
              <a:spLocks noChangeAspect="1" noChangeArrowheads="1"/>
            </p:cNvSpPr>
            <p:nvPr userDrawn="1"/>
          </p:nvSpPr>
          <p:spPr bwMode="auto">
            <a:xfrm>
              <a:off x="6124951"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7" name="Oval 769"/>
            <p:cNvSpPr>
              <a:spLocks noChangeAspect="1" noChangeArrowheads="1"/>
            </p:cNvSpPr>
            <p:nvPr userDrawn="1"/>
          </p:nvSpPr>
          <p:spPr bwMode="auto">
            <a:xfrm>
              <a:off x="623803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 name="Oval 770"/>
            <p:cNvSpPr>
              <a:spLocks noChangeAspect="1" noChangeArrowheads="1"/>
            </p:cNvSpPr>
            <p:nvPr userDrawn="1"/>
          </p:nvSpPr>
          <p:spPr bwMode="auto">
            <a:xfrm>
              <a:off x="634961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 name="Oval 771"/>
            <p:cNvSpPr>
              <a:spLocks noChangeAspect="1" noChangeArrowheads="1"/>
            </p:cNvSpPr>
            <p:nvPr userDrawn="1"/>
          </p:nvSpPr>
          <p:spPr bwMode="auto">
            <a:xfrm>
              <a:off x="646269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0" name="Oval 772"/>
            <p:cNvSpPr>
              <a:spLocks noChangeAspect="1" noChangeArrowheads="1"/>
            </p:cNvSpPr>
            <p:nvPr userDrawn="1"/>
          </p:nvSpPr>
          <p:spPr bwMode="auto">
            <a:xfrm>
              <a:off x="657427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1" name="Oval 773"/>
            <p:cNvSpPr>
              <a:spLocks noChangeAspect="1" noChangeArrowheads="1"/>
            </p:cNvSpPr>
            <p:nvPr userDrawn="1"/>
          </p:nvSpPr>
          <p:spPr bwMode="auto">
            <a:xfrm>
              <a:off x="6687355"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2" name="Oval 774"/>
            <p:cNvSpPr>
              <a:spLocks noChangeAspect="1" noChangeArrowheads="1"/>
            </p:cNvSpPr>
            <p:nvPr userDrawn="1"/>
          </p:nvSpPr>
          <p:spPr bwMode="auto">
            <a:xfrm>
              <a:off x="6798931"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3" name="Oval 775"/>
            <p:cNvSpPr>
              <a:spLocks noChangeAspect="1" noChangeArrowheads="1"/>
            </p:cNvSpPr>
            <p:nvPr userDrawn="1"/>
          </p:nvSpPr>
          <p:spPr bwMode="auto">
            <a:xfrm>
              <a:off x="6912014"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4" name="Oval 776"/>
            <p:cNvSpPr>
              <a:spLocks noChangeAspect="1" noChangeArrowheads="1"/>
            </p:cNvSpPr>
            <p:nvPr userDrawn="1"/>
          </p:nvSpPr>
          <p:spPr bwMode="auto">
            <a:xfrm>
              <a:off x="702359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5" name="Oval 777"/>
            <p:cNvSpPr>
              <a:spLocks noChangeAspect="1" noChangeArrowheads="1"/>
            </p:cNvSpPr>
            <p:nvPr userDrawn="1"/>
          </p:nvSpPr>
          <p:spPr bwMode="auto">
            <a:xfrm>
              <a:off x="713667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6" name="Oval 778"/>
            <p:cNvSpPr>
              <a:spLocks noChangeAspect="1" noChangeArrowheads="1"/>
            </p:cNvSpPr>
            <p:nvPr userDrawn="1"/>
          </p:nvSpPr>
          <p:spPr bwMode="auto">
            <a:xfrm>
              <a:off x="7472910" y="300783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7" name="Oval 779"/>
            <p:cNvSpPr>
              <a:spLocks noChangeAspect="1" noChangeArrowheads="1"/>
            </p:cNvSpPr>
            <p:nvPr userDrawn="1"/>
          </p:nvSpPr>
          <p:spPr bwMode="auto">
            <a:xfrm>
              <a:off x="7585994" y="300783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8" name="Oval 780"/>
            <p:cNvSpPr>
              <a:spLocks noChangeAspect="1" noChangeArrowheads="1"/>
            </p:cNvSpPr>
            <p:nvPr userDrawn="1"/>
          </p:nvSpPr>
          <p:spPr bwMode="auto">
            <a:xfrm>
              <a:off x="1630247"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 name="Oval 781"/>
            <p:cNvSpPr>
              <a:spLocks noChangeAspect="1" noChangeArrowheads="1"/>
            </p:cNvSpPr>
            <p:nvPr userDrawn="1"/>
          </p:nvSpPr>
          <p:spPr bwMode="auto">
            <a:xfrm>
              <a:off x="174333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 name="Oval 782"/>
            <p:cNvSpPr>
              <a:spLocks noChangeAspect="1" noChangeArrowheads="1"/>
            </p:cNvSpPr>
            <p:nvPr userDrawn="1"/>
          </p:nvSpPr>
          <p:spPr bwMode="auto">
            <a:xfrm>
              <a:off x="185490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1" name="Oval 783"/>
            <p:cNvSpPr>
              <a:spLocks noChangeAspect="1" noChangeArrowheads="1"/>
            </p:cNvSpPr>
            <p:nvPr userDrawn="1"/>
          </p:nvSpPr>
          <p:spPr bwMode="auto">
            <a:xfrm>
              <a:off x="196799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2" name="Oval 784"/>
            <p:cNvSpPr>
              <a:spLocks noChangeAspect="1" noChangeArrowheads="1"/>
            </p:cNvSpPr>
            <p:nvPr userDrawn="1"/>
          </p:nvSpPr>
          <p:spPr bwMode="auto">
            <a:xfrm>
              <a:off x="2079566"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3" name="Oval 785"/>
            <p:cNvSpPr>
              <a:spLocks noChangeAspect="1" noChangeArrowheads="1"/>
            </p:cNvSpPr>
            <p:nvPr userDrawn="1"/>
          </p:nvSpPr>
          <p:spPr bwMode="auto">
            <a:xfrm>
              <a:off x="219265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4" name="Oval 786"/>
            <p:cNvSpPr>
              <a:spLocks noChangeAspect="1" noChangeArrowheads="1"/>
            </p:cNvSpPr>
            <p:nvPr userDrawn="1"/>
          </p:nvSpPr>
          <p:spPr bwMode="auto">
            <a:xfrm>
              <a:off x="2304226"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5" name="Oval 787"/>
            <p:cNvSpPr>
              <a:spLocks noChangeAspect="1" noChangeArrowheads="1"/>
            </p:cNvSpPr>
            <p:nvPr userDrawn="1"/>
          </p:nvSpPr>
          <p:spPr bwMode="auto">
            <a:xfrm>
              <a:off x="2417310"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6" name="Oval 788"/>
            <p:cNvSpPr>
              <a:spLocks noChangeAspect="1" noChangeArrowheads="1"/>
            </p:cNvSpPr>
            <p:nvPr userDrawn="1"/>
          </p:nvSpPr>
          <p:spPr bwMode="auto">
            <a:xfrm>
              <a:off x="4103013"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7" name="Oval 789"/>
            <p:cNvSpPr>
              <a:spLocks noChangeAspect="1" noChangeArrowheads="1"/>
            </p:cNvSpPr>
            <p:nvPr userDrawn="1"/>
          </p:nvSpPr>
          <p:spPr bwMode="auto">
            <a:xfrm>
              <a:off x="4214589"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 name="Oval 790"/>
            <p:cNvSpPr>
              <a:spLocks noChangeAspect="1" noChangeArrowheads="1"/>
            </p:cNvSpPr>
            <p:nvPr userDrawn="1"/>
          </p:nvSpPr>
          <p:spPr bwMode="auto">
            <a:xfrm>
              <a:off x="432767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9" name="Oval 791"/>
            <p:cNvSpPr>
              <a:spLocks noChangeAspect="1" noChangeArrowheads="1"/>
            </p:cNvSpPr>
            <p:nvPr userDrawn="1"/>
          </p:nvSpPr>
          <p:spPr bwMode="auto">
            <a:xfrm>
              <a:off x="443924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0" name="Oval 792"/>
            <p:cNvSpPr>
              <a:spLocks noChangeAspect="1" noChangeArrowheads="1"/>
            </p:cNvSpPr>
            <p:nvPr userDrawn="1"/>
          </p:nvSpPr>
          <p:spPr bwMode="auto">
            <a:xfrm>
              <a:off x="455233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1" name="Oval 793"/>
            <p:cNvSpPr>
              <a:spLocks noChangeAspect="1" noChangeArrowheads="1"/>
            </p:cNvSpPr>
            <p:nvPr userDrawn="1"/>
          </p:nvSpPr>
          <p:spPr bwMode="auto">
            <a:xfrm>
              <a:off x="466390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2" name="Oval 794"/>
            <p:cNvSpPr>
              <a:spLocks noChangeAspect="1" noChangeArrowheads="1"/>
            </p:cNvSpPr>
            <p:nvPr userDrawn="1"/>
          </p:nvSpPr>
          <p:spPr bwMode="auto">
            <a:xfrm>
              <a:off x="4776992"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3" name="Oval 795"/>
            <p:cNvSpPr>
              <a:spLocks noChangeAspect="1" noChangeArrowheads="1"/>
            </p:cNvSpPr>
            <p:nvPr userDrawn="1"/>
          </p:nvSpPr>
          <p:spPr bwMode="auto">
            <a:xfrm>
              <a:off x="4888568"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4" name="Oval 796"/>
            <p:cNvSpPr>
              <a:spLocks noChangeAspect="1" noChangeArrowheads="1"/>
            </p:cNvSpPr>
            <p:nvPr userDrawn="1"/>
          </p:nvSpPr>
          <p:spPr bwMode="auto">
            <a:xfrm>
              <a:off x="500165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5" name="Oval 797"/>
            <p:cNvSpPr>
              <a:spLocks noChangeAspect="1" noChangeArrowheads="1"/>
            </p:cNvSpPr>
            <p:nvPr userDrawn="1"/>
          </p:nvSpPr>
          <p:spPr bwMode="auto">
            <a:xfrm>
              <a:off x="522631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6" name="Oval 798"/>
            <p:cNvSpPr>
              <a:spLocks noChangeAspect="1" noChangeArrowheads="1"/>
            </p:cNvSpPr>
            <p:nvPr userDrawn="1"/>
          </p:nvSpPr>
          <p:spPr bwMode="auto">
            <a:xfrm>
              <a:off x="533788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7" name="Oval 799"/>
            <p:cNvSpPr>
              <a:spLocks noChangeAspect="1" noChangeArrowheads="1"/>
            </p:cNvSpPr>
            <p:nvPr userDrawn="1"/>
          </p:nvSpPr>
          <p:spPr bwMode="auto">
            <a:xfrm>
              <a:off x="5450972"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8" name="Oval 800"/>
            <p:cNvSpPr>
              <a:spLocks noChangeAspect="1" noChangeArrowheads="1"/>
            </p:cNvSpPr>
            <p:nvPr userDrawn="1"/>
          </p:nvSpPr>
          <p:spPr bwMode="auto">
            <a:xfrm>
              <a:off x="5562548"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9" name="Oval 801"/>
            <p:cNvSpPr>
              <a:spLocks noChangeAspect="1" noChangeArrowheads="1"/>
            </p:cNvSpPr>
            <p:nvPr userDrawn="1"/>
          </p:nvSpPr>
          <p:spPr bwMode="auto">
            <a:xfrm>
              <a:off x="567563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0" name="Oval 802"/>
            <p:cNvSpPr>
              <a:spLocks noChangeAspect="1" noChangeArrowheads="1"/>
            </p:cNvSpPr>
            <p:nvPr userDrawn="1"/>
          </p:nvSpPr>
          <p:spPr bwMode="auto">
            <a:xfrm>
              <a:off x="5787207"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1" name="Oval 803"/>
            <p:cNvSpPr>
              <a:spLocks noChangeAspect="1" noChangeArrowheads="1"/>
            </p:cNvSpPr>
            <p:nvPr userDrawn="1"/>
          </p:nvSpPr>
          <p:spPr bwMode="auto">
            <a:xfrm>
              <a:off x="590029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2" name="Oval 804"/>
            <p:cNvSpPr>
              <a:spLocks noChangeAspect="1" noChangeArrowheads="1"/>
            </p:cNvSpPr>
            <p:nvPr userDrawn="1"/>
          </p:nvSpPr>
          <p:spPr bwMode="auto">
            <a:xfrm>
              <a:off x="6013375"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3" name="Oval 805"/>
            <p:cNvSpPr>
              <a:spLocks noChangeAspect="1" noChangeArrowheads="1"/>
            </p:cNvSpPr>
            <p:nvPr userDrawn="1"/>
          </p:nvSpPr>
          <p:spPr bwMode="auto">
            <a:xfrm>
              <a:off x="6124951"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4" name="Oval 806"/>
            <p:cNvSpPr>
              <a:spLocks noChangeAspect="1" noChangeArrowheads="1"/>
            </p:cNvSpPr>
            <p:nvPr userDrawn="1"/>
          </p:nvSpPr>
          <p:spPr bwMode="auto">
            <a:xfrm>
              <a:off x="623803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5" name="Oval 807"/>
            <p:cNvSpPr>
              <a:spLocks noChangeAspect="1" noChangeArrowheads="1"/>
            </p:cNvSpPr>
            <p:nvPr userDrawn="1"/>
          </p:nvSpPr>
          <p:spPr bwMode="auto">
            <a:xfrm>
              <a:off x="634961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6" name="Oval 808"/>
            <p:cNvSpPr>
              <a:spLocks noChangeAspect="1" noChangeArrowheads="1"/>
            </p:cNvSpPr>
            <p:nvPr userDrawn="1"/>
          </p:nvSpPr>
          <p:spPr bwMode="auto">
            <a:xfrm>
              <a:off x="646269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7" name="Oval 809"/>
            <p:cNvSpPr>
              <a:spLocks noChangeAspect="1" noChangeArrowheads="1"/>
            </p:cNvSpPr>
            <p:nvPr userDrawn="1"/>
          </p:nvSpPr>
          <p:spPr bwMode="auto">
            <a:xfrm>
              <a:off x="657427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 name="Oval 810"/>
            <p:cNvSpPr>
              <a:spLocks noChangeAspect="1" noChangeArrowheads="1"/>
            </p:cNvSpPr>
            <p:nvPr userDrawn="1"/>
          </p:nvSpPr>
          <p:spPr bwMode="auto">
            <a:xfrm>
              <a:off x="6687355"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 name="Oval 811"/>
            <p:cNvSpPr>
              <a:spLocks noChangeAspect="1" noChangeArrowheads="1"/>
            </p:cNvSpPr>
            <p:nvPr userDrawn="1"/>
          </p:nvSpPr>
          <p:spPr bwMode="auto">
            <a:xfrm>
              <a:off x="6798931"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0" name="Oval 812"/>
            <p:cNvSpPr>
              <a:spLocks noChangeAspect="1" noChangeArrowheads="1"/>
            </p:cNvSpPr>
            <p:nvPr userDrawn="1"/>
          </p:nvSpPr>
          <p:spPr bwMode="auto">
            <a:xfrm>
              <a:off x="6912014"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1" name="Oval 813"/>
            <p:cNvSpPr>
              <a:spLocks noChangeAspect="1" noChangeArrowheads="1"/>
            </p:cNvSpPr>
            <p:nvPr userDrawn="1"/>
          </p:nvSpPr>
          <p:spPr bwMode="auto">
            <a:xfrm>
              <a:off x="7023590" y="311187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2" name="Oval 814"/>
            <p:cNvSpPr>
              <a:spLocks noChangeAspect="1" noChangeArrowheads="1"/>
            </p:cNvSpPr>
            <p:nvPr userDrawn="1"/>
          </p:nvSpPr>
          <p:spPr bwMode="auto">
            <a:xfrm>
              <a:off x="7136674" y="311187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3" name="Oval 815"/>
            <p:cNvSpPr>
              <a:spLocks noChangeAspect="1" noChangeArrowheads="1"/>
            </p:cNvSpPr>
            <p:nvPr userDrawn="1"/>
          </p:nvSpPr>
          <p:spPr bwMode="auto">
            <a:xfrm>
              <a:off x="1630247"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4" name="Oval 816"/>
            <p:cNvSpPr>
              <a:spLocks noChangeAspect="1" noChangeArrowheads="1"/>
            </p:cNvSpPr>
            <p:nvPr userDrawn="1"/>
          </p:nvSpPr>
          <p:spPr bwMode="auto">
            <a:xfrm>
              <a:off x="174333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5" name="Oval 817"/>
            <p:cNvSpPr>
              <a:spLocks noChangeAspect="1" noChangeArrowheads="1"/>
            </p:cNvSpPr>
            <p:nvPr userDrawn="1"/>
          </p:nvSpPr>
          <p:spPr bwMode="auto">
            <a:xfrm>
              <a:off x="1854906"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6" name="Oval 818"/>
            <p:cNvSpPr>
              <a:spLocks noChangeAspect="1" noChangeArrowheads="1"/>
            </p:cNvSpPr>
            <p:nvPr userDrawn="1"/>
          </p:nvSpPr>
          <p:spPr bwMode="auto">
            <a:xfrm>
              <a:off x="196799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7" name="Oval 819"/>
            <p:cNvSpPr>
              <a:spLocks noChangeAspect="1" noChangeArrowheads="1"/>
            </p:cNvSpPr>
            <p:nvPr userDrawn="1"/>
          </p:nvSpPr>
          <p:spPr bwMode="auto">
            <a:xfrm>
              <a:off x="2417310"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8" name="Oval 820"/>
            <p:cNvSpPr>
              <a:spLocks noChangeAspect="1" noChangeArrowheads="1"/>
            </p:cNvSpPr>
            <p:nvPr userDrawn="1"/>
          </p:nvSpPr>
          <p:spPr bwMode="auto">
            <a:xfrm>
              <a:off x="4103013"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9" name="Oval 821"/>
            <p:cNvSpPr>
              <a:spLocks noChangeAspect="1" noChangeArrowheads="1"/>
            </p:cNvSpPr>
            <p:nvPr userDrawn="1"/>
          </p:nvSpPr>
          <p:spPr bwMode="auto">
            <a:xfrm>
              <a:off x="4214589"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 name="Oval 822"/>
            <p:cNvSpPr>
              <a:spLocks noChangeAspect="1" noChangeArrowheads="1"/>
            </p:cNvSpPr>
            <p:nvPr userDrawn="1"/>
          </p:nvSpPr>
          <p:spPr bwMode="auto">
            <a:xfrm>
              <a:off x="432767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1" name="Oval 823"/>
            <p:cNvSpPr>
              <a:spLocks noChangeAspect="1" noChangeArrowheads="1"/>
            </p:cNvSpPr>
            <p:nvPr userDrawn="1"/>
          </p:nvSpPr>
          <p:spPr bwMode="auto">
            <a:xfrm>
              <a:off x="443924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2" name="Oval 824"/>
            <p:cNvSpPr>
              <a:spLocks noChangeAspect="1" noChangeArrowheads="1"/>
            </p:cNvSpPr>
            <p:nvPr userDrawn="1"/>
          </p:nvSpPr>
          <p:spPr bwMode="auto">
            <a:xfrm>
              <a:off x="455233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3" name="Oval 825"/>
            <p:cNvSpPr>
              <a:spLocks noChangeAspect="1" noChangeArrowheads="1"/>
            </p:cNvSpPr>
            <p:nvPr userDrawn="1"/>
          </p:nvSpPr>
          <p:spPr bwMode="auto">
            <a:xfrm>
              <a:off x="466390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4" name="Oval 826"/>
            <p:cNvSpPr>
              <a:spLocks noChangeAspect="1" noChangeArrowheads="1"/>
            </p:cNvSpPr>
            <p:nvPr userDrawn="1"/>
          </p:nvSpPr>
          <p:spPr bwMode="auto">
            <a:xfrm>
              <a:off x="4776992"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5" name="Oval 827"/>
            <p:cNvSpPr>
              <a:spLocks noChangeAspect="1" noChangeArrowheads="1"/>
            </p:cNvSpPr>
            <p:nvPr userDrawn="1"/>
          </p:nvSpPr>
          <p:spPr bwMode="auto">
            <a:xfrm>
              <a:off x="4888568"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6" name="Oval 828"/>
            <p:cNvSpPr>
              <a:spLocks noChangeAspect="1" noChangeArrowheads="1"/>
            </p:cNvSpPr>
            <p:nvPr userDrawn="1"/>
          </p:nvSpPr>
          <p:spPr bwMode="auto">
            <a:xfrm>
              <a:off x="500165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7" name="Oval 829"/>
            <p:cNvSpPr>
              <a:spLocks noChangeAspect="1" noChangeArrowheads="1"/>
            </p:cNvSpPr>
            <p:nvPr userDrawn="1"/>
          </p:nvSpPr>
          <p:spPr bwMode="auto">
            <a:xfrm>
              <a:off x="511322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8" name="Oval 830"/>
            <p:cNvSpPr>
              <a:spLocks noChangeAspect="1" noChangeArrowheads="1"/>
            </p:cNvSpPr>
            <p:nvPr userDrawn="1"/>
          </p:nvSpPr>
          <p:spPr bwMode="auto">
            <a:xfrm>
              <a:off x="522631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9" name="Oval 831"/>
            <p:cNvSpPr>
              <a:spLocks noChangeAspect="1" noChangeArrowheads="1"/>
            </p:cNvSpPr>
            <p:nvPr userDrawn="1"/>
          </p:nvSpPr>
          <p:spPr bwMode="auto">
            <a:xfrm>
              <a:off x="533788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0" name="Oval 832"/>
            <p:cNvSpPr>
              <a:spLocks noChangeAspect="1" noChangeArrowheads="1"/>
            </p:cNvSpPr>
            <p:nvPr userDrawn="1"/>
          </p:nvSpPr>
          <p:spPr bwMode="auto">
            <a:xfrm>
              <a:off x="5450972"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1" name="Oval 833"/>
            <p:cNvSpPr>
              <a:spLocks noChangeAspect="1" noChangeArrowheads="1"/>
            </p:cNvSpPr>
            <p:nvPr userDrawn="1"/>
          </p:nvSpPr>
          <p:spPr bwMode="auto">
            <a:xfrm>
              <a:off x="5562548"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2" name="Oval 834"/>
            <p:cNvSpPr>
              <a:spLocks noChangeAspect="1" noChangeArrowheads="1"/>
            </p:cNvSpPr>
            <p:nvPr userDrawn="1"/>
          </p:nvSpPr>
          <p:spPr bwMode="auto">
            <a:xfrm>
              <a:off x="567563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3" name="Oval 835"/>
            <p:cNvSpPr>
              <a:spLocks noChangeAspect="1" noChangeArrowheads="1"/>
            </p:cNvSpPr>
            <p:nvPr userDrawn="1"/>
          </p:nvSpPr>
          <p:spPr bwMode="auto">
            <a:xfrm>
              <a:off x="5787207"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4" name="Oval 836"/>
            <p:cNvSpPr>
              <a:spLocks noChangeAspect="1" noChangeArrowheads="1"/>
            </p:cNvSpPr>
            <p:nvPr userDrawn="1"/>
          </p:nvSpPr>
          <p:spPr bwMode="auto">
            <a:xfrm>
              <a:off x="590029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5" name="Oval 837"/>
            <p:cNvSpPr>
              <a:spLocks noChangeAspect="1" noChangeArrowheads="1"/>
            </p:cNvSpPr>
            <p:nvPr userDrawn="1"/>
          </p:nvSpPr>
          <p:spPr bwMode="auto">
            <a:xfrm>
              <a:off x="6013375"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6" name="Oval 838"/>
            <p:cNvSpPr>
              <a:spLocks noChangeAspect="1" noChangeArrowheads="1"/>
            </p:cNvSpPr>
            <p:nvPr userDrawn="1"/>
          </p:nvSpPr>
          <p:spPr bwMode="auto">
            <a:xfrm>
              <a:off x="6124951"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7" name="Oval 839"/>
            <p:cNvSpPr>
              <a:spLocks noChangeAspect="1" noChangeArrowheads="1"/>
            </p:cNvSpPr>
            <p:nvPr userDrawn="1"/>
          </p:nvSpPr>
          <p:spPr bwMode="auto">
            <a:xfrm>
              <a:off x="623803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8" name="Oval 840"/>
            <p:cNvSpPr>
              <a:spLocks noChangeAspect="1" noChangeArrowheads="1"/>
            </p:cNvSpPr>
            <p:nvPr userDrawn="1"/>
          </p:nvSpPr>
          <p:spPr bwMode="auto">
            <a:xfrm>
              <a:off x="634961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9" name="Oval 841"/>
            <p:cNvSpPr>
              <a:spLocks noChangeAspect="1" noChangeArrowheads="1"/>
            </p:cNvSpPr>
            <p:nvPr userDrawn="1"/>
          </p:nvSpPr>
          <p:spPr bwMode="auto">
            <a:xfrm>
              <a:off x="646269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 name="Oval 842"/>
            <p:cNvSpPr>
              <a:spLocks noChangeAspect="1" noChangeArrowheads="1"/>
            </p:cNvSpPr>
            <p:nvPr userDrawn="1"/>
          </p:nvSpPr>
          <p:spPr bwMode="auto">
            <a:xfrm>
              <a:off x="657427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1" name="Oval 843"/>
            <p:cNvSpPr>
              <a:spLocks noChangeAspect="1" noChangeArrowheads="1"/>
            </p:cNvSpPr>
            <p:nvPr userDrawn="1"/>
          </p:nvSpPr>
          <p:spPr bwMode="auto">
            <a:xfrm>
              <a:off x="6687355"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2" name="Oval 844"/>
            <p:cNvSpPr>
              <a:spLocks noChangeAspect="1" noChangeArrowheads="1"/>
            </p:cNvSpPr>
            <p:nvPr userDrawn="1"/>
          </p:nvSpPr>
          <p:spPr bwMode="auto">
            <a:xfrm>
              <a:off x="6798931"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3" name="Oval 845"/>
            <p:cNvSpPr>
              <a:spLocks noChangeAspect="1" noChangeArrowheads="1"/>
            </p:cNvSpPr>
            <p:nvPr userDrawn="1"/>
          </p:nvSpPr>
          <p:spPr bwMode="auto">
            <a:xfrm>
              <a:off x="6912014"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4" name="Oval 846"/>
            <p:cNvSpPr>
              <a:spLocks noChangeAspect="1" noChangeArrowheads="1"/>
            </p:cNvSpPr>
            <p:nvPr userDrawn="1"/>
          </p:nvSpPr>
          <p:spPr bwMode="auto">
            <a:xfrm>
              <a:off x="7023590" y="321590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5" name="Oval 847"/>
            <p:cNvSpPr>
              <a:spLocks noChangeAspect="1" noChangeArrowheads="1"/>
            </p:cNvSpPr>
            <p:nvPr userDrawn="1"/>
          </p:nvSpPr>
          <p:spPr bwMode="auto">
            <a:xfrm>
              <a:off x="7136674" y="321590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6" name="Oval 848"/>
            <p:cNvSpPr>
              <a:spLocks noChangeAspect="1" noChangeArrowheads="1"/>
            </p:cNvSpPr>
            <p:nvPr userDrawn="1"/>
          </p:nvSpPr>
          <p:spPr bwMode="auto">
            <a:xfrm>
              <a:off x="174333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7" name="Oval 849"/>
            <p:cNvSpPr>
              <a:spLocks noChangeAspect="1" noChangeArrowheads="1"/>
            </p:cNvSpPr>
            <p:nvPr userDrawn="1"/>
          </p:nvSpPr>
          <p:spPr bwMode="auto">
            <a:xfrm>
              <a:off x="1854906"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8" name="Oval 850"/>
            <p:cNvSpPr>
              <a:spLocks noChangeAspect="1" noChangeArrowheads="1"/>
            </p:cNvSpPr>
            <p:nvPr userDrawn="1"/>
          </p:nvSpPr>
          <p:spPr bwMode="auto">
            <a:xfrm>
              <a:off x="1967990"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 name="Oval 851"/>
            <p:cNvSpPr>
              <a:spLocks noChangeAspect="1" noChangeArrowheads="1"/>
            </p:cNvSpPr>
            <p:nvPr userDrawn="1"/>
          </p:nvSpPr>
          <p:spPr bwMode="auto">
            <a:xfrm>
              <a:off x="398992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 name="Oval 852"/>
            <p:cNvSpPr>
              <a:spLocks noChangeAspect="1" noChangeArrowheads="1"/>
            </p:cNvSpPr>
            <p:nvPr userDrawn="1"/>
          </p:nvSpPr>
          <p:spPr bwMode="auto">
            <a:xfrm>
              <a:off x="4103013"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 name="Oval 853"/>
            <p:cNvSpPr>
              <a:spLocks noChangeAspect="1" noChangeArrowheads="1"/>
            </p:cNvSpPr>
            <p:nvPr userDrawn="1"/>
          </p:nvSpPr>
          <p:spPr bwMode="auto">
            <a:xfrm>
              <a:off x="4214589"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 name="Oval 854"/>
            <p:cNvSpPr>
              <a:spLocks noChangeAspect="1" noChangeArrowheads="1"/>
            </p:cNvSpPr>
            <p:nvPr userDrawn="1"/>
          </p:nvSpPr>
          <p:spPr bwMode="auto">
            <a:xfrm>
              <a:off x="432767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 name="Oval 855"/>
            <p:cNvSpPr>
              <a:spLocks noChangeAspect="1" noChangeArrowheads="1"/>
            </p:cNvSpPr>
            <p:nvPr userDrawn="1"/>
          </p:nvSpPr>
          <p:spPr bwMode="auto">
            <a:xfrm>
              <a:off x="443924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 name="Oval 856"/>
            <p:cNvSpPr>
              <a:spLocks noChangeAspect="1" noChangeArrowheads="1"/>
            </p:cNvSpPr>
            <p:nvPr userDrawn="1"/>
          </p:nvSpPr>
          <p:spPr bwMode="auto">
            <a:xfrm>
              <a:off x="455233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5" name="Oval 857"/>
            <p:cNvSpPr>
              <a:spLocks noChangeAspect="1" noChangeArrowheads="1"/>
            </p:cNvSpPr>
            <p:nvPr userDrawn="1"/>
          </p:nvSpPr>
          <p:spPr bwMode="auto">
            <a:xfrm>
              <a:off x="466390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 name="Oval 858"/>
            <p:cNvSpPr>
              <a:spLocks noChangeAspect="1" noChangeArrowheads="1"/>
            </p:cNvSpPr>
            <p:nvPr userDrawn="1"/>
          </p:nvSpPr>
          <p:spPr bwMode="auto">
            <a:xfrm>
              <a:off x="4776992"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 name="Oval 859"/>
            <p:cNvSpPr>
              <a:spLocks noChangeAspect="1" noChangeArrowheads="1"/>
            </p:cNvSpPr>
            <p:nvPr userDrawn="1"/>
          </p:nvSpPr>
          <p:spPr bwMode="auto">
            <a:xfrm>
              <a:off x="4888568"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8" name="Oval 860"/>
            <p:cNvSpPr>
              <a:spLocks noChangeAspect="1" noChangeArrowheads="1"/>
            </p:cNvSpPr>
            <p:nvPr userDrawn="1"/>
          </p:nvSpPr>
          <p:spPr bwMode="auto">
            <a:xfrm>
              <a:off x="500165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9" name="Oval 861"/>
            <p:cNvSpPr>
              <a:spLocks noChangeAspect="1" noChangeArrowheads="1"/>
            </p:cNvSpPr>
            <p:nvPr userDrawn="1"/>
          </p:nvSpPr>
          <p:spPr bwMode="auto">
            <a:xfrm>
              <a:off x="511322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0" name="Oval 862"/>
            <p:cNvSpPr>
              <a:spLocks noChangeAspect="1" noChangeArrowheads="1"/>
            </p:cNvSpPr>
            <p:nvPr userDrawn="1"/>
          </p:nvSpPr>
          <p:spPr bwMode="auto">
            <a:xfrm>
              <a:off x="522631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 name="Oval 863"/>
            <p:cNvSpPr>
              <a:spLocks noChangeAspect="1" noChangeArrowheads="1"/>
            </p:cNvSpPr>
            <p:nvPr userDrawn="1"/>
          </p:nvSpPr>
          <p:spPr bwMode="auto">
            <a:xfrm>
              <a:off x="533788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2" name="Oval 864"/>
            <p:cNvSpPr>
              <a:spLocks noChangeAspect="1" noChangeArrowheads="1"/>
            </p:cNvSpPr>
            <p:nvPr userDrawn="1"/>
          </p:nvSpPr>
          <p:spPr bwMode="auto">
            <a:xfrm>
              <a:off x="5450972"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3" name="Oval 865"/>
            <p:cNvSpPr>
              <a:spLocks noChangeAspect="1" noChangeArrowheads="1"/>
            </p:cNvSpPr>
            <p:nvPr userDrawn="1"/>
          </p:nvSpPr>
          <p:spPr bwMode="auto">
            <a:xfrm>
              <a:off x="5562548"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4" name="Oval 866"/>
            <p:cNvSpPr>
              <a:spLocks noChangeAspect="1" noChangeArrowheads="1"/>
            </p:cNvSpPr>
            <p:nvPr userDrawn="1"/>
          </p:nvSpPr>
          <p:spPr bwMode="auto">
            <a:xfrm>
              <a:off x="567563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5" name="Oval 867"/>
            <p:cNvSpPr>
              <a:spLocks noChangeAspect="1" noChangeArrowheads="1"/>
            </p:cNvSpPr>
            <p:nvPr userDrawn="1"/>
          </p:nvSpPr>
          <p:spPr bwMode="auto">
            <a:xfrm>
              <a:off x="5787207"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6" name="Oval 868"/>
            <p:cNvSpPr>
              <a:spLocks noChangeAspect="1" noChangeArrowheads="1"/>
            </p:cNvSpPr>
            <p:nvPr userDrawn="1"/>
          </p:nvSpPr>
          <p:spPr bwMode="auto">
            <a:xfrm>
              <a:off x="590029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7" name="Oval 869"/>
            <p:cNvSpPr>
              <a:spLocks noChangeAspect="1" noChangeArrowheads="1"/>
            </p:cNvSpPr>
            <p:nvPr userDrawn="1"/>
          </p:nvSpPr>
          <p:spPr bwMode="auto">
            <a:xfrm>
              <a:off x="6013375"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8" name="Oval 870"/>
            <p:cNvSpPr>
              <a:spLocks noChangeAspect="1" noChangeArrowheads="1"/>
            </p:cNvSpPr>
            <p:nvPr userDrawn="1"/>
          </p:nvSpPr>
          <p:spPr bwMode="auto">
            <a:xfrm>
              <a:off x="6124951"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9" name="Oval 871"/>
            <p:cNvSpPr>
              <a:spLocks noChangeAspect="1" noChangeArrowheads="1"/>
            </p:cNvSpPr>
            <p:nvPr userDrawn="1"/>
          </p:nvSpPr>
          <p:spPr bwMode="auto">
            <a:xfrm>
              <a:off x="623803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0" name="Oval 872"/>
            <p:cNvSpPr>
              <a:spLocks noChangeAspect="1" noChangeArrowheads="1"/>
            </p:cNvSpPr>
            <p:nvPr userDrawn="1"/>
          </p:nvSpPr>
          <p:spPr bwMode="auto">
            <a:xfrm>
              <a:off x="634961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1" name="Oval 873"/>
            <p:cNvSpPr>
              <a:spLocks noChangeAspect="1" noChangeArrowheads="1"/>
            </p:cNvSpPr>
            <p:nvPr userDrawn="1"/>
          </p:nvSpPr>
          <p:spPr bwMode="auto">
            <a:xfrm>
              <a:off x="646269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2" name="Oval 874"/>
            <p:cNvSpPr>
              <a:spLocks noChangeAspect="1" noChangeArrowheads="1"/>
            </p:cNvSpPr>
            <p:nvPr userDrawn="1"/>
          </p:nvSpPr>
          <p:spPr bwMode="auto">
            <a:xfrm>
              <a:off x="657427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3" name="Oval 875"/>
            <p:cNvSpPr>
              <a:spLocks noChangeAspect="1" noChangeArrowheads="1"/>
            </p:cNvSpPr>
            <p:nvPr userDrawn="1"/>
          </p:nvSpPr>
          <p:spPr bwMode="auto">
            <a:xfrm>
              <a:off x="6687355"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4" name="Oval 876"/>
            <p:cNvSpPr>
              <a:spLocks noChangeAspect="1" noChangeArrowheads="1"/>
            </p:cNvSpPr>
            <p:nvPr userDrawn="1"/>
          </p:nvSpPr>
          <p:spPr bwMode="auto">
            <a:xfrm>
              <a:off x="6798931"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5" name="Oval 877"/>
            <p:cNvSpPr>
              <a:spLocks noChangeAspect="1" noChangeArrowheads="1"/>
            </p:cNvSpPr>
            <p:nvPr userDrawn="1"/>
          </p:nvSpPr>
          <p:spPr bwMode="auto">
            <a:xfrm>
              <a:off x="6912014"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6" name="Oval 878"/>
            <p:cNvSpPr>
              <a:spLocks noChangeAspect="1" noChangeArrowheads="1"/>
            </p:cNvSpPr>
            <p:nvPr userDrawn="1"/>
          </p:nvSpPr>
          <p:spPr bwMode="auto">
            <a:xfrm>
              <a:off x="7023590" y="331843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7" name="Oval 879"/>
            <p:cNvSpPr>
              <a:spLocks noChangeAspect="1" noChangeArrowheads="1"/>
            </p:cNvSpPr>
            <p:nvPr userDrawn="1"/>
          </p:nvSpPr>
          <p:spPr bwMode="auto">
            <a:xfrm>
              <a:off x="7136674" y="331843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8" name="Oval 880"/>
            <p:cNvSpPr>
              <a:spLocks noChangeAspect="1" noChangeArrowheads="1"/>
            </p:cNvSpPr>
            <p:nvPr userDrawn="1"/>
          </p:nvSpPr>
          <p:spPr bwMode="auto">
            <a:xfrm>
              <a:off x="1854906"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9" name="Oval 881"/>
            <p:cNvSpPr>
              <a:spLocks noChangeAspect="1" noChangeArrowheads="1"/>
            </p:cNvSpPr>
            <p:nvPr userDrawn="1"/>
          </p:nvSpPr>
          <p:spPr bwMode="auto">
            <a:xfrm>
              <a:off x="196799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0" name="Oval 882"/>
            <p:cNvSpPr>
              <a:spLocks noChangeAspect="1" noChangeArrowheads="1"/>
            </p:cNvSpPr>
            <p:nvPr userDrawn="1"/>
          </p:nvSpPr>
          <p:spPr bwMode="auto">
            <a:xfrm>
              <a:off x="219265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 name="Oval 883"/>
            <p:cNvSpPr>
              <a:spLocks noChangeAspect="1" noChangeArrowheads="1"/>
            </p:cNvSpPr>
            <p:nvPr userDrawn="1"/>
          </p:nvSpPr>
          <p:spPr bwMode="auto">
            <a:xfrm>
              <a:off x="2417310"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 name="Oval 884"/>
            <p:cNvSpPr>
              <a:spLocks noChangeAspect="1" noChangeArrowheads="1"/>
            </p:cNvSpPr>
            <p:nvPr userDrawn="1"/>
          </p:nvSpPr>
          <p:spPr bwMode="auto">
            <a:xfrm>
              <a:off x="398992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 name="Oval 885"/>
            <p:cNvSpPr>
              <a:spLocks noChangeAspect="1" noChangeArrowheads="1"/>
            </p:cNvSpPr>
            <p:nvPr userDrawn="1"/>
          </p:nvSpPr>
          <p:spPr bwMode="auto">
            <a:xfrm>
              <a:off x="4103013"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 name="Oval 886"/>
            <p:cNvSpPr>
              <a:spLocks noChangeAspect="1" noChangeArrowheads="1"/>
            </p:cNvSpPr>
            <p:nvPr userDrawn="1"/>
          </p:nvSpPr>
          <p:spPr bwMode="auto">
            <a:xfrm>
              <a:off x="4214589"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 name="Oval 887"/>
            <p:cNvSpPr>
              <a:spLocks noChangeAspect="1" noChangeArrowheads="1"/>
            </p:cNvSpPr>
            <p:nvPr userDrawn="1"/>
          </p:nvSpPr>
          <p:spPr bwMode="auto">
            <a:xfrm>
              <a:off x="432767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 name="Oval 888"/>
            <p:cNvSpPr>
              <a:spLocks noChangeAspect="1" noChangeArrowheads="1"/>
            </p:cNvSpPr>
            <p:nvPr userDrawn="1"/>
          </p:nvSpPr>
          <p:spPr bwMode="auto">
            <a:xfrm>
              <a:off x="443924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 name="Oval 889"/>
            <p:cNvSpPr>
              <a:spLocks noChangeAspect="1" noChangeArrowheads="1"/>
            </p:cNvSpPr>
            <p:nvPr userDrawn="1"/>
          </p:nvSpPr>
          <p:spPr bwMode="auto">
            <a:xfrm>
              <a:off x="455233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 name="Oval 890"/>
            <p:cNvSpPr>
              <a:spLocks noChangeAspect="1" noChangeArrowheads="1"/>
            </p:cNvSpPr>
            <p:nvPr userDrawn="1"/>
          </p:nvSpPr>
          <p:spPr bwMode="auto">
            <a:xfrm>
              <a:off x="466390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 name="Oval 891"/>
            <p:cNvSpPr>
              <a:spLocks noChangeAspect="1" noChangeArrowheads="1"/>
            </p:cNvSpPr>
            <p:nvPr userDrawn="1"/>
          </p:nvSpPr>
          <p:spPr bwMode="auto">
            <a:xfrm>
              <a:off x="4776992"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 name="Oval 892"/>
            <p:cNvSpPr>
              <a:spLocks noChangeAspect="1" noChangeArrowheads="1"/>
            </p:cNvSpPr>
            <p:nvPr userDrawn="1"/>
          </p:nvSpPr>
          <p:spPr bwMode="auto">
            <a:xfrm>
              <a:off x="4888568"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 name="Oval 893"/>
            <p:cNvSpPr>
              <a:spLocks noChangeAspect="1" noChangeArrowheads="1"/>
            </p:cNvSpPr>
            <p:nvPr userDrawn="1"/>
          </p:nvSpPr>
          <p:spPr bwMode="auto">
            <a:xfrm>
              <a:off x="500165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 name="Oval 894"/>
            <p:cNvSpPr>
              <a:spLocks noChangeAspect="1" noChangeArrowheads="1"/>
            </p:cNvSpPr>
            <p:nvPr userDrawn="1"/>
          </p:nvSpPr>
          <p:spPr bwMode="auto">
            <a:xfrm>
              <a:off x="511322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 name="Oval 895"/>
            <p:cNvSpPr>
              <a:spLocks noChangeAspect="1" noChangeArrowheads="1"/>
            </p:cNvSpPr>
            <p:nvPr userDrawn="1"/>
          </p:nvSpPr>
          <p:spPr bwMode="auto">
            <a:xfrm>
              <a:off x="5337887"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4" name="Oval 896"/>
            <p:cNvSpPr>
              <a:spLocks noChangeAspect="1" noChangeArrowheads="1"/>
            </p:cNvSpPr>
            <p:nvPr userDrawn="1"/>
          </p:nvSpPr>
          <p:spPr bwMode="auto">
            <a:xfrm>
              <a:off x="5450972"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5" name="Oval 897"/>
            <p:cNvSpPr>
              <a:spLocks noChangeAspect="1" noChangeArrowheads="1"/>
            </p:cNvSpPr>
            <p:nvPr userDrawn="1"/>
          </p:nvSpPr>
          <p:spPr bwMode="auto">
            <a:xfrm>
              <a:off x="5562548"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6" name="Oval 898"/>
            <p:cNvSpPr>
              <a:spLocks noChangeAspect="1" noChangeArrowheads="1"/>
            </p:cNvSpPr>
            <p:nvPr userDrawn="1"/>
          </p:nvSpPr>
          <p:spPr bwMode="auto">
            <a:xfrm>
              <a:off x="567563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7" name="Oval 899"/>
            <p:cNvSpPr>
              <a:spLocks noChangeAspect="1" noChangeArrowheads="1"/>
            </p:cNvSpPr>
            <p:nvPr userDrawn="1"/>
          </p:nvSpPr>
          <p:spPr bwMode="auto">
            <a:xfrm>
              <a:off x="6013375"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8" name="Oval 900"/>
            <p:cNvSpPr>
              <a:spLocks noChangeAspect="1" noChangeArrowheads="1"/>
            </p:cNvSpPr>
            <p:nvPr userDrawn="1"/>
          </p:nvSpPr>
          <p:spPr bwMode="auto">
            <a:xfrm>
              <a:off x="6124951"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9" name="Oval 901"/>
            <p:cNvSpPr>
              <a:spLocks noChangeAspect="1" noChangeArrowheads="1"/>
            </p:cNvSpPr>
            <p:nvPr userDrawn="1"/>
          </p:nvSpPr>
          <p:spPr bwMode="auto">
            <a:xfrm>
              <a:off x="623803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0" name="Oval 902"/>
            <p:cNvSpPr>
              <a:spLocks noChangeAspect="1" noChangeArrowheads="1"/>
            </p:cNvSpPr>
            <p:nvPr userDrawn="1"/>
          </p:nvSpPr>
          <p:spPr bwMode="auto">
            <a:xfrm>
              <a:off x="634961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1" name="Oval 903"/>
            <p:cNvSpPr>
              <a:spLocks noChangeAspect="1" noChangeArrowheads="1"/>
            </p:cNvSpPr>
            <p:nvPr userDrawn="1"/>
          </p:nvSpPr>
          <p:spPr bwMode="auto">
            <a:xfrm>
              <a:off x="6574270" y="342247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 name="Oval 904"/>
            <p:cNvSpPr>
              <a:spLocks noChangeAspect="1" noChangeArrowheads="1"/>
            </p:cNvSpPr>
            <p:nvPr userDrawn="1"/>
          </p:nvSpPr>
          <p:spPr bwMode="auto">
            <a:xfrm>
              <a:off x="6687355"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3" name="Oval 905"/>
            <p:cNvSpPr>
              <a:spLocks noChangeAspect="1" noChangeArrowheads="1"/>
            </p:cNvSpPr>
            <p:nvPr userDrawn="1"/>
          </p:nvSpPr>
          <p:spPr bwMode="auto">
            <a:xfrm>
              <a:off x="6798931" y="342247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4" name="Oval 906"/>
            <p:cNvSpPr>
              <a:spLocks noChangeAspect="1" noChangeArrowheads="1"/>
            </p:cNvSpPr>
            <p:nvPr userDrawn="1"/>
          </p:nvSpPr>
          <p:spPr bwMode="auto">
            <a:xfrm>
              <a:off x="1854906"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5" name="Oval 907"/>
            <p:cNvSpPr>
              <a:spLocks noChangeAspect="1" noChangeArrowheads="1"/>
            </p:cNvSpPr>
            <p:nvPr userDrawn="1"/>
          </p:nvSpPr>
          <p:spPr bwMode="auto">
            <a:xfrm>
              <a:off x="1967990"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6" name="Oval 908"/>
            <p:cNvSpPr>
              <a:spLocks noChangeAspect="1" noChangeArrowheads="1"/>
            </p:cNvSpPr>
            <p:nvPr userDrawn="1"/>
          </p:nvSpPr>
          <p:spPr bwMode="auto">
            <a:xfrm>
              <a:off x="2079566"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7" name="Oval 909"/>
            <p:cNvSpPr>
              <a:spLocks noChangeAspect="1" noChangeArrowheads="1"/>
            </p:cNvSpPr>
            <p:nvPr userDrawn="1"/>
          </p:nvSpPr>
          <p:spPr bwMode="auto">
            <a:xfrm>
              <a:off x="219265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8" name="Oval 910"/>
            <p:cNvSpPr>
              <a:spLocks noChangeAspect="1" noChangeArrowheads="1"/>
            </p:cNvSpPr>
            <p:nvPr userDrawn="1"/>
          </p:nvSpPr>
          <p:spPr bwMode="auto">
            <a:xfrm>
              <a:off x="2641969"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9" name="Oval 911"/>
            <p:cNvSpPr>
              <a:spLocks noChangeAspect="1" noChangeArrowheads="1"/>
            </p:cNvSpPr>
            <p:nvPr userDrawn="1"/>
          </p:nvSpPr>
          <p:spPr bwMode="auto">
            <a:xfrm>
              <a:off x="398992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0" name="Oval 912"/>
            <p:cNvSpPr>
              <a:spLocks noChangeAspect="1" noChangeArrowheads="1"/>
            </p:cNvSpPr>
            <p:nvPr userDrawn="1"/>
          </p:nvSpPr>
          <p:spPr bwMode="auto">
            <a:xfrm>
              <a:off x="4103013"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1" name="Oval 913"/>
            <p:cNvSpPr>
              <a:spLocks noChangeAspect="1" noChangeArrowheads="1"/>
            </p:cNvSpPr>
            <p:nvPr userDrawn="1"/>
          </p:nvSpPr>
          <p:spPr bwMode="auto">
            <a:xfrm>
              <a:off x="4214589"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 name="Oval 914"/>
            <p:cNvSpPr>
              <a:spLocks noChangeAspect="1" noChangeArrowheads="1"/>
            </p:cNvSpPr>
            <p:nvPr userDrawn="1"/>
          </p:nvSpPr>
          <p:spPr bwMode="auto">
            <a:xfrm>
              <a:off x="432767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3" name="Oval 915"/>
            <p:cNvSpPr>
              <a:spLocks noChangeAspect="1" noChangeArrowheads="1"/>
            </p:cNvSpPr>
            <p:nvPr userDrawn="1"/>
          </p:nvSpPr>
          <p:spPr bwMode="auto">
            <a:xfrm>
              <a:off x="443924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4" name="Oval 916"/>
            <p:cNvSpPr>
              <a:spLocks noChangeAspect="1" noChangeArrowheads="1"/>
            </p:cNvSpPr>
            <p:nvPr userDrawn="1"/>
          </p:nvSpPr>
          <p:spPr bwMode="auto">
            <a:xfrm>
              <a:off x="455233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5" name="Oval 917"/>
            <p:cNvSpPr>
              <a:spLocks noChangeAspect="1" noChangeArrowheads="1"/>
            </p:cNvSpPr>
            <p:nvPr userDrawn="1"/>
          </p:nvSpPr>
          <p:spPr bwMode="auto">
            <a:xfrm>
              <a:off x="466390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6" name="Oval 918"/>
            <p:cNvSpPr>
              <a:spLocks noChangeAspect="1" noChangeArrowheads="1"/>
            </p:cNvSpPr>
            <p:nvPr userDrawn="1"/>
          </p:nvSpPr>
          <p:spPr bwMode="auto">
            <a:xfrm>
              <a:off x="4776992"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7" name="Oval 919"/>
            <p:cNvSpPr>
              <a:spLocks noChangeAspect="1" noChangeArrowheads="1"/>
            </p:cNvSpPr>
            <p:nvPr userDrawn="1"/>
          </p:nvSpPr>
          <p:spPr bwMode="auto">
            <a:xfrm>
              <a:off x="4888568"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8" name="Oval 920"/>
            <p:cNvSpPr>
              <a:spLocks noChangeAspect="1" noChangeArrowheads="1"/>
            </p:cNvSpPr>
            <p:nvPr userDrawn="1"/>
          </p:nvSpPr>
          <p:spPr bwMode="auto">
            <a:xfrm>
              <a:off x="500165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9" name="Oval 921"/>
            <p:cNvSpPr>
              <a:spLocks noChangeAspect="1" noChangeArrowheads="1"/>
            </p:cNvSpPr>
            <p:nvPr userDrawn="1"/>
          </p:nvSpPr>
          <p:spPr bwMode="auto">
            <a:xfrm>
              <a:off x="511322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0" name="Oval 922"/>
            <p:cNvSpPr>
              <a:spLocks noChangeAspect="1" noChangeArrowheads="1"/>
            </p:cNvSpPr>
            <p:nvPr userDrawn="1"/>
          </p:nvSpPr>
          <p:spPr bwMode="auto">
            <a:xfrm>
              <a:off x="5337887"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1" name="Oval 923"/>
            <p:cNvSpPr>
              <a:spLocks noChangeAspect="1" noChangeArrowheads="1"/>
            </p:cNvSpPr>
            <p:nvPr userDrawn="1"/>
          </p:nvSpPr>
          <p:spPr bwMode="auto">
            <a:xfrm>
              <a:off x="5450972"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 name="Oval 924"/>
            <p:cNvSpPr>
              <a:spLocks noChangeAspect="1" noChangeArrowheads="1"/>
            </p:cNvSpPr>
            <p:nvPr userDrawn="1"/>
          </p:nvSpPr>
          <p:spPr bwMode="auto">
            <a:xfrm>
              <a:off x="5562548"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3" name="Oval 925"/>
            <p:cNvSpPr>
              <a:spLocks noChangeAspect="1" noChangeArrowheads="1"/>
            </p:cNvSpPr>
            <p:nvPr userDrawn="1"/>
          </p:nvSpPr>
          <p:spPr bwMode="auto">
            <a:xfrm>
              <a:off x="6124951"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4" name="Oval 926"/>
            <p:cNvSpPr>
              <a:spLocks noChangeAspect="1" noChangeArrowheads="1"/>
            </p:cNvSpPr>
            <p:nvPr userDrawn="1"/>
          </p:nvSpPr>
          <p:spPr bwMode="auto">
            <a:xfrm>
              <a:off x="623803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5" name="Oval 927"/>
            <p:cNvSpPr>
              <a:spLocks noChangeAspect="1" noChangeArrowheads="1"/>
            </p:cNvSpPr>
            <p:nvPr userDrawn="1"/>
          </p:nvSpPr>
          <p:spPr bwMode="auto">
            <a:xfrm>
              <a:off x="6574270"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6" name="Oval 928"/>
            <p:cNvSpPr>
              <a:spLocks noChangeAspect="1" noChangeArrowheads="1"/>
            </p:cNvSpPr>
            <p:nvPr userDrawn="1"/>
          </p:nvSpPr>
          <p:spPr bwMode="auto">
            <a:xfrm>
              <a:off x="6687355"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7" name="Oval 929"/>
            <p:cNvSpPr>
              <a:spLocks noChangeAspect="1" noChangeArrowheads="1"/>
            </p:cNvSpPr>
            <p:nvPr userDrawn="1"/>
          </p:nvSpPr>
          <p:spPr bwMode="auto">
            <a:xfrm>
              <a:off x="6798931"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8" name="Oval 930"/>
            <p:cNvSpPr>
              <a:spLocks noChangeAspect="1" noChangeArrowheads="1"/>
            </p:cNvSpPr>
            <p:nvPr userDrawn="1"/>
          </p:nvSpPr>
          <p:spPr bwMode="auto">
            <a:xfrm>
              <a:off x="6912014" y="352651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9" name="Oval 931"/>
            <p:cNvSpPr>
              <a:spLocks noChangeAspect="1" noChangeArrowheads="1"/>
            </p:cNvSpPr>
            <p:nvPr userDrawn="1"/>
          </p:nvSpPr>
          <p:spPr bwMode="auto">
            <a:xfrm>
              <a:off x="7136674" y="352651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0" name="Oval 932"/>
            <p:cNvSpPr>
              <a:spLocks noChangeAspect="1" noChangeArrowheads="1"/>
            </p:cNvSpPr>
            <p:nvPr userDrawn="1"/>
          </p:nvSpPr>
          <p:spPr bwMode="auto">
            <a:xfrm>
              <a:off x="7248250" y="3526510"/>
              <a:ext cx="85943" cy="85944"/>
            </a:xfrm>
            <a:prstGeom prst="ellipse">
              <a:avLst/>
            </a:prstGeom>
            <a:grpFill/>
            <a:ln>
              <a:noFill/>
            </a:ln>
            <a:effectLst/>
          </p:spPr>
          <p:txBody>
            <a:bodyPr wrap="none" anchor="ctr"/>
            <a:lstStyle/>
            <a:p>
              <a:endParaRPr lang="en-US"/>
            </a:p>
          </p:txBody>
        </p:sp>
        <p:sp>
          <p:nvSpPr>
            <p:cNvPr id="971" name="Oval 933"/>
            <p:cNvSpPr>
              <a:spLocks noChangeAspect="1" noChangeArrowheads="1"/>
            </p:cNvSpPr>
            <p:nvPr userDrawn="1"/>
          </p:nvSpPr>
          <p:spPr bwMode="auto">
            <a:xfrm>
              <a:off x="2192650"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2" name="Oval 934"/>
            <p:cNvSpPr>
              <a:spLocks noChangeAspect="1" noChangeArrowheads="1"/>
            </p:cNvSpPr>
            <p:nvPr userDrawn="1"/>
          </p:nvSpPr>
          <p:spPr bwMode="auto">
            <a:xfrm>
              <a:off x="2304226"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 name="Oval 935"/>
            <p:cNvSpPr>
              <a:spLocks noChangeAspect="1" noChangeArrowheads="1"/>
            </p:cNvSpPr>
            <p:nvPr userDrawn="1"/>
          </p:nvSpPr>
          <p:spPr bwMode="auto">
            <a:xfrm>
              <a:off x="398992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4" name="Oval 936"/>
            <p:cNvSpPr>
              <a:spLocks noChangeAspect="1" noChangeArrowheads="1"/>
            </p:cNvSpPr>
            <p:nvPr userDrawn="1"/>
          </p:nvSpPr>
          <p:spPr bwMode="auto">
            <a:xfrm>
              <a:off x="4103013"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5" name="Oval 937"/>
            <p:cNvSpPr>
              <a:spLocks noChangeAspect="1" noChangeArrowheads="1"/>
            </p:cNvSpPr>
            <p:nvPr userDrawn="1"/>
          </p:nvSpPr>
          <p:spPr bwMode="auto">
            <a:xfrm>
              <a:off x="4214589"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6" name="Oval 938"/>
            <p:cNvSpPr>
              <a:spLocks noChangeAspect="1" noChangeArrowheads="1"/>
            </p:cNvSpPr>
            <p:nvPr userDrawn="1"/>
          </p:nvSpPr>
          <p:spPr bwMode="auto">
            <a:xfrm>
              <a:off x="432767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7" name="Oval 939"/>
            <p:cNvSpPr>
              <a:spLocks noChangeAspect="1" noChangeArrowheads="1"/>
            </p:cNvSpPr>
            <p:nvPr userDrawn="1"/>
          </p:nvSpPr>
          <p:spPr bwMode="auto">
            <a:xfrm>
              <a:off x="443924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8" name="Oval 940"/>
            <p:cNvSpPr>
              <a:spLocks noChangeAspect="1" noChangeArrowheads="1"/>
            </p:cNvSpPr>
            <p:nvPr userDrawn="1"/>
          </p:nvSpPr>
          <p:spPr bwMode="auto">
            <a:xfrm>
              <a:off x="455233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9" name="Oval 941"/>
            <p:cNvSpPr>
              <a:spLocks noChangeAspect="1" noChangeArrowheads="1"/>
            </p:cNvSpPr>
            <p:nvPr userDrawn="1"/>
          </p:nvSpPr>
          <p:spPr bwMode="auto">
            <a:xfrm>
              <a:off x="466390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0" name="Oval 942"/>
            <p:cNvSpPr>
              <a:spLocks noChangeAspect="1" noChangeArrowheads="1"/>
            </p:cNvSpPr>
            <p:nvPr userDrawn="1"/>
          </p:nvSpPr>
          <p:spPr bwMode="auto">
            <a:xfrm>
              <a:off x="4776992"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1" name="Oval 943"/>
            <p:cNvSpPr>
              <a:spLocks noChangeAspect="1" noChangeArrowheads="1"/>
            </p:cNvSpPr>
            <p:nvPr userDrawn="1"/>
          </p:nvSpPr>
          <p:spPr bwMode="auto">
            <a:xfrm>
              <a:off x="4888568"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2" name="Oval 944"/>
            <p:cNvSpPr>
              <a:spLocks noChangeAspect="1" noChangeArrowheads="1"/>
            </p:cNvSpPr>
            <p:nvPr userDrawn="1"/>
          </p:nvSpPr>
          <p:spPr bwMode="auto">
            <a:xfrm>
              <a:off x="5001652"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 name="Oval 945"/>
            <p:cNvSpPr>
              <a:spLocks noChangeAspect="1" noChangeArrowheads="1"/>
            </p:cNvSpPr>
            <p:nvPr userDrawn="1"/>
          </p:nvSpPr>
          <p:spPr bwMode="auto">
            <a:xfrm>
              <a:off x="5113228"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4" name="Oval 946"/>
            <p:cNvSpPr>
              <a:spLocks noChangeAspect="1" noChangeArrowheads="1"/>
            </p:cNvSpPr>
            <p:nvPr userDrawn="1"/>
          </p:nvSpPr>
          <p:spPr bwMode="auto">
            <a:xfrm>
              <a:off x="522631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5" name="Oval 947"/>
            <p:cNvSpPr>
              <a:spLocks noChangeAspect="1" noChangeArrowheads="1"/>
            </p:cNvSpPr>
            <p:nvPr userDrawn="1"/>
          </p:nvSpPr>
          <p:spPr bwMode="auto">
            <a:xfrm>
              <a:off x="6124951" y="3630548"/>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6" name="Oval 948"/>
            <p:cNvSpPr>
              <a:spLocks noChangeAspect="1" noChangeArrowheads="1"/>
            </p:cNvSpPr>
            <p:nvPr userDrawn="1"/>
          </p:nvSpPr>
          <p:spPr bwMode="auto">
            <a:xfrm>
              <a:off x="623803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7" name="Oval 949"/>
            <p:cNvSpPr>
              <a:spLocks noChangeAspect="1" noChangeArrowheads="1"/>
            </p:cNvSpPr>
            <p:nvPr userDrawn="1"/>
          </p:nvSpPr>
          <p:spPr bwMode="auto">
            <a:xfrm>
              <a:off x="6687355"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8" name="Oval 950"/>
            <p:cNvSpPr>
              <a:spLocks noChangeAspect="1" noChangeArrowheads="1"/>
            </p:cNvSpPr>
            <p:nvPr userDrawn="1"/>
          </p:nvSpPr>
          <p:spPr bwMode="auto">
            <a:xfrm>
              <a:off x="6798931"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9" name="Oval 951"/>
            <p:cNvSpPr>
              <a:spLocks noChangeAspect="1" noChangeArrowheads="1"/>
            </p:cNvSpPr>
            <p:nvPr userDrawn="1"/>
          </p:nvSpPr>
          <p:spPr bwMode="auto">
            <a:xfrm>
              <a:off x="7248250" y="3630548"/>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0" name="Oval 952"/>
            <p:cNvSpPr>
              <a:spLocks noChangeAspect="1" noChangeArrowheads="1"/>
            </p:cNvSpPr>
            <p:nvPr userDrawn="1"/>
          </p:nvSpPr>
          <p:spPr bwMode="auto">
            <a:xfrm>
              <a:off x="2304226"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1" name="Oval 953"/>
            <p:cNvSpPr>
              <a:spLocks noChangeAspect="1" noChangeArrowheads="1"/>
            </p:cNvSpPr>
            <p:nvPr userDrawn="1"/>
          </p:nvSpPr>
          <p:spPr bwMode="auto">
            <a:xfrm>
              <a:off x="241731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2" name="Oval 954"/>
            <p:cNvSpPr>
              <a:spLocks noChangeAspect="1" noChangeArrowheads="1"/>
            </p:cNvSpPr>
            <p:nvPr userDrawn="1"/>
          </p:nvSpPr>
          <p:spPr bwMode="auto">
            <a:xfrm>
              <a:off x="2528886"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 name="Oval 955"/>
            <p:cNvSpPr>
              <a:spLocks noChangeAspect="1" noChangeArrowheads="1"/>
            </p:cNvSpPr>
            <p:nvPr userDrawn="1"/>
          </p:nvSpPr>
          <p:spPr bwMode="auto">
            <a:xfrm>
              <a:off x="2641969"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4" name="Oval 956"/>
            <p:cNvSpPr>
              <a:spLocks noChangeAspect="1" noChangeArrowheads="1"/>
            </p:cNvSpPr>
            <p:nvPr userDrawn="1"/>
          </p:nvSpPr>
          <p:spPr bwMode="auto">
            <a:xfrm>
              <a:off x="2753545"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5" name="Oval 957"/>
            <p:cNvSpPr>
              <a:spLocks noChangeAspect="1" noChangeArrowheads="1"/>
            </p:cNvSpPr>
            <p:nvPr userDrawn="1"/>
          </p:nvSpPr>
          <p:spPr bwMode="auto">
            <a:xfrm>
              <a:off x="398992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6" name="Oval 958"/>
            <p:cNvSpPr>
              <a:spLocks noChangeAspect="1" noChangeArrowheads="1"/>
            </p:cNvSpPr>
            <p:nvPr userDrawn="1"/>
          </p:nvSpPr>
          <p:spPr bwMode="auto">
            <a:xfrm>
              <a:off x="4103013"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7" name="Oval 959"/>
            <p:cNvSpPr>
              <a:spLocks noChangeAspect="1" noChangeArrowheads="1"/>
            </p:cNvSpPr>
            <p:nvPr userDrawn="1"/>
          </p:nvSpPr>
          <p:spPr bwMode="auto">
            <a:xfrm>
              <a:off x="4214589"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8" name="Oval 960"/>
            <p:cNvSpPr>
              <a:spLocks noChangeAspect="1" noChangeArrowheads="1"/>
            </p:cNvSpPr>
            <p:nvPr userDrawn="1"/>
          </p:nvSpPr>
          <p:spPr bwMode="auto">
            <a:xfrm>
              <a:off x="432767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9" name="Oval 961"/>
            <p:cNvSpPr>
              <a:spLocks noChangeAspect="1" noChangeArrowheads="1"/>
            </p:cNvSpPr>
            <p:nvPr userDrawn="1"/>
          </p:nvSpPr>
          <p:spPr bwMode="auto">
            <a:xfrm>
              <a:off x="443924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0" name="Oval 962"/>
            <p:cNvSpPr>
              <a:spLocks noChangeAspect="1" noChangeArrowheads="1"/>
            </p:cNvSpPr>
            <p:nvPr userDrawn="1"/>
          </p:nvSpPr>
          <p:spPr bwMode="auto">
            <a:xfrm>
              <a:off x="455233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1" name="Oval 963"/>
            <p:cNvSpPr>
              <a:spLocks noChangeAspect="1" noChangeArrowheads="1"/>
            </p:cNvSpPr>
            <p:nvPr userDrawn="1"/>
          </p:nvSpPr>
          <p:spPr bwMode="auto">
            <a:xfrm>
              <a:off x="466390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2" name="Oval 964"/>
            <p:cNvSpPr>
              <a:spLocks noChangeAspect="1" noChangeArrowheads="1"/>
            </p:cNvSpPr>
            <p:nvPr userDrawn="1"/>
          </p:nvSpPr>
          <p:spPr bwMode="auto">
            <a:xfrm>
              <a:off x="4776992"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 name="Oval 965"/>
            <p:cNvSpPr>
              <a:spLocks noChangeAspect="1" noChangeArrowheads="1"/>
            </p:cNvSpPr>
            <p:nvPr userDrawn="1"/>
          </p:nvSpPr>
          <p:spPr bwMode="auto">
            <a:xfrm>
              <a:off x="4888568"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4" name="Oval 966"/>
            <p:cNvSpPr>
              <a:spLocks noChangeAspect="1" noChangeArrowheads="1"/>
            </p:cNvSpPr>
            <p:nvPr userDrawn="1"/>
          </p:nvSpPr>
          <p:spPr bwMode="auto">
            <a:xfrm>
              <a:off x="500165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5" name="Oval 967"/>
            <p:cNvSpPr>
              <a:spLocks noChangeAspect="1" noChangeArrowheads="1"/>
            </p:cNvSpPr>
            <p:nvPr userDrawn="1"/>
          </p:nvSpPr>
          <p:spPr bwMode="auto">
            <a:xfrm>
              <a:off x="511322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6" name="Oval 968"/>
            <p:cNvSpPr>
              <a:spLocks noChangeAspect="1" noChangeArrowheads="1"/>
            </p:cNvSpPr>
            <p:nvPr userDrawn="1"/>
          </p:nvSpPr>
          <p:spPr bwMode="auto">
            <a:xfrm>
              <a:off x="522631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7" name="Oval 969"/>
            <p:cNvSpPr>
              <a:spLocks noChangeAspect="1" noChangeArrowheads="1"/>
            </p:cNvSpPr>
            <p:nvPr userDrawn="1"/>
          </p:nvSpPr>
          <p:spPr bwMode="auto">
            <a:xfrm>
              <a:off x="5337887"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8" name="Oval 970"/>
            <p:cNvSpPr>
              <a:spLocks noChangeAspect="1" noChangeArrowheads="1"/>
            </p:cNvSpPr>
            <p:nvPr userDrawn="1"/>
          </p:nvSpPr>
          <p:spPr bwMode="auto">
            <a:xfrm>
              <a:off x="5450972"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9" name="Oval 971"/>
            <p:cNvSpPr>
              <a:spLocks noChangeAspect="1" noChangeArrowheads="1"/>
            </p:cNvSpPr>
            <p:nvPr userDrawn="1"/>
          </p:nvSpPr>
          <p:spPr bwMode="auto">
            <a:xfrm>
              <a:off x="5562548"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0" name="Oval 972"/>
            <p:cNvSpPr>
              <a:spLocks noChangeAspect="1" noChangeArrowheads="1"/>
            </p:cNvSpPr>
            <p:nvPr userDrawn="1"/>
          </p:nvSpPr>
          <p:spPr bwMode="auto">
            <a:xfrm>
              <a:off x="6124951" y="373458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1" name="Oval 973"/>
            <p:cNvSpPr>
              <a:spLocks noChangeAspect="1" noChangeArrowheads="1"/>
            </p:cNvSpPr>
            <p:nvPr userDrawn="1"/>
          </p:nvSpPr>
          <p:spPr bwMode="auto">
            <a:xfrm>
              <a:off x="6687355"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2" name="Oval 974"/>
            <p:cNvSpPr>
              <a:spLocks noChangeAspect="1" noChangeArrowheads="1"/>
            </p:cNvSpPr>
            <p:nvPr userDrawn="1"/>
          </p:nvSpPr>
          <p:spPr bwMode="auto">
            <a:xfrm>
              <a:off x="6798931"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3" name="Oval 975"/>
            <p:cNvSpPr>
              <a:spLocks noChangeAspect="1" noChangeArrowheads="1"/>
            </p:cNvSpPr>
            <p:nvPr userDrawn="1"/>
          </p:nvSpPr>
          <p:spPr bwMode="auto">
            <a:xfrm>
              <a:off x="7248250" y="373458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4" name="Oval 976"/>
            <p:cNvSpPr>
              <a:spLocks noChangeAspect="1" noChangeArrowheads="1"/>
            </p:cNvSpPr>
            <p:nvPr userDrawn="1"/>
          </p:nvSpPr>
          <p:spPr bwMode="auto">
            <a:xfrm>
              <a:off x="2528886"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5" name="Oval 977"/>
            <p:cNvSpPr>
              <a:spLocks noChangeAspect="1" noChangeArrowheads="1"/>
            </p:cNvSpPr>
            <p:nvPr userDrawn="1"/>
          </p:nvSpPr>
          <p:spPr bwMode="auto">
            <a:xfrm>
              <a:off x="2641969"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6" name="Oval 978"/>
            <p:cNvSpPr>
              <a:spLocks noChangeAspect="1" noChangeArrowheads="1"/>
            </p:cNvSpPr>
            <p:nvPr userDrawn="1"/>
          </p:nvSpPr>
          <p:spPr bwMode="auto">
            <a:xfrm>
              <a:off x="2753545"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7" name="Oval 979"/>
            <p:cNvSpPr>
              <a:spLocks noChangeAspect="1" noChangeArrowheads="1"/>
            </p:cNvSpPr>
            <p:nvPr userDrawn="1"/>
          </p:nvSpPr>
          <p:spPr bwMode="auto">
            <a:xfrm>
              <a:off x="286663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8" name="Oval 980"/>
            <p:cNvSpPr>
              <a:spLocks noChangeAspect="1" noChangeArrowheads="1"/>
            </p:cNvSpPr>
            <p:nvPr userDrawn="1"/>
          </p:nvSpPr>
          <p:spPr bwMode="auto">
            <a:xfrm>
              <a:off x="4103013"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9" name="Oval 981"/>
            <p:cNvSpPr>
              <a:spLocks noChangeAspect="1" noChangeArrowheads="1"/>
            </p:cNvSpPr>
            <p:nvPr userDrawn="1"/>
          </p:nvSpPr>
          <p:spPr bwMode="auto">
            <a:xfrm>
              <a:off x="4214589"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0" name="Oval 982"/>
            <p:cNvSpPr>
              <a:spLocks noChangeAspect="1" noChangeArrowheads="1"/>
            </p:cNvSpPr>
            <p:nvPr userDrawn="1"/>
          </p:nvSpPr>
          <p:spPr bwMode="auto">
            <a:xfrm>
              <a:off x="432767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1" name="Oval 983"/>
            <p:cNvSpPr>
              <a:spLocks noChangeAspect="1" noChangeArrowheads="1"/>
            </p:cNvSpPr>
            <p:nvPr userDrawn="1"/>
          </p:nvSpPr>
          <p:spPr bwMode="auto">
            <a:xfrm>
              <a:off x="443924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2" name="Oval 984"/>
            <p:cNvSpPr>
              <a:spLocks noChangeAspect="1" noChangeArrowheads="1"/>
            </p:cNvSpPr>
            <p:nvPr userDrawn="1"/>
          </p:nvSpPr>
          <p:spPr bwMode="auto">
            <a:xfrm>
              <a:off x="455233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3" name="Oval 985"/>
            <p:cNvSpPr>
              <a:spLocks noChangeAspect="1" noChangeArrowheads="1"/>
            </p:cNvSpPr>
            <p:nvPr userDrawn="1"/>
          </p:nvSpPr>
          <p:spPr bwMode="auto">
            <a:xfrm>
              <a:off x="466390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 name="Oval 986"/>
            <p:cNvSpPr>
              <a:spLocks noChangeAspect="1" noChangeArrowheads="1"/>
            </p:cNvSpPr>
            <p:nvPr userDrawn="1"/>
          </p:nvSpPr>
          <p:spPr bwMode="auto">
            <a:xfrm>
              <a:off x="4776992"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 name="Oval 987"/>
            <p:cNvSpPr>
              <a:spLocks noChangeAspect="1" noChangeArrowheads="1"/>
            </p:cNvSpPr>
            <p:nvPr userDrawn="1"/>
          </p:nvSpPr>
          <p:spPr bwMode="auto">
            <a:xfrm>
              <a:off x="4888568"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6" name="Oval 988"/>
            <p:cNvSpPr>
              <a:spLocks noChangeAspect="1" noChangeArrowheads="1"/>
            </p:cNvSpPr>
            <p:nvPr userDrawn="1"/>
          </p:nvSpPr>
          <p:spPr bwMode="auto">
            <a:xfrm>
              <a:off x="500165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Oval 989"/>
            <p:cNvSpPr>
              <a:spLocks noChangeAspect="1" noChangeArrowheads="1"/>
            </p:cNvSpPr>
            <p:nvPr userDrawn="1"/>
          </p:nvSpPr>
          <p:spPr bwMode="auto">
            <a:xfrm>
              <a:off x="5113228"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 name="Oval 990"/>
            <p:cNvSpPr>
              <a:spLocks noChangeAspect="1" noChangeArrowheads="1"/>
            </p:cNvSpPr>
            <p:nvPr userDrawn="1"/>
          </p:nvSpPr>
          <p:spPr bwMode="auto">
            <a:xfrm>
              <a:off x="5226311"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9" name="Oval 991"/>
            <p:cNvSpPr>
              <a:spLocks noChangeAspect="1" noChangeArrowheads="1"/>
            </p:cNvSpPr>
            <p:nvPr userDrawn="1"/>
          </p:nvSpPr>
          <p:spPr bwMode="auto">
            <a:xfrm>
              <a:off x="5337887" y="3837114"/>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 name="Oval 992"/>
            <p:cNvSpPr>
              <a:spLocks noChangeAspect="1" noChangeArrowheads="1"/>
            </p:cNvSpPr>
            <p:nvPr userDrawn="1"/>
          </p:nvSpPr>
          <p:spPr bwMode="auto">
            <a:xfrm>
              <a:off x="5450972"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 name="Oval 993"/>
            <p:cNvSpPr>
              <a:spLocks noChangeAspect="1" noChangeArrowheads="1"/>
            </p:cNvSpPr>
            <p:nvPr userDrawn="1"/>
          </p:nvSpPr>
          <p:spPr bwMode="auto">
            <a:xfrm>
              <a:off x="623803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2" name="Oval 994"/>
            <p:cNvSpPr>
              <a:spLocks noChangeAspect="1" noChangeArrowheads="1"/>
            </p:cNvSpPr>
            <p:nvPr userDrawn="1"/>
          </p:nvSpPr>
          <p:spPr bwMode="auto">
            <a:xfrm>
              <a:off x="6687355"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3" name="Oval 995"/>
            <p:cNvSpPr>
              <a:spLocks noChangeAspect="1" noChangeArrowheads="1"/>
            </p:cNvSpPr>
            <p:nvPr userDrawn="1"/>
          </p:nvSpPr>
          <p:spPr bwMode="auto">
            <a:xfrm>
              <a:off x="7248250" y="3837114"/>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4" name="Oval 996"/>
            <p:cNvSpPr>
              <a:spLocks noChangeAspect="1" noChangeArrowheads="1"/>
            </p:cNvSpPr>
            <p:nvPr userDrawn="1"/>
          </p:nvSpPr>
          <p:spPr bwMode="auto">
            <a:xfrm>
              <a:off x="252888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5" name="Oval 997"/>
            <p:cNvSpPr>
              <a:spLocks noChangeAspect="1" noChangeArrowheads="1"/>
            </p:cNvSpPr>
            <p:nvPr userDrawn="1"/>
          </p:nvSpPr>
          <p:spPr bwMode="auto">
            <a:xfrm>
              <a:off x="264196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Oval 998"/>
            <p:cNvSpPr>
              <a:spLocks noChangeAspect="1" noChangeArrowheads="1"/>
            </p:cNvSpPr>
            <p:nvPr userDrawn="1"/>
          </p:nvSpPr>
          <p:spPr bwMode="auto">
            <a:xfrm>
              <a:off x="2753545"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Oval 999"/>
            <p:cNvSpPr>
              <a:spLocks noChangeAspect="1" noChangeArrowheads="1"/>
            </p:cNvSpPr>
            <p:nvPr userDrawn="1"/>
          </p:nvSpPr>
          <p:spPr bwMode="auto">
            <a:xfrm>
              <a:off x="2866630"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Oval 1000"/>
            <p:cNvSpPr>
              <a:spLocks noChangeAspect="1" noChangeArrowheads="1"/>
            </p:cNvSpPr>
            <p:nvPr userDrawn="1"/>
          </p:nvSpPr>
          <p:spPr bwMode="auto">
            <a:xfrm>
              <a:off x="2978206"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9" name="Oval 1001"/>
            <p:cNvSpPr>
              <a:spLocks noChangeAspect="1" noChangeArrowheads="1"/>
            </p:cNvSpPr>
            <p:nvPr userDrawn="1"/>
          </p:nvSpPr>
          <p:spPr bwMode="auto">
            <a:xfrm>
              <a:off x="3091289"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0" name="Oval 1002"/>
            <p:cNvSpPr>
              <a:spLocks noChangeAspect="1" noChangeArrowheads="1"/>
            </p:cNvSpPr>
            <p:nvPr userDrawn="1"/>
          </p:nvSpPr>
          <p:spPr bwMode="auto">
            <a:xfrm>
              <a:off x="455233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Oval 1003"/>
            <p:cNvSpPr>
              <a:spLocks noChangeAspect="1" noChangeArrowheads="1"/>
            </p:cNvSpPr>
            <p:nvPr userDrawn="1"/>
          </p:nvSpPr>
          <p:spPr bwMode="auto">
            <a:xfrm>
              <a:off x="466390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Oval 1004"/>
            <p:cNvSpPr>
              <a:spLocks noChangeAspect="1" noChangeArrowheads="1"/>
            </p:cNvSpPr>
            <p:nvPr userDrawn="1"/>
          </p:nvSpPr>
          <p:spPr bwMode="auto">
            <a:xfrm>
              <a:off x="4776992"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 name="Oval 1005"/>
            <p:cNvSpPr>
              <a:spLocks noChangeAspect="1" noChangeArrowheads="1"/>
            </p:cNvSpPr>
            <p:nvPr userDrawn="1"/>
          </p:nvSpPr>
          <p:spPr bwMode="auto">
            <a:xfrm>
              <a:off x="4888568"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Oval 1006"/>
            <p:cNvSpPr>
              <a:spLocks noChangeAspect="1" noChangeArrowheads="1"/>
            </p:cNvSpPr>
            <p:nvPr userDrawn="1"/>
          </p:nvSpPr>
          <p:spPr bwMode="auto">
            <a:xfrm>
              <a:off x="500165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Oval 1007"/>
            <p:cNvSpPr>
              <a:spLocks noChangeAspect="1" noChangeArrowheads="1"/>
            </p:cNvSpPr>
            <p:nvPr userDrawn="1"/>
          </p:nvSpPr>
          <p:spPr bwMode="auto">
            <a:xfrm>
              <a:off x="5113228"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 name="Oval 1008"/>
            <p:cNvSpPr>
              <a:spLocks noChangeAspect="1" noChangeArrowheads="1"/>
            </p:cNvSpPr>
            <p:nvPr userDrawn="1"/>
          </p:nvSpPr>
          <p:spPr bwMode="auto">
            <a:xfrm>
              <a:off x="5226311"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 name="Oval 1009"/>
            <p:cNvSpPr>
              <a:spLocks noChangeAspect="1" noChangeArrowheads="1"/>
            </p:cNvSpPr>
            <p:nvPr userDrawn="1"/>
          </p:nvSpPr>
          <p:spPr bwMode="auto">
            <a:xfrm>
              <a:off x="5337887" y="394115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Oval 1010"/>
            <p:cNvSpPr>
              <a:spLocks noChangeAspect="1" noChangeArrowheads="1"/>
            </p:cNvSpPr>
            <p:nvPr userDrawn="1"/>
          </p:nvSpPr>
          <p:spPr bwMode="auto">
            <a:xfrm>
              <a:off x="5450972"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Oval 1011"/>
            <p:cNvSpPr>
              <a:spLocks noChangeAspect="1" noChangeArrowheads="1"/>
            </p:cNvSpPr>
            <p:nvPr userDrawn="1"/>
          </p:nvSpPr>
          <p:spPr bwMode="auto">
            <a:xfrm>
              <a:off x="6687355" y="394115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 name="Oval 1012"/>
            <p:cNvSpPr>
              <a:spLocks noChangeAspect="1" noChangeArrowheads="1"/>
            </p:cNvSpPr>
            <p:nvPr userDrawn="1"/>
          </p:nvSpPr>
          <p:spPr bwMode="auto">
            <a:xfrm>
              <a:off x="7023590" y="3941151"/>
              <a:ext cx="85944" cy="85943"/>
            </a:xfrm>
            <a:prstGeom prst="ellipse">
              <a:avLst/>
            </a:prstGeom>
            <a:grpFill/>
            <a:ln>
              <a:noFill/>
            </a:ln>
            <a:effectLst/>
          </p:spPr>
          <p:txBody>
            <a:bodyPr wrap="none" anchor="ctr"/>
            <a:lstStyle/>
            <a:p>
              <a:endParaRPr lang="en-US"/>
            </a:p>
          </p:txBody>
        </p:sp>
        <p:sp>
          <p:nvSpPr>
            <p:cNvPr id="1051" name="Oval 1013"/>
            <p:cNvSpPr>
              <a:spLocks noChangeAspect="1" noChangeArrowheads="1"/>
            </p:cNvSpPr>
            <p:nvPr userDrawn="1"/>
          </p:nvSpPr>
          <p:spPr bwMode="auto">
            <a:xfrm>
              <a:off x="241731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2" name="Oval 1014"/>
            <p:cNvSpPr>
              <a:spLocks noChangeAspect="1" noChangeArrowheads="1"/>
            </p:cNvSpPr>
            <p:nvPr userDrawn="1"/>
          </p:nvSpPr>
          <p:spPr bwMode="auto">
            <a:xfrm>
              <a:off x="252888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3" name="Oval 1015"/>
            <p:cNvSpPr>
              <a:spLocks noChangeAspect="1" noChangeArrowheads="1"/>
            </p:cNvSpPr>
            <p:nvPr userDrawn="1"/>
          </p:nvSpPr>
          <p:spPr bwMode="auto">
            <a:xfrm>
              <a:off x="264196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Oval 1016"/>
            <p:cNvSpPr>
              <a:spLocks noChangeAspect="1" noChangeArrowheads="1"/>
            </p:cNvSpPr>
            <p:nvPr userDrawn="1"/>
          </p:nvSpPr>
          <p:spPr bwMode="auto">
            <a:xfrm>
              <a:off x="2753545"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Oval 1017"/>
            <p:cNvSpPr>
              <a:spLocks noChangeAspect="1" noChangeArrowheads="1"/>
            </p:cNvSpPr>
            <p:nvPr userDrawn="1"/>
          </p:nvSpPr>
          <p:spPr bwMode="auto">
            <a:xfrm>
              <a:off x="2866630"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 name="Oval 1018"/>
            <p:cNvSpPr>
              <a:spLocks noChangeAspect="1" noChangeArrowheads="1"/>
            </p:cNvSpPr>
            <p:nvPr userDrawn="1"/>
          </p:nvSpPr>
          <p:spPr bwMode="auto">
            <a:xfrm>
              <a:off x="2978206"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7" name="Oval 1019"/>
            <p:cNvSpPr>
              <a:spLocks noChangeAspect="1" noChangeArrowheads="1"/>
            </p:cNvSpPr>
            <p:nvPr userDrawn="1"/>
          </p:nvSpPr>
          <p:spPr bwMode="auto">
            <a:xfrm>
              <a:off x="3091289"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 name="Oval 1020"/>
            <p:cNvSpPr>
              <a:spLocks noChangeAspect="1" noChangeArrowheads="1"/>
            </p:cNvSpPr>
            <p:nvPr userDrawn="1"/>
          </p:nvSpPr>
          <p:spPr bwMode="auto">
            <a:xfrm>
              <a:off x="3204373"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Oval 1021"/>
            <p:cNvSpPr>
              <a:spLocks noChangeAspect="1" noChangeArrowheads="1"/>
            </p:cNvSpPr>
            <p:nvPr userDrawn="1"/>
          </p:nvSpPr>
          <p:spPr bwMode="auto">
            <a:xfrm>
              <a:off x="455233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Oval 1022"/>
            <p:cNvSpPr>
              <a:spLocks noChangeAspect="1" noChangeArrowheads="1"/>
            </p:cNvSpPr>
            <p:nvPr userDrawn="1"/>
          </p:nvSpPr>
          <p:spPr bwMode="auto">
            <a:xfrm>
              <a:off x="466390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1" name="Oval 1023"/>
            <p:cNvSpPr>
              <a:spLocks noChangeAspect="1" noChangeArrowheads="1"/>
            </p:cNvSpPr>
            <p:nvPr userDrawn="1"/>
          </p:nvSpPr>
          <p:spPr bwMode="auto">
            <a:xfrm>
              <a:off x="4776992"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 name="Oval 1024"/>
            <p:cNvSpPr>
              <a:spLocks noChangeAspect="1" noChangeArrowheads="1"/>
            </p:cNvSpPr>
            <p:nvPr userDrawn="1"/>
          </p:nvSpPr>
          <p:spPr bwMode="auto">
            <a:xfrm>
              <a:off x="4888568"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 name="Oval 1025"/>
            <p:cNvSpPr>
              <a:spLocks noChangeAspect="1" noChangeArrowheads="1"/>
            </p:cNvSpPr>
            <p:nvPr userDrawn="1"/>
          </p:nvSpPr>
          <p:spPr bwMode="auto">
            <a:xfrm>
              <a:off x="5001652"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 name="Oval 1026"/>
            <p:cNvSpPr>
              <a:spLocks noChangeAspect="1" noChangeArrowheads="1"/>
            </p:cNvSpPr>
            <p:nvPr userDrawn="1"/>
          </p:nvSpPr>
          <p:spPr bwMode="auto">
            <a:xfrm>
              <a:off x="5113228"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 name="Oval 1027"/>
            <p:cNvSpPr>
              <a:spLocks noChangeAspect="1" noChangeArrowheads="1"/>
            </p:cNvSpPr>
            <p:nvPr userDrawn="1"/>
          </p:nvSpPr>
          <p:spPr bwMode="auto">
            <a:xfrm>
              <a:off x="5226311"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6" name="Oval 1028"/>
            <p:cNvSpPr>
              <a:spLocks noChangeAspect="1" noChangeArrowheads="1"/>
            </p:cNvSpPr>
            <p:nvPr userDrawn="1"/>
          </p:nvSpPr>
          <p:spPr bwMode="auto">
            <a:xfrm>
              <a:off x="5337887"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7" name="Oval 1029"/>
            <p:cNvSpPr>
              <a:spLocks noChangeAspect="1" noChangeArrowheads="1"/>
            </p:cNvSpPr>
            <p:nvPr userDrawn="1"/>
          </p:nvSpPr>
          <p:spPr bwMode="auto">
            <a:xfrm>
              <a:off x="6687355"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8" name="Oval 1030"/>
            <p:cNvSpPr>
              <a:spLocks noChangeAspect="1" noChangeArrowheads="1"/>
            </p:cNvSpPr>
            <p:nvPr userDrawn="1"/>
          </p:nvSpPr>
          <p:spPr bwMode="auto">
            <a:xfrm>
              <a:off x="6912014"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 name="Oval 1031"/>
            <p:cNvSpPr>
              <a:spLocks noChangeAspect="1" noChangeArrowheads="1"/>
            </p:cNvSpPr>
            <p:nvPr userDrawn="1"/>
          </p:nvSpPr>
          <p:spPr bwMode="auto">
            <a:xfrm>
              <a:off x="7023590" y="404518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 name="Oval 1032"/>
            <p:cNvSpPr>
              <a:spLocks noChangeAspect="1" noChangeArrowheads="1"/>
            </p:cNvSpPr>
            <p:nvPr userDrawn="1"/>
          </p:nvSpPr>
          <p:spPr bwMode="auto">
            <a:xfrm>
              <a:off x="7136674" y="4045188"/>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 name="Oval 1033"/>
            <p:cNvSpPr>
              <a:spLocks noChangeAspect="1" noChangeArrowheads="1"/>
            </p:cNvSpPr>
            <p:nvPr userDrawn="1"/>
          </p:nvSpPr>
          <p:spPr bwMode="auto">
            <a:xfrm>
              <a:off x="241731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Oval 1034"/>
            <p:cNvSpPr>
              <a:spLocks noChangeAspect="1" noChangeArrowheads="1"/>
            </p:cNvSpPr>
            <p:nvPr userDrawn="1"/>
          </p:nvSpPr>
          <p:spPr bwMode="auto">
            <a:xfrm>
              <a:off x="252888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Oval 1035"/>
            <p:cNvSpPr>
              <a:spLocks noChangeAspect="1" noChangeArrowheads="1"/>
            </p:cNvSpPr>
            <p:nvPr userDrawn="1"/>
          </p:nvSpPr>
          <p:spPr bwMode="auto">
            <a:xfrm>
              <a:off x="264196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4" name="Oval 1036"/>
            <p:cNvSpPr>
              <a:spLocks noChangeAspect="1" noChangeArrowheads="1"/>
            </p:cNvSpPr>
            <p:nvPr userDrawn="1"/>
          </p:nvSpPr>
          <p:spPr bwMode="auto">
            <a:xfrm>
              <a:off x="2753545"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 name="Oval 1037"/>
            <p:cNvSpPr>
              <a:spLocks noChangeAspect="1" noChangeArrowheads="1"/>
            </p:cNvSpPr>
            <p:nvPr userDrawn="1"/>
          </p:nvSpPr>
          <p:spPr bwMode="auto">
            <a:xfrm>
              <a:off x="286663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 name="Oval 1038"/>
            <p:cNvSpPr>
              <a:spLocks noChangeAspect="1" noChangeArrowheads="1"/>
            </p:cNvSpPr>
            <p:nvPr userDrawn="1"/>
          </p:nvSpPr>
          <p:spPr bwMode="auto">
            <a:xfrm>
              <a:off x="2978206"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 name="Oval 1039"/>
            <p:cNvSpPr>
              <a:spLocks noChangeAspect="1" noChangeArrowheads="1"/>
            </p:cNvSpPr>
            <p:nvPr userDrawn="1"/>
          </p:nvSpPr>
          <p:spPr bwMode="auto">
            <a:xfrm>
              <a:off x="3091289"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8" name="Oval 1040"/>
            <p:cNvSpPr>
              <a:spLocks noChangeAspect="1" noChangeArrowheads="1"/>
            </p:cNvSpPr>
            <p:nvPr userDrawn="1"/>
          </p:nvSpPr>
          <p:spPr bwMode="auto">
            <a:xfrm>
              <a:off x="3204373"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9" name="Oval 1041"/>
            <p:cNvSpPr>
              <a:spLocks noChangeAspect="1" noChangeArrowheads="1"/>
            </p:cNvSpPr>
            <p:nvPr userDrawn="1"/>
          </p:nvSpPr>
          <p:spPr bwMode="auto">
            <a:xfrm>
              <a:off x="3315949"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0" name="Oval 1042"/>
            <p:cNvSpPr>
              <a:spLocks noChangeAspect="1" noChangeArrowheads="1"/>
            </p:cNvSpPr>
            <p:nvPr userDrawn="1"/>
          </p:nvSpPr>
          <p:spPr bwMode="auto">
            <a:xfrm>
              <a:off x="3429033"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1" name="Oval 1043"/>
            <p:cNvSpPr>
              <a:spLocks noChangeAspect="1" noChangeArrowheads="1"/>
            </p:cNvSpPr>
            <p:nvPr userDrawn="1"/>
          </p:nvSpPr>
          <p:spPr bwMode="auto">
            <a:xfrm>
              <a:off x="466390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2" name="Oval 1044"/>
            <p:cNvSpPr>
              <a:spLocks noChangeAspect="1" noChangeArrowheads="1"/>
            </p:cNvSpPr>
            <p:nvPr userDrawn="1"/>
          </p:nvSpPr>
          <p:spPr bwMode="auto">
            <a:xfrm>
              <a:off x="4776992"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3" name="Oval 1045"/>
            <p:cNvSpPr>
              <a:spLocks noChangeAspect="1" noChangeArrowheads="1"/>
            </p:cNvSpPr>
            <p:nvPr userDrawn="1"/>
          </p:nvSpPr>
          <p:spPr bwMode="auto">
            <a:xfrm>
              <a:off x="4888568"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4" name="Oval 1046"/>
            <p:cNvSpPr>
              <a:spLocks noChangeAspect="1" noChangeArrowheads="1"/>
            </p:cNvSpPr>
            <p:nvPr userDrawn="1"/>
          </p:nvSpPr>
          <p:spPr bwMode="auto">
            <a:xfrm>
              <a:off x="5001652"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 name="Oval 1047"/>
            <p:cNvSpPr>
              <a:spLocks noChangeAspect="1" noChangeArrowheads="1"/>
            </p:cNvSpPr>
            <p:nvPr userDrawn="1"/>
          </p:nvSpPr>
          <p:spPr bwMode="auto">
            <a:xfrm>
              <a:off x="5113228"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 name="Oval 1048"/>
            <p:cNvSpPr>
              <a:spLocks noChangeAspect="1" noChangeArrowheads="1"/>
            </p:cNvSpPr>
            <p:nvPr userDrawn="1"/>
          </p:nvSpPr>
          <p:spPr bwMode="auto">
            <a:xfrm>
              <a:off x="5226311"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7" name="Oval 1049"/>
            <p:cNvSpPr>
              <a:spLocks noChangeAspect="1" noChangeArrowheads="1"/>
            </p:cNvSpPr>
            <p:nvPr userDrawn="1"/>
          </p:nvSpPr>
          <p:spPr bwMode="auto">
            <a:xfrm>
              <a:off x="6798931"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8" name="Oval 1050"/>
            <p:cNvSpPr>
              <a:spLocks noChangeAspect="1" noChangeArrowheads="1"/>
            </p:cNvSpPr>
            <p:nvPr userDrawn="1"/>
          </p:nvSpPr>
          <p:spPr bwMode="auto">
            <a:xfrm>
              <a:off x="713667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9" name="Oval 1051"/>
            <p:cNvSpPr>
              <a:spLocks noChangeAspect="1" noChangeArrowheads="1"/>
            </p:cNvSpPr>
            <p:nvPr userDrawn="1"/>
          </p:nvSpPr>
          <p:spPr bwMode="auto">
            <a:xfrm>
              <a:off x="7472910" y="414922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0" name="Oval 1052"/>
            <p:cNvSpPr>
              <a:spLocks noChangeAspect="1" noChangeArrowheads="1"/>
            </p:cNvSpPr>
            <p:nvPr userDrawn="1"/>
          </p:nvSpPr>
          <p:spPr bwMode="auto">
            <a:xfrm>
              <a:off x="7585994"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1" name="Oval 1053"/>
            <p:cNvSpPr>
              <a:spLocks noChangeAspect="1" noChangeArrowheads="1"/>
            </p:cNvSpPr>
            <p:nvPr userDrawn="1"/>
          </p:nvSpPr>
          <p:spPr bwMode="auto">
            <a:xfrm>
              <a:off x="7697570" y="4149225"/>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2" name="Oval 1054"/>
            <p:cNvSpPr>
              <a:spLocks noChangeAspect="1" noChangeArrowheads="1"/>
            </p:cNvSpPr>
            <p:nvPr userDrawn="1"/>
          </p:nvSpPr>
          <p:spPr bwMode="auto">
            <a:xfrm>
              <a:off x="252888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3" name="Oval 1055"/>
            <p:cNvSpPr>
              <a:spLocks noChangeAspect="1" noChangeArrowheads="1"/>
            </p:cNvSpPr>
            <p:nvPr userDrawn="1"/>
          </p:nvSpPr>
          <p:spPr bwMode="auto">
            <a:xfrm>
              <a:off x="264196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4" name="Oval 1056"/>
            <p:cNvSpPr>
              <a:spLocks noChangeAspect="1" noChangeArrowheads="1"/>
            </p:cNvSpPr>
            <p:nvPr userDrawn="1"/>
          </p:nvSpPr>
          <p:spPr bwMode="auto">
            <a:xfrm>
              <a:off x="2753545"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5" name="Oval 1057"/>
            <p:cNvSpPr>
              <a:spLocks noChangeAspect="1" noChangeArrowheads="1"/>
            </p:cNvSpPr>
            <p:nvPr userDrawn="1"/>
          </p:nvSpPr>
          <p:spPr bwMode="auto">
            <a:xfrm>
              <a:off x="2866630"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6" name="Oval 1058"/>
            <p:cNvSpPr>
              <a:spLocks noChangeAspect="1" noChangeArrowheads="1"/>
            </p:cNvSpPr>
            <p:nvPr userDrawn="1"/>
          </p:nvSpPr>
          <p:spPr bwMode="auto">
            <a:xfrm>
              <a:off x="2978206"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7" name="Oval 1059"/>
            <p:cNvSpPr>
              <a:spLocks noChangeAspect="1" noChangeArrowheads="1"/>
            </p:cNvSpPr>
            <p:nvPr userDrawn="1"/>
          </p:nvSpPr>
          <p:spPr bwMode="auto">
            <a:xfrm>
              <a:off x="3091289"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8" name="Oval 1060"/>
            <p:cNvSpPr>
              <a:spLocks noChangeAspect="1" noChangeArrowheads="1"/>
            </p:cNvSpPr>
            <p:nvPr userDrawn="1"/>
          </p:nvSpPr>
          <p:spPr bwMode="auto">
            <a:xfrm>
              <a:off x="3204373"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9" name="Oval 1061"/>
            <p:cNvSpPr>
              <a:spLocks noChangeAspect="1" noChangeArrowheads="1"/>
            </p:cNvSpPr>
            <p:nvPr userDrawn="1"/>
          </p:nvSpPr>
          <p:spPr bwMode="auto">
            <a:xfrm>
              <a:off x="3315949"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0" name="Oval 1062"/>
            <p:cNvSpPr>
              <a:spLocks noChangeAspect="1" noChangeArrowheads="1"/>
            </p:cNvSpPr>
            <p:nvPr userDrawn="1"/>
          </p:nvSpPr>
          <p:spPr bwMode="auto">
            <a:xfrm>
              <a:off x="3429033"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1" name="Oval 1063"/>
            <p:cNvSpPr>
              <a:spLocks noChangeAspect="1" noChangeArrowheads="1"/>
            </p:cNvSpPr>
            <p:nvPr userDrawn="1"/>
          </p:nvSpPr>
          <p:spPr bwMode="auto">
            <a:xfrm>
              <a:off x="466390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2" name="Oval 1064"/>
            <p:cNvSpPr>
              <a:spLocks noChangeAspect="1" noChangeArrowheads="1"/>
            </p:cNvSpPr>
            <p:nvPr userDrawn="1"/>
          </p:nvSpPr>
          <p:spPr bwMode="auto">
            <a:xfrm>
              <a:off x="4776992"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3" name="Oval 1065"/>
            <p:cNvSpPr>
              <a:spLocks noChangeAspect="1" noChangeArrowheads="1"/>
            </p:cNvSpPr>
            <p:nvPr userDrawn="1"/>
          </p:nvSpPr>
          <p:spPr bwMode="auto">
            <a:xfrm>
              <a:off x="4888568"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4" name="Oval 1066"/>
            <p:cNvSpPr>
              <a:spLocks noChangeAspect="1" noChangeArrowheads="1"/>
            </p:cNvSpPr>
            <p:nvPr userDrawn="1"/>
          </p:nvSpPr>
          <p:spPr bwMode="auto">
            <a:xfrm>
              <a:off x="5001652"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5" name="Oval 1067"/>
            <p:cNvSpPr>
              <a:spLocks noChangeAspect="1" noChangeArrowheads="1"/>
            </p:cNvSpPr>
            <p:nvPr userDrawn="1"/>
          </p:nvSpPr>
          <p:spPr bwMode="auto">
            <a:xfrm>
              <a:off x="5113228" y="4253262"/>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6" name="Oval 1068"/>
            <p:cNvSpPr>
              <a:spLocks noChangeAspect="1" noChangeArrowheads="1"/>
            </p:cNvSpPr>
            <p:nvPr userDrawn="1"/>
          </p:nvSpPr>
          <p:spPr bwMode="auto">
            <a:xfrm>
              <a:off x="5226311"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7" name="Oval 1069"/>
            <p:cNvSpPr>
              <a:spLocks noChangeAspect="1" noChangeArrowheads="1"/>
            </p:cNvSpPr>
            <p:nvPr userDrawn="1"/>
          </p:nvSpPr>
          <p:spPr bwMode="auto">
            <a:xfrm>
              <a:off x="6912014"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8" name="Oval 1070"/>
            <p:cNvSpPr>
              <a:spLocks noChangeAspect="1" noChangeArrowheads="1"/>
            </p:cNvSpPr>
            <p:nvPr userDrawn="1"/>
          </p:nvSpPr>
          <p:spPr bwMode="auto">
            <a:xfrm>
              <a:off x="7023590" y="4253262"/>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9" name="Oval 1071"/>
            <p:cNvSpPr>
              <a:spLocks noChangeAspect="1" noChangeArrowheads="1"/>
            </p:cNvSpPr>
            <p:nvPr userDrawn="1"/>
          </p:nvSpPr>
          <p:spPr bwMode="auto">
            <a:xfrm>
              <a:off x="7697570" y="4253262"/>
              <a:ext cx="85943" cy="85944"/>
            </a:xfrm>
            <a:prstGeom prst="ellipse">
              <a:avLst/>
            </a:prstGeom>
            <a:grpFill/>
            <a:ln>
              <a:noFill/>
            </a:ln>
            <a:effectLst/>
          </p:spPr>
          <p:txBody>
            <a:bodyPr wrap="none" anchor="ctr"/>
            <a:lstStyle/>
            <a:p>
              <a:endParaRPr lang="en-US"/>
            </a:p>
          </p:txBody>
        </p:sp>
        <p:sp>
          <p:nvSpPr>
            <p:cNvPr id="1110" name="Oval 1072"/>
            <p:cNvSpPr>
              <a:spLocks noChangeAspect="1" noChangeArrowheads="1"/>
            </p:cNvSpPr>
            <p:nvPr userDrawn="1"/>
          </p:nvSpPr>
          <p:spPr bwMode="auto">
            <a:xfrm>
              <a:off x="252888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1" name="Oval 1073"/>
            <p:cNvSpPr>
              <a:spLocks noChangeAspect="1" noChangeArrowheads="1"/>
            </p:cNvSpPr>
            <p:nvPr userDrawn="1"/>
          </p:nvSpPr>
          <p:spPr bwMode="auto">
            <a:xfrm>
              <a:off x="264196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2" name="Oval 1074"/>
            <p:cNvSpPr>
              <a:spLocks noChangeAspect="1" noChangeArrowheads="1"/>
            </p:cNvSpPr>
            <p:nvPr userDrawn="1"/>
          </p:nvSpPr>
          <p:spPr bwMode="auto">
            <a:xfrm>
              <a:off x="2753545"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3" name="Oval 1075"/>
            <p:cNvSpPr>
              <a:spLocks noChangeAspect="1" noChangeArrowheads="1"/>
            </p:cNvSpPr>
            <p:nvPr userDrawn="1"/>
          </p:nvSpPr>
          <p:spPr bwMode="auto">
            <a:xfrm>
              <a:off x="2866630"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4" name="Oval 1076"/>
            <p:cNvSpPr>
              <a:spLocks noChangeAspect="1" noChangeArrowheads="1"/>
            </p:cNvSpPr>
            <p:nvPr userDrawn="1"/>
          </p:nvSpPr>
          <p:spPr bwMode="auto">
            <a:xfrm>
              <a:off x="2978206"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5" name="Oval 1077"/>
            <p:cNvSpPr>
              <a:spLocks noChangeAspect="1" noChangeArrowheads="1"/>
            </p:cNvSpPr>
            <p:nvPr userDrawn="1"/>
          </p:nvSpPr>
          <p:spPr bwMode="auto">
            <a:xfrm>
              <a:off x="3091289"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6" name="Oval 1078"/>
            <p:cNvSpPr>
              <a:spLocks noChangeAspect="1" noChangeArrowheads="1"/>
            </p:cNvSpPr>
            <p:nvPr userDrawn="1"/>
          </p:nvSpPr>
          <p:spPr bwMode="auto">
            <a:xfrm>
              <a:off x="3204373"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7" name="Oval 1079"/>
            <p:cNvSpPr>
              <a:spLocks noChangeAspect="1" noChangeArrowheads="1"/>
            </p:cNvSpPr>
            <p:nvPr userDrawn="1"/>
          </p:nvSpPr>
          <p:spPr bwMode="auto">
            <a:xfrm>
              <a:off x="3315949"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8" name="Oval 1080"/>
            <p:cNvSpPr>
              <a:spLocks noChangeAspect="1" noChangeArrowheads="1"/>
            </p:cNvSpPr>
            <p:nvPr userDrawn="1"/>
          </p:nvSpPr>
          <p:spPr bwMode="auto">
            <a:xfrm>
              <a:off x="3429033"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9" name="Oval 1081"/>
            <p:cNvSpPr>
              <a:spLocks noChangeAspect="1" noChangeArrowheads="1"/>
            </p:cNvSpPr>
            <p:nvPr userDrawn="1"/>
          </p:nvSpPr>
          <p:spPr bwMode="auto">
            <a:xfrm>
              <a:off x="466390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0" name="Oval 1082"/>
            <p:cNvSpPr>
              <a:spLocks noChangeAspect="1" noChangeArrowheads="1"/>
            </p:cNvSpPr>
            <p:nvPr userDrawn="1"/>
          </p:nvSpPr>
          <p:spPr bwMode="auto">
            <a:xfrm>
              <a:off x="4776992"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1" name="Oval 1083"/>
            <p:cNvSpPr>
              <a:spLocks noChangeAspect="1" noChangeArrowheads="1"/>
            </p:cNvSpPr>
            <p:nvPr userDrawn="1"/>
          </p:nvSpPr>
          <p:spPr bwMode="auto">
            <a:xfrm>
              <a:off x="4888568"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2" name="Oval 1084"/>
            <p:cNvSpPr>
              <a:spLocks noChangeAspect="1" noChangeArrowheads="1"/>
            </p:cNvSpPr>
            <p:nvPr userDrawn="1"/>
          </p:nvSpPr>
          <p:spPr bwMode="auto">
            <a:xfrm>
              <a:off x="5001652"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3" name="Oval 1085"/>
            <p:cNvSpPr>
              <a:spLocks noChangeAspect="1" noChangeArrowheads="1"/>
            </p:cNvSpPr>
            <p:nvPr userDrawn="1"/>
          </p:nvSpPr>
          <p:spPr bwMode="auto">
            <a:xfrm>
              <a:off x="5113228" y="4357300"/>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4" name="Oval 1086"/>
            <p:cNvSpPr>
              <a:spLocks noChangeAspect="1" noChangeArrowheads="1"/>
            </p:cNvSpPr>
            <p:nvPr userDrawn="1"/>
          </p:nvSpPr>
          <p:spPr bwMode="auto">
            <a:xfrm>
              <a:off x="5226311"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5" name="Oval 1087"/>
            <p:cNvSpPr>
              <a:spLocks noChangeAspect="1" noChangeArrowheads="1"/>
            </p:cNvSpPr>
            <p:nvPr userDrawn="1"/>
          </p:nvSpPr>
          <p:spPr bwMode="auto">
            <a:xfrm>
              <a:off x="7472910" y="4357300"/>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 name="Oval 1088"/>
            <p:cNvSpPr>
              <a:spLocks noChangeAspect="1" noChangeArrowheads="1"/>
            </p:cNvSpPr>
            <p:nvPr userDrawn="1"/>
          </p:nvSpPr>
          <p:spPr bwMode="auto">
            <a:xfrm>
              <a:off x="264196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 name="Oval 1089"/>
            <p:cNvSpPr>
              <a:spLocks noChangeAspect="1" noChangeArrowheads="1"/>
            </p:cNvSpPr>
            <p:nvPr userDrawn="1"/>
          </p:nvSpPr>
          <p:spPr bwMode="auto">
            <a:xfrm>
              <a:off x="2753545"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 name="Oval 1090"/>
            <p:cNvSpPr>
              <a:spLocks noChangeAspect="1" noChangeArrowheads="1"/>
            </p:cNvSpPr>
            <p:nvPr userDrawn="1"/>
          </p:nvSpPr>
          <p:spPr bwMode="auto">
            <a:xfrm>
              <a:off x="286663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 name="Oval 1091"/>
            <p:cNvSpPr>
              <a:spLocks noChangeAspect="1" noChangeArrowheads="1"/>
            </p:cNvSpPr>
            <p:nvPr userDrawn="1"/>
          </p:nvSpPr>
          <p:spPr bwMode="auto">
            <a:xfrm>
              <a:off x="2978206"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0" name="Oval 1092"/>
            <p:cNvSpPr>
              <a:spLocks noChangeAspect="1" noChangeArrowheads="1"/>
            </p:cNvSpPr>
            <p:nvPr userDrawn="1"/>
          </p:nvSpPr>
          <p:spPr bwMode="auto">
            <a:xfrm>
              <a:off x="3091289"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1" name="Oval 1093"/>
            <p:cNvSpPr>
              <a:spLocks noChangeAspect="1" noChangeArrowheads="1"/>
            </p:cNvSpPr>
            <p:nvPr userDrawn="1"/>
          </p:nvSpPr>
          <p:spPr bwMode="auto">
            <a:xfrm>
              <a:off x="3204373"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2" name="Oval 1094"/>
            <p:cNvSpPr>
              <a:spLocks noChangeAspect="1" noChangeArrowheads="1"/>
            </p:cNvSpPr>
            <p:nvPr userDrawn="1"/>
          </p:nvSpPr>
          <p:spPr bwMode="auto">
            <a:xfrm>
              <a:off x="3315949"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3" name="Oval 1095"/>
            <p:cNvSpPr>
              <a:spLocks noChangeAspect="1" noChangeArrowheads="1"/>
            </p:cNvSpPr>
            <p:nvPr userDrawn="1"/>
          </p:nvSpPr>
          <p:spPr bwMode="auto">
            <a:xfrm>
              <a:off x="466390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4" name="Oval 1096"/>
            <p:cNvSpPr>
              <a:spLocks noChangeAspect="1" noChangeArrowheads="1"/>
            </p:cNvSpPr>
            <p:nvPr userDrawn="1"/>
          </p:nvSpPr>
          <p:spPr bwMode="auto">
            <a:xfrm>
              <a:off x="4776992"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5" name="Oval 1097"/>
            <p:cNvSpPr>
              <a:spLocks noChangeAspect="1" noChangeArrowheads="1"/>
            </p:cNvSpPr>
            <p:nvPr userDrawn="1"/>
          </p:nvSpPr>
          <p:spPr bwMode="auto">
            <a:xfrm>
              <a:off x="4888568"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6" name="Oval 1098"/>
            <p:cNvSpPr>
              <a:spLocks noChangeAspect="1" noChangeArrowheads="1"/>
            </p:cNvSpPr>
            <p:nvPr userDrawn="1"/>
          </p:nvSpPr>
          <p:spPr bwMode="auto">
            <a:xfrm>
              <a:off x="500165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7" name="Oval 1099"/>
            <p:cNvSpPr>
              <a:spLocks noChangeAspect="1" noChangeArrowheads="1"/>
            </p:cNvSpPr>
            <p:nvPr userDrawn="1"/>
          </p:nvSpPr>
          <p:spPr bwMode="auto">
            <a:xfrm>
              <a:off x="5113228"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8" name="Oval 1100"/>
            <p:cNvSpPr>
              <a:spLocks noChangeAspect="1" noChangeArrowheads="1"/>
            </p:cNvSpPr>
            <p:nvPr userDrawn="1"/>
          </p:nvSpPr>
          <p:spPr bwMode="auto">
            <a:xfrm>
              <a:off x="5226311"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9" name="Oval 1101"/>
            <p:cNvSpPr>
              <a:spLocks noChangeAspect="1" noChangeArrowheads="1"/>
            </p:cNvSpPr>
            <p:nvPr userDrawn="1"/>
          </p:nvSpPr>
          <p:spPr bwMode="auto">
            <a:xfrm>
              <a:off x="5450972"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0" name="Oval 1102"/>
            <p:cNvSpPr>
              <a:spLocks noChangeAspect="1" noChangeArrowheads="1"/>
            </p:cNvSpPr>
            <p:nvPr userDrawn="1"/>
          </p:nvSpPr>
          <p:spPr bwMode="auto">
            <a:xfrm>
              <a:off x="7361334"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1" name="Oval 1103"/>
            <p:cNvSpPr>
              <a:spLocks noChangeAspect="1" noChangeArrowheads="1"/>
            </p:cNvSpPr>
            <p:nvPr userDrawn="1"/>
          </p:nvSpPr>
          <p:spPr bwMode="auto">
            <a:xfrm>
              <a:off x="7472910" y="445982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2" name="Oval 1104"/>
            <p:cNvSpPr>
              <a:spLocks noChangeAspect="1" noChangeArrowheads="1"/>
            </p:cNvSpPr>
            <p:nvPr userDrawn="1"/>
          </p:nvSpPr>
          <p:spPr bwMode="auto">
            <a:xfrm>
              <a:off x="7697570" y="4459829"/>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3" name="Oval 1105"/>
            <p:cNvSpPr>
              <a:spLocks noChangeAspect="1" noChangeArrowheads="1"/>
            </p:cNvSpPr>
            <p:nvPr userDrawn="1"/>
          </p:nvSpPr>
          <p:spPr bwMode="auto">
            <a:xfrm>
              <a:off x="2753545"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4" name="Oval 1106"/>
            <p:cNvSpPr>
              <a:spLocks noChangeAspect="1" noChangeArrowheads="1"/>
            </p:cNvSpPr>
            <p:nvPr userDrawn="1"/>
          </p:nvSpPr>
          <p:spPr bwMode="auto">
            <a:xfrm>
              <a:off x="286663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5" name="Oval 1107"/>
            <p:cNvSpPr>
              <a:spLocks noChangeAspect="1" noChangeArrowheads="1"/>
            </p:cNvSpPr>
            <p:nvPr userDrawn="1"/>
          </p:nvSpPr>
          <p:spPr bwMode="auto">
            <a:xfrm>
              <a:off x="2978206"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 name="Oval 1108"/>
            <p:cNvSpPr>
              <a:spLocks noChangeAspect="1" noChangeArrowheads="1"/>
            </p:cNvSpPr>
            <p:nvPr userDrawn="1"/>
          </p:nvSpPr>
          <p:spPr bwMode="auto">
            <a:xfrm>
              <a:off x="3091289"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7" name="Oval 1109"/>
            <p:cNvSpPr>
              <a:spLocks noChangeAspect="1" noChangeArrowheads="1"/>
            </p:cNvSpPr>
            <p:nvPr userDrawn="1"/>
          </p:nvSpPr>
          <p:spPr bwMode="auto">
            <a:xfrm>
              <a:off x="3204373"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8" name="Oval 1110"/>
            <p:cNvSpPr>
              <a:spLocks noChangeAspect="1" noChangeArrowheads="1"/>
            </p:cNvSpPr>
            <p:nvPr userDrawn="1"/>
          </p:nvSpPr>
          <p:spPr bwMode="auto">
            <a:xfrm>
              <a:off x="3315949"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9" name="Oval 1111"/>
            <p:cNvSpPr>
              <a:spLocks noChangeAspect="1" noChangeArrowheads="1"/>
            </p:cNvSpPr>
            <p:nvPr userDrawn="1"/>
          </p:nvSpPr>
          <p:spPr bwMode="auto">
            <a:xfrm>
              <a:off x="466390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0" name="Oval 1112"/>
            <p:cNvSpPr>
              <a:spLocks noChangeAspect="1" noChangeArrowheads="1"/>
            </p:cNvSpPr>
            <p:nvPr userDrawn="1"/>
          </p:nvSpPr>
          <p:spPr bwMode="auto">
            <a:xfrm>
              <a:off x="4776992"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1" name="Oval 1113"/>
            <p:cNvSpPr>
              <a:spLocks noChangeAspect="1" noChangeArrowheads="1"/>
            </p:cNvSpPr>
            <p:nvPr userDrawn="1"/>
          </p:nvSpPr>
          <p:spPr bwMode="auto">
            <a:xfrm>
              <a:off x="4888568"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2" name="Oval 1114"/>
            <p:cNvSpPr>
              <a:spLocks noChangeAspect="1" noChangeArrowheads="1"/>
            </p:cNvSpPr>
            <p:nvPr userDrawn="1"/>
          </p:nvSpPr>
          <p:spPr bwMode="auto">
            <a:xfrm>
              <a:off x="500165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3" name="Oval 1115"/>
            <p:cNvSpPr>
              <a:spLocks noChangeAspect="1" noChangeArrowheads="1"/>
            </p:cNvSpPr>
            <p:nvPr userDrawn="1"/>
          </p:nvSpPr>
          <p:spPr bwMode="auto">
            <a:xfrm>
              <a:off x="5113228"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4" name="Oval 1116"/>
            <p:cNvSpPr>
              <a:spLocks noChangeAspect="1" noChangeArrowheads="1"/>
            </p:cNvSpPr>
            <p:nvPr userDrawn="1"/>
          </p:nvSpPr>
          <p:spPr bwMode="auto">
            <a:xfrm>
              <a:off x="5226311"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5" name="Oval 1117"/>
            <p:cNvSpPr>
              <a:spLocks noChangeAspect="1" noChangeArrowheads="1"/>
            </p:cNvSpPr>
            <p:nvPr userDrawn="1"/>
          </p:nvSpPr>
          <p:spPr bwMode="auto">
            <a:xfrm>
              <a:off x="5450972"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6" name="Oval 1118"/>
            <p:cNvSpPr>
              <a:spLocks noChangeAspect="1" noChangeArrowheads="1"/>
            </p:cNvSpPr>
            <p:nvPr userDrawn="1"/>
          </p:nvSpPr>
          <p:spPr bwMode="auto">
            <a:xfrm>
              <a:off x="724825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7" name="Oval 1119"/>
            <p:cNvSpPr>
              <a:spLocks noChangeAspect="1" noChangeArrowheads="1"/>
            </p:cNvSpPr>
            <p:nvPr userDrawn="1"/>
          </p:nvSpPr>
          <p:spPr bwMode="auto">
            <a:xfrm>
              <a:off x="7361334"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8" name="Oval 1120"/>
            <p:cNvSpPr>
              <a:spLocks noChangeAspect="1" noChangeArrowheads="1"/>
            </p:cNvSpPr>
            <p:nvPr userDrawn="1"/>
          </p:nvSpPr>
          <p:spPr bwMode="auto">
            <a:xfrm>
              <a:off x="7472910" y="4563866"/>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9" name="Oval 1121"/>
            <p:cNvSpPr>
              <a:spLocks noChangeAspect="1" noChangeArrowheads="1"/>
            </p:cNvSpPr>
            <p:nvPr userDrawn="1"/>
          </p:nvSpPr>
          <p:spPr bwMode="auto">
            <a:xfrm>
              <a:off x="7585994"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0" name="Oval 1122"/>
            <p:cNvSpPr>
              <a:spLocks noChangeAspect="1" noChangeArrowheads="1"/>
            </p:cNvSpPr>
            <p:nvPr userDrawn="1"/>
          </p:nvSpPr>
          <p:spPr bwMode="auto">
            <a:xfrm>
              <a:off x="7697570" y="4563866"/>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1" name="Oval 1123"/>
            <p:cNvSpPr>
              <a:spLocks noChangeAspect="1" noChangeArrowheads="1"/>
            </p:cNvSpPr>
            <p:nvPr userDrawn="1"/>
          </p:nvSpPr>
          <p:spPr bwMode="auto">
            <a:xfrm>
              <a:off x="2753545"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2" name="Oval 1124"/>
            <p:cNvSpPr>
              <a:spLocks noChangeAspect="1" noChangeArrowheads="1"/>
            </p:cNvSpPr>
            <p:nvPr userDrawn="1"/>
          </p:nvSpPr>
          <p:spPr bwMode="auto">
            <a:xfrm>
              <a:off x="286663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3" name="Oval 1125"/>
            <p:cNvSpPr>
              <a:spLocks noChangeAspect="1" noChangeArrowheads="1"/>
            </p:cNvSpPr>
            <p:nvPr userDrawn="1"/>
          </p:nvSpPr>
          <p:spPr bwMode="auto">
            <a:xfrm>
              <a:off x="2978206"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4" name="Oval 1126"/>
            <p:cNvSpPr>
              <a:spLocks noChangeAspect="1" noChangeArrowheads="1"/>
            </p:cNvSpPr>
            <p:nvPr userDrawn="1"/>
          </p:nvSpPr>
          <p:spPr bwMode="auto">
            <a:xfrm>
              <a:off x="3091289"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5" name="Oval 1127"/>
            <p:cNvSpPr>
              <a:spLocks noChangeAspect="1" noChangeArrowheads="1"/>
            </p:cNvSpPr>
            <p:nvPr userDrawn="1"/>
          </p:nvSpPr>
          <p:spPr bwMode="auto">
            <a:xfrm>
              <a:off x="3204373"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6" name="Oval 1128"/>
            <p:cNvSpPr>
              <a:spLocks noChangeAspect="1" noChangeArrowheads="1"/>
            </p:cNvSpPr>
            <p:nvPr userDrawn="1"/>
          </p:nvSpPr>
          <p:spPr bwMode="auto">
            <a:xfrm>
              <a:off x="3315949"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 name="Oval 1129"/>
            <p:cNvSpPr>
              <a:spLocks noChangeAspect="1" noChangeArrowheads="1"/>
            </p:cNvSpPr>
            <p:nvPr userDrawn="1"/>
          </p:nvSpPr>
          <p:spPr bwMode="auto">
            <a:xfrm>
              <a:off x="466390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8" name="Oval 1130"/>
            <p:cNvSpPr>
              <a:spLocks noChangeAspect="1" noChangeArrowheads="1"/>
            </p:cNvSpPr>
            <p:nvPr userDrawn="1"/>
          </p:nvSpPr>
          <p:spPr bwMode="auto">
            <a:xfrm>
              <a:off x="4776992"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9" name="Oval 1131"/>
            <p:cNvSpPr>
              <a:spLocks noChangeAspect="1" noChangeArrowheads="1"/>
            </p:cNvSpPr>
            <p:nvPr userDrawn="1"/>
          </p:nvSpPr>
          <p:spPr bwMode="auto">
            <a:xfrm>
              <a:off x="4888568"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0" name="Oval 1132"/>
            <p:cNvSpPr>
              <a:spLocks noChangeAspect="1" noChangeArrowheads="1"/>
            </p:cNvSpPr>
            <p:nvPr userDrawn="1"/>
          </p:nvSpPr>
          <p:spPr bwMode="auto">
            <a:xfrm>
              <a:off x="500165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1" name="Oval 1133"/>
            <p:cNvSpPr>
              <a:spLocks noChangeAspect="1" noChangeArrowheads="1"/>
            </p:cNvSpPr>
            <p:nvPr userDrawn="1"/>
          </p:nvSpPr>
          <p:spPr bwMode="auto">
            <a:xfrm>
              <a:off x="5113228"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2" name="Oval 1134"/>
            <p:cNvSpPr>
              <a:spLocks noChangeAspect="1" noChangeArrowheads="1"/>
            </p:cNvSpPr>
            <p:nvPr userDrawn="1"/>
          </p:nvSpPr>
          <p:spPr bwMode="auto">
            <a:xfrm>
              <a:off x="5450972"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3" name="Oval 1135"/>
            <p:cNvSpPr>
              <a:spLocks noChangeAspect="1" noChangeArrowheads="1"/>
            </p:cNvSpPr>
            <p:nvPr userDrawn="1"/>
          </p:nvSpPr>
          <p:spPr bwMode="auto">
            <a:xfrm>
              <a:off x="713667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4" name="Oval 1136"/>
            <p:cNvSpPr>
              <a:spLocks noChangeAspect="1" noChangeArrowheads="1"/>
            </p:cNvSpPr>
            <p:nvPr userDrawn="1"/>
          </p:nvSpPr>
          <p:spPr bwMode="auto">
            <a:xfrm>
              <a:off x="724825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5" name="Oval 1137"/>
            <p:cNvSpPr>
              <a:spLocks noChangeAspect="1" noChangeArrowheads="1"/>
            </p:cNvSpPr>
            <p:nvPr userDrawn="1"/>
          </p:nvSpPr>
          <p:spPr bwMode="auto">
            <a:xfrm>
              <a:off x="7361334"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6" name="Oval 1138"/>
            <p:cNvSpPr>
              <a:spLocks noChangeAspect="1" noChangeArrowheads="1"/>
            </p:cNvSpPr>
            <p:nvPr userDrawn="1"/>
          </p:nvSpPr>
          <p:spPr bwMode="auto">
            <a:xfrm>
              <a:off x="7472910"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7" name="Oval 1139"/>
            <p:cNvSpPr>
              <a:spLocks noChangeAspect="1" noChangeArrowheads="1"/>
            </p:cNvSpPr>
            <p:nvPr userDrawn="1"/>
          </p:nvSpPr>
          <p:spPr bwMode="auto">
            <a:xfrm>
              <a:off x="7585994"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8" name="Oval 1140"/>
            <p:cNvSpPr>
              <a:spLocks noChangeAspect="1" noChangeArrowheads="1"/>
            </p:cNvSpPr>
            <p:nvPr userDrawn="1"/>
          </p:nvSpPr>
          <p:spPr bwMode="auto">
            <a:xfrm>
              <a:off x="7697570" y="4667903"/>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9" name="Oval 1141"/>
            <p:cNvSpPr>
              <a:spLocks noChangeAspect="1" noChangeArrowheads="1"/>
            </p:cNvSpPr>
            <p:nvPr userDrawn="1"/>
          </p:nvSpPr>
          <p:spPr bwMode="auto">
            <a:xfrm>
              <a:off x="7810653" y="4667903"/>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0" name="Oval 1142"/>
            <p:cNvSpPr>
              <a:spLocks noChangeAspect="1" noChangeArrowheads="1"/>
            </p:cNvSpPr>
            <p:nvPr userDrawn="1"/>
          </p:nvSpPr>
          <p:spPr bwMode="auto">
            <a:xfrm>
              <a:off x="264196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1" name="Oval 1143"/>
            <p:cNvSpPr>
              <a:spLocks noChangeAspect="1" noChangeArrowheads="1"/>
            </p:cNvSpPr>
            <p:nvPr userDrawn="1"/>
          </p:nvSpPr>
          <p:spPr bwMode="auto">
            <a:xfrm>
              <a:off x="2753545"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2" name="Oval 1144"/>
            <p:cNvSpPr>
              <a:spLocks noChangeAspect="1" noChangeArrowheads="1"/>
            </p:cNvSpPr>
            <p:nvPr userDrawn="1"/>
          </p:nvSpPr>
          <p:spPr bwMode="auto">
            <a:xfrm>
              <a:off x="286663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3" name="Oval 1145"/>
            <p:cNvSpPr>
              <a:spLocks noChangeAspect="1" noChangeArrowheads="1"/>
            </p:cNvSpPr>
            <p:nvPr userDrawn="1"/>
          </p:nvSpPr>
          <p:spPr bwMode="auto">
            <a:xfrm>
              <a:off x="2978206"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4" name="Oval 1146"/>
            <p:cNvSpPr>
              <a:spLocks noChangeAspect="1" noChangeArrowheads="1"/>
            </p:cNvSpPr>
            <p:nvPr userDrawn="1"/>
          </p:nvSpPr>
          <p:spPr bwMode="auto">
            <a:xfrm>
              <a:off x="309128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5" name="Oval 1147"/>
            <p:cNvSpPr>
              <a:spLocks noChangeAspect="1" noChangeArrowheads="1"/>
            </p:cNvSpPr>
            <p:nvPr userDrawn="1"/>
          </p:nvSpPr>
          <p:spPr bwMode="auto">
            <a:xfrm>
              <a:off x="3204373"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6" name="Oval 1148"/>
            <p:cNvSpPr>
              <a:spLocks noChangeAspect="1" noChangeArrowheads="1"/>
            </p:cNvSpPr>
            <p:nvPr userDrawn="1"/>
          </p:nvSpPr>
          <p:spPr bwMode="auto">
            <a:xfrm>
              <a:off x="466390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 name="Oval 1149"/>
            <p:cNvSpPr>
              <a:spLocks noChangeAspect="1" noChangeArrowheads="1"/>
            </p:cNvSpPr>
            <p:nvPr userDrawn="1"/>
          </p:nvSpPr>
          <p:spPr bwMode="auto">
            <a:xfrm>
              <a:off x="4776992"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 name="Oval 1150"/>
            <p:cNvSpPr>
              <a:spLocks noChangeAspect="1" noChangeArrowheads="1"/>
            </p:cNvSpPr>
            <p:nvPr userDrawn="1"/>
          </p:nvSpPr>
          <p:spPr bwMode="auto">
            <a:xfrm>
              <a:off x="4888568"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9" name="Oval 1151"/>
            <p:cNvSpPr>
              <a:spLocks noChangeAspect="1" noChangeArrowheads="1"/>
            </p:cNvSpPr>
            <p:nvPr userDrawn="1"/>
          </p:nvSpPr>
          <p:spPr bwMode="auto">
            <a:xfrm>
              <a:off x="500165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0" name="Oval 1152"/>
            <p:cNvSpPr>
              <a:spLocks noChangeAspect="1" noChangeArrowheads="1"/>
            </p:cNvSpPr>
            <p:nvPr userDrawn="1"/>
          </p:nvSpPr>
          <p:spPr bwMode="auto">
            <a:xfrm>
              <a:off x="5113228"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1" name="Oval 1153"/>
            <p:cNvSpPr>
              <a:spLocks noChangeAspect="1" noChangeArrowheads="1"/>
            </p:cNvSpPr>
            <p:nvPr userDrawn="1"/>
          </p:nvSpPr>
          <p:spPr bwMode="auto">
            <a:xfrm>
              <a:off x="5450972"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2" name="Oval 1154"/>
            <p:cNvSpPr>
              <a:spLocks noChangeAspect="1" noChangeArrowheads="1"/>
            </p:cNvSpPr>
            <p:nvPr userDrawn="1"/>
          </p:nvSpPr>
          <p:spPr bwMode="auto">
            <a:xfrm>
              <a:off x="702359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3" name="Oval 1155"/>
            <p:cNvSpPr>
              <a:spLocks noChangeAspect="1" noChangeArrowheads="1"/>
            </p:cNvSpPr>
            <p:nvPr userDrawn="1"/>
          </p:nvSpPr>
          <p:spPr bwMode="auto">
            <a:xfrm>
              <a:off x="713667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4" name="Oval 1156"/>
            <p:cNvSpPr>
              <a:spLocks noChangeAspect="1" noChangeArrowheads="1"/>
            </p:cNvSpPr>
            <p:nvPr userDrawn="1"/>
          </p:nvSpPr>
          <p:spPr bwMode="auto">
            <a:xfrm>
              <a:off x="724825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5" name="Oval 1157"/>
            <p:cNvSpPr>
              <a:spLocks noChangeAspect="1" noChangeArrowheads="1"/>
            </p:cNvSpPr>
            <p:nvPr userDrawn="1"/>
          </p:nvSpPr>
          <p:spPr bwMode="auto">
            <a:xfrm>
              <a:off x="7361334"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6" name="Oval 1158"/>
            <p:cNvSpPr>
              <a:spLocks noChangeAspect="1" noChangeArrowheads="1"/>
            </p:cNvSpPr>
            <p:nvPr userDrawn="1"/>
          </p:nvSpPr>
          <p:spPr bwMode="auto">
            <a:xfrm>
              <a:off x="7472910"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7" name="Oval 1159"/>
            <p:cNvSpPr>
              <a:spLocks noChangeAspect="1" noChangeArrowheads="1"/>
            </p:cNvSpPr>
            <p:nvPr userDrawn="1"/>
          </p:nvSpPr>
          <p:spPr bwMode="auto">
            <a:xfrm>
              <a:off x="7585994"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8" name="Oval 1160"/>
            <p:cNvSpPr>
              <a:spLocks noChangeAspect="1" noChangeArrowheads="1"/>
            </p:cNvSpPr>
            <p:nvPr userDrawn="1"/>
          </p:nvSpPr>
          <p:spPr bwMode="auto">
            <a:xfrm>
              <a:off x="7697570" y="4771940"/>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9" name="Oval 1161"/>
            <p:cNvSpPr>
              <a:spLocks noChangeAspect="1" noChangeArrowheads="1"/>
            </p:cNvSpPr>
            <p:nvPr userDrawn="1"/>
          </p:nvSpPr>
          <p:spPr bwMode="auto">
            <a:xfrm>
              <a:off x="7810653"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0" name="Oval 1162"/>
            <p:cNvSpPr>
              <a:spLocks noChangeAspect="1" noChangeArrowheads="1"/>
            </p:cNvSpPr>
            <p:nvPr userDrawn="1"/>
          </p:nvSpPr>
          <p:spPr bwMode="auto">
            <a:xfrm>
              <a:off x="7922229" y="4771940"/>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1" name="Oval 1163"/>
            <p:cNvSpPr>
              <a:spLocks noChangeAspect="1" noChangeArrowheads="1"/>
            </p:cNvSpPr>
            <p:nvPr userDrawn="1"/>
          </p:nvSpPr>
          <p:spPr bwMode="auto">
            <a:xfrm>
              <a:off x="264196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2" name="Oval 1164"/>
            <p:cNvSpPr>
              <a:spLocks noChangeAspect="1" noChangeArrowheads="1"/>
            </p:cNvSpPr>
            <p:nvPr userDrawn="1"/>
          </p:nvSpPr>
          <p:spPr bwMode="auto">
            <a:xfrm>
              <a:off x="2753545"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3" name="Oval 1165"/>
            <p:cNvSpPr>
              <a:spLocks noChangeAspect="1" noChangeArrowheads="1"/>
            </p:cNvSpPr>
            <p:nvPr userDrawn="1"/>
          </p:nvSpPr>
          <p:spPr bwMode="auto">
            <a:xfrm>
              <a:off x="286663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4" name="Oval 1166"/>
            <p:cNvSpPr>
              <a:spLocks noChangeAspect="1" noChangeArrowheads="1"/>
            </p:cNvSpPr>
            <p:nvPr userDrawn="1"/>
          </p:nvSpPr>
          <p:spPr bwMode="auto">
            <a:xfrm>
              <a:off x="2978206"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5" name="Oval 1167"/>
            <p:cNvSpPr>
              <a:spLocks noChangeAspect="1" noChangeArrowheads="1"/>
            </p:cNvSpPr>
            <p:nvPr userDrawn="1"/>
          </p:nvSpPr>
          <p:spPr bwMode="auto">
            <a:xfrm>
              <a:off x="3091289"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6" name="Oval 1168"/>
            <p:cNvSpPr>
              <a:spLocks noChangeAspect="1" noChangeArrowheads="1"/>
            </p:cNvSpPr>
            <p:nvPr userDrawn="1"/>
          </p:nvSpPr>
          <p:spPr bwMode="auto">
            <a:xfrm>
              <a:off x="4663908"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7" name="Oval 1169"/>
            <p:cNvSpPr>
              <a:spLocks noChangeAspect="1" noChangeArrowheads="1"/>
            </p:cNvSpPr>
            <p:nvPr userDrawn="1"/>
          </p:nvSpPr>
          <p:spPr bwMode="auto">
            <a:xfrm>
              <a:off x="4776992"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8" name="Oval 1170"/>
            <p:cNvSpPr>
              <a:spLocks noChangeAspect="1" noChangeArrowheads="1"/>
            </p:cNvSpPr>
            <p:nvPr userDrawn="1"/>
          </p:nvSpPr>
          <p:spPr bwMode="auto">
            <a:xfrm>
              <a:off x="4888568"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9" name="Oval 1171"/>
            <p:cNvSpPr>
              <a:spLocks noChangeAspect="1" noChangeArrowheads="1"/>
            </p:cNvSpPr>
            <p:nvPr userDrawn="1"/>
          </p:nvSpPr>
          <p:spPr bwMode="auto">
            <a:xfrm>
              <a:off x="5001652"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0" name="Oval 1172"/>
            <p:cNvSpPr>
              <a:spLocks noChangeAspect="1" noChangeArrowheads="1"/>
            </p:cNvSpPr>
            <p:nvPr userDrawn="1"/>
          </p:nvSpPr>
          <p:spPr bwMode="auto">
            <a:xfrm>
              <a:off x="702359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1" name="Oval 1173"/>
            <p:cNvSpPr>
              <a:spLocks noChangeAspect="1" noChangeArrowheads="1"/>
            </p:cNvSpPr>
            <p:nvPr userDrawn="1"/>
          </p:nvSpPr>
          <p:spPr bwMode="auto">
            <a:xfrm>
              <a:off x="713667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2" name="Oval 1174"/>
            <p:cNvSpPr>
              <a:spLocks noChangeAspect="1" noChangeArrowheads="1"/>
            </p:cNvSpPr>
            <p:nvPr userDrawn="1"/>
          </p:nvSpPr>
          <p:spPr bwMode="auto">
            <a:xfrm>
              <a:off x="724825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3" name="Oval 1175"/>
            <p:cNvSpPr>
              <a:spLocks noChangeAspect="1" noChangeArrowheads="1"/>
            </p:cNvSpPr>
            <p:nvPr userDrawn="1"/>
          </p:nvSpPr>
          <p:spPr bwMode="auto">
            <a:xfrm>
              <a:off x="7361334"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4" name="Oval 1176"/>
            <p:cNvSpPr>
              <a:spLocks noChangeAspect="1" noChangeArrowheads="1"/>
            </p:cNvSpPr>
            <p:nvPr userDrawn="1"/>
          </p:nvSpPr>
          <p:spPr bwMode="auto">
            <a:xfrm>
              <a:off x="7472910"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5" name="Oval 1177"/>
            <p:cNvSpPr>
              <a:spLocks noChangeAspect="1" noChangeArrowheads="1"/>
            </p:cNvSpPr>
            <p:nvPr userDrawn="1"/>
          </p:nvSpPr>
          <p:spPr bwMode="auto">
            <a:xfrm>
              <a:off x="7585994"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6" name="Oval 1178"/>
            <p:cNvSpPr>
              <a:spLocks noChangeAspect="1" noChangeArrowheads="1"/>
            </p:cNvSpPr>
            <p:nvPr userDrawn="1"/>
          </p:nvSpPr>
          <p:spPr bwMode="auto">
            <a:xfrm>
              <a:off x="7697570" y="487597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7" name="Oval 1179"/>
            <p:cNvSpPr>
              <a:spLocks noChangeAspect="1" noChangeArrowheads="1"/>
            </p:cNvSpPr>
            <p:nvPr userDrawn="1"/>
          </p:nvSpPr>
          <p:spPr bwMode="auto">
            <a:xfrm>
              <a:off x="7810653" y="487597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18" name="Oval 1180"/>
            <p:cNvSpPr>
              <a:spLocks noChangeAspect="1" noChangeArrowheads="1"/>
            </p:cNvSpPr>
            <p:nvPr userDrawn="1"/>
          </p:nvSpPr>
          <p:spPr bwMode="auto">
            <a:xfrm>
              <a:off x="7922229" y="4875977"/>
              <a:ext cx="85944" cy="85943"/>
            </a:xfrm>
            <a:prstGeom prst="ellipse">
              <a:avLst/>
            </a:prstGeom>
            <a:grpFill/>
            <a:ln>
              <a:noFill/>
            </a:ln>
            <a:effectLst/>
          </p:spPr>
          <p:txBody>
            <a:bodyPr wrap="none" anchor="ctr"/>
            <a:lstStyle/>
            <a:p>
              <a:endParaRPr lang="en-US"/>
            </a:p>
          </p:txBody>
        </p:sp>
        <p:sp>
          <p:nvSpPr>
            <p:cNvPr id="1219" name="Oval 1181"/>
            <p:cNvSpPr>
              <a:spLocks noChangeAspect="1" noChangeArrowheads="1"/>
            </p:cNvSpPr>
            <p:nvPr userDrawn="1"/>
          </p:nvSpPr>
          <p:spPr bwMode="auto">
            <a:xfrm>
              <a:off x="264196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0" name="Oval 1182"/>
            <p:cNvSpPr>
              <a:spLocks noChangeAspect="1" noChangeArrowheads="1"/>
            </p:cNvSpPr>
            <p:nvPr userDrawn="1"/>
          </p:nvSpPr>
          <p:spPr bwMode="auto">
            <a:xfrm>
              <a:off x="2753545"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1" name="Oval 1183"/>
            <p:cNvSpPr>
              <a:spLocks noChangeAspect="1" noChangeArrowheads="1"/>
            </p:cNvSpPr>
            <p:nvPr userDrawn="1"/>
          </p:nvSpPr>
          <p:spPr bwMode="auto">
            <a:xfrm>
              <a:off x="286663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2" name="Oval 1184"/>
            <p:cNvSpPr>
              <a:spLocks noChangeAspect="1" noChangeArrowheads="1"/>
            </p:cNvSpPr>
            <p:nvPr userDrawn="1"/>
          </p:nvSpPr>
          <p:spPr bwMode="auto">
            <a:xfrm>
              <a:off x="2978206"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3" name="Oval 1185"/>
            <p:cNvSpPr>
              <a:spLocks noChangeAspect="1" noChangeArrowheads="1"/>
            </p:cNvSpPr>
            <p:nvPr userDrawn="1"/>
          </p:nvSpPr>
          <p:spPr bwMode="auto">
            <a:xfrm>
              <a:off x="3091289"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4" name="Oval 1186"/>
            <p:cNvSpPr>
              <a:spLocks noChangeAspect="1" noChangeArrowheads="1"/>
            </p:cNvSpPr>
            <p:nvPr userDrawn="1"/>
          </p:nvSpPr>
          <p:spPr bwMode="auto">
            <a:xfrm>
              <a:off x="4776992"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5" name="Oval 1187"/>
            <p:cNvSpPr>
              <a:spLocks noChangeAspect="1" noChangeArrowheads="1"/>
            </p:cNvSpPr>
            <p:nvPr userDrawn="1"/>
          </p:nvSpPr>
          <p:spPr bwMode="auto">
            <a:xfrm>
              <a:off x="4888568"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6" name="Oval 1188"/>
            <p:cNvSpPr>
              <a:spLocks noChangeAspect="1" noChangeArrowheads="1"/>
            </p:cNvSpPr>
            <p:nvPr userDrawn="1"/>
          </p:nvSpPr>
          <p:spPr bwMode="auto">
            <a:xfrm>
              <a:off x="5001652"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7" name="Oval 1189"/>
            <p:cNvSpPr>
              <a:spLocks noChangeAspect="1" noChangeArrowheads="1"/>
            </p:cNvSpPr>
            <p:nvPr userDrawn="1"/>
          </p:nvSpPr>
          <p:spPr bwMode="auto">
            <a:xfrm>
              <a:off x="702359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8" name="Oval 1190"/>
            <p:cNvSpPr>
              <a:spLocks noChangeAspect="1" noChangeArrowheads="1"/>
            </p:cNvSpPr>
            <p:nvPr userDrawn="1"/>
          </p:nvSpPr>
          <p:spPr bwMode="auto">
            <a:xfrm>
              <a:off x="713667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 name="Oval 1191"/>
            <p:cNvSpPr>
              <a:spLocks noChangeAspect="1" noChangeArrowheads="1"/>
            </p:cNvSpPr>
            <p:nvPr userDrawn="1"/>
          </p:nvSpPr>
          <p:spPr bwMode="auto">
            <a:xfrm>
              <a:off x="7472910"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 name="Oval 1192"/>
            <p:cNvSpPr>
              <a:spLocks noChangeAspect="1" noChangeArrowheads="1"/>
            </p:cNvSpPr>
            <p:nvPr userDrawn="1"/>
          </p:nvSpPr>
          <p:spPr bwMode="auto">
            <a:xfrm>
              <a:off x="7585994"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 name="Oval 1193"/>
            <p:cNvSpPr>
              <a:spLocks noChangeAspect="1" noChangeArrowheads="1"/>
            </p:cNvSpPr>
            <p:nvPr userDrawn="1"/>
          </p:nvSpPr>
          <p:spPr bwMode="auto">
            <a:xfrm>
              <a:off x="7697570" y="4978507"/>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 name="Oval 1194"/>
            <p:cNvSpPr>
              <a:spLocks noChangeAspect="1" noChangeArrowheads="1"/>
            </p:cNvSpPr>
            <p:nvPr userDrawn="1"/>
          </p:nvSpPr>
          <p:spPr bwMode="auto">
            <a:xfrm>
              <a:off x="7810653" y="4978507"/>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 name="Oval 1195"/>
            <p:cNvSpPr>
              <a:spLocks noChangeAspect="1" noChangeArrowheads="1"/>
            </p:cNvSpPr>
            <p:nvPr userDrawn="1"/>
          </p:nvSpPr>
          <p:spPr bwMode="auto">
            <a:xfrm>
              <a:off x="2641969"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 name="Oval 1196"/>
            <p:cNvSpPr>
              <a:spLocks noChangeAspect="1" noChangeArrowheads="1"/>
            </p:cNvSpPr>
            <p:nvPr userDrawn="1"/>
          </p:nvSpPr>
          <p:spPr bwMode="auto">
            <a:xfrm>
              <a:off x="2753545"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 name="Oval 1197"/>
            <p:cNvSpPr>
              <a:spLocks noChangeAspect="1" noChangeArrowheads="1"/>
            </p:cNvSpPr>
            <p:nvPr userDrawn="1"/>
          </p:nvSpPr>
          <p:spPr bwMode="auto">
            <a:xfrm>
              <a:off x="286663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 name="Oval 1198"/>
            <p:cNvSpPr>
              <a:spLocks noChangeAspect="1" noChangeArrowheads="1"/>
            </p:cNvSpPr>
            <p:nvPr userDrawn="1"/>
          </p:nvSpPr>
          <p:spPr bwMode="auto">
            <a:xfrm>
              <a:off x="2978206"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 name="Oval 1199"/>
            <p:cNvSpPr>
              <a:spLocks noChangeAspect="1" noChangeArrowheads="1"/>
            </p:cNvSpPr>
            <p:nvPr userDrawn="1"/>
          </p:nvSpPr>
          <p:spPr bwMode="auto">
            <a:xfrm>
              <a:off x="4776992"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8" name="Oval 1200"/>
            <p:cNvSpPr>
              <a:spLocks noChangeAspect="1" noChangeArrowheads="1"/>
            </p:cNvSpPr>
            <p:nvPr userDrawn="1"/>
          </p:nvSpPr>
          <p:spPr bwMode="auto">
            <a:xfrm>
              <a:off x="7585994"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9" name="Oval 1201"/>
            <p:cNvSpPr>
              <a:spLocks noChangeAspect="1" noChangeArrowheads="1"/>
            </p:cNvSpPr>
            <p:nvPr userDrawn="1"/>
          </p:nvSpPr>
          <p:spPr bwMode="auto">
            <a:xfrm>
              <a:off x="7697570"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 name="Oval 1202"/>
            <p:cNvSpPr>
              <a:spLocks noChangeAspect="1" noChangeArrowheads="1"/>
            </p:cNvSpPr>
            <p:nvPr userDrawn="1"/>
          </p:nvSpPr>
          <p:spPr bwMode="auto">
            <a:xfrm>
              <a:off x="7810653" y="5082543"/>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1" name="Oval 1203"/>
            <p:cNvSpPr>
              <a:spLocks noChangeAspect="1" noChangeArrowheads="1"/>
            </p:cNvSpPr>
            <p:nvPr userDrawn="1"/>
          </p:nvSpPr>
          <p:spPr bwMode="auto">
            <a:xfrm>
              <a:off x="8484633" y="5082543"/>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2" name="Oval 1204"/>
            <p:cNvSpPr>
              <a:spLocks noChangeAspect="1" noChangeArrowheads="1"/>
            </p:cNvSpPr>
            <p:nvPr userDrawn="1"/>
          </p:nvSpPr>
          <p:spPr bwMode="auto">
            <a:xfrm>
              <a:off x="2641969"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3" name="Oval 1205"/>
            <p:cNvSpPr>
              <a:spLocks noChangeAspect="1" noChangeArrowheads="1"/>
            </p:cNvSpPr>
            <p:nvPr userDrawn="1"/>
          </p:nvSpPr>
          <p:spPr bwMode="auto">
            <a:xfrm>
              <a:off x="2753545"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4" name="Oval 1206"/>
            <p:cNvSpPr>
              <a:spLocks noChangeAspect="1" noChangeArrowheads="1"/>
            </p:cNvSpPr>
            <p:nvPr userDrawn="1"/>
          </p:nvSpPr>
          <p:spPr bwMode="auto">
            <a:xfrm>
              <a:off x="286663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5" name="Oval 1207"/>
            <p:cNvSpPr>
              <a:spLocks noChangeAspect="1" noChangeArrowheads="1"/>
            </p:cNvSpPr>
            <p:nvPr userDrawn="1"/>
          </p:nvSpPr>
          <p:spPr bwMode="auto">
            <a:xfrm>
              <a:off x="7697570"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6" name="Oval 1208"/>
            <p:cNvSpPr>
              <a:spLocks noChangeAspect="1" noChangeArrowheads="1"/>
            </p:cNvSpPr>
            <p:nvPr userDrawn="1"/>
          </p:nvSpPr>
          <p:spPr bwMode="auto">
            <a:xfrm>
              <a:off x="7810653" y="5186581"/>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7" name="Oval 1209"/>
            <p:cNvSpPr>
              <a:spLocks noChangeAspect="1" noChangeArrowheads="1"/>
            </p:cNvSpPr>
            <p:nvPr userDrawn="1"/>
          </p:nvSpPr>
          <p:spPr bwMode="auto">
            <a:xfrm>
              <a:off x="8484633" y="5186581"/>
              <a:ext cx="85943"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8" name="Oval 1210"/>
            <p:cNvSpPr>
              <a:spLocks noChangeAspect="1" noChangeArrowheads="1"/>
            </p:cNvSpPr>
            <p:nvPr userDrawn="1"/>
          </p:nvSpPr>
          <p:spPr bwMode="auto">
            <a:xfrm>
              <a:off x="264196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 name="Oval 1211"/>
            <p:cNvSpPr>
              <a:spLocks noChangeAspect="1" noChangeArrowheads="1"/>
            </p:cNvSpPr>
            <p:nvPr userDrawn="1"/>
          </p:nvSpPr>
          <p:spPr bwMode="auto">
            <a:xfrm>
              <a:off x="2753545"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0" name="Oval 1212"/>
            <p:cNvSpPr>
              <a:spLocks noChangeAspect="1" noChangeArrowheads="1"/>
            </p:cNvSpPr>
            <p:nvPr userDrawn="1"/>
          </p:nvSpPr>
          <p:spPr bwMode="auto">
            <a:xfrm>
              <a:off x="7810653"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1" name="Oval 1213"/>
            <p:cNvSpPr>
              <a:spLocks noChangeAspect="1" noChangeArrowheads="1"/>
            </p:cNvSpPr>
            <p:nvPr userDrawn="1"/>
          </p:nvSpPr>
          <p:spPr bwMode="auto">
            <a:xfrm>
              <a:off x="8371549" y="5290618"/>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2" name="Oval 1214"/>
            <p:cNvSpPr>
              <a:spLocks noChangeAspect="1" noChangeArrowheads="1"/>
            </p:cNvSpPr>
            <p:nvPr userDrawn="1"/>
          </p:nvSpPr>
          <p:spPr bwMode="auto">
            <a:xfrm>
              <a:off x="2641969"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3" name="Oval 1215"/>
            <p:cNvSpPr>
              <a:spLocks noChangeAspect="1" noChangeArrowheads="1"/>
            </p:cNvSpPr>
            <p:nvPr userDrawn="1"/>
          </p:nvSpPr>
          <p:spPr bwMode="auto">
            <a:xfrm>
              <a:off x="2753545"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4" name="Oval 1216"/>
            <p:cNvSpPr>
              <a:spLocks noChangeAspect="1" noChangeArrowheads="1"/>
            </p:cNvSpPr>
            <p:nvPr userDrawn="1"/>
          </p:nvSpPr>
          <p:spPr bwMode="auto">
            <a:xfrm>
              <a:off x="8259973" y="539465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5" name="Oval 1217"/>
            <p:cNvSpPr>
              <a:spLocks noChangeAspect="1" noChangeArrowheads="1"/>
            </p:cNvSpPr>
            <p:nvPr userDrawn="1"/>
          </p:nvSpPr>
          <p:spPr bwMode="auto">
            <a:xfrm>
              <a:off x="2641969"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6" name="Oval 1218"/>
            <p:cNvSpPr>
              <a:spLocks noChangeAspect="1" noChangeArrowheads="1"/>
            </p:cNvSpPr>
            <p:nvPr userDrawn="1"/>
          </p:nvSpPr>
          <p:spPr bwMode="auto">
            <a:xfrm>
              <a:off x="2753545" y="5497185"/>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7" name="Oval 1219"/>
            <p:cNvSpPr>
              <a:spLocks noChangeAspect="1" noChangeArrowheads="1"/>
            </p:cNvSpPr>
            <p:nvPr userDrawn="1"/>
          </p:nvSpPr>
          <p:spPr bwMode="auto">
            <a:xfrm>
              <a:off x="2641969" y="5601221"/>
              <a:ext cx="85944"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8" name="Oval 1220"/>
            <p:cNvSpPr>
              <a:spLocks noChangeAspect="1" noChangeArrowheads="1"/>
            </p:cNvSpPr>
            <p:nvPr userDrawn="1"/>
          </p:nvSpPr>
          <p:spPr bwMode="auto">
            <a:xfrm>
              <a:off x="2641969"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9" name="Oval 1221"/>
            <p:cNvSpPr>
              <a:spLocks noChangeAspect="1" noChangeArrowheads="1"/>
            </p:cNvSpPr>
            <p:nvPr userDrawn="1"/>
          </p:nvSpPr>
          <p:spPr bwMode="auto">
            <a:xfrm>
              <a:off x="2753545" y="5705259"/>
              <a:ext cx="85944" cy="85943"/>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0" name="Oval 1222"/>
            <p:cNvSpPr>
              <a:spLocks noChangeAspect="1" noChangeArrowheads="1"/>
            </p:cNvSpPr>
            <p:nvPr userDrawn="1"/>
          </p:nvSpPr>
          <p:spPr bwMode="auto">
            <a:xfrm>
              <a:off x="4103013"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1" name="Oval 1223"/>
            <p:cNvSpPr>
              <a:spLocks noChangeAspect="1" noChangeArrowheads="1"/>
            </p:cNvSpPr>
            <p:nvPr userDrawn="1"/>
          </p:nvSpPr>
          <p:spPr bwMode="auto">
            <a:xfrm>
              <a:off x="4214589" y="2697229"/>
              <a:ext cx="85943" cy="85944"/>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9"/>
          <p:cNvGrpSpPr/>
          <p:nvPr/>
        </p:nvGrpSpPr>
        <p:grpSpPr>
          <a:xfrm>
            <a:off x="1591145" y="1590734"/>
            <a:ext cx="8507313" cy="2800146"/>
            <a:chOff x="1067332" y="2443650"/>
            <a:chExt cx="5795198" cy="1907465"/>
          </a:xfrm>
          <a:solidFill>
            <a:srgbClr val="C9F0FF">
              <a:alpha val="89804"/>
            </a:srgbClr>
          </a:solidFill>
        </p:grpSpPr>
        <p:sp>
          <p:nvSpPr>
            <p:cNvPr id="1269" name="Oval 1268"/>
            <p:cNvSpPr/>
            <p:nvPr/>
          </p:nvSpPr>
          <p:spPr bwMode="auto">
            <a:xfrm>
              <a:off x="1067332" y="2748760"/>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70" name="Oval 1269"/>
            <p:cNvSpPr/>
            <p:nvPr/>
          </p:nvSpPr>
          <p:spPr bwMode="auto">
            <a:xfrm>
              <a:off x="1901814" y="2590206"/>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71" name="Oval 1270"/>
            <p:cNvSpPr/>
            <p:nvPr/>
          </p:nvSpPr>
          <p:spPr bwMode="auto">
            <a:xfrm>
              <a:off x="1614712" y="3172729"/>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273" name="Oval 1272"/>
            <p:cNvSpPr/>
            <p:nvPr/>
          </p:nvSpPr>
          <p:spPr bwMode="auto">
            <a:xfrm>
              <a:off x="3982820" y="2466847"/>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09" name="Oval 1308"/>
            <p:cNvSpPr/>
            <p:nvPr/>
          </p:nvSpPr>
          <p:spPr bwMode="auto">
            <a:xfrm>
              <a:off x="3649160" y="2443650"/>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310" name="Oval 1309"/>
            <p:cNvSpPr/>
            <p:nvPr/>
          </p:nvSpPr>
          <p:spPr bwMode="auto">
            <a:xfrm>
              <a:off x="6550015" y="3350006"/>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311" name="Oval 1310"/>
            <p:cNvSpPr/>
            <p:nvPr/>
          </p:nvSpPr>
          <p:spPr bwMode="auto">
            <a:xfrm>
              <a:off x="6139082" y="4038600"/>
              <a:ext cx="312515" cy="312515"/>
            </a:xfrm>
            <a:prstGeom prst="ellipse">
              <a:avLst/>
            </a:prstGeom>
            <a:grp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grpSp>
      <p:sp>
        <p:nvSpPr>
          <p:cNvPr id="1262" name="Oval 1261"/>
          <p:cNvSpPr/>
          <p:nvPr/>
        </p:nvSpPr>
        <p:spPr bwMode="auto">
          <a:xfrm>
            <a:off x="10356238" y="4831534"/>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3" name="Oval 1262"/>
          <p:cNvSpPr/>
          <p:nvPr/>
        </p:nvSpPr>
        <p:spPr bwMode="auto">
          <a:xfrm>
            <a:off x="10545970" y="5488767"/>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4" name="Oval 1263"/>
          <p:cNvSpPr/>
          <p:nvPr/>
        </p:nvSpPr>
        <p:spPr bwMode="auto">
          <a:xfrm>
            <a:off x="10316585" y="2433918"/>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6" name="Oval 1265"/>
          <p:cNvSpPr/>
          <p:nvPr/>
        </p:nvSpPr>
        <p:spPr bwMode="auto">
          <a:xfrm>
            <a:off x="10316585" y="2127147"/>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7" name="Oval 1266"/>
          <p:cNvSpPr/>
          <p:nvPr/>
        </p:nvSpPr>
        <p:spPr bwMode="auto">
          <a:xfrm>
            <a:off x="9492997" y="1840139"/>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8" name="Oval 1267"/>
          <p:cNvSpPr/>
          <p:nvPr/>
        </p:nvSpPr>
        <p:spPr bwMode="auto">
          <a:xfrm>
            <a:off x="9191301" y="2663303"/>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72" name="Oval 1271"/>
          <p:cNvSpPr/>
          <p:nvPr/>
        </p:nvSpPr>
        <p:spPr bwMode="auto">
          <a:xfrm>
            <a:off x="2717266" y="2291884"/>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74" name="Oval 1273"/>
          <p:cNvSpPr/>
          <p:nvPr/>
        </p:nvSpPr>
        <p:spPr bwMode="auto">
          <a:xfrm>
            <a:off x="3121494" y="2161609"/>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dirty="0"/>
          </a:p>
        </p:txBody>
      </p:sp>
      <p:sp>
        <p:nvSpPr>
          <p:cNvPr id="1265" name="Oval 1264"/>
          <p:cNvSpPr/>
          <p:nvPr/>
        </p:nvSpPr>
        <p:spPr bwMode="auto">
          <a:xfrm>
            <a:off x="4249138" y="4372764"/>
            <a:ext cx="458770" cy="458770"/>
          </a:xfrm>
          <a:prstGeom prst="ellipse">
            <a:avLst/>
          </a:prstGeom>
          <a:solidFill>
            <a:srgbClr val="C9F0FF">
              <a:alpha val="89804"/>
            </a:srgbClr>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304976"/>
      </p:ext>
    </p:extLst>
  </p:cSld>
  <p:clrMapOvr>
    <a:masterClrMapping/>
  </p:clrMapOvr>
  <mc:AlternateContent xmlns:mc="http://schemas.openxmlformats.org/markup-compatibility/2006" xmlns:p14="http://schemas.microsoft.com/office/powerpoint/2010/main">
    <mc:Choice Requires="p14">
      <p:transition spd="slow" p14:dur="1300">
        <p14:pa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750"/>
                                        <p:tgtEl>
                                          <p:spTgt spid="10"/>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315094"/>
            <a:ext cx="11149013" cy="747897"/>
          </a:xfrm>
        </p:spPr>
        <p:txBody>
          <a:bodyPr/>
          <a:lstStyle/>
          <a:p>
            <a:r>
              <a:rPr lang="en-US" dirty="0" smtClean="0"/>
              <a:t>Visual Studio Online</a:t>
            </a:r>
            <a:endParaRPr lang="en-US" dirty="0"/>
          </a:p>
        </p:txBody>
      </p:sp>
      <p:sp>
        <p:nvSpPr>
          <p:cNvPr id="8" name="Text Placeholder 1"/>
          <p:cNvSpPr>
            <a:spLocks noGrp="1"/>
          </p:cNvSpPr>
          <p:nvPr>
            <p:ph type="body" sz="quarter" idx="10"/>
          </p:nvPr>
        </p:nvSpPr>
        <p:spPr>
          <a:xfrm>
            <a:off x="7778663" y="1403637"/>
            <a:ext cx="4271375" cy="3407087"/>
          </a:xfrm>
        </p:spPr>
        <p:txBody>
          <a:bodyPr/>
          <a:lstStyle/>
          <a:p>
            <a:pPr marL="574675" indent="-571500">
              <a:buFont typeface="Arial" panose="020B0604020202020204" pitchFamily="34" charset="0"/>
              <a:buChar char="•"/>
            </a:pPr>
            <a:r>
              <a:rPr lang="en-US" sz="2800" dirty="0" smtClean="0"/>
              <a:t>TFS and </a:t>
            </a:r>
            <a:r>
              <a:rPr lang="en-US" sz="2800" dirty="0" err="1" smtClean="0"/>
              <a:t>Git</a:t>
            </a:r>
            <a:r>
              <a:rPr lang="en-US" sz="2800" dirty="0" smtClean="0"/>
              <a:t> support</a:t>
            </a:r>
          </a:p>
          <a:p>
            <a:pPr marL="574675" indent="-571500">
              <a:buFont typeface="Arial" panose="020B0604020202020204" pitchFamily="34" charset="0"/>
              <a:buChar char="•"/>
            </a:pPr>
            <a:r>
              <a:rPr lang="en-US" sz="2800" dirty="0"/>
              <a:t>Elastic Build Service</a:t>
            </a:r>
          </a:p>
          <a:p>
            <a:pPr marL="574675" indent="-571500">
              <a:buFont typeface="Arial" panose="020B0604020202020204" pitchFamily="34" charset="0"/>
              <a:buChar char="•"/>
            </a:pPr>
            <a:r>
              <a:rPr lang="en-US" sz="2800" dirty="0" smtClean="0"/>
              <a:t>Continuous Integration</a:t>
            </a:r>
          </a:p>
          <a:p>
            <a:pPr marL="574675" indent="-571500">
              <a:buFont typeface="Arial" panose="020B0604020202020204" pitchFamily="34" charset="0"/>
              <a:buChar char="•"/>
            </a:pPr>
            <a:r>
              <a:rPr lang="en-US" sz="2800" dirty="0" smtClean="0"/>
              <a:t>Continuous Delivery</a:t>
            </a:r>
          </a:p>
          <a:p>
            <a:pPr marL="574675" indent="-571500">
              <a:buFont typeface="Arial" panose="020B0604020202020204" pitchFamily="34" charset="0"/>
              <a:buChar char="•"/>
            </a:pPr>
            <a:r>
              <a:rPr lang="en-US" sz="2800" dirty="0" smtClean="0"/>
              <a:t>Load Testing Support</a:t>
            </a:r>
          </a:p>
          <a:p>
            <a:pPr marL="574675" indent="-571500">
              <a:buFont typeface="Arial" panose="020B0604020202020204" pitchFamily="34" charset="0"/>
              <a:buChar char="•"/>
            </a:pPr>
            <a:r>
              <a:rPr lang="en-US" sz="2800" dirty="0" smtClean="0"/>
              <a:t>Team Room Collaboration</a:t>
            </a:r>
          </a:p>
          <a:p>
            <a:pPr marL="574675" indent="-571500">
              <a:buFont typeface="Arial" panose="020B0604020202020204" pitchFamily="34" charset="0"/>
              <a:buChar char="•"/>
            </a:pPr>
            <a:r>
              <a:rPr lang="en-US" sz="2800" dirty="0" smtClean="0"/>
              <a:t>Agile Project Management</a:t>
            </a:r>
          </a:p>
        </p:txBody>
      </p:sp>
      <p:pic>
        <p:nvPicPr>
          <p:cNvPr id="2" name="Picture 1"/>
          <p:cNvPicPr>
            <a:picLocks noChangeAspect="1"/>
          </p:cNvPicPr>
          <p:nvPr/>
        </p:nvPicPr>
        <p:blipFill>
          <a:blip r:embed="rId3"/>
          <a:stretch>
            <a:fillRect/>
          </a:stretch>
        </p:blipFill>
        <p:spPr>
          <a:xfrm>
            <a:off x="336549" y="1403637"/>
            <a:ext cx="6673851" cy="4241720"/>
          </a:xfrm>
          <a:prstGeom prst="rect">
            <a:avLst/>
          </a:prstGeom>
        </p:spPr>
      </p:pic>
    </p:spTree>
    <p:extLst>
      <p:ext uri="{BB962C8B-B14F-4D97-AF65-F5344CB8AC3E}">
        <p14:creationId xmlns:p14="http://schemas.microsoft.com/office/powerpoint/2010/main" val="286726300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792792"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Continuous Deployment</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6409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3160"/>
            <a:ext cx="11149013" cy="747897"/>
          </a:xfrm>
        </p:spPr>
        <p:txBody>
          <a:bodyPr/>
          <a:lstStyle/>
          <a:p>
            <a:r>
              <a:rPr lang="en-US" dirty="0" smtClean="0"/>
              <a:t>Running a Live Site Service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557" y="1338665"/>
            <a:ext cx="7400122" cy="5242720"/>
          </a:xfrm>
          <a:prstGeom prst="rect">
            <a:avLst/>
          </a:prstGeom>
          <a:noFill/>
          <a:ln>
            <a:noFill/>
          </a:ln>
        </p:spPr>
      </p:pic>
    </p:spTree>
    <p:extLst>
      <p:ext uri="{BB962C8B-B14F-4D97-AF65-F5344CB8AC3E}">
        <p14:creationId xmlns:p14="http://schemas.microsoft.com/office/powerpoint/2010/main" val="739634124"/>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403160"/>
            <a:ext cx="11149013" cy="747897"/>
          </a:xfrm>
        </p:spPr>
        <p:txBody>
          <a:bodyPr/>
          <a:lstStyle/>
          <a:p>
            <a:r>
              <a:rPr lang="en-US" dirty="0" smtClean="0"/>
              <a:t>Running without Insight / Telemetry</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3557" y="1338665"/>
            <a:ext cx="7400122" cy="5242720"/>
          </a:xfrm>
          <a:prstGeom prst="rect">
            <a:avLst/>
          </a:prstGeom>
          <a:noFill/>
          <a:ln>
            <a:no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5511" y="1327235"/>
            <a:ext cx="7400122" cy="5242720"/>
          </a:xfrm>
          <a:prstGeom prst="rect">
            <a:avLst/>
          </a:prstGeom>
        </p:spPr>
      </p:pic>
      <p:sp>
        <p:nvSpPr>
          <p:cNvPr id="6" name="Rectangle 5"/>
          <p:cNvSpPr/>
          <p:nvPr/>
        </p:nvSpPr>
        <p:spPr bwMode="auto">
          <a:xfrm>
            <a:off x="2395512" y="1327235"/>
            <a:ext cx="3399469" cy="5242720"/>
          </a:xfrm>
          <a:prstGeom prst="rect">
            <a:avLst/>
          </a:prstGeom>
          <a:solidFill>
            <a:schemeClr val="bg2">
              <a:lumMod val="10000"/>
              <a:alpha val="9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6" tIns="60933" rIns="121866" bIns="60933" numCol="1" rtlCol="0" anchor="ctr" anchorCtr="0" compatLnSpc="1">
            <a:prstTxWarp prst="textNoShape">
              <a:avLst/>
            </a:prstTxWarp>
          </a:bodyPr>
          <a:lstStyle/>
          <a:p>
            <a:pPr algn="ctr" defTabSz="1218346" fontAlgn="base">
              <a:spcBef>
                <a:spcPct val="0"/>
              </a:spcBef>
              <a:spcAft>
                <a:spcPct val="0"/>
              </a:spcAft>
            </a:pPr>
            <a:endParaRPr lang="en-US" sz="2666" dirty="0">
              <a:gradFill>
                <a:gsLst>
                  <a:gs pos="0">
                    <a:srgbClr val="FFFFFF"/>
                  </a:gs>
                  <a:gs pos="100000">
                    <a:srgbClr val="FFFFFF"/>
                  </a:gs>
                </a:gsLst>
                <a:lin ang="5400000" scaled="0"/>
              </a:gradFill>
            </a:endParaRPr>
          </a:p>
        </p:txBody>
      </p:sp>
      <p:sp>
        <p:nvSpPr>
          <p:cNvPr id="7" name="Rectangle 6"/>
          <p:cNvSpPr/>
          <p:nvPr/>
        </p:nvSpPr>
        <p:spPr bwMode="auto">
          <a:xfrm>
            <a:off x="6178872" y="1327235"/>
            <a:ext cx="3616762" cy="5242720"/>
          </a:xfrm>
          <a:prstGeom prst="rect">
            <a:avLst/>
          </a:prstGeom>
          <a:solidFill>
            <a:schemeClr val="bg2">
              <a:lumMod val="10000"/>
              <a:alpha val="9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6" tIns="60933" rIns="121866" bIns="60933" numCol="1" rtlCol="0" anchor="ctr" anchorCtr="0" compatLnSpc="1">
            <a:prstTxWarp prst="textNoShape">
              <a:avLst/>
            </a:prstTxWarp>
          </a:bodyPr>
          <a:lstStyle/>
          <a:p>
            <a:pPr algn="ctr" defTabSz="1218346" fontAlgn="base">
              <a:spcBef>
                <a:spcPct val="0"/>
              </a:spcBef>
              <a:spcAft>
                <a:spcPct val="0"/>
              </a:spcAft>
            </a:pPr>
            <a:endParaRPr lang="en-US" sz="2666" dirty="0">
              <a:gradFill>
                <a:gsLst>
                  <a:gs pos="0">
                    <a:srgbClr val="FFFFFF"/>
                  </a:gs>
                  <a:gs pos="100000">
                    <a:srgbClr val="FFFFFF"/>
                  </a:gs>
                </a:gsLst>
                <a:lin ang="5400000" scaled="0"/>
              </a:gradFill>
            </a:endParaRPr>
          </a:p>
        </p:txBody>
      </p:sp>
      <p:sp>
        <p:nvSpPr>
          <p:cNvPr id="8" name="Rectangle 7"/>
          <p:cNvSpPr/>
          <p:nvPr/>
        </p:nvSpPr>
        <p:spPr bwMode="auto">
          <a:xfrm>
            <a:off x="5794984" y="1325212"/>
            <a:ext cx="383888" cy="1120239"/>
          </a:xfrm>
          <a:prstGeom prst="rect">
            <a:avLst/>
          </a:prstGeom>
          <a:solidFill>
            <a:schemeClr val="bg2">
              <a:lumMod val="10000"/>
              <a:alpha val="9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6" tIns="60933" rIns="121866" bIns="60933" numCol="1" rtlCol="0" anchor="ctr" anchorCtr="0" compatLnSpc="1">
            <a:prstTxWarp prst="textNoShape">
              <a:avLst/>
            </a:prstTxWarp>
          </a:bodyPr>
          <a:lstStyle/>
          <a:p>
            <a:pPr algn="ctr" defTabSz="1218346" fontAlgn="base">
              <a:spcBef>
                <a:spcPct val="0"/>
              </a:spcBef>
              <a:spcAft>
                <a:spcPct val="0"/>
              </a:spcAft>
            </a:pPr>
            <a:endParaRPr lang="en-US" sz="2666" dirty="0">
              <a:gradFill>
                <a:gsLst>
                  <a:gs pos="0">
                    <a:srgbClr val="FFFFFF"/>
                  </a:gs>
                  <a:gs pos="100000">
                    <a:srgbClr val="FFFFFF"/>
                  </a:gs>
                </a:gsLst>
                <a:lin ang="5400000" scaled="0"/>
              </a:gradFill>
            </a:endParaRPr>
          </a:p>
        </p:txBody>
      </p:sp>
      <p:sp>
        <p:nvSpPr>
          <p:cNvPr id="9" name="Rectangle 8"/>
          <p:cNvSpPr/>
          <p:nvPr/>
        </p:nvSpPr>
        <p:spPr bwMode="auto">
          <a:xfrm>
            <a:off x="5794984" y="2762421"/>
            <a:ext cx="383888" cy="3807534"/>
          </a:xfrm>
          <a:prstGeom prst="rect">
            <a:avLst/>
          </a:prstGeom>
          <a:solidFill>
            <a:schemeClr val="bg2">
              <a:lumMod val="10000"/>
              <a:alpha val="9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21866" tIns="60933" rIns="121866" bIns="60933" numCol="1" rtlCol="0" anchor="ctr" anchorCtr="0" compatLnSpc="1">
            <a:prstTxWarp prst="textNoShape">
              <a:avLst/>
            </a:prstTxWarp>
          </a:bodyPr>
          <a:lstStyle/>
          <a:p>
            <a:pPr algn="ctr" defTabSz="1218346" fontAlgn="base">
              <a:spcBef>
                <a:spcPct val="0"/>
              </a:spcBef>
              <a:spcAft>
                <a:spcPct val="0"/>
              </a:spcAft>
            </a:pPr>
            <a:endParaRPr lang="en-US" sz="2666"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448985686"/>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6942" y="2932152"/>
            <a:ext cx="8326703" cy="1107996"/>
          </a:xfrm>
          <a:prstGeom prst="rect">
            <a:avLst/>
          </a:prstGeom>
        </p:spPr>
        <p:txBody>
          <a:bodyPr wrap="none">
            <a:spAutoFit/>
          </a:bodyPr>
          <a:lstStyle/>
          <a:p>
            <a:pPr lvl="0" defTabSz="914099" fontAlgn="base">
              <a:spcBef>
                <a:spcPct val="0"/>
              </a:spcBef>
              <a:spcAft>
                <a:spcPct val="0"/>
              </a:spcAft>
            </a:pPr>
            <a:r>
              <a:rPr lang="en-US" sz="66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Logging and Telemetry</a:t>
            </a:r>
            <a:endPar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1154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0109" y="2281272"/>
            <a:ext cx="7205455" cy="747897"/>
          </a:xfrm>
        </p:spPr>
        <p:txBody>
          <a:bodyPr/>
          <a:lstStyle/>
          <a:p>
            <a:pPr>
              <a:tabLst>
                <a:tab pos="1089025" algn="l"/>
              </a:tabLst>
            </a:pPr>
            <a:r>
              <a:rPr lang="en-US" dirty="0"/>
              <a:t>S</a:t>
            </a:r>
            <a:r>
              <a:rPr lang="en-US" dirty="0" smtClean="0"/>
              <a:t>torage</a:t>
            </a:r>
            <a:endParaRPr lang="en-US" dirty="0"/>
          </a:p>
        </p:txBody>
      </p:sp>
      <p:sp>
        <p:nvSpPr>
          <p:cNvPr id="3" name="Content Placeholder 2"/>
          <p:cNvSpPr>
            <a:spLocks noGrp="1"/>
          </p:cNvSpPr>
          <p:nvPr>
            <p:ph type="body" sz="quarter" idx="10"/>
          </p:nvPr>
        </p:nvSpPr>
        <p:spPr>
          <a:xfrm>
            <a:off x="4430109" y="3197088"/>
            <a:ext cx="7217605" cy="2108269"/>
          </a:xfrm>
        </p:spPr>
        <p:txBody>
          <a:bodyPr/>
          <a:lstStyle/>
          <a:p>
            <a:pPr marL="460375" lvl="0" indent="-457200">
              <a:lnSpc>
                <a:spcPct val="100000"/>
              </a:lnSpc>
              <a:spcAft>
                <a:spcPts val="1000"/>
              </a:spcAft>
              <a:buFont typeface="Wingdings" panose="05000000000000000000" pitchFamily="2" charset="2"/>
              <a:buChar char="ß"/>
            </a:pPr>
            <a:r>
              <a:rPr lang="en-US" sz="2800" dirty="0" smtClean="0">
                <a:solidFill>
                  <a:schemeClr val="bg1">
                    <a:alpha val="99000"/>
                  </a:schemeClr>
                </a:solidFill>
              </a:rPr>
              <a:t>Highly </a:t>
            </a:r>
            <a:r>
              <a:rPr lang="en-US" sz="2800" dirty="0">
                <a:solidFill>
                  <a:schemeClr val="bg1">
                    <a:alpha val="99000"/>
                  </a:schemeClr>
                </a:solidFill>
              </a:rPr>
              <a:t>scalable, durable, available </a:t>
            </a:r>
            <a:r>
              <a:rPr lang="en-US" sz="2800" dirty="0" smtClean="0">
                <a:solidFill>
                  <a:schemeClr val="bg1">
                    <a:alpha val="99000"/>
                  </a:schemeClr>
                </a:solidFill>
              </a:rPr>
              <a:t>storage system</a:t>
            </a:r>
          </a:p>
          <a:p>
            <a:pPr marL="460375" indent="-457200">
              <a:lnSpc>
                <a:spcPct val="100000"/>
              </a:lnSpc>
              <a:spcAft>
                <a:spcPts val="1000"/>
              </a:spcAft>
              <a:buFont typeface="Wingdings" panose="05000000000000000000" pitchFamily="2" charset="2"/>
              <a:buChar char="ß"/>
            </a:pPr>
            <a:r>
              <a:rPr lang="en-US" sz="2800" dirty="0" smtClean="0">
                <a:solidFill>
                  <a:schemeClr val="bg1">
                    <a:alpha val="99000"/>
                  </a:schemeClr>
                </a:solidFill>
              </a:rPr>
              <a:t>Blobs </a:t>
            </a:r>
            <a:r>
              <a:rPr lang="en-US" sz="2800" dirty="0">
                <a:solidFill>
                  <a:schemeClr val="bg1">
                    <a:alpha val="99000"/>
                  </a:schemeClr>
                </a:solidFill>
              </a:rPr>
              <a:t>can be exposed </a:t>
            </a:r>
            <a:r>
              <a:rPr lang="en-US" sz="2800" dirty="0" smtClean="0">
                <a:solidFill>
                  <a:schemeClr val="bg1">
                    <a:alpha val="99000"/>
                  </a:schemeClr>
                </a:solidFill>
              </a:rPr>
              <a:t>over http (JSON + CORS)</a:t>
            </a:r>
          </a:p>
          <a:p>
            <a:pPr marL="460375" indent="-457200">
              <a:lnSpc>
                <a:spcPct val="100000"/>
              </a:lnSpc>
              <a:spcAft>
                <a:spcPts val="1000"/>
              </a:spcAft>
              <a:buFont typeface="Wingdings" panose="05000000000000000000" pitchFamily="2" charset="2"/>
              <a:buChar char="ß"/>
              <a:tabLst>
                <a:tab pos="1828800" algn="l"/>
              </a:tabLst>
            </a:pPr>
            <a:r>
              <a:rPr lang="en-US" sz="2800" dirty="0" smtClean="0">
                <a:solidFill>
                  <a:schemeClr val="bg1">
                    <a:alpha val="99000"/>
                  </a:schemeClr>
                </a:solidFill>
              </a:rPr>
              <a:t>Optionally enable client apps short term access</a:t>
            </a:r>
          </a:p>
          <a:p>
            <a:pPr marL="460375" indent="-457200">
              <a:lnSpc>
                <a:spcPct val="100000"/>
              </a:lnSpc>
              <a:spcAft>
                <a:spcPts val="1000"/>
              </a:spcAft>
              <a:buFont typeface="Wingdings" panose="05000000000000000000" pitchFamily="2" charset="2"/>
              <a:buChar char="ß"/>
              <a:tabLst>
                <a:tab pos="1828800" algn="l"/>
              </a:tabLst>
            </a:pPr>
            <a:r>
              <a:rPr lang="en-US" sz="2800" dirty="0" smtClean="0">
                <a:solidFill>
                  <a:schemeClr val="bg1">
                    <a:alpha val="99000"/>
                  </a:schemeClr>
                </a:solidFill>
              </a:rPr>
              <a:t>Import / Export Service with Physical Drives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20" y="1974005"/>
            <a:ext cx="3212327" cy="2909990"/>
          </a:xfrm>
          <a:prstGeom prst="rect">
            <a:avLst/>
          </a:prstGeom>
        </p:spPr>
      </p:pic>
    </p:spTree>
    <p:extLst>
      <p:ext uri="{BB962C8B-B14F-4D97-AF65-F5344CB8AC3E}">
        <p14:creationId xmlns:p14="http://schemas.microsoft.com/office/powerpoint/2010/main" val="63336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37259" y="1824072"/>
            <a:ext cx="6369515"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t>Active Directory</a:t>
            </a:r>
            <a:endParaRPr lang="en-US" dirty="0"/>
          </a:p>
        </p:txBody>
      </p:sp>
      <p:sp>
        <p:nvSpPr>
          <p:cNvPr id="13" name="Content Placeholder 2"/>
          <p:cNvSpPr>
            <a:spLocks noGrp="1"/>
          </p:cNvSpPr>
          <p:nvPr>
            <p:ph type="body" sz="quarter" idx="10"/>
          </p:nvPr>
        </p:nvSpPr>
        <p:spPr>
          <a:xfrm>
            <a:off x="5138669" y="2739888"/>
            <a:ext cx="6380255" cy="2069797"/>
          </a:xfrm>
        </p:spPr>
        <p:txBody>
          <a:bodyPr/>
          <a:lstStyle/>
          <a:p>
            <a:pPr marL="460375" indent="-457200">
              <a:lnSpc>
                <a:spcPct val="100000"/>
              </a:lnSpc>
              <a:buFont typeface="Wingdings" pitchFamily="2" charset="2"/>
              <a:buChar char="ß"/>
            </a:pPr>
            <a:r>
              <a:rPr lang="en-US" sz="2800" dirty="0" smtClean="0"/>
              <a:t>Active Directory in the Cloud</a:t>
            </a:r>
          </a:p>
          <a:p>
            <a:pPr marL="460375" indent="-457200">
              <a:lnSpc>
                <a:spcPct val="100000"/>
              </a:lnSpc>
              <a:buFont typeface="Wingdings" pitchFamily="2" charset="2"/>
              <a:buChar char="ß"/>
            </a:pPr>
            <a:r>
              <a:rPr lang="en-US" sz="2800" dirty="0"/>
              <a:t>Integrate </a:t>
            </a:r>
            <a:r>
              <a:rPr lang="en-US" sz="2800" dirty="0" smtClean="0"/>
              <a:t>with on-premises Active </a:t>
            </a:r>
            <a:r>
              <a:rPr lang="en-US" sz="2800" dirty="0"/>
              <a:t>D</a:t>
            </a:r>
            <a:r>
              <a:rPr lang="en-US" sz="2800" dirty="0" smtClean="0"/>
              <a:t>irectory</a:t>
            </a:r>
            <a:endParaRPr lang="en-US" sz="2800" dirty="0"/>
          </a:p>
          <a:p>
            <a:pPr marL="460375" indent="-457200">
              <a:lnSpc>
                <a:spcPct val="100000"/>
              </a:lnSpc>
              <a:buFont typeface="Wingdings" pitchFamily="2" charset="2"/>
              <a:buChar char="ß"/>
            </a:pPr>
            <a:r>
              <a:rPr lang="en-US" sz="2800" dirty="0" smtClean="0"/>
              <a:t>Enable single sign-on within your apps</a:t>
            </a:r>
          </a:p>
          <a:p>
            <a:pPr marL="460375" indent="-457200">
              <a:lnSpc>
                <a:spcPct val="100000"/>
              </a:lnSpc>
              <a:buFont typeface="Wingdings" pitchFamily="2" charset="2"/>
              <a:buChar char="ß"/>
            </a:pPr>
            <a:r>
              <a:rPr lang="en-US" sz="2800" dirty="0" smtClean="0"/>
              <a:t>Supports SAML, WS-Fed, and </a:t>
            </a:r>
            <a:r>
              <a:rPr lang="en-US" sz="2800" dirty="0" err="1" smtClean="0"/>
              <a:t>OAuth</a:t>
            </a:r>
            <a:r>
              <a:rPr lang="en-US" sz="2800" dirty="0" smtClean="0"/>
              <a:t> 2.0</a:t>
            </a:r>
            <a:endParaRPr lang="en-US" sz="2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3270" y="1695895"/>
            <a:ext cx="3208438" cy="3208438"/>
          </a:xfrm>
          <a:prstGeom prst="rect">
            <a:avLst/>
          </a:prstGeom>
        </p:spPr>
      </p:pic>
    </p:spTree>
    <p:extLst>
      <p:ext uri="{BB962C8B-B14F-4D97-AF65-F5344CB8AC3E}">
        <p14:creationId xmlns:p14="http://schemas.microsoft.com/office/powerpoint/2010/main" val="5774556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50"/>
                                        <p:tgtEl>
                                          <p:spTgt spid="12"/>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25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custDataLst>
              <p:tags r:id="rId1"/>
            </p:custDataLst>
          </p:nvPr>
        </p:nvSpPr>
        <p:spPr bwMode="auto">
          <a:xfrm>
            <a:off x="2830882" y="4244061"/>
            <a:ext cx="5616630" cy="2051165"/>
          </a:xfrm>
          <a:prstGeom prst="ellipse">
            <a:avLst/>
          </a:prstGeom>
          <a:solidFill>
            <a:schemeClr val="tx1">
              <a:lumMod val="90000"/>
              <a:lumOff val="10000"/>
            </a:schemeClr>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09709" tIns="54855" rIns="109709" bIns="54855" numCol="1" rtlCol="0" anchor="ctr" anchorCtr="0" compatLnSpc="1">
            <a:prstTxWarp prst="textNoShape">
              <a:avLst/>
            </a:prstTxWarp>
          </a:bodyPr>
          <a:lstStyle/>
          <a:p>
            <a:pPr algn="ctr" defTabSz="1096737" fontAlgn="base">
              <a:spcBef>
                <a:spcPct val="0"/>
              </a:spcBef>
              <a:spcAft>
                <a:spcPct val="0"/>
              </a:spcAft>
            </a:pPr>
            <a:endParaRPr lang="en-US" sz="2699" dirty="0">
              <a:solidFill>
                <a:srgbClr val="595959"/>
              </a:solidFill>
            </a:endParaRPr>
          </a:p>
        </p:txBody>
      </p:sp>
      <p:grpSp>
        <p:nvGrpSpPr>
          <p:cNvPr id="30" name="Group 29"/>
          <p:cNvGrpSpPr/>
          <p:nvPr/>
        </p:nvGrpSpPr>
        <p:grpSpPr>
          <a:xfrm>
            <a:off x="4976550" y="4401280"/>
            <a:ext cx="808741" cy="523348"/>
            <a:chOff x="1840649" y="4818296"/>
            <a:chExt cx="966161" cy="691914"/>
          </a:xfrm>
        </p:grpSpPr>
        <p:sp>
          <p:nvSpPr>
            <p:cNvPr id="31" name="Freeform 30"/>
            <p:cNvSpPr>
              <a:spLocks noChangeAspect="1"/>
            </p:cNvSpPr>
            <p:nvPr/>
          </p:nvSpPr>
          <p:spPr bwMode="auto">
            <a:xfrm>
              <a:off x="1840649" y="4818298"/>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2" name="Freeform 31"/>
            <p:cNvSpPr>
              <a:spLocks noChangeAspect="1"/>
            </p:cNvSpPr>
            <p:nvPr/>
          </p:nvSpPr>
          <p:spPr bwMode="auto">
            <a:xfrm flipH="1">
              <a:off x="2323761" y="4818296"/>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lumMod val="75000"/>
              </a:srgb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3" name="Oval 32"/>
            <p:cNvSpPr>
              <a:spLocks noChangeAspect="1" noChangeArrowheads="1"/>
            </p:cNvSpPr>
            <p:nvPr/>
          </p:nvSpPr>
          <p:spPr bwMode="auto">
            <a:xfrm>
              <a:off x="2201709" y="4985896"/>
              <a:ext cx="91441" cy="91439"/>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4" name="Oval 33"/>
            <p:cNvSpPr>
              <a:spLocks noChangeAspect="1" noChangeArrowheads="1"/>
            </p:cNvSpPr>
            <p:nvPr/>
          </p:nvSpPr>
          <p:spPr bwMode="auto">
            <a:xfrm flipH="1">
              <a:off x="2351276" y="4985914"/>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5" name="Oval 34"/>
            <p:cNvSpPr>
              <a:spLocks noChangeAspect="1" noChangeArrowheads="1"/>
            </p:cNvSpPr>
            <p:nvPr/>
          </p:nvSpPr>
          <p:spPr bwMode="auto">
            <a:xfrm>
              <a:off x="2201709" y="531709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6" name="Oval 35"/>
            <p:cNvSpPr>
              <a:spLocks noChangeAspect="1" noChangeArrowheads="1"/>
            </p:cNvSpPr>
            <p:nvPr/>
          </p:nvSpPr>
          <p:spPr bwMode="auto">
            <a:xfrm flipH="1">
              <a:off x="2351276" y="5317110"/>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7" name="Oval 36"/>
            <p:cNvSpPr>
              <a:spLocks noChangeAspect="1" noChangeArrowheads="1"/>
            </p:cNvSpPr>
            <p:nvPr/>
          </p:nvSpPr>
          <p:spPr bwMode="auto">
            <a:xfrm flipH="1">
              <a:off x="2477440"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8" name="Oval 37"/>
            <p:cNvSpPr>
              <a:spLocks noChangeAspect="1" noChangeArrowheads="1"/>
            </p:cNvSpPr>
            <p:nvPr/>
          </p:nvSpPr>
          <p:spPr bwMode="auto">
            <a:xfrm>
              <a:off x="2077441"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39" name="Oval 38"/>
            <p:cNvSpPr>
              <a:spLocks noChangeAspect="1" noChangeArrowheads="1"/>
            </p:cNvSpPr>
            <p:nvPr/>
          </p:nvSpPr>
          <p:spPr bwMode="auto">
            <a:xfrm flipH="1">
              <a:off x="2603604"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40" name="Oval 39"/>
            <p:cNvSpPr>
              <a:spLocks noChangeAspect="1" noChangeArrowheads="1"/>
            </p:cNvSpPr>
            <p:nvPr/>
          </p:nvSpPr>
          <p:spPr bwMode="auto">
            <a:xfrm flipH="1">
              <a:off x="1953173"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41" name="Arc 40"/>
            <p:cNvSpPr/>
            <p:nvPr/>
          </p:nvSpPr>
          <p:spPr>
            <a:xfrm rot="5012506">
              <a:off x="2200463"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42" name="Arc 41"/>
            <p:cNvSpPr/>
            <p:nvPr/>
          </p:nvSpPr>
          <p:spPr>
            <a:xfrm rot="16587494" flipH="1">
              <a:off x="2252986"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43" name="Arc 42"/>
            <p:cNvSpPr/>
            <p:nvPr/>
          </p:nvSpPr>
          <p:spPr>
            <a:xfrm rot="7395384">
              <a:off x="2218960" y="4926421"/>
              <a:ext cx="150756" cy="174698"/>
            </a:xfrm>
            <a:prstGeom prst="arc">
              <a:avLst>
                <a:gd name="adj1" fmla="val 16200000"/>
                <a:gd name="adj2" fmla="val 21459126"/>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cxnSp>
          <p:nvCxnSpPr>
            <p:cNvPr id="44" name="Straight Connector 43"/>
            <p:cNvCxnSpPr>
              <a:stCxn id="33" idx="4"/>
              <a:endCxn id="35" idx="0"/>
            </p:cNvCxnSpPr>
            <p:nvPr/>
          </p:nvCxnSpPr>
          <p:spPr>
            <a:xfrm>
              <a:off x="2247429" y="5077336"/>
              <a:ext cx="0" cy="239756"/>
            </a:xfrm>
            <a:prstGeom prst="line">
              <a:avLst/>
            </a:prstGeom>
            <a:noFill/>
            <a:ln w="9525" cap="flat" cmpd="sng" algn="ctr">
              <a:solidFill>
                <a:srgbClr val="FFFFFF"/>
              </a:solidFill>
              <a:prstDash val="solid"/>
            </a:ln>
            <a:effectLst/>
          </p:spPr>
        </p:cxnSp>
        <p:sp>
          <p:nvSpPr>
            <p:cNvPr id="45" name="Oval 44"/>
            <p:cNvSpPr>
              <a:spLocks noChangeAspect="1" noChangeArrowheads="1"/>
            </p:cNvSpPr>
            <p:nvPr/>
          </p:nvSpPr>
          <p:spPr bwMode="auto">
            <a:xfrm>
              <a:off x="2201709" y="513992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46" name="Straight Connector 45"/>
            <p:cNvCxnSpPr>
              <a:stCxn id="34" idx="4"/>
              <a:endCxn id="36" idx="0"/>
            </p:cNvCxnSpPr>
            <p:nvPr/>
          </p:nvCxnSpPr>
          <p:spPr>
            <a:xfrm>
              <a:off x="2396996" y="5077354"/>
              <a:ext cx="0" cy="239756"/>
            </a:xfrm>
            <a:prstGeom prst="line">
              <a:avLst/>
            </a:prstGeom>
            <a:noFill/>
            <a:ln w="9525" cap="flat" cmpd="sng" algn="ctr">
              <a:solidFill>
                <a:srgbClr val="FFFFFF"/>
              </a:solidFill>
              <a:prstDash val="solid"/>
            </a:ln>
            <a:effectLst/>
          </p:spPr>
        </p:cxnSp>
        <p:sp>
          <p:nvSpPr>
            <p:cNvPr id="47" name="Oval 46"/>
            <p:cNvSpPr>
              <a:spLocks noChangeAspect="1" noChangeArrowheads="1"/>
            </p:cNvSpPr>
            <p:nvPr/>
          </p:nvSpPr>
          <p:spPr bwMode="auto">
            <a:xfrm flipH="1">
              <a:off x="2351275" y="5139945"/>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48" name="Straight Connector 47"/>
            <p:cNvCxnSpPr>
              <a:stCxn id="34" idx="3"/>
              <a:endCxn id="39" idx="7"/>
            </p:cNvCxnSpPr>
            <p:nvPr/>
          </p:nvCxnSpPr>
          <p:spPr>
            <a:xfrm>
              <a:off x="2429325" y="5063963"/>
              <a:ext cx="187670" cy="227227"/>
            </a:xfrm>
            <a:prstGeom prst="line">
              <a:avLst/>
            </a:prstGeom>
            <a:noFill/>
            <a:ln w="9525" cap="flat" cmpd="sng" algn="ctr">
              <a:solidFill>
                <a:srgbClr val="FFFFFF"/>
              </a:solidFill>
              <a:prstDash val="solid"/>
            </a:ln>
            <a:effectLst/>
          </p:spPr>
        </p:cxnSp>
        <p:sp>
          <p:nvSpPr>
            <p:cNvPr id="49" name="Oval 48"/>
            <p:cNvSpPr>
              <a:spLocks noChangeAspect="1" noChangeArrowheads="1"/>
            </p:cNvSpPr>
            <p:nvPr/>
          </p:nvSpPr>
          <p:spPr bwMode="auto">
            <a:xfrm flipH="1">
              <a:off x="2477440" y="513185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50" name="Straight Connector 49"/>
            <p:cNvCxnSpPr>
              <a:stCxn id="33" idx="3"/>
              <a:endCxn id="40" idx="1"/>
            </p:cNvCxnSpPr>
            <p:nvPr/>
          </p:nvCxnSpPr>
          <p:spPr>
            <a:xfrm flipH="1">
              <a:off x="2031222" y="5063945"/>
              <a:ext cx="183878" cy="227245"/>
            </a:xfrm>
            <a:prstGeom prst="line">
              <a:avLst/>
            </a:prstGeom>
            <a:noFill/>
            <a:ln w="9525" cap="flat" cmpd="sng" algn="ctr">
              <a:solidFill>
                <a:srgbClr val="FFFFFF"/>
              </a:solidFill>
              <a:prstDash val="solid"/>
            </a:ln>
            <a:effectLst/>
          </p:spPr>
        </p:cxnSp>
        <p:sp>
          <p:nvSpPr>
            <p:cNvPr id="51" name="Oval 50"/>
            <p:cNvSpPr>
              <a:spLocks noChangeAspect="1" noChangeArrowheads="1"/>
            </p:cNvSpPr>
            <p:nvPr/>
          </p:nvSpPr>
          <p:spPr bwMode="auto">
            <a:xfrm>
              <a:off x="2082174" y="5131848"/>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52" name="Straight Connector 51"/>
            <p:cNvCxnSpPr>
              <a:stCxn id="45" idx="3"/>
              <a:endCxn id="38" idx="7"/>
            </p:cNvCxnSpPr>
            <p:nvPr/>
          </p:nvCxnSpPr>
          <p:spPr>
            <a:xfrm flipH="1">
              <a:off x="2155490" y="5217976"/>
              <a:ext cx="59610" cy="88697"/>
            </a:xfrm>
            <a:prstGeom prst="line">
              <a:avLst/>
            </a:prstGeom>
            <a:noFill/>
            <a:ln w="9525" cap="flat" cmpd="sng" algn="ctr">
              <a:solidFill>
                <a:srgbClr val="FFFFFF"/>
              </a:solidFill>
              <a:prstDash val="solid"/>
            </a:ln>
            <a:effectLst/>
          </p:spPr>
        </p:cxnSp>
        <p:cxnSp>
          <p:nvCxnSpPr>
            <p:cNvPr id="53" name="Straight Connector 52"/>
            <p:cNvCxnSpPr>
              <a:stCxn id="47" idx="3"/>
              <a:endCxn id="37" idx="7"/>
            </p:cNvCxnSpPr>
            <p:nvPr/>
          </p:nvCxnSpPr>
          <p:spPr>
            <a:xfrm>
              <a:off x="2429325" y="5217994"/>
              <a:ext cx="61506" cy="88679"/>
            </a:xfrm>
            <a:prstGeom prst="line">
              <a:avLst/>
            </a:prstGeom>
            <a:noFill/>
            <a:ln w="9525" cap="flat" cmpd="sng" algn="ctr">
              <a:solidFill>
                <a:srgbClr val="FFFFFF"/>
              </a:solidFill>
              <a:prstDash val="solid"/>
            </a:ln>
            <a:effectLst/>
          </p:spPr>
        </p:cxnSp>
      </p:grpSp>
      <p:grpSp>
        <p:nvGrpSpPr>
          <p:cNvPr id="54" name="Group 53"/>
          <p:cNvGrpSpPr/>
          <p:nvPr/>
        </p:nvGrpSpPr>
        <p:grpSpPr>
          <a:xfrm>
            <a:off x="6266732" y="4672055"/>
            <a:ext cx="808741" cy="523348"/>
            <a:chOff x="1840649" y="4818296"/>
            <a:chExt cx="966161" cy="691914"/>
          </a:xfrm>
        </p:grpSpPr>
        <p:sp>
          <p:nvSpPr>
            <p:cNvPr id="55" name="Freeform 54"/>
            <p:cNvSpPr>
              <a:spLocks noChangeAspect="1"/>
            </p:cNvSpPr>
            <p:nvPr/>
          </p:nvSpPr>
          <p:spPr bwMode="auto">
            <a:xfrm>
              <a:off x="1840649" y="4818298"/>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56" name="Freeform 55"/>
            <p:cNvSpPr>
              <a:spLocks noChangeAspect="1"/>
            </p:cNvSpPr>
            <p:nvPr/>
          </p:nvSpPr>
          <p:spPr bwMode="auto">
            <a:xfrm flipH="1">
              <a:off x="2323761" y="4818296"/>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lumMod val="75000"/>
              </a:srgb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57" name="Oval 56"/>
            <p:cNvSpPr>
              <a:spLocks noChangeAspect="1" noChangeArrowheads="1"/>
            </p:cNvSpPr>
            <p:nvPr/>
          </p:nvSpPr>
          <p:spPr bwMode="auto">
            <a:xfrm>
              <a:off x="2201709" y="4985896"/>
              <a:ext cx="91441" cy="91439"/>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58" name="Oval 57"/>
            <p:cNvSpPr>
              <a:spLocks noChangeAspect="1" noChangeArrowheads="1"/>
            </p:cNvSpPr>
            <p:nvPr/>
          </p:nvSpPr>
          <p:spPr bwMode="auto">
            <a:xfrm flipH="1">
              <a:off x="2351276" y="4985914"/>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59" name="Oval 58"/>
            <p:cNvSpPr>
              <a:spLocks noChangeAspect="1" noChangeArrowheads="1"/>
            </p:cNvSpPr>
            <p:nvPr/>
          </p:nvSpPr>
          <p:spPr bwMode="auto">
            <a:xfrm>
              <a:off x="2201709" y="531709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0" name="Oval 59"/>
            <p:cNvSpPr>
              <a:spLocks noChangeAspect="1" noChangeArrowheads="1"/>
            </p:cNvSpPr>
            <p:nvPr/>
          </p:nvSpPr>
          <p:spPr bwMode="auto">
            <a:xfrm flipH="1">
              <a:off x="2351276" y="5317110"/>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1" name="Oval 60"/>
            <p:cNvSpPr>
              <a:spLocks noChangeAspect="1" noChangeArrowheads="1"/>
            </p:cNvSpPr>
            <p:nvPr/>
          </p:nvSpPr>
          <p:spPr bwMode="auto">
            <a:xfrm flipH="1">
              <a:off x="2477440"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2" name="Oval 61"/>
            <p:cNvSpPr>
              <a:spLocks noChangeAspect="1" noChangeArrowheads="1"/>
            </p:cNvSpPr>
            <p:nvPr/>
          </p:nvSpPr>
          <p:spPr bwMode="auto">
            <a:xfrm>
              <a:off x="2077441"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3" name="Oval 62"/>
            <p:cNvSpPr>
              <a:spLocks noChangeAspect="1" noChangeArrowheads="1"/>
            </p:cNvSpPr>
            <p:nvPr/>
          </p:nvSpPr>
          <p:spPr bwMode="auto">
            <a:xfrm flipH="1">
              <a:off x="2603604"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4" name="Oval 63"/>
            <p:cNvSpPr>
              <a:spLocks noChangeAspect="1" noChangeArrowheads="1"/>
            </p:cNvSpPr>
            <p:nvPr/>
          </p:nvSpPr>
          <p:spPr bwMode="auto">
            <a:xfrm flipH="1">
              <a:off x="1953173"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65" name="Arc 64"/>
            <p:cNvSpPr/>
            <p:nvPr/>
          </p:nvSpPr>
          <p:spPr>
            <a:xfrm rot="5012506">
              <a:off x="2200463"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66" name="Arc 65"/>
            <p:cNvSpPr/>
            <p:nvPr/>
          </p:nvSpPr>
          <p:spPr>
            <a:xfrm rot="16587494" flipH="1">
              <a:off x="2252986"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67" name="Arc 66"/>
            <p:cNvSpPr/>
            <p:nvPr/>
          </p:nvSpPr>
          <p:spPr>
            <a:xfrm rot="7395384">
              <a:off x="2218960" y="4926421"/>
              <a:ext cx="150756" cy="174698"/>
            </a:xfrm>
            <a:prstGeom prst="arc">
              <a:avLst>
                <a:gd name="adj1" fmla="val 16200000"/>
                <a:gd name="adj2" fmla="val 21459126"/>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cxnSp>
          <p:nvCxnSpPr>
            <p:cNvPr id="68" name="Straight Connector 67"/>
            <p:cNvCxnSpPr>
              <a:stCxn id="57" idx="4"/>
              <a:endCxn id="59" idx="0"/>
            </p:cNvCxnSpPr>
            <p:nvPr/>
          </p:nvCxnSpPr>
          <p:spPr>
            <a:xfrm>
              <a:off x="2247429" y="5077336"/>
              <a:ext cx="0" cy="239756"/>
            </a:xfrm>
            <a:prstGeom prst="line">
              <a:avLst/>
            </a:prstGeom>
            <a:noFill/>
            <a:ln w="9525" cap="flat" cmpd="sng" algn="ctr">
              <a:solidFill>
                <a:srgbClr val="FFFFFF"/>
              </a:solidFill>
              <a:prstDash val="solid"/>
            </a:ln>
            <a:effectLst/>
          </p:spPr>
        </p:cxnSp>
        <p:sp>
          <p:nvSpPr>
            <p:cNvPr id="69" name="Oval 68"/>
            <p:cNvSpPr>
              <a:spLocks noChangeAspect="1" noChangeArrowheads="1"/>
            </p:cNvSpPr>
            <p:nvPr/>
          </p:nvSpPr>
          <p:spPr bwMode="auto">
            <a:xfrm>
              <a:off x="2201709" y="513992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70" name="Straight Connector 69"/>
            <p:cNvCxnSpPr>
              <a:stCxn id="58" idx="4"/>
              <a:endCxn id="60" idx="0"/>
            </p:cNvCxnSpPr>
            <p:nvPr/>
          </p:nvCxnSpPr>
          <p:spPr>
            <a:xfrm>
              <a:off x="2396996" y="5077354"/>
              <a:ext cx="0" cy="239756"/>
            </a:xfrm>
            <a:prstGeom prst="line">
              <a:avLst/>
            </a:prstGeom>
            <a:noFill/>
            <a:ln w="9525" cap="flat" cmpd="sng" algn="ctr">
              <a:solidFill>
                <a:srgbClr val="FFFFFF"/>
              </a:solidFill>
              <a:prstDash val="solid"/>
            </a:ln>
            <a:effectLst/>
          </p:spPr>
        </p:cxnSp>
        <p:sp>
          <p:nvSpPr>
            <p:cNvPr id="71" name="Oval 70"/>
            <p:cNvSpPr>
              <a:spLocks noChangeAspect="1" noChangeArrowheads="1"/>
            </p:cNvSpPr>
            <p:nvPr/>
          </p:nvSpPr>
          <p:spPr bwMode="auto">
            <a:xfrm flipH="1">
              <a:off x="2351275" y="5139945"/>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72" name="Straight Connector 71"/>
            <p:cNvCxnSpPr>
              <a:stCxn id="58" idx="3"/>
              <a:endCxn id="63" idx="7"/>
            </p:cNvCxnSpPr>
            <p:nvPr/>
          </p:nvCxnSpPr>
          <p:spPr>
            <a:xfrm>
              <a:off x="2429325" y="5063963"/>
              <a:ext cx="187670" cy="227227"/>
            </a:xfrm>
            <a:prstGeom prst="line">
              <a:avLst/>
            </a:prstGeom>
            <a:noFill/>
            <a:ln w="9525" cap="flat" cmpd="sng" algn="ctr">
              <a:solidFill>
                <a:srgbClr val="FFFFFF"/>
              </a:solidFill>
              <a:prstDash val="solid"/>
            </a:ln>
            <a:effectLst/>
          </p:spPr>
        </p:cxnSp>
        <p:sp>
          <p:nvSpPr>
            <p:cNvPr id="73" name="Oval 72"/>
            <p:cNvSpPr>
              <a:spLocks noChangeAspect="1" noChangeArrowheads="1"/>
            </p:cNvSpPr>
            <p:nvPr/>
          </p:nvSpPr>
          <p:spPr bwMode="auto">
            <a:xfrm flipH="1">
              <a:off x="2477440" y="513185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74" name="Straight Connector 73"/>
            <p:cNvCxnSpPr>
              <a:stCxn id="57" idx="3"/>
              <a:endCxn id="64" idx="1"/>
            </p:cNvCxnSpPr>
            <p:nvPr/>
          </p:nvCxnSpPr>
          <p:spPr>
            <a:xfrm flipH="1">
              <a:off x="2031222" y="5063945"/>
              <a:ext cx="183878" cy="227245"/>
            </a:xfrm>
            <a:prstGeom prst="line">
              <a:avLst/>
            </a:prstGeom>
            <a:noFill/>
            <a:ln w="9525" cap="flat" cmpd="sng" algn="ctr">
              <a:solidFill>
                <a:srgbClr val="FFFFFF"/>
              </a:solidFill>
              <a:prstDash val="solid"/>
            </a:ln>
            <a:effectLst/>
          </p:spPr>
        </p:cxnSp>
        <p:sp>
          <p:nvSpPr>
            <p:cNvPr id="75" name="Oval 74"/>
            <p:cNvSpPr>
              <a:spLocks noChangeAspect="1" noChangeArrowheads="1"/>
            </p:cNvSpPr>
            <p:nvPr/>
          </p:nvSpPr>
          <p:spPr bwMode="auto">
            <a:xfrm>
              <a:off x="2082174" y="5131848"/>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76" name="Straight Connector 75"/>
            <p:cNvCxnSpPr>
              <a:stCxn id="69" idx="3"/>
              <a:endCxn id="62" idx="7"/>
            </p:cNvCxnSpPr>
            <p:nvPr/>
          </p:nvCxnSpPr>
          <p:spPr>
            <a:xfrm flipH="1">
              <a:off x="2155490" y="5217976"/>
              <a:ext cx="59610" cy="88697"/>
            </a:xfrm>
            <a:prstGeom prst="line">
              <a:avLst/>
            </a:prstGeom>
            <a:noFill/>
            <a:ln w="9525" cap="flat" cmpd="sng" algn="ctr">
              <a:solidFill>
                <a:srgbClr val="FFFFFF"/>
              </a:solidFill>
              <a:prstDash val="solid"/>
            </a:ln>
            <a:effectLst/>
          </p:spPr>
        </p:cxnSp>
        <p:cxnSp>
          <p:nvCxnSpPr>
            <p:cNvPr id="77" name="Straight Connector 76"/>
            <p:cNvCxnSpPr>
              <a:stCxn id="71" idx="3"/>
              <a:endCxn id="61" idx="7"/>
            </p:cNvCxnSpPr>
            <p:nvPr/>
          </p:nvCxnSpPr>
          <p:spPr>
            <a:xfrm>
              <a:off x="2429325" y="5217994"/>
              <a:ext cx="61506" cy="88679"/>
            </a:xfrm>
            <a:prstGeom prst="line">
              <a:avLst/>
            </a:prstGeom>
            <a:noFill/>
            <a:ln w="9525" cap="flat" cmpd="sng" algn="ctr">
              <a:solidFill>
                <a:srgbClr val="FFFFFF"/>
              </a:solidFill>
              <a:prstDash val="solid"/>
            </a:ln>
            <a:effectLst/>
          </p:spPr>
        </p:cxnSp>
      </p:grpSp>
      <p:sp>
        <p:nvSpPr>
          <p:cNvPr id="78" name="Freeform 6"/>
          <p:cNvSpPr>
            <a:spLocks noEditPoints="1"/>
          </p:cNvSpPr>
          <p:nvPr/>
        </p:nvSpPr>
        <p:spPr bwMode="auto">
          <a:xfrm>
            <a:off x="4515312" y="5305230"/>
            <a:ext cx="315457" cy="54241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109713" tIns="54858" rIns="109713" bIns="54858" numCol="1" anchor="t" anchorCtr="0" compatLnSpc="1">
            <a:prstTxWarp prst="textNoShape">
              <a:avLst/>
            </a:prstTxWarp>
          </a:bodyPr>
          <a:lstStyle/>
          <a:p>
            <a:endParaRPr lang="en-US" sz="1899" dirty="0"/>
          </a:p>
        </p:txBody>
      </p:sp>
      <p:sp>
        <p:nvSpPr>
          <p:cNvPr id="79" name="Freeform 6"/>
          <p:cNvSpPr>
            <a:spLocks noEditPoints="1"/>
          </p:cNvSpPr>
          <p:nvPr/>
        </p:nvSpPr>
        <p:spPr bwMode="auto">
          <a:xfrm>
            <a:off x="5355551" y="5579926"/>
            <a:ext cx="315457" cy="54241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109713" tIns="54858" rIns="109713" bIns="54858" numCol="1" anchor="t" anchorCtr="0" compatLnSpc="1">
            <a:prstTxWarp prst="textNoShape">
              <a:avLst/>
            </a:prstTxWarp>
          </a:bodyPr>
          <a:lstStyle/>
          <a:p>
            <a:endParaRPr lang="en-US" sz="1899" dirty="0"/>
          </a:p>
        </p:txBody>
      </p:sp>
      <p:sp>
        <p:nvSpPr>
          <p:cNvPr id="80" name="Freeform 6"/>
          <p:cNvSpPr>
            <a:spLocks noEditPoints="1"/>
          </p:cNvSpPr>
          <p:nvPr/>
        </p:nvSpPr>
        <p:spPr bwMode="auto">
          <a:xfrm>
            <a:off x="6195788" y="5579926"/>
            <a:ext cx="315457" cy="54241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109713" tIns="54858" rIns="109713" bIns="54858" numCol="1" anchor="t" anchorCtr="0" compatLnSpc="1">
            <a:prstTxWarp prst="textNoShape">
              <a:avLst/>
            </a:prstTxWarp>
          </a:bodyPr>
          <a:lstStyle/>
          <a:p>
            <a:endParaRPr lang="en-US" sz="1899" dirty="0"/>
          </a:p>
        </p:txBody>
      </p:sp>
      <p:sp>
        <p:nvSpPr>
          <p:cNvPr id="81" name="Freeform 6"/>
          <p:cNvSpPr>
            <a:spLocks noEditPoints="1"/>
          </p:cNvSpPr>
          <p:nvPr/>
        </p:nvSpPr>
        <p:spPr bwMode="auto">
          <a:xfrm>
            <a:off x="7036026" y="5305230"/>
            <a:ext cx="315457" cy="54241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109713" tIns="54858" rIns="109713" bIns="54858" numCol="1" anchor="t" anchorCtr="0" compatLnSpc="1">
            <a:prstTxWarp prst="textNoShape">
              <a:avLst/>
            </a:prstTxWarp>
          </a:bodyPr>
          <a:lstStyle/>
          <a:p>
            <a:endParaRPr lang="en-US" sz="1899" dirty="0"/>
          </a:p>
        </p:txBody>
      </p:sp>
      <p:sp>
        <p:nvSpPr>
          <p:cNvPr id="82" name="Freeform 6"/>
          <p:cNvSpPr>
            <a:spLocks noEditPoints="1"/>
          </p:cNvSpPr>
          <p:nvPr/>
        </p:nvSpPr>
        <p:spPr bwMode="auto">
          <a:xfrm>
            <a:off x="7876263" y="5030532"/>
            <a:ext cx="315457" cy="542416"/>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rgbClr val="595959"/>
          </a:solidFill>
          <a:ln>
            <a:noFill/>
          </a:ln>
        </p:spPr>
        <p:txBody>
          <a:bodyPr vert="horz" wrap="square" lIns="109713" tIns="54858" rIns="109713" bIns="54858" numCol="1" anchor="t" anchorCtr="0" compatLnSpc="1">
            <a:prstTxWarp prst="textNoShape">
              <a:avLst/>
            </a:prstTxWarp>
          </a:bodyPr>
          <a:lstStyle/>
          <a:p>
            <a:endParaRPr lang="en-US" sz="1899" dirty="0"/>
          </a:p>
        </p:txBody>
      </p:sp>
      <p:cxnSp>
        <p:nvCxnSpPr>
          <p:cNvPr id="83" name="Straight Connector 82"/>
          <p:cNvCxnSpPr>
            <a:endCxn id="78" idx="27"/>
          </p:cNvCxnSpPr>
          <p:nvPr/>
        </p:nvCxnSpPr>
        <p:spPr>
          <a:xfrm flipH="1">
            <a:off x="4790800" y="4933729"/>
            <a:ext cx="590144" cy="629656"/>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endCxn id="79" idx="0"/>
          </p:cNvCxnSpPr>
          <p:nvPr/>
        </p:nvCxnSpPr>
        <p:spPr>
          <a:xfrm>
            <a:off x="5380946" y="4924628"/>
            <a:ext cx="248665" cy="655299"/>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0" idx="0"/>
          </p:cNvCxnSpPr>
          <p:nvPr/>
        </p:nvCxnSpPr>
        <p:spPr>
          <a:xfrm flipH="1">
            <a:off x="6469848" y="5195401"/>
            <a:ext cx="224310" cy="384524"/>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endCxn id="81" idx="8"/>
          </p:cNvCxnSpPr>
          <p:nvPr/>
        </p:nvCxnSpPr>
        <p:spPr>
          <a:xfrm>
            <a:off x="6694158" y="5195402"/>
            <a:ext cx="383262" cy="109828"/>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endCxn id="82" idx="7"/>
          </p:cNvCxnSpPr>
          <p:nvPr/>
        </p:nvCxnSpPr>
        <p:spPr>
          <a:xfrm flipV="1">
            <a:off x="6694158" y="5072591"/>
            <a:ext cx="1182104" cy="122812"/>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flipV="1">
            <a:off x="5547856" y="4597226"/>
            <a:ext cx="955357" cy="311003"/>
          </a:xfrm>
          <a:prstGeom prst="line">
            <a:avLst/>
          </a:prstGeom>
          <a:ln w="19050"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3336952" y="597544"/>
            <a:ext cx="5110559" cy="3101038"/>
            <a:chOff x="3336952" y="597544"/>
            <a:chExt cx="5110559" cy="3101038"/>
          </a:xfrm>
        </p:grpSpPr>
        <p:sp>
          <p:nvSpPr>
            <p:cNvPr id="4" name="Freeform 10"/>
            <p:cNvSpPr>
              <a:spLocks noEditPoints="1"/>
            </p:cNvSpPr>
            <p:nvPr/>
          </p:nvSpPr>
          <p:spPr bwMode="black">
            <a:xfrm>
              <a:off x="3336952" y="597544"/>
              <a:ext cx="5110559" cy="3101038"/>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6">
                <a:lumMod val="60000"/>
                <a:lumOff val="40000"/>
              </a:schemeClr>
            </a:solidFill>
            <a:ln>
              <a:noFill/>
            </a:ln>
            <a:extLst/>
          </p:spPr>
          <p:txBody>
            <a:bodyPr vert="horz" wrap="square" lIns="91416" tIns="45708" rIns="91416" bIns="45708" numCol="1" anchor="t" anchorCtr="0" compatLnSpc="1">
              <a:prstTxWarp prst="textNoShape">
                <a:avLst/>
              </a:prstTxWarp>
            </a:bodyPr>
            <a:lstStyle/>
            <a:p>
              <a:endParaRPr lang="en-US" sz="1899"/>
            </a:p>
          </p:txBody>
        </p:sp>
        <p:grpSp>
          <p:nvGrpSpPr>
            <p:cNvPr id="6" name="Group 5"/>
            <p:cNvGrpSpPr/>
            <p:nvPr/>
          </p:nvGrpSpPr>
          <p:grpSpPr>
            <a:xfrm>
              <a:off x="4976550" y="2989816"/>
              <a:ext cx="808741" cy="523348"/>
              <a:chOff x="1840649" y="4818296"/>
              <a:chExt cx="966161" cy="691914"/>
            </a:xfrm>
          </p:grpSpPr>
          <p:sp>
            <p:nvSpPr>
              <p:cNvPr id="7" name="Freeform 6"/>
              <p:cNvSpPr>
                <a:spLocks noChangeAspect="1"/>
              </p:cNvSpPr>
              <p:nvPr/>
            </p:nvSpPr>
            <p:spPr bwMode="auto">
              <a:xfrm>
                <a:off x="1840649" y="4818298"/>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8" name="Freeform 7"/>
              <p:cNvSpPr>
                <a:spLocks noChangeAspect="1"/>
              </p:cNvSpPr>
              <p:nvPr/>
            </p:nvSpPr>
            <p:spPr bwMode="auto">
              <a:xfrm flipH="1">
                <a:off x="2323761" y="4818296"/>
                <a:ext cx="483049" cy="691912"/>
              </a:xfrm>
              <a:custGeom>
                <a:avLst/>
                <a:gdLst/>
                <a:ahLst/>
                <a:cxnLst>
                  <a:cxn ang="0">
                    <a:pos x="690" y="0"/>
                  </a:cxn>
                  <a:cxn ang="0">
                    <a:pos x="0" y="1003"/>
                  </a:cxn>
                  <a:cxn ang="0">
                    <a:pos x="689" y="1143"/>
                  </a:cxn>
                  <a:cxn ang="0">
                    <a:pos x="690" y="0"/>
                  </a:cxn>
                </a:cxnLst>
                <a:rect l="0" t="0" r="r" b="b"/>
                <a:pathLst>
                  <a:path w="690" h="1143">
                    <a:moveTo>
                      <a:pt x="690" y="0"/>
                    </a:moveTo>
                    <a:lnTo>
                      <a:pt x="0" y="1003"/>
                    </a:lnTo>
                    <a:lnTo>
                      <a:pt x="689" y="1143"/>
                    </a:lnTo>
                    <a:lnTo>
                      <a:pt x="690" y="0"/>
                    </a:lnTo>
                    <a:close/>
                  </a:path>
                </a:pathLst>
              </a:custGeom>
              <a:solidFill>
                <a:srgbClr val="8CC600">
                  <a:lumMod val="75000"/>
                </a:srgbClr>
              </a:solidFill>
              <a:ln w="9525" cap="flat" cmpd="sng">
                <a:noFill/>
                <a:prstDash val="solid"/>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9" name="Oval 8"/>
              <p:cNvSpPr>
                <a:spLocks noChangeAspect="1" noChangeArrowheads="1"/>
              </p:cNvSpPr>
              <p:nvPr/>
            </p:nvSpPr>
            <p:spPr bwMode="auto">
              <a:xfrm>
                <a:off x="2201709" y="4985896"/>
                <a:ext cx="91441" cy="91439"/>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0" name="Oval 9"/>
              <p:cNvSpPr>
                <a:spLocks noChangeAspect="1" noChangeArrowheads="1"/>
              </p:cNvSpPr>
              <p:nvPr/>
            </p:nvSpPr>
            <p:spPr bwMode="auto">
              <a:xfrm flipH="1">
                <a:off x="2351276" y="4985914"/>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1" name="Oval 10"/>
              <p:cNvSpPr>
                <a:spLocks noChangeAspect="1" noChangeArrowheads="1"/>
              </p:cNvSpPr>
              <p:nvPr/>
            </p:nvSpPr>
            <p:spPr bwMode="auto">
              <a:xfrm>
                <a:off x="2201709" y="531709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2" name="Oval 11"/>
              <p:cNvSpPr>
                <a:spLocks noChangeAspect="1" noChangeArrowheads="1"/>
              </p:cNvSpPr>
              <p:nvPr/>
            </p:nvSpPr>
            <p:spPr bwMode="auto">
              <a:xfrm flipH="1">
                <a:off x="2351276" y="5317110"/>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3" name="Oval 12"/>
              <p:cNvSpPr>
                <a:spLocks noChangeAspect="1" noChangeArrowheads="1"/>
              </p:cNvSpPr>
              <p:nvPr/>
            </p:nvSpPr>
            <p:spPr bwMode="auto">
              <a:xfrm flipH="1">
                <a:off x="2477440"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4" name="Oval 13"/>
              <p:cNvSpPr>
                <a:spLocks noChangeAspect="1" noChangeArrowheads="1"/>
              </p:cNvSpPr>
              <p:nvPr/>
            </p:nvSpPr>
            <p:spPr bwMode="auto">
              <a:xfrm>
                <a:off x="2077441" y="5293282"/>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5" name="Oval 14"/>
              <p:cNvSpPr>
                <a:spLocks noChangeAspect="1" noChangeArrowheads="1"/>
              </p:cNvSpPr>
              <p:nvPr/>
            </p:nvSpPr>
            <p:spPr bwMode="auto">
              <a:xfrm flipH="1">
                <a:off x="2603604"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6" name="Oval 15"/>
              <p:cNvSpPr>
                <a:spLocks noChangeAspect="1" noChangeArrowheads="1"/>
              </p:cNvSpPr>
              <p:nvPr/>
            </p:nvSpPr>
            <p:spPr bwMode="auto">
              <a:xfrm flipH="1">
                <a:off x="1953173" y="5277799"/>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sp>
            <p:nvSpPr>
              <p:cNvPr id="17" name="Arc 16"/>
              <p:cNvSpPr/>
              <p:nvPr/>
            </p:nvSpPr>
            <p:spPr>
              <a:xfrm rot="5012506">
                <a:off x="2200463"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18" name="Arc 17"/>
              <p:cNvSpPr/>
              <p:nvPr/>
            </p:nvSpPr>
            <p:spPr>
              <a:xfrm rot="16587494" flipH="1">
                <a:off x="2252986" y="5152334"/>
                <a:ext cx="197274" cy="174698"/>
              </a:xfrm>
              <a:prstGeom prst="arc">
                <a:avLst>
                  <a:gd name="adj1" fmla="val 16200000"/>
                  <a:gd name="adj2" fmla="val 814800"/>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sp>
            <p:nvSpPr>
              <p:cNvPr id="19" name="Arc 18"/>
              <p:cNvSpPr/>
              <p:nvPr/>
            </p:nvSpPr>
            <p:spPr>
              <a:xfrm rot="7395384">
                <a:off x="2218960" y="4926421"/>
                <a:ext cx="150756" cy="174698"/>
              </a:xfrm>
              <a:prstGeom prst="arc">
                <a:avLst>
                  <a:gd name="adj1" fmla="val 16200000"/>
                  <a:gd name="adj2" fmla="val 21459126"/>
                </a:avLst>
              </a:prstGeom>
              <a:noFill/>
              <a:ln w="9525" cap="flat" cmpd="sng" algn="ctr">
                <a:solidFill>
                  <a:srgbClr val="FFFFFF"/>
                </a:solidFill>
                <a:prstDash val="solid"/>
              </a:ln>
              <a:effectLst/>
            </p:spPr>
            <p:txBody>
              <a:bodyPr rtlCol="0"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defRPr/>
                </a:pPr>
                <a:endParaRPr lang="en-US" sz="1799" dirty="0">
                  <a:ln>
                    <a:solidFill>
                      <a:srgbClr val="FFFFFF">
                        <a:alpha val="0"/>
                      </a:srgbClr>
                    </a:solidFill>
                  </a:ln>
                  <a:solidFill>
                    <a:srgbClr val="292929"/>
                  </a:solidFill>
                  <a:latin typeface="Segoe UI"/>
                </a:endParaRPr>
              </a:p>
            </p:txBody>
          </p:sp>
          <p:cxnSp>
            <p:nvCxnSpPr>
              <p:cNvPr id="20" name="Straight Connector 19"/>
              <p:cNvCxnSpPr>
                <a:stCxn id="9" idx="4"/>
                <a:endCxn id="11" idx="0"/>
              </p:cNvCxnSpPr>
              <p:nvPr/>
            </p:nvCxnSpPr>
            <p:spPr>
              <a:xfrm>
                <a:off x="2247429" y="5077336"/>
                <a:ext cx="0" cy="239756"/>
              </a:xfrm>
              <a:prstGeom prst="line">
                <a:avLst/>
              </a:prstGeom>
              <a:noFill/>
              <a:ln w="9525" cap="flat" cmpd="sng" algn="ctr">
                <a:solidFill>
                  <a:srgbClr val="FFFFFF"/>
                </a:solidFill>
                <a:prstDash val="solid"/>
              </a:ln>
              <a:effectLst/>
            </p:spPr>
          </p:cxnSp>
          <p:sp>
            <p:nvSpPr>
              <p:cNvPr id="21" name="Oval 20"/>
              <p:cNvSpPr>
                <a:spLocks noChangeAspect="1" noChangeArrowheads="1"/>
              </p:cNvSpPr>
              <p:nvPr/>
            </p:nvSpPr>
            <p:spPr bwMode="auto">
              <a:xfrm>
                <a:off x="2201709" y="513992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22" name="Straight Connector 21"/>
              <p:cNvCxnSpPr>
                <a:stCxn id="10" idx="4"/>
                <a:endCxn id="12" idx="0"/>
              </p:cNvCxnSpPr>
              <p:nvPr/>
            </p:nvCxnSpPr>
            <p:spPr>
              <a:xfrm>
                <a:off x="2396996" y="5077354"/>
                <a:ext cx="0" cy="239756"/>
              </a:xfrm>
              <a:prstGeom prst="line">
                <a:avLst/>
              </a:prstGeom>
              <a:noFill/>
              <a:ln w="9525" cap="flat" cmpd="sng" algn="ctr">
                <a:solidFill>
                  <a:srgbClr val="FFFFFF"/>
                </a:solidFill>
                <a:prstDash val="solid"/>
              </a:ln>
              <a:effectLst/>
            </p:spPr>
          </p:cxnSp>
          <p:sp>
            <p:nvSpPr>
              <p:cNvPr id="23" name="Oval 22"/>
              <p:cNvSpPr>
                <a:spLocks noChangeAspect="1" noChangeArrowheads="1"/>
              </p:cNvSpPr>
              <p:nvPr/>
            </p:nvSpPr>
            <p:spPr bwMode="auto">
              <a:xfrm flipH="1">
                <a:off x="2351275" y="5139945"/>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24" name="Straight Connector 23"/>
              <p:cNvCxnSpPr>
                <a:stCxn id="10" idx="3"/>
                <a:endCxn id="15" idx="7"/>
              </p:cNvCxnSpPr>
              <p:nvPr/>
            </p:nvCxnSpPr>
            <p:spPr>
              <a:xfrm>
                <a:off x="2429325" y="5063963"/>
                <a:ext cx="187670" cy="227227"/>
              </a:xfrm>
              <a:prstGeom prst="line">
                <a:avLst/>
              </a:prstGeom>
              <a:noFill/>
              <a:ln w="9525" cap="flat" cmpd="sng" algn="ctr">
                <a:solidFill>
                  <a:srgbClr val="FFFFFF"/>
                </a:solidFill>
                <a:prstDash val="solid"/>
              </a:ln>
              <a:effectLst/>
            </p:spPr>
          </p:cxnSp>
          <p:sp>
            <p:nvSpPr>
              <p:cNvPr id="25" name="Oval 24"/>
              <p:cNvSpPr>
                <a:spLocks noChangeAspect="1" noChangeArrowheads="1"/>
              </p:cNvSpPr>
              <p:nvPr/>
            </p:nvSpPr>
            <p:spPr bwMode="auto">
              <a:xfrm flipH="1">
                <a:off x="2477440" y="5131857"/>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26" name="Straight Connector 25"/>
              <p:cNvCxnSpPr>
                <a:stCxn id="9" idx="3"/>
                <a:endCxn id="16" idx="1"/>
              </p:cNvCxnSpPr>
              <p:nvPr/>
            </p:nvCxnSpPr>
            <p:spPr>
              <a:xfrm flipH="1">
                <a:off x="2031222" y="5063945"/>
                <a:ext cx="183878" cy="227245"/>
              </a:xfrm>
              <a:prstGeom prst="line">
                <a:avLst/>
              </a:prstGeom>
              <a:noFill/>
              <a:ln w="9525" cap="flat" cmpd="sng" algn="ctr">
                <a:solidFill>
                  <a:srgbClr val="FFFFFF"/>
                </a:solidFill>
                <a:prstDash val="solid"/>
              </a:ln>
              <a:effectLst/>
            </p:spPr>
          </p:cxnSp>
          <p:sp>
            <p:nvSpPr>
              <p:cNvPr id="27" name="Oval 26"/>
              <p:cNvSpPr>
                <a:spLocks noChangeAspect="1" noChangeArrowheads="1"/>
              </p:cNvSpPr>
              <p:nvPr/>
            </p:nvSpPr>
            <p:spPr bwMode="auto">
              <a:xfrm>
                <a:off x="2082174" y="5131848"/>
                <a:ext cx="91440" cy="91440"/>
              </a:xfrm>
              <a:prstGeom prst="ellipse">
                <a:avLst/>
              </a:prstGeom>
              <a:solidFill>
                <a:srgbClr val="FFFFFF"/>
              </a:solidFill>
              <a:ln w="9525">
                <a:noFill/>
                <a:round/>
                <a:headEnd/>
                <a:tailEnd/>
              </a:ln>
              <a:effectLst/>
            </p:spPr>
            <p:txBody>
              <a:bodyPr wrap="none" anchor="ct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defRPr/>
                </a:pPr>
                <a:endParaRPr lang="en-US" sz="1799" kern="0" dirty="0">
                  <a:ln>
                    <a:solidFill>
                      <a:srgbClr val="FFFFFF">
                        <a:alpha val="0"/>
                      </a:srgbClr>
                    </a:solidFill>
                  </a:ln>
                  <a:solidFill>
                    <a:srgbClr val="292929"/>
                  </a:solidFill>
                  <a:latin typeface="Segoe UI"/>
                </a:endParaRPr>
              </a:p>
            </p:txBody>
          </p:sp>
          <p:cxnSp>
            <p:nvCxnSpPr>
              <p:cNvPr id="28" name="Straight Connector 27"/>
              <p:cNvCxnSpPr>
                <a:stCxn id="21" idx="3"/>
                <a:endCxn id="14" idx="7"/>
              </p:cNvCxnSpPr>
              <p:nvPr/>
            </p:nvCxnSpPr>
            <p:spPr>
              <a:xfrm flipH="1">
                <a:off x="2155490" y="5217976"/>
                <a:ext cx="59610" cy="88697"/>
              </a:xfrm>
              <a:prstGeom prst="line">
                <a:avLst/>
              </a:prstGeom>
              <a:noFill/>
              <a:ln w="9525" cap="flat" cmpd="sng" algn="ctr">
                <a:solidFill>
                  <a:srgbClr val="FFFFFF"/>
                </a:solidFill>
                <a:prstDash val="solid"/>
              </a:ln>
              <a:effectLst/>
            </p:spPr>
          </p:cxnSp>
          <p:cxnSp>
            <p:nvCxnSpPr>
              <p:cNvPr id="29" name="Straight Connector 28"/>
              <p:cNvCxnSpPr>
                <a:stCxn id="23" idx="3"/>
                <a:endCxn id="13" idx="7"/>
              </p:cNvCxnSpPr>
              <p:nvPr/>
            </p:nvCxnSpPr>
            <p:spPr>
              <a:xfrm>
                <a:off x="2429325" y="5217994"/>
                <a:ext cx="61506" cy="88679"/>
              </a:xfrm>
              <a:prstGeom prst="line">
                <a:avLst/>
              </a:prstGeom>
              <a:noFill/>
              <a:ln w="9525" cap="flat" cmpd="sng" algn="ctr">
                <a:solidFill>
                  <a:srgbClr val="FFFFFF"/>
                </a:solidFill>
                <a:prstDash val="solid"/>
              </a:ln>
              <a:effectLst/>
            </p:spPr>
          </p:cxnSp>
        </p:grpSp>
        <p:sp>
          <p:nvSpPr>
            <p:cNvPr id="92" name="Rectangle 91"/>
            <p:cNvSpPr/>
            <p:nvPr/>
          </p:nvSpPr>
          <p:spPr>
            <a:xfrm>
              <a:off x="4873282" y="2066126"/>
              <a:ext cx="1670329" cy="292259"/>
            </a:xfrm>
            <a:prstGeom prst="rect">
              <a:avLst/>
            </a:prstGeom>
            <a:noFill/>
          </p:spPr>
          <p:txBody>
            <a:bodyPr wrap="none" lIns="0" tIns="0" rIns="0" bIns="0">
              <a:spAutoFit/>
            </a:bodyPr>
            <a:lstStyle/>
            <a:p>
              <a:pPr defTabSz="1096362" fontAlgn="base">
                <a:spcBef>
                  <a:spcPts val="1440"/>
                </a:spcBef>
                <a:spcAft>
                  <a:spcPct val="0"/>
                </a:spcAft>
              </a:pPr>
              <a:r>
                <a:rPr lang="en-US" sz="1899" dirty="0" smtClean="0">
                  <a:ln>
                    <a:solidFill>
                      <a:srgbClr val="FFFFFF">
                        <a:alpha val="0"/>
                      </a:srgbClr>
                    </a:solidFill>
                  </a:ln>
                  <a:solidFill>
                    <a:schemeClr val="tx1">
                      <a:alpha val="99000"/>
                    </a:schemeClr>
                  </a:solidFill>
                </a:rPr>
                <a:t>Windows Azure</a:t>
              </a:r>
              <a:endParaRPr lang="en-US" sz="1899" dirty="0">
                <a:ln>
                  <a:solidFill>
                    <a:srgbClr val="FFFFFF">
                      <a:alpha val="0"/>
                    </a:srgbClr>
                  </a:solidFill>
                </a:ln>
                <a:solidFill>
                  <a:schemeClr val="tx1">
                    <a:alpha val="99000"/>
                  </a:schemeClr>
                </a:solidFill>
              </a:endParaRPr>
            </a:p>
          </p:txBody>
        </p:sp>
        <p:sp>
          <p:nvSpPr>
            <p:cNvPr id="93" name="Rectangle 92"/>
            <p:cNvSpPr/>
            <p:nvPr/>
          </p:nvSpPr>
          <p:spPr>
            <a:xfrm>
              <a:off x="6607233" y="2482171"/>
              <a:ext cx="690800" cy="400110"/>
            </a:xfrm>
            <a:prstGeom prst="rect">
              <a:avLst/>
            </a:prstGeom>
          </p:spPr>
          <p:txBody>
            <a:bodyPr wrap="square" lIns="0" tIns="0" rIns="0" bIns="0" anchor="b">
              <a:spAutoFit/>
            </a:bodyPr>
            <a:lstStyle/>
            <a:p>
              <a:pPr algn="ctr" defTabSz="1096362" fontAlgn="base">
                <a:spcBef>
                  <a:spcPts val="1440"/>
                </a:spcBef>
                <a:spcAft>
                  <a:spcPct val="0"/>
                </a:spcAft>
              </a:pPr>
              <a:r>
                <a:rPr lang="en-US" sz="1300" dirty="0" smtClean="0">
                  <a:ln>
                    <a:solidFill>
                      <a:srgbClr val="FFFFFF">
                        <a:alpha val="0"/>
                      </a:srgbClr>
                    </a:solidFill>
                  </a:ln>
                </a:rPr>
                <a:t>Your app in Azure</a:t>
              </a:r>
              <a:endParaRPr lang="en-US" sz="1300" dirty="0">
                <a:ln>
                  <a:solidFill>
                    <a:srgbClr val="FFFFFF">
                      <a:alpha val="0"/>
                    </a:srgbClr>
                  </a:solidFill>
                </a:ln>
              </a:endParaRPr>
            </a:p>
          </p:txBody>
        </p:sp>
        <p:sp>
          <p:nvSpPr>
            <p:cNvPr id="94" name="Rectangle 93"/>
            <p:cNvSpPr/>
            <p:nvPr/>
          </p:nvSpPr>
          <p:spPr>
            <a:xfrm>
              <a:off x="3458671" y="2795464"/>
              <a:ext cx="1550471" cy="492443"/>
            </a:xfrm>
            <a:prstGeom prst="rect">
              <a:avLst/>
            </a:prstGeom>
          </p:spPr>
          <p:txBody>
            <a:bodyPr wrap="square" lIns="0" tIns="0" rIns="0" bIns="0" anchor="ctr">
              <a:spAutoFit/>
            </a:bodyPr>
            <a:lstStyle/>
            <a:p>
              <a:pPr algn="ctr" defTabSz="1096362" fontAlgn="base">
                <a:spcBef>
                  <a:spcPts val="1440"/>
                </a:spcBef>
                <a:spcAft>
                  <a:spcPct val="0"/>
                </a:spcAft>
              </a:pPr>
              <a:r>
                <a:rPr lang="en-US" sz="1600" dirty="0">
                  <a:ln>
                    <a:solidFill>
                      <a:srgbClr val="FFFFFF">
                        <a:alpha val="0"/>
                      </a:srgbClr>
                    </a:solidFill>
                  </a:ln>
                </a:rPr>
                <a:t>Windows Azure Active Directory</a:t>
              </a:r>
            </a:p>
          </p:txBody>
        </p:sp>
        <p:sp>
          <p:nvSpPr>
            <p:cNvPr id="95" name="Freeform 62"/>
            <p:cNvSpPr>
              <a:spLocks noEditPoints="1"/>
            </p:cNvSpPr>
            <p:nvPr/>
          </p:nvSpPr>
          <p:spPr bwMode="black">
            <a:xfrm>
              <a:off x="7532450" y="1379189"/>
              <a:ext cx="495962" cy="503454"/>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a:defRPr/>
              </a:pPr>
              <a:endParaRPr lang="en-US" sz="1300" kern="0">
                <a:solidFill>
                  <a:sysClr val="windowText" lastClr="000000"/>
                </a:solidFill>
              </a:endParaRPr>
            </a:p>
          </p:txBody>
        </p:sp>
        <p:sp>
          <p:nvSpPr>
            <p:cNvPr id="96" name="Rectangle 95"/>
            <p:cNvSpPr/>
            <p:nvPr/>
          </p:nvSpPr>
          <p:spPr>
            <a:xfrm>
              <a:off x="7435837" y="933261"/>
              <a:ext cx="712183" cy="400110"/>
            </a:xfrm>
            <a:prstGeom prst="rect">
              <a:avLst/>
            </a:prstGeom>
          </p:spPr>
          <p:txBody>
            <a:bodyPr wrap="none" lIns="0" tIns="0" rIns="0" bIns="0" anchor="b">
              <a:spAutoFit/>
            </a:bodyPr>
            <a:lstStyle/>
            <a:p>
              <a:pPr algn="ctr" defTabSz="1096362" fontAlgn="base">
                <a:spcBef>
                  <a:spcPts val="1440"/>
                </a:spcBef>
                <a:spcAft>
                  <a:spcPct val="0"/>
                </a:spcAft>
              </a:pPr>
              <a:r>
                <a:rPr lang="en-US" sz="1300" dirty="0">
                  <a:ln>
                    <a:solidFill>
                      <a:srgbClr val="FFFFFF">
                        <a:alpha val="0"/>
                      </a:srgbClr>
                    </a:solidFill>
                  </a:ln>
                </a:rPr>
                <a:t>3rd party </a:t>
              </a:r>
              <a:br>
                <a:rPr lang="en-US" sz="1300" dirty="0">
                  <a:ln>
                    <a:solidFill>
                      <a:srgbClr val="FFFFFF">
                        <a:alpha val="0"/>
                      </a:srgbClr>
                    </a:solidFill>
                  </a:ln>
                </a:rPr>
              </a:br>
              <a:r>
                <a:rPr lang="en-US" sz="1300" dirty="0">
                  <a:ln>
                    <a:solidFill>
                      <a:srgbClr val="FFFFFF">
                        <a:alpha val="0"/>
                      </a:srgbClr>
                    </a:solidFill>
                  </a:ln>
                </a:rPr>
                <a:t>apps</a:t>
              </a:r>
            </a:p>
          </p:txBody>
        </p:sp>
        <p:sp>
          <p:nvSpPr>
            <p:cNvPr id="90" name="Freeform 62"/>
            <p:cNvSpPr>
              <a:spLocks noEditPoints="1"/>
            </p:cNvSpPr>
            <p:nvPr/>
          </p:nvSpPr>
          <p:spPr bwMode="black">
            <a:xfrm>
              <a:off x="6515905" y="2974263"/>
              <a:ext cx="495962" cy="503454"/>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a:defRPr/>
              </a:pPr>
              <a:endParaRPr lang="en-US" sz="1300" kern="0">
                <a:solidFill>
                  <a:sysClr val="windowText" lastClr="000000"/>
                </a:solidFill>
              </a:endParaRPr>
            </a:p>
          </p:txBody>
        </p:sp>
      </p:grpSp>
      <p:cxnSp>
        <p:nvCxnSpPr>
          <p:cNvPr id="91" name="Straight Arrow Connector 90"/>
          <p:cNvCxnSpPr/>
          <p:nvPr/>
        </p:nvCxnSpPr>
        <p:spPr>
          <a:xfrm flipH="1" flipV="1">
            <a:off x="5671007" y="3220926"/>
            <a:ext cx="793936" cy="0"/>
          </a:xfrm>
          <a:prstGeom prst="straightConnector1">
            <a:avLst/>
          </a:prstGeom>
          <a:ln w="38100">
            <a:solidFill>
              <a:srgbClr val="FFFFFF"/>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a:off x="5615192" y="1851545"/>
            <a:ext cx="1920932" cy="1210951"/>
          </a:xfrm>
          <a:prstGeom prst="straightConnector1">
            <a:avLst/>
          </a:prstGeom>
          <a:ln w="38100">
            <a:solidFill>
              <a:srgbClr val="FFFFFF"/>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3407182" y="4712438"/>
            <a:ext cx="1485410" cy="492443"/>
          </a:xfrm>
          <a:prstGeom prst="rect">
            <a:avLst/>
          </a:prstGeom>
        </p:spPr>
        <p:txBody>
          <a:bodyPr wrap="square" lIns="0" tIns="0" rIns="0" bIns="0" anchor="ctr">
            <a:spAutoFit/>
          </a:bodyPr>
          <a:lstStyle/>
          <a:p>
            <a:pPr algn="ctr" defTabSz="1096362" fontAlgn="base">
              <a:spcBef>
                <a:spcPts val="1440"/>
              </a:spcBef>
              <a:spcAft>
                <a:spcPct val="0"/>
              </a:spcAft>
            </a:pPr>
            <a:r>
              <a:rPr lang="en-US" sz="1600" dirty="0">
                <a:ln>
                  <a:solidFill>
                    <a:srgbClr val="FFFFFF">
                      <a:alpha val="0"/>
                    </a:srgbClr>
                  </a:solidFill>
                </a:ln>
                <a:solidFill>
                  <a:schemeClr val="bg1"/>
                </a:solidFill>
              </a:rPr>
              <a:t>Windows </a:t>
            </a:r>
            <a:r>
              <a:rPr lang="en-US" sz="1600" dirty="0" smtClean="0">
                <a:ln>
                  <a:solidFill>
                    <a:srgbClr val="FFFFFF">
                      <a:alpha val="0"/>
                    </a:srgbClr>
                  </a:solidFill>
                </a:ln>
                <a:solidFill>
                  <a:schemeClr val="bg1"/>
                </a:solidFill>
              </a:rPr>
              <a:t>Server Active </a:t>
            </a:r>
            <a:r>
              <a:rPr lang="en-US" sz="1600" dirty="0">
                <a:ln>
                  <a:solidFill>
                    <a:srgbClr val="FFFFFF">
                      <a:alpha val="0"/>
                    </a:srgbClr>
                  </a:solidFill>
                </a:ln>
                <a:solidFill>
                  <a:schemeClr val="bg1"/>
                </a:solidFill>
              </a:rPr>
              <a:t>Directory</a:t>
            </a:r>
          </a:p>
        </p:txBody>
      </p:sp>
      <p:sp>
        <p:nvSpPr>
          <p:cNvPr id="99" name="Freeform 20"/>
          <p:cNvSpPr>
            <a:spLocks noEditPoints="1"/>
          </p:cNvSpPr>
          <p:nvPr/>
        </p:nvSpPr>
        <p:spPr bwMode="black">
          <a:xfrm>
            <a:off x="8147927" y="3714770"/>
            <a:ext cx="436622" cy="398406"/>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chemeClr val="bg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vert="horz" wrap="square" lIns="82284" tIns="41142" rIns="82284" bIns="41142" numCol="1" anchor="t" anchorCtr="0" compatLnSpc="1">
            <a:prstTxWarp prst="textNoShape">
              <a:avLst/>
            </a:prstTxWarp>
          </a:bodyPr>
          <a:lstStyle/>
          <a:p>
            <a:pPr defTabSz="932317"/>
            <a:endParaRPr lang="en-US" sz="1000" dirty="0">
              <a:solidFill>
                <a:srgbClr val="FFFFFF"/>
              </a:solidFill>
            </a:endParaRPr>
          </a:p>
        </p:txBody>
      </p:sp>
      <p:pic>
        <p:nvPicPr>
          <p:cNvPr id="100" name="Picture 99"/>
          <p:cNvPicPr>
            <a:picLocks noChangeAspect="1"/>
          </p:cNvPicPr>
          <p:nvPr/>
        </p:nvPicPr>
        <p:blipFill>
          <a:blip r:embed="rId4" cstate="screen">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7780431" y="4126544"/>
            <a:ext cx="174750" cy="315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pic>
      <p:sp>
        <p:nvSpPr>
          <p:cNvPr id="101" name="Rounded Rectangle 2"/>
          <p:cNvSpPr>
            <a:spLocks noChangeAspect="1"/>
          </p:cNvSpPr>
          <p:nvPr/>
        </p:nvSpPr>
        <p:spPr>
          <a:xfrm>
            <a:off x="7754510" y="3384244"/>
            <a:ext cx="311362" cy="419643"/>
          </a:xfrm>
          <a:custGeom>
            <a:avLst/>
            <a:gdLst/>
            <a:ahLst/>
            <a:cxnLst/>
            <a:rect l="l" t="t" r="r" b="b"/>
            <a:pathLst>
              <a:path w="972859" h="1315152">
                <a:moveTo>
                  <a:pt x="481193" y="1210796"/>
                </a:moveTo>
                <a:cubicBezTo>
                  <a:pt x="460084" y="1210796"/>
                  <a:pt x="442971" y="1227887"/>
                  <a:pt x="442971" y="1248969"/>
                </a:cubicBezTo>
                <a:cubicBezTo>
                  <a:pt x="442971" y="1270051"/>
                  <a:pt x="460084" y="1287142"/>
                  <a:pt x="481193" y="1287142"/>
                </a:cubicBezTo>
                <a:cubicBezTo>
                  <a:pt x="502302" y="1287142"/>
                  <a:pt x="519415" y="1270051"/>
                  <a:pt x="519415" y="1248969"/>
                </a:cubicBezTo>
                <a:cubicBezTo>
                  <a:pt x="519415" y="1227887"/>
                  <a:pt x="502302" y="1210796"/>
                  <a:pt x="481193" y="1210796"/>
                </a:cubicBezTo>
                <a:close/>
                <a:moveTo>
                  <a:pt x="124209" y="103179"/>
                </a:moveTo>
                <a:lnTo>
                  <a:pt x="124209" y="1173063"/>
                </a:lnTo>
                <a:lnTo>
                  <a:pt x="855062" y="1173063"/>
                </a:lnTo>
                <a:lnTo>
                  <a:pt x="855062" y="103179"/>
                </a:lnTo>
                <a:close/>
                <a:moveTo>
                  <a:pt x="50054" y="0"/>
                </a:moveTo>
                <a:lnTo>
                  <a:pt x="922805" y="0"/>
                </a:lnTo>
                <a:cubicBezTo>
                  <a:pt x="950449" y="0"/>
                  <a:pt x="972859" y="22410"/>
                  <a:pt x="972859" y="50054"/>
                </a:cubicBezTo>
                <a:lnTo>
                  <a:pt x="972859" y="1265098"/>
                </a:lnTo>
                <a:cubicBezTo>
                  <a:pt x="972859" y="1292742"/>
                  <a:pt x="950449" y="1315152"/>
                  <a:pt x="922805" y="1315152"/>
                </a:cubicBezTo>
                <a:lnTo>
                  <a:pt x="50054" y="1315152"/>
                </a:lnTo>
                <a:cubicBezTo>
                  <a:pt x="22410" y="1315152"/>
                  <a:pt x="0" y="1292742"/>
                  <a:pt x="0" y="1265098"/>
                </a:cubicBezTo>
                <a:lnTo>
                  <a:pt x="0" y="50054"/>
                </a:lnTo>
                <a:cubicBezTo>
                  <a:pt x="0" y="22410"/>
                  <a:pt x="22410" y="0"/>
                  <a:pt x="500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12"/>
            <a:endParaRPr lang="en-US" sz="1899" dirty="0">
              <a:gradFill>
                <a:gsLst>
                  <a:gs pos="100000">
                    <a:schemeClr val="tx1"/>
                  </a:gs>
                  <a:gs pos="0">
                    <a:schemeClr val="tx1"/>
                  </a:gs>
                </a:gsLst>
                <a:lin ang="5400000" scaled="1"/>
              </a:gradFill>
            </a:endParaRPr>
          </a:p>
        </p:txBody>
      </p:sp>
      <p:cxnSp>
        <p:nvCxnSpPr>
          <p:cNvPr id="102" name="Straight Arrow Connector 101"/>
          <p:cNvCxnSpPr/>
          <p:nvPr/>
        </p:nvCxnSpPr>
        <p:spPr>
          <a:xfrm flipH="1" flipV="1">
            <a:off x="5820773" y="3477718"/>
            <a:ext cx="1827290" cy="415036"/>
          </a:xfrm>
          <a:prstGeom prst="straightConnector1">
            <a:avLst/>
          </a:prstGeom>
          <a:ln w="38100">
            <a:solidFill>
              <a:srgbClr val="FFFFFF"/>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H="1">
            <a:off x="5668255" y="4113177"/>
            <a:ext cx="1979808" cy="326167"/>
          </a:xfrm>
          <a:prstGeom prst="straightConnector1">
            <a:avLst/>
          </a:prstGeom>
          <a:ln w="38100">
            <a:solidFill>
              <a:srgbClr val="FFFFFF"/>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5380919" y="3531779"/>
            <a:ext cx="0" cy="869502"/>
          </a:xfrm>
          <a:prstGeom prst="straightConnector1">
            <a:avLst/>
          </a:prstGeom>
          <a:ln w="38100">
            <a:solidFill>
              <a:schemeClr val="bg1"/>
            </a:solidFill>
            <a:headEnd type="triangle"/>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9514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fade">
                                      <p:cBhvr>
                                        <p:cTn id="12" dur="500"/>
                                        <p:tgtEl>
                                          <p:spTgt spid="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fade">
                                      <p:cBhvr>
                                        <p:cTn id="17" dur="500"/>
                                        <p:tgtEl>
                                          <p:spTgt spid="1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fade">
                                      <p:cBhvr>
                                        <p:cTn id="22" dur="500"/>
                                        <p:tgtEl>
                                          <p:spTgt spid="9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06604" y="3187717"/>
            <a:ext cx="9086812" cy="830997"/>
          </a:xfrm>
          <a:prstGeom prst="rect">
            <a:avLst/>
          </a:prstGeom>
        </p:spPr>
        <p:txBody>
          <a:bodyPr wrap="square">
            <a:spAutoFit/>
          </a:bodyPr>
          <a:lstStyle/>
          <a:p>
            <a:pPr lvl="0" defTabSz="914099" fontAlgn="base">
              <a:spcBef>
                <a:spcPct val="0"/>
              </a:spcBef>
              <a:spcAft>
                <a:spcPct val="0"/>
              </a:spcAft>
            </a:pPr>
            <a:r>
              <a:rPr lang="en-US" sz="4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Windows Azure Active Directory</a:t>
            </a:r>
          </a:p>
        </p:txBody>
      </p:sp>
    </p:spTree>
    <p:extLst>
      <p:ext uri="{BB962C8B-B14F-4D97-AF65-F5344CB8AC3E}">
        <p14:creationId xmlns:p14="http://schemas.microsoft.com/office/powerpoint/2010/main" val="100250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Config</a:t>
            </a:r>
            <a:r>
              <a:rPr lang="en-US" dirty="0" smtClean="0"/>
              <a:t> wizard automatically launches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88227" y="2011733"/>
            <a:ext cx="5326669" cy="3766156"/>
          </a:xfrm>
        </p:spPr>
      </p:pic>
    </p:spTree>
    <p:extLst>
      <p:ext uri="{BB962C8B-B14F-4D97-AF65-F5344CB8AC3E}">
        <p14:creationId xmlns:p14="http://schemas.microsoft.com/office/powerpoint/2010/main" val="7990190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1914" y="2714625"/>
            <a:ext cx="11149013" cy="1123950"/>
          </a:xfrm>
        </p:spPr>
        <p:txBody>
          <a:bodyPr/>
          <a:lstStyle/>
          <a:p>
            <a:pPr algn="ctr"/>
            <a:r>
              <a:rPr lang="en-US" sz="8000" dirty="0" smtClean="0"/>
              <a:t>pay </a:t>
            </a:r>
            <a:r>
              <a:rPr lang="en-US" sz="8000" dirty="0" smtClean="0">
                <a:effectLst/>
              </a:rPr>
              <a:t>only</a:t>
            </a:r>
            <a:r>
              <a:rPr lang="en-US" sz="8000" dirty="0" smtClean="0">
                <a:solidFill>
                  <a:srgbClr val="92D050"/>
                </a:solidFill>
              </a:rPr>
              <a:t> </a:t>
            </a:r>
            <a:r>
              <a:rPr lang="en-US" sz="8000" dirty="0" smtClean="0"/>
              <a:t>for what you use</a:t>
            </a:r>
            <a:endParaRPr lang="en-US" sz="8000" dirty="0"/>
          </a:p>
        </p:txBody>
      </p:sp>
      <p:sp>
        <p:nvSpPr>
          <p:cNvPr id="5" name="TextBox 4"/>
          <p:cNvSpPr txBox="1"/>
          <p:nvPr/>
        </p:nvSpPr>
        <p:spPr>
          <a:xfrm rot="16200000">
            <a:off x="2863969" y="3787071"/>
            <a:ext cx="1106072" cy="1218795"/>
          </a:xfrm>
          <a:prstGeom prst="rect">
            <a:avLst/>
          </a:prstGeom>
          <a:noFill/>
        </p:spPr>
        <p:txBody>
          <a:bodyPr wrap="none" lIns="0" tIns="0" rIns="0" bIns="0" rtlCol="0">
            <a:spAutoFit/>
          </a:bodyPr>
          <a:lstStyle/>
          <a:p>
            <a:pPr>
              <a:lnSpc>
                <a:spcPct val="90000"/>
              </a:lnSpc>
              <a:spcBef>
                <a:spcPct val="20000"/>
              </a:spcBef>
              <a:buSzPct val="80000"/>
            </a:pPr>
            <a:r>
              <a:rPr lang="en-US" sz="8800" dirty="0" smtClean="0">
                <a:solidFill>
                  <a:schemeClr val="bg1"/>
                </a:solidFill>
                <a:sym typeface="Wingdings" panose="05000000000000000000" pitchFamily="2" charset="2"/>
              </a:rPr>
              <a:t></a:t>
            </a:r>
            <a:endParaRPr lang="en-US" sz="8800" dirty="0">
              <a:solidFill>
                <a:schemeClr val="bg1"/>
              </a:solidFill>
            </a:endParaRPr>
          </a:p>
        </p:txBody>
      </p:sp>
    </p:spTree>
    <p:extLst>
      <p:ext uri="{BB962C8B-B14F-4D97-AF65-F5344CB8AC3E}">
        <p14:creationId xmlns:p14="http://schemas.microsoft.com/office/powerpoint/2010/main" val="274024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Windows Azure AD Credentials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88226" y="2011733"/>
            <a:ext cx="5326668" cy="3766156"/>
          </a:xfrm>
        </p:spPr>
      </p:pic>
    </p:spTree>
    <p:extLst>
      <p:ext uri="{BB962C8B-B14F-4D97-AF65-F5344CB8AC3E}">
        <p14:creationId xmlns:p14="http://schemas.microsoft.com/office/powerpoint/2010/main" val="28186974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Windows Server AD </a:t>
            </a:r>
            <a:r>
              <a:rPr lang="en-US" dirty="0"/>
              <a:t>Credentials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88227" y="2011733"/>
            <a:ext cx="5326669" cy="3766156"/>
          </a:xfrm>
        </p:spPr>
      </p:pic>
    </p:spTree>
    <p:extLst>
      <p:ext uri="{BB962C8B-B14F-4D97-AF65-F5344CB8AC3E}">
        <p14:creationId xmlns:p14="http://schemas.microsoft.com/office/powerpoint/2010/main" val="4670387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Enable Hashed Password Sync</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88227" y="2011733"/>
            <a:ext cx="5326669" cy="3766156"/>
          </a:xfrm>
        </p:spPr>
      </p:pic>
    </p:spTree>
    <p:extLst>
      <p:ext uri="{BB962C8B-B14F-4D97-AF65-F5344CB8AC3E}">
        <p14:creationId xmlns:p14="http://schemas.microsoft.com/office/powerpoint/2010/main" val="37507379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Almost done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88227" y="2011733"/>
            <a:ext cx="5326669" cy="3766156"/>
          </a:xfrm>
        </p:spPr>
      </p:pic>
    </p:spTree>
    <p:extLst>
      <p:ext uri="{BB962C8B-B14F-4D97-AF65-F5344CB8AC3E}">
        <p14:creationId xmlns:p14="http://schemas.microsoft.com/office/powerpoint/2010/main" val="16037394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Finished – Sync will start automatically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95770" y="1867391"/>
            <a:ext cx="5326668" cy="3766156"/>
          </a:xfrm>
        </p:spPr>
      </p:pic>
      <p:sp>
        <p:nvSpPr>
          <p:cNvPr id="5" name="TextBox 4"/>
          <p:cNvSpPr txBox="1"/>
          <p:nvPr/>
        </p:nvSpPr>
        <p:spPr>
          <a:xfrm>
            <a:off x="1" y="6002545"/>
            <a:ext cx="12188824" cy="523092"/>
          </a:xfrm>
          <a:prstGeom prst="rect">
            <a:avLst/>
          </a:prstGeom>
          <a:noFill/>
        </p:spPr>
        <p:txBody>
          <a:bodyPr wrap="square" rtlCol="0">
            <a:spAutoFit/>
          </a:bodyPr>
          <a:lstStyle/>
          <a:p>
            <a:pPr algn="ctr"/>
            <a:r>
              <a:rPr lang="en-US" sz="2799" dirty="0" smtClean="0">
                <a:solidFill>
                  <a:schemeClr val="bg1"/>
                </a:solidFill>
              </a:rPr>
              <a:t>No </a:t>
            </a:r>
            <a:r>
              <a:rPr lang="en-US" sz="2799" dirty="0">
                <a:solidFill>
                  <a:schemeClr val="bg1"/>
                </a:solidFill>
              </a:rPr>
              <a:t>need to install on multiple DC’s.  </a:t>
            </a:r>
            <a:r>
              <a:rPr lang="en-US" sz="2799" dirty="0" smtClean="0">
                <a:solidFill>
                  <a:schemeClr val="bg1"/>
                </a:solidFill>
              </a:rPr>
              <a:t>No reboot </a:t>
            </a:r>
            <a:r>
              <a:rPr lang="en-US" sz="2799" dirty="0">
                <a:solidFill>
                  <a:schemeClr val="bg1"/>
                </a:solidFill>
              </a:rPr>
              <a:t>required</a:t>
            </a:r>
            <a:r>
              <a:rPr lang="en-US" sz="2799" dirty="0" smtClean="0">
                <a:solidFill>
                  <a:schemeClr val="bg1"/>
                </a:solidFill>
              </a:rPr>
              <a:t>!</a:t>
            </a:r>
            <a:endParaRPr lang="en-US" sz="2799" dirty="0">
              <a:solidFill>
                <a:schemeClr val="bg1"/>
              </a:solidFill>
            </a:endParaRPr>
          </a:p>
        </p:txBody>
      </p:sp>
    </p:spTree>
    <p:extLst>
      <p:ext uri="{BB962C8B-B14F-4D97-AF65-F5344CB8AC3E}">
        <p14:creationId xmlns:p14="http://schemas.microsoft.com/office/powerpoint/2010/main" val="33557218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06604" y="3187717"/>
            <a:ext cx="9086812" cy="830997"/>
          </a:xfrm>
          <a:prstGeom prst="rect">
            <a:avLst/>
          </a:prstGeom>
        </p:spPr>
        <p:txBody>
          <a:bodyPr wrap="square">
            <a:spAutoFit/>
          </a:bodyPr>
          <a:lstStyle/>
          <a:p>
            <a:pPr lvl="0" defTabSz="914099" fontAlgn="base">
              <a:spcBef>
                <a:spcPct val="0"/>
              </a:spcBef>
              <a:spcAft>
                <a:spcPct val="0"/>
              </a:spcAft>
            </a:pPr>
            <a:r>
              <a:rPr lang="en-US" sz="4800" dirty="0" smtClean="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Windows Azure Active Directory</a:t>
            </a:r>
          </a:p>
        </p:txBody>
      </p:sp>
    </p:spTree>
    <p:extLst>
      <p:ext uri="{BB962C8B-B14F-4D97-AF65-F5344CB8AC3E}">
        <p14:creationId xmlns:p14="http://schemas.microsoft.com/office/powerpoint/2010/main" val="329399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Enable SSO with Azure AD and ASP.NET</a:t>
            </a:r>
            <a:endParaRPr lang="en-US" dirty="0"/>
          </a:p>
        </p:txBody>
      </p:sp>
      <p:pic>
        <p:nvPicPr>
          <p:cNvPr id="4" name="Picture 3"/>
          <p:cNvPicPr>
            <a:picLocks noChangeAspect="1"/>
          </p:cNvPicPr>
          <p:nvPr/>
        </p:nvPicPr>
        <p:blipFill>
          <a:blip r:embed="rId3"/>
          <a:stretch>
            <a:fillRect/>
          </a:stretch>
        </p:blipFill>
        <p:spPr>
          <a:xfrm>
            <a:off x="1569243" y="1406525"/>
            <a:ext cx="9048750" cy="5238750"/>
          </a:xfrm>
          <a:prstGeom prst="rect">
            <a:avLst/>
          </a:prstGeom>
        </p:spPr>
      </p:pic>
    </p:spTree>
    <p:extLst>
      <p:ext uri="{BB962C8B-B14F-4D97-AF65-F5344CB8AC3E}">
        <p14:creationId xmlns:p14="http://schemas.microsoft.com/office/powerpoint/2010/main" val="33135315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SSO with Azure AD and ASP.NET</a:t>
            </a:r>
          </a:p>
        </p:txBody>
      </p:sp>
      <p:pic>
        <p:nvPicPr>
          <p:cNvPr id="4" name="Picture 3"/>
          <p:cNvPicPr>
            <a:picLocks noChangeAspect="1"/>
          </p:cNvPicPr>
          <p:nvPr/>
        </p:nvPicPr>
        <p:blipFill>
          <a:blip r:embed="rId3"/>
          <a:stretch>
            <a:fillRect/>
          </a:stretch>
        </p:blipFill>
        <p:spPr>
          <a:xfrm>
            <a:off x="1883568" y="1457325"/>
            <a:ext cx="8420100" cy="5238750"/>
          </a:xfrm>
          <a:prstGeom prst="rect">
            <a:avLst/>
          </a:prstGeom>
        </p:spPr>
      </p:pic>
    </p:spTree>
    <p:extLst>
      <p:ext uri="{BB962C8B-B14F-4D97-AF65-F5344CB8AC3E}">
        <p14:creationId xmlns:p14="http://schemas.microsoft.com/office/powerpoint/2010/main" val="22190570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SSO with Azure AD and ASP.NET</a:t>
            </a:r>
          </a:p>
        </p:txBody>
      </p:sp>
      <p:pic>
        <p:nvPicPr>
          <p:cNvPr id="5" name="Picture 4"/>
          <p:cNvPicPr>
            <a:picLocks noChangeAspect="1"/>
          </p:cNvPicPr>
          <p:nvPr/>
        </p:nvPicPr>
        <p:blipFill>
          <a:blip r:embed="rId3"/>
          <a:stretch>
            <a:fillRect/>
          </a:stretch>
        </p:blipFill>
        <p:spPr>
          <a:xfrm>
            <a:off x="2374899" y="1350146"/>
            <a:ext cx="7437438" cy="5482454"/>
          </a:xfrm>
          <a:prstGeom prst="rect">
            <a:avLst/>
          </a:prstGeom>
        </p:spPr>
      </p:pic>
    </p:spTree>
    <p:extLst>
      <p:ext uri="{BB962C8B-B14F-4D97-AF65-F5344CB8AC3E}">
        <p14:creationId xmlns:p14="http://schemas.microsoft.com/office/powerpoint/2010/main" val="34324663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066800" y="2608263"/>
            <a:ext cx="4153254" cy="1495794"/>
          </a:xfrm>
        </p:spPr>
        <p:txBody>
          <a:bodyPr/>
          <a:lstStyle/>
          <a:p>
            <a:pPr algn="r"/>
            <a:r>
              <a:rPr lang="en-US" dirty="0" smtClean="0"/>
              <a:t>application </a:t>
            </a:r>
            <a:br>
              <a:rPr lang="en-US" dirty="0" smtClean="0"/>
            </a:br>
            <a:r>
              <a:rPr lang="en-US" dirty="0" smtClean="0"/>
              <a:t>building blocks</a:t>
            </a:r>
            <a:endParaRPr lang="en-US" dirty="0">
              <a:solidFill>
                <a:schemeClr val="bg1"/>
              </a:solidFill>
            </a:endParaRPr>
          </a:p>
        </p:txBody>
      </p:sp>
      <p:grpSp>
        <p:nvGrpSpPr>
          <p:cNvPr id="37" name="Group 36"/>
          <p:cNvGrpSpPr/>
          <p:nvPr/>
        </p:nvGrpSpPr>
        <p:grpSpPr>
          <a:xfrm>
            <a:off x="5674401" y="622717"/>
            <a:ext cx="1896557" cy="1772642"/>
            <a:chOff x="5665775" y="2466267"/>
            <a:chExt cx="1896557" cy="1772642"/>
          </a:xfrm>
        </p:grpSpPr>
        <p:sp>
          <p:nvSpPr>
            <p:cNvPr id="17" name="Rectangle 16"/>
            <p:cNvSpPr/>
            <p:nvPr/>
          </p:nvSpPr>
          <p:spPr bwMode="auto">
            <a:xfrm>
              <a:off x="5665775" y="246626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S</a:t>
              </a:r>
              <a:r>
                <a:rPr lang="en-US" dirty="0" smtClean="0">
                  <a:gradFill>
                    <a:gsLst>
                      <a:gs pos="0">
                        <a:srgbClr val="FFFFFF"/>
                      </a:gs>
                      <a:gs pos="100000">
                        <a:srgbClr val="FFFFFF"/>
                      </a:gs>
                    </a:gsLst>
                    <a:lin ang="5400000" scaled="0"/>
                  </a:gradFill>
                </a:rPr>
                <a:t>torage</a:t>
              </a:r>
            </a:p>
          </p:txBody>
        </p:sp>
        <p:pic>
          <p:nvPicPr>
            <p:cNvPr id="1026" name="Picture 2" descr="C:\Users\Jonahs\Dropbox\Projects SCOTT\MEET Windows Azure\source\Background\tile-icon-stor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Group 1"/>
          <p:cNvGrpSpPr/>
          <p:nvPr/>
        </p:nvGrpSpPr>
        <p:grpSpPr>
          <a:xfrm>
            <a:off x="1737675" y="622717"/>
            <a:ext cx="1896557" cy="1772642"/>
            <a:chOff x="1685919" y="596839"/>
            <a:chExt cx="1896557" cy="1772642"/>
          </a:xfrm>
        </p:grpSpPr>
        <p:sp>
          <p:nvSpPr>
            <p:cNvPr id="8" name="Rectangle 7"/>
            <p:cNvSpPr/>
            <p:nvPr/>
          </p:nvSpPr>
          <p:spPr bwMode="auto">
            <a:xfrm>
              <a:off x="1685919" y="59683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err="1" smtClean="0">
                  <a:gradFill>
                    <a:gsLst>
                      <a:gs pos="0">
                        <a:srgbClr val="FFFFFF"/>
                      </a:gs>
                      <a:gs pos="100000">
                        <a:srgbClr val="FFFFFF"/>
                      </a:gs>
                    </a:gsLst>
                    <a:lin ang="5400000" scaled="0"/>
                  </a:gradFill>
                </a:rPr>
                <a:t>HDInsight</a:t>
              </a:r>
              <a:endParaRPr lang="en-US" dirty="0" smtClean="0">
                <a:gradFill>
                  <a:gsLst>
                    <a:gs pos="0">
                      <a:srgbClr val="FFFFFF"/>
                    </a:gs>
                    <a:gs pos="100000">
                      <a:srgbClr val="FFFFFF"/>
                    </a:gs>
                  </a:gsLst>
                  <a:lin ang="5400000" scaled="0"/>
                </a:gradFill>
              </a:endParaRPr>
            </a:p>
          </p:txBody>
        </p:sp>
        <p:pic>
          <p:nvPicPr>
            <p:cNvPr id="1027" name="Picture 3" descr="C:\Users\Jonahs\Dropbox\Projects SCOTT\MEET Windows Azure\source\Background\tile-icon-bigdat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075"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6" name="Group 35"/>
          <p:cNvGrpSpPr/>
          <p:nvPr/>
        </p:nvGrpSpPr>
        <p:grpSpPr>
          <a:xfrm>
            <a:off x="5673977" y="2467965"/>
            <a:ext cx="1896557" cy="1772642"/>
            <a:chOff x="3671322" y="4341709"/>
            <a:chExt cx="1896557" cy="1772642"/>
          </a:xfrm>
        </p:grpSpPr>
        <p:sp>
          <p:nvSpPr>
            <p:cNvPr id="26" name="Rectangle 25"/>
            <p:cNvSpPr/>
            <p:nvPr/>
          </p:nvSpPr>
          <p:spPr bwMode="auto">
            <a:xfrm>
              <a:off x="3671322" y="434170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Cache</a:t>
              </a:r>
            </a:p>
          </p:txBody>
        </p:sp>
        <p:pic>
          <p:nvPicPr>
            <p:cNvPr id="1028" name="Picture 4" descr="C:\Users\Jonahs\Dropbox\Projects SCOTT\MEET Windows Azure\source\Background\tile-icon-cach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856" y="4643082"/>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8" name="Group 37"/>
          <p:cNvGrpSpPr/>
          <p:nvPr/>
        </p:nvGrpSpPr>
        <p:grpSpPr>
          <a:xfrm>
            <a:off x="7659355" y="2467965"/>
            <a:ext cx="1896557" cy="1772642"/>
            <a:chOff x="5656726" y="4341709"/>
            <a:chExt cx="1896557" cy="1772642"/>
          </a:xfrm>
        </p:grpSpPr>
        <p:sp>
          <p:nvSpPr>
            <p:cNvPr id="29" name="Rectangle 28"/>
            <p:cNvSpPr/>
            <p:nvPr/>
          </p:nvSpPr>
          <p:spPr bwMode="auto">
            <a:xfrm>
              <a:off x="5656726" y="434170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CDN</a:t>
              </a:r>
            </a:p>
          </p:txBody>
        </p:sp>
        <p:pic>
          <p:nvPicPr>
            <p:cNvPr id="1029" name="Picture 5" descr="C:\Users\Jonahs\Dropbox\Projects SCOTT\MEET Windows Azure\source\Background\tile-icon-CD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9260" y="467165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3705827" y="622717"/>
            <a:ext cx="1896557" cy="1772642"/>
            <a:chOff x="3671323" y="596839"/>
            <a:chExt cx="1896557" cy="1772642"/>
          </a:xfrm>
        </p:grpSpPr>
        <p:sp>
          <p:nvSpPr>
            <p:cNvPr id="11" name="Rectangle 10"/>
            <p:cNvSpPr/>
            <p:nvPr/>
          </p:nvSpPr>
          <p:spPr bwMode="auto">
            <a:xfrm>
              <a:off x="3671323" y="596839"/>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SQL DB</a:t>
              </a:r>
            </a:p>
          </p:txBody>
        </p:sp>
        <p:pic>
          <p:nvPicPr>
            <p:cNvPr id="1030" name="Picture 6" descr="C:\Users\Jonahs\Dropbox\Projects SCOTT\MEET Windows Azure\source\Background\tile-icon-databas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3856" y="926787"/>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p:cNvGrpSpPr/>
          <p:nvPr/>
        </p:nvGrpSpPr>
        <p:grpSpPr>
          <a:xfrm>
            <a:off x="9628379" y="2467965"/>
            <a:ext cx="1908881" cy="1772642"/>
            <a:chOff x="9645631" y="2476591"/>
            <a:chExt cx="1908881" cy="1772642"/>
          </a:xfrm>
          <a:solidFill>
            <a:srgbClr val="92D050"/>
          </a:solidFill>
        </p:grpSpPr>
        <p:sp>
          <p:nvSpPr>
            <p:cNvPr id="23" name="Rectangle 22"/>
            <p:cNvSpPr/>
            <p:nvPr/>
          </p:nvSpPr>
          <p:spPr bwMode="auto">
            <a:xfrm>
              <a:off x="9645631" y="2476591"/>
              <a:ext cx="1908881" cy="177264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sz="2000" dirty="0" smtClean="0">
                  <a:gradFill>
                    <a:gsLst>
                      <a:gs pos="0">
                        <a:srgbClr val="FFFFFF"/>
                      </a:gs>
                      <a:gs pos="100000">
                        <a:srgbClr val="FFFFFF"/>
                      </a:gs>
                    </a:gsLst>
                    <a:lin ang="5400000" scaled="0"/>
                  </a:gradFill>
                </a:rPr>
                <a:t>Active Directory</a:t>
              </a:r>
            </a:p>
          </p:txBody>
        </p:sp>
        <p:pic>
          <p:nvPicPr>
            <p:cNvPr id="1031" name="Picture 7" descr="C:\Users\Jonahs\Dropbox\Projects SCOTT\MEET Windows Azure\source\Background\tile-icon-identity.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71035" y="2616889"/>
              <a:ext cx="707587" cy="707587"/>
            </a:xfrm>
            <a:prstGeom prst="rect">
              <a:avLst/>
            </a:prstGeom>
            <a:grpFill/>
            <a:extLst/>
          </p:spPr>
        </p:pic>
      </p:grpSp>
      <p:grpSp>
        <p:nvGrpSpPr>
          <p:cNvPr id="5" name="Group 4"/>
          <p:cNvGrpSpPr/>
          <p:nvPr/>
        </p:nvGrpSpPr>
        <p:grpSpPr>
          <a:xfrm>
            <a:off x="5687023" y="4315831"/>
            <a:ext cx="1896557" cy="1772642"/>
            <a:chOff x="5665775" y="596839"/>
            <a:chExt cx="1896557" cy="1772642"/>
          </a:xfrm>
          <a:solidFill>
            <a:srgbClr val="92D050"/>
          </a:solidFill>
        </p:grpSpPr>
        <p:sp>
          <p:nvSpPr>
            <p:cNvPr id="14" name="Rectangle 13"/>
            <p:cNvSpPr/>
            <p:nvPr/>
          </p:nvSpPr>
          <p:spPr bwMode="auto">
            <a:xfrm>
              <a:off x="5665775" y="596839"/>
              <a:ext cx="1896557" cy="1772642"/>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media</a:t>
              </a:r>
            </a:p>
          </p:txBody>
        </p:sp>
        <p:pic>
          <p:nvPicPr>
            <p:cNvPr id="1032" name="Picture 8" descr="C:\Users\Jonahs\Dropbox\Projects SCOTT\MEET Windows Azure\source\Background\tile-icon-medi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8309" y="898212"/>
              <a:ext cx="851488" cy="851488"/>
            </a:xfrm>
            <a:prstGeom prst="rect">
              <a:avLst/>
            </a:prstGeom>
            <a:grpFill/>
            <a:extLst/>
          </p:spPr>
        </p:pic>
      </p:grpSp>
      <p:grpSp>
        <p:nvGrpSpPr>
          <p:cNvPr id="35" name="Group 34"/>
          <p:cNvGrpSpPr/>
          <p:nvPr/>
        </p:nvGrpSpPr>
        <p:grpSpPr>
          <a:xfrm>
            <a:off x="7648554" y="4321969"/>
            <a:ext cx="1896557" cy="1772642"/>
            <a:chOff x="7651179" y="2466267"/>
            <a:chExt cx="1896557" cy="1772642"/>
          </a:xfrm>
        </p:grpSpPr>
        <p:sp>
          <p:nvSpPr>
            <p:cNvPr id="20" name="Rectangle 19"/>
            <p:cNvSpPr/>
            <p:nvPr/>
          </p:nvSpPr>
          <p:spPr bwMode="auto">
            <a:xfrm>
              <a:off x="7651179" y="246626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Service Bus</a:t>
              </a:r>
            </a:p>
          </p:txBody>
        </p:sp>
        <p:pic>
          <p:nvPicPr>
            <p:cNvPr id="1033" name="Picture 9" descr="C:\Users\Jonahs\Dropbox\Projects SCOTT\MEET Windows Azure\source\Background\tile-icon-messagin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3712"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sp>
        <p:nvSpPr>
          <p:cNvPr id="32" name="Rectangle 31"/>
          <p:cNvSpPr/>
          <p:nvPr/>
        </p:nvSpPr>
        <p:spPr bwMode="auto">
          <a:xfrm>
            <a:off x="3705827" y="4315831"/>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a:gradFill>
                  <a:gsLst>
                    <a:gs pos="0">
                      <a:srgbClr val="FFFFFF"/>
                    </a:gs>
                    <a:gs pos="100000">
                      <a:srgbClr val="FFFFFF"/>
                    </a:gs>
                  </a:gsLst>
                  <a:lin ang="5400000" scaled="0"/>
                </a:gradFill>
              </a:rPr>
              <a:t>M</a:t>
            </a:r>
            <a:r>
              <a:rPr lang="en-US" dirty="0" smtClean="0">
                <a:gradFill>
                  <a:gsLst>
                    <a:gs pos="0">
                      <a:srgbClr val="FFFFFF"/>
                    </a:gs>
                    <a:gs pos="100000">
                      <a:srgbClr val="FFFFFF"/>
                    </a:gs>
                  </a:gsLst>
                  <a:lin ang="5400000" scaled="0"/>
                </a:gradFill>
              </a:rPr>
              <a:t>obile</a:t>
            </a:r>
          </a:p>
        </p:txBody>
      </p:sp>
      <p:grpSp>
        <p:nvGrpSpPr>
          <p:cNvPr id="30" name="Group 29"/>
          <p:cNvGrpSpPr/>
          <p:nvPr/>
        </p:nvGrpSpPr>
        <p:grpSpPr>
          <a:xfrm>
            <a:off x="7659356" y="622717"/>
            <a:ext cx="1896557" cy="1772642"/>
            <a:chOff x="5665775" y="2466267"/>
            <a:chExt cx="1896557" cy="1772642"/>
          </a:xfrm>
        </p:grpSpPr>
        <p:sp>
          <p:nvSpPr>
            <p:cNvPr id="31" name="Rectangle 30"/>
            <p:cNvSpPr/>
            <p:nvPr/>
          </p:nvSpPr>
          <p:spPr bwMode="auto">
            <a:xfrm>
              <a:off x="5665775" y="246626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Traffic </a:t>
              </a:r>
              <a:r>
                <a:rPr lang="en-US" dirty="0" err="1" smtClean="0">
                  <a:gradFill>
                    <a:gsLst>
                      <a:gs pos="0">
                        <a:srgbClr val="FFFFFF"/>
                      </a:gs>
                      <a:gs pos="100000">
                        <a:srgbClr val="FFFFFF"/>
                      </a:gs>
                    </a:gsLst>
                    <a:lin ang="5400000" scaled="0"/>
                  </a:gradFill>
                </a:rPr>
                <a:t>Mgr</a:t>
              </a:r>
              <a:endParaRPr lang="en-US" dirty="0" smtClean="0">
                <a:gradFill>
                  <a:gsLst>
                    <a:gs pos="0">
                      <a:srgbClr val="FFFFFF"/>
                    </a:gs>
                    <a:gs pos="100000">
                      <a:srgbClr val="FFFFFF"/>
                    </a:gs>
                  </a:gsLst>
                  <a:lin ang="5400000" scaled="0"/>
                </a:gradFill>
              </a:endParaRPr>
            </a:p>
          </p:txBody>
        </p:sp>
        <p:pic>
          <p:nvPicPr>
            <p:cNvPr id="33" name="Picture 2"/>
            <p:cNvPicPr>
              <a:picLocks noChangeAspect="1" noChangeArrowheads="1"/>
            </p:cNvPicPr>
            <p:nvPr/>
          </p:nvPicPr>
          <p:blipFill>
            <a:blip r:embed="rId11" cstate="print">
              <a:extLst>
                <a:ext uri="{28A0092B-C50C-407E-A947-70E740481C1C}">
                  <a14:useLocalDpi xmlns:a14="http://schemas.microsoft.com/office/drawing/2010/main" val="0"/>
                </a:ext>
              </a:extLst>
            </a:blip>
            <a:stretch>
              <a:fillRect/>
            </a:stretch>
          </p:blipFill>
          <p:spPr bwMode="auto">
            <a:xfrm>
              <a:off x="6188309" y="2751666"/>
              <a:ext cx="851488" cy="8514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Group 38"/>
          <p:cNvGrpSpPr/>
          <p:nvPr/>
        </p:nvGrpSpPr>
        <p:grpSpPr>
          <a:xfrm>
            <a:off x="9640703" y="622717"/>
            <a:ext cx="1896557" cy="1772642"/>
            <a:chOff x="9640703" y="622717"/>
            <a:chExt cx="1896557" cy="1772642"/>
          </a:xfrm>
        </p:grpSpPr>
        <p:sp>
          <p:nvSpPr>
            <p:cNvPr id="40" name="Rectangle 39"/>
            <p:cNvSpPr/>
            <p:nvPr/>
          </p:nvSpPr>
          <p:spPr bwMode="auto">
            <a:xfrm>
              <a:off x="9640703" y="622717"/>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a:tabLst>
                  <a:tab pos="1089025" algn="l"/>
                </a:tabLst>
              </a:pPr>
              <a:r>
                <a:rPr lang="en-US" altLang="ja-JP" sz="2000" dirty="0">
                  <a:latin typeface="+mj-lt"/>
                  <a:ea typeface="メイリオ" pitchFamily="50" charset="-128"/>
                  <a:cs typeface="Segoe UI Light" panose="020B0502040204020203" pitchFamily="34" charset="0"/>
                </a:rPr>
                <a:t>C</a:t>
              </a:r>
              <a:r>
                <a:rPr lang="en-US" altLang="ja-JP" sz="2000" dirty="0" smtClean="0">
                  <a:latin typeface="+mj-lt"/>
                  <a:ea typeface="メイリオ" pitchFamily="50" charset="-128"/>
                  <a:cs typeface="Segoe UI Light" panose="020B0502040204020203" pitchFamily="34" charset="0"/>
                </a:rPr>
                <a:t>loud services</a:t>
              </a:r>
              <a:endParaRPr lang="en-US" sz="2000" dirty="0">
                <a:latin typeface="+mj-lt"/>
                <a:ea typeface="メイリオ" pitchFamily="50" charset="-128"/>
                <a:cs typeface="Segoe UI Light" panose="020B0502040204020203" pitchFamily="34" charset="0"/>
              </a:endParaRPr>
            </a:p>
          </p:txBody>
        </p:sp>
        <p:pic>
          <p:nvPicPr>
            <p:cNvPr id="41" name="Picture 4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036762" y="772604"/>
              <a:ext cx="1101304" cy="1101304"/>
            </a:xfrm>
            <a:prstGeom prst="rect">
              <a:avLst/>
            </a:prstGeom>
            <a:noFill/>
          </p:spPr>
        </p:pic>
      </p:grpSp>
      <p:sp>
        <p:nvSpPr>
          <p:cNvPr id="45" name="Rectangle 44"/>
          <p:cNvSpPr/>
          <p:nvPr/>
        </p:nvSpPr>
        <p:spPr bwMode="auto">
          <a:xfrm>
            <a:off x="9640972" y="4316082"/>
            <a:ext cx="1896288" cy="1772391"/>
          </a:xfrm>
          <a:prstGeom prst="rect">
            <a:avLst/>
          </a:prstGeom>
          <a:solidFill>
            <a:srgbClr val="92D050"/>
          </a:solidFill>
          <a:ln w="762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54" tIns="91427" rIns="91423" bIns="182854" numCol="1" rtlCol="0" anchor="b" anchorCtr="0" compatLnSpc="1">
            <a:prstTxWarp prst="textNoShape">
              <a:avLst/>
            </a:prstTxWarp>
          </a:bodyPr>
          <a:lstStyle/>
          <a:p>
            <a:pPr algn="ctr" defTabSz="913924" fontAlgn="base">
              <a:spcBef>
                <a:spcPct val="0"/>
              </a:spcBef>
              <a:spcAft>
                <a:spcPct val="0"/>
              </a:spcAft>
            </a:pPr>
            <a:r>
              <a:rPr lang="en-US" dirty="0" smtClean="0">
                <a:gradFill>
                  <a:gsLst>
                    <a:gs pos="0">
                      <a:srgbClr val="FFFFFF"/>
                    </a:gs>
                    <a:gs pos="100000">
                      <a:srgbClr val="FFFFFF"/>
                    </a:gs>
                  </a:gsLst>
                  <a:lin ang="5400000" scaled="0"/>
                </a:gradFill>
              </a:rPr>
              <a:t>B</a:t>
            </a:r>
            <a:r>
              <a:rPr lang="en-US" sz="2400" dirty="0" smtClean="0">
                <a:gradFill>
                  <a:gsLst>
                    <a:gs pos="0">
                      <a:srgbClr val="FFFFFF"/>
                    </a:gs>
                    <a:gs pos="100000">
                      <a:srgbClr val="FFFFFF"/>
                    </a:gs>
                  </a:gsLst>
                  <a:lin ang="5400000" scaled="0"/>
                </a:gradFill>
              </a:rPr>
              <a:t>izTalk</a:t>
            </a:r>
            <a:endParaRPr lang="en-US" sz="2400" dirty="0">
              <a:gradFill>
                <a:gsLst>
                  <a:gs pos="0">
                    <a:srgbClr val="FFFFFF"/>
                  </a:gs>
                  <a:gs pos="100000">
                    <a:srgbClr val="FFFFFF"/>
                  </a:gs>
                </a:gsLst>
                <a:lin ang="5400000" scaled="0"/>
              </a:gradFill>
            </a:endParaRPr>
          </a:p>
        </p:txBody>
      </p:sp>
      <p:pic>
        <p:nvPicPr>
          <p:cNvPr id="46" name="Picture 4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070269" y="4533464"/>
            <a:ext cx="998688" cy="1018967"/>
          </a:xfrm>
          <a:prstGeom prst="rect">
            <a:avLst/>
          </a:prstGeom>
        </p:spPr>
      </p:pic>
      <p:sp>
        <p:nvSpPr>
          <p:cNvPr id="44" name="Rectangle 43"/>
          <p:cNvSpPr/>
          <p:nvPr/>
        </p:nvSpPr>
        <p:spPr bwMode="auto">
          <a:xfrm>
            <a:off x="1724631" y="4315831"/>
            <a:ext cx="1896557" cy="1772642"/>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91436" bIns="182880" numCol="1" rtlCol="0" anchor="b" anchorCtr="0" compatLnSpc="1">
            <a:prstTxWarp prst="textNoShape">
              <a:avLst/>
            </a:prstTxWarp>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rPr>
              <a:t>Web Sites</a:t>
            </a:r>
          </a:p>
        </p:txBody>
      </p:sp>
      <p:pic>
        <p:nvPicPr>
          <p:cNvPr id="42" name="Picture 4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312429" y="4674354"/>
            <a:ext cx="822913" cy="822913"/>
          </a:xfrm>
          <a:prstGeom prst="rect">
            <a:avLst/>
          </a:prstGeom>
        </p:spPr>
      </p:pic>
      <p:pic>
        <p:nvPicPr>
          <p:cNvPr id="48" name="Picture 4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413996" y="4690336"/>
            <a:ext cx="480218" cy="790947"/>
          </a:xfrm>
          <a:prstGeom prst="rect">
            <a:avLst/>
          </a:prstGeom>
        </p:spPr>
      </p:pic>
    </p:spTree>
    <p:extLst>
      <p:ext uri="{BB962C8B-B14F-4D97-AF65-F5344CB8AC3E}">
        <p14:creationId xmlns:p14="http://schemas.microsoft.com/office/powerpoint/2010/main" val="11205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10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1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35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nodeType="withEffect">
                                  <p:stCondLst>
                                    <p:cond delay="40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nodeType="withEffect">
                                  <p:stCondLst>
                                    <p:cond delay="45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par>
                                <p:cTn id="29" presetID="10" presetClass="entr" presetSubtype="0" fill="hold" nodeType="withEffect">
                                  <p:stCondLst>
                                    <p:cond delay="5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nodeType="withEffect">
                                  <p:stCondLst>
                                    <p:cond delay="55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1914" y="2714625"/>
            <a:ext cx="11149013" cy="1123950"/>
          </a:xfrm>
        </p:spPr>
        <p:txBody>
          <a:bodyPr/>
          <a:lstStyle/>
          <a:p>
            <a:pPr algn="ctr"/>
            <a:r>
              <a:rPr lang="en-US" sz="8000" dirty="0"/>
              <a:t>n</a:t>
            </a:r>
            <a:r>
              <a:rPr lang="en-US" sz="8000" dirty="0" smtClean="0"/>
              <a:t>o upfront costs</a:t>
            </a:r>
            <a:endParaRPr lang="en-US" sz="8000" dirty="0"/>
          </a:p>
        </p:txBody>
      </p:sp>
    </p:spTree>
    <p:extLst>
      <p:ext uri="{BB962C8B-B14F-4D97-AF65-F5344CB8AC3E}">
        <p14:creationId xmlns:p14="http://schemas.microsoft.com/office/powerpoint/2010/main" val="413930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8024056" y="1996753"/>
            <a:ext cx="3470346" cy="3243606"/>
          </a:xfrm>
          <a:prstGeom prst="rect">
            <a:avLst/>
          </a:prstGeom>
          <a:solidFill>
            <a:srgbClr val="9A009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rPr>
              <a:t>Hybrid Consistency</a:t>
            </a:r>
            <a:endParaRPr lang="en-US" sz="3200" dirty="0">
              <a:gradFill>
                <a:gsLst>
                  <a:gs pos="0">
                    <a:srgbClr val="FFFFFF"/>
                  </a:gs>
                  <a:gs pos="100000">
                    <a:srgbClr val="FFFFFF"/>
                  </a:gs>
                </a:gsLst>
                <a:lin ang="5400000" scaled="0"/>
              </a:gradFill>
            </a:endParaRPr>
          </a:p>
        </p:txBody>
      </p:sp>
      <p:sp>
        <p:nvSpPr>
          <p:cNvPr id="11" name="Title 3"/>
          <p:cNvSpPr txBox="1">
            <a:spLocks/>
          </p:cNvSpPr>
          <p:nvPr/>
        </p:nvSpPr>
        <p:spPr>
          <a:xfrm>
            <a:off x="519112" y="402776"/>
            <a:ext cx="11149013" cy="747897"/>
          </a:xfrm>
          <a:prstGeom prst="rect">
            <a:avLst/>
          </a:prstGeo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600" b="0" kern="1200" cap="none" spc="-100" baseline="0">
                <a:ln w="3175">
                  <a:noFill/>
                </a:ln>
                <a:solidFill>
                  <a:schemeClr val="bg1">
                    <a:alpha val="99000"/>
                  </a:schemeClr>
                </a:solidFill>
                <a:effectLst/>
                <a:latin typeface="Segoe UI Light" pitchFamily="34" charset="0"/>
                <a:ea typeface="+mn-ea"/>
                <a:cs typeface="Arial" charset="0"/>
              </a:defRPr>
            </a:lvl1pPr>
          </a:lstStyle>
          <a:p>
            <a:r>
              <a:rPr lang="en-US" dirty="0" smtClean="0">
                <a:solidFill>
                  <a:schemeClr val="bg1"/>
                </a:solidFill>
              </a:rPr>
              <a:t>Windows </a:t>
            </a:r>
            <a:r>
              <a:rPr lang="en-US" dirty="0">
                <a:solidFill>
                  <a:schemeClr val="bg1"/>
                </a:solidFill>
              </a:rPr>
              <a:t>A</a:t>
            </a:r>
            <a:r>
              <a:rPr lang="en-US" dirty="0" smtClean="0">
                <a:solidFill>
                  <a:schemeClr val="bg1"/>
                </a:solidFill>
              </a:rPr>
              <a:t>zure</a:t>
            </a:r>
            <a:endParaRPr lang="en-US" dirty="0">
              <a:solidFill>
                <a:schemeClr val="bg1"/>
              </a:solidFill>
            </a:endParaRPr>
          </a:p>
        </p:txBody>
      </p:sp>
      <p:grpSp>
        <p:nvGrpSpPr>
          <p:cNvPr id="15" name="Group 14"/>
          <p:cNvGrpSpPr/>
          <p:nvPr/>
        </p:nvGrpSpPr>
        <p:grpSpPr>
          <a:xfrm>
            <a:off x="717325" y="1996752"/>
            <a:ext cx="9997527" cy="3243605"/>
            <a:chOff x="627895" y="2692245"/>
            <a:chExt cx="6296788" cy="2042935"/>
          </a:xfrm>
        </p:grpSpPr>
        <p:sp>
          <p:nvSpPr>
            <p:cNvPr id="12" name="Rectangle 11"/>
            <p:cNvSpPr/>
            <p:nvPr/>
          </p:nvSpPr>
          <p:spPr bwMode="auto">
            <a:xfrm>
              <a:off x="627895" y="2692245"/>
              <a:ext cx="2185744" cy="204293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rPr>
                <a:t>Move Faster</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3611" y="3215743"/>
              <a:ext cx="1061072" cy="646289"/>
            </a:xfrm>
            <a:prstGeom prst="rect">
              <a:avLst/>
            </a:prstGeom>
          </p:spPr>
        </p:pic>
      </p:grpSp>
      <p:sp>
        <p:nvSpPr>
          <p:cNvPr id="13" name="Rectangle 12"/>
          <p:cNvSpPr/>
          <p:nvPr/>
        </p:nvSpPr>
        <p:spPr bwMode="auto">
          <a:xfrm>
            <a:off x="4370691" y="1996753"/>
            <a:ext cx="3470346" cy="3243606"/>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274320" numCol="1" rtlCol="0" anchor="b" anchorCtr="0" compatLnSpc="1">
            <a:prstTxWarp prst="textNoShape">
              <a:avLst/>
            </a:prstTxWarp>
          </a:bodyPr>
          <a:lstStyle/>
          <a:p>
            <a:pPr algn="ctr" defTabSz="914099" fontAlgn="base">
              <a:spcBef>
                <a:spcPct val="0"/>
              </a:spcBef>
              <a:spcAft>
                <a:spcPct val="0"/>
              </a:spcAft>
            </a:pPr>
            <a:r>
              <a:rPr lang="en-US" sz="3200" dirty="0" smtClean="0">
                <a:gradFill>
                  <a:gsLst>
                    <a:gs pos="0">
                      <a:srgbClr val="FFFFFF"/>
                    </a:gs>
                    <a:gs pos="100000">
                      <a:srgbClr val="FFFFFF"/>
                    </a:gs>
                  </a:gsLst>
                  <a:lin ang="5400000" scaled="0"/>
                </a:gradFill>
              </a:rPr>
              <a:t>Save Money</a:t>
            </a:r>
            <a:endParaRPr lang="en-US" sz="3200" dirty="0">
              <a:gradFill>
                <a:gsLst>
                  <a:gs pos="0">
                    <a:srgbClr val="FFFFFF"/>
                  </a:gs>
                  <a:gs pos="100000">
                    <a:srgbClr val="FFFFFF"/>
                  </a:gs>
                </a:gsLst>
                <a:lin ang="5400000" scaled="0"/>
              </a:gradFill>
            </a:endParaRPr>
          </a:p>
        </p:txBody>
      </p:sp>
      <p:sp>
        <p:nvSpPr>
          <p:cNvPr id="16" name="Freeform 123"/>
          <p:cNvSpPr>
            <a:spLocks noEditPoints="1"/>
          </p:cNvSpPr>
          <p:nvPr/>
        </p:nvSpPr>
        <p:spPr bwMode="black">
          <a:xfrm>
            <a:off x="1653221" y="2730421"/>
            <a:ext cx="1448438" cy="1504153"/>
          </a:xfrm>
          <a:custGeom>
            <a:avLst/>
            <a:gdLst>
              <a:gd name="T0" fmla="*/ 57 w 63"/>
              <a:gd name="T1" fmla="*/ 54 h 65"/>
              <a:gd name="T2" fmla="*/ 57 w 63"/>
              <a:gd name="T3" fmla="*/ 55 h 65"/>
              <a:gd name="T4" fmla="*/ 35 w 63"/>
              <a:gd name="T5" fmla="*/ 65 h 65"/>
              <a:gd name="T6" fmla="*/ 33 w 63"/>
              <a:gd name="T7" fmla="*/ 65 h 65"/>
              <a:gd name="T8" fmla="*/ 12 w 63"/>
              <a:gd name="T9" fmla="*/ 57 h 65"/>
              <a:gd name="T10" fmla="*/ 10 w 63"/>
              <a:gd name="T11" fmla="*/ 55 h 65"/>
              <a:gd name="T12" fmla="*/ 2 w 63"/>
              <a:gd name="T13" fmla="*/ 62 h 65"/>
              <a:gd name="T14" fmla="*/ 0 w 63"/>
              <a:gd name="T15" fmla="*/ 37 h 65"/>
              <a:gd name="T16" fmla="*/ 25 w 63"/>
              <a:gd name="T17" fmla="*/ 42 h 65"/>
              <a:gd name="T18" fmla="*/ 17 w 63"/>
              <a:gd name="T19" fmla="*/ 48 h 65"/>
              <a:gd name="T20" fmla="*/ 20 w 63"/>
              <a:gd name="T21" fmla="*/ 50 h 65"/>
              <a:gd name="T22" fmla="*/ 33 w 63"/>
              <a:gd name="T23" fmla="*/ 55 h 65"/>
              <a:gd name="T24" fmla="*/ 34 w 63"/>
              <a:gd name="T25" fmla="*/ 55 h 65"/>
              <a:gd name="T26" fmla="*/ 49 w 63"/>
              <a:gd name="T27" fmla="*/ 48 h 65"/>
              <a:gd name="T28" fmla="*/ 50 w 63"/>
              <a:gd name="T29" fmla="*/ 48 h 65"/>
              <a:gd name="T30" fmla="*/ 57 w 63"/>
              <a:gd name="T31" fmla="*/ 54 h 65"/>
              <a:gd name="T32" fmla="*/ 63 w 63"/>
              <a:gd name="T33" fmla="*/ 29 h 65"/>
              <a:gd name="T34" fmla="*/ 61 w 63"/>
              <a:gd name="T35" fmla="*/ 4 h 65"/>
              <a:gd name="T36" fmla="*/ 53 w 63"/>
              <a:gd name="T37" fmla="*/ 11 h 65"/>
              <a:gd name="T38" fmla="*/ 53 w 63"/>
              <a:gd name="T39" fmla="*/ 11 h 65"/>
              <a:gd name="T40" fmla="*/ 53 w 63"/>
              <a:gd name="T41" fmla="*/ 10 h 65"/>
              <a:gd name="T42" fmla="*/ 51 w 63"/>
              <a:gd name="T43" fmla="*/ 8 h 65"/>
              <a:gd name="T44" fmla="*/ 29 w 63"/>
              <a:gd name="T45" fmla="*/ 0 h 65"/>
              <a:gd name="T46" fmla="*/ 28 w 63"/>
              <a:gd name="T47" fmla="*/ 0 h 65"/>
              <a:gd name="T48" fmla="*/ 6 w 63"/>
              <a:gd name="T49" fmla="*/ 10 h 65"/>
              <a:gd name="T50" fmla="*/ 5 w 63"/>
              <a:gd name="T51" fmla="*/ 10 h 65"/>
              <a:gd name="T52" fmla="*/ 13 w 63"/>
              <a:gd name="T53" fmla="*/ 17 h 65"/>
              <a:gd name="T54" fmla="*/ 13 w 63"/>
              <a:gd name="T55" fmla="*/ 17 h 65"/>
              <a:gd name="T56" fmla="*/ 28 w 63"/>
              <a:gd name="T57" fmla="*/ 10 h 65"/>
              <a:gd name="T58" fmla="*/ 29 w 63"/>
              <a:gd name="T59" fmla="*/ 10 h 65"/>
              <a:gd name="T60" fmla="*/ 43 w 63"/>
              <a:gd name="T61" fmla="*/ 14 h 65"/>
              <a:gd name="T62" fmla="*/ 46 w 63"/>
              <a:gd name="T63" fmla="*/ 17 h 65"/>
              <a:gd name="T64" fmla="*/ 38 w 63"/>
              <a:gd name="T65" fmla="*/ 24 h 65"/>
              <a:gd name="T66" fmla="*/ 63 w 63"/>
              <a:gd name="T6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5">
                <a:moveTo>
                  <a:pt x="57" y="54"/>
                </a:moveTo>
                <a:cubicBezTo>
                  <a:pt x="57" y="55"/>
                  <a:pt x="57" y="55"/>
                  <a:pt x="57" y="55"/>
                </a:cubicBezTo>
                <a:cubicBezTo>
                  <a:pt x="51" y="61"/>
                  <a:pt x="43" y="64"/>
                  <a:pt x="35" y="65"/>
                </a:cubicBezTo>
                <a:cubicBezTo>
                  <a:pt x="34" y="65"/>
                  <a:pt x="34" y="65"/>
                  <a:pt x="33" y="65"/>
                </a:cubicBezTo>
                <a:cubicBezTo>
                  <a:pt x="26" y="65"/>
                  <a:pt x="18" y="62"/>
                  <a:pt x="12" y="57"/>
                </a:cubicBezTo>
                <a:cubicBezTo>
                  <a:pt x="10" y="55"/>
                  <a:pt x="10" y="55"/>
                  <a:pt x="10" y="55"/>
                </a:cubicBezTo>
                <a:cubicBezTo>
                  <a:pt x="2" y="62"/>
                  <a:pt x="2" y="62"/>
                  <a:pt x="2" y="62"/>
                </a:cubicBezTo>
                <a:cubicBezTo>
                  <a:pt x="0" y="37"/>
                  <a:pt x="0" y="37"/>
                  <a:pt x="0" y="37"/>
                </a:cubicBezTo>
                <a:cubicBezTo>
                  <a:pt x="25" y="42"/>
                  <a:pt x="25" y="42"/>
                  <a:pt x="25" y="42"/>
                </a:cubicBezTo>
                <a:cubicBezTo>
                  <a:pt x="17" y="48"/>
                  <a:pt x="17" y="48"/>
                  <a:pt x="17" y="48"/>
                </a:cubicBezTo>
                <a:cubicBezTo>
                  <a:pt x="20" y="50"/>
                  <a:pt x="20" y="50"/>
                  <a:pt x="20" y="50"/>
                </a:cubicBezTo>
                <a:cubicBezTo>
                  <a:pt x="24" y="53"/>
                  <a:pt x="29" y="55"/>
                  <a:pt x="33" y="55"/>
                </a:cubicBezTo>
                <a:cubicBezTo>
                  <a:pt x="34" y="55"/>
                  <a:pt x="34" y="55"/>
                  <a:pt x="34" y="55"/>
                </a:cubicBezTo>
                <a:cubicBezTo>
                  <a:pt x="40" y="54"/>
                  <a:pt x="45" y="52"/>
                  <a:pt x="49" y="48"/>
                </a:cubicBezTo>
                <a:cubicBezTo>
                  <a:pt x="50" y="48"/>
                  <a:pt x="50" y="48"/>
                  <a:pt x="50" y="48"/>
                </a:cubicBezTo>
                <a:lnTo>
                  <a:pt x="57" y="54"/>
                </a:lnTo>
                <a:close/>
                <a:moveTo>
                  <a:pt x="63" y="29"/>
                </a:moveTo>
                <a:cubicBezTo>
                  <a:pt x="61" y="4"/>
                  <a:pt x="61" y="4"/>
                  <a:pt x="61" y="4"/>
                </a:cubicBezTo>
                <a:cubicBezTo>
                  <a:pt x="53" y="11"/>
                  <a:pt x="53" y="11"/>
                  <a:pt x="53" y="11"/>
                </a:cubicBezTo>
                <a:cubicBezTo>
                  <a:pt x="53" y="11"/>
                  <a:pt x="53" y="11"/>
                  <a:pt x="53" y="11"/>
                </a:cubicBezTo>
                <a:cubicBezTo>
                  <a:pt x="53" y="10"/>
                  <a:pt x="53" y="10"/>
                  <a:pt x="53" y="10"/>
                </a:cubicBezTo>
                <a:cubicBezTo>
                  <a:pt x="51" y="8"/>
                  <a:pt x="51" y="8"/>
                  <a:pt x="51" y="8"/>
                </a:cubicBezTo>
                <a:cubicBezTo>
                  <a:pt x="45" y="3"/>
                  <a:pt x="37" y="0"/>
                  <a:pt x="29" y="0"/>
                </a:cubicBezTo>
                <a:cubicBezTo>
                  <a:pt x="29" y="0"/>
                  <a:pt x="28" y="0"/>
                  <a:pt x="28" y="0"/>
                </a:cubicBezTo>
                <a:cubicBezTo>
                  <a:pt x="20" y="0"/>
                  <a:pt x="12" y="4"/>
                  <a:pt x="6" y="10"/>
                </a:cubicBezTo>
                <a:cubicBezTo>
                  <a:pt x="5" y="10"/>
                  <a:pt x="5" y="10"/>
                  <a:pt x="5" y="10"/>
                </a:cubicBezTo>
                <a:cubicBezTo>
                  <a:pt x="13" y="17"/>
                  <a:pt x="13" y="17"/>
                  <a:pt x="13" y="17"/>
                </a:cubicBezTo>
                <a:cubicBezTo>
                  <a:pt x="13" y="17"/>
                  <a:pt x="13" y="17"/>
                  <a:pt x="13" y="17"/>
                </a:cubicBezTo>
                <a:cubicBezTo>
                  <a:pt x="17" y="13"/>
                  <a:pt x="23" y="10"/>
                  <a:pt x="28" y="10"/>
                </a:cubicBezTo>
                <a:cubicBezTo>
                  <a:pt x="29" y="10"/>
                  <a:pt x="29" y="10"/>
                  <a:pt x="29" y="10"/>
                </a:cubicBezTo>
                <a:cubicBezTo>
                  <a:pt x="34" y="10"/>
                  <a:pt x="39" y="12"/>
                  <a:pt x="43" y="14"/>
                </a:cubicBezTo>
                <a:cubicBezTo>
                  <a:pt x="46" y="17"/>
                  <a:pt x="46" y="17"/>
                  <a:pt x="46" y="17"/>
                </a:cubicBezTo>
                <a:cubicBezTo>
                  <a:pt x="38" y="24"/>
                  <a:pt x="38" y="24"/>
                  <a:pt x="38" y="24"/>
                </a:cubicBezTo>
                <a:lnTo>
                  <a:pt x="63" y="29"/>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9" name="TextBox 18"/>
          <p:cNvSpPr txBox="1"/>
          <p:nvPr/>
        </p:nvSpPr>
        <p:spPr>
          <a:xfrm>
            <a:off x="5552769" y="2730421"/>
            <a:ext cx="912109" cy="1828193"/>
          </a:xfrm>
          <a:prstGeom prst="rect">
            <a:avLst/>
          </a:prstGeom>
          <a:noFill/>
        </p:spPr>
        <p:txBody>
          <a:bodyPr wrap="none" lIns="0" tIns="0" rIns="0" bIns="0" rtlCol="0">
            <a:spAutoFit/>
          </a:bodyPr>
          <a:lstStyle/>
          <a:p>
            <a:pPr>
              <a:lnSpc>
                <a:spcPct val="90000"/>
              </a:lnSpc>
              <a:spcBef>
                <a:spcPct val="20000"/>
              </a:spcBef>
              <a:buSzPct val="80000"/>
            </a:pPr>
            <a:r>
              <a:rPr lang="en-US" sz="13200" dirty="0" smtClean="0">
                <a:solidFill>
                  <a:schemeClr val="bg1"/>
                </a:solidFill>
              </a:rPr>
              <a:t>$</a:t>
            </a:r>
            <a:endParaRPr lang="en-US" sz="13200" dirty="0">
              <a:solidFill>
                <a:schemeClr val="bg1"/>
              </a:solidFill>
            </a:endParaRPr>
          </a:p>
        </p:txBody>
      </p:sp>
    </p:spTree>
    <p:extLst>
      <p:ext uri="{BB962C8B-B14F-4D97-AF65-F5344CB8AC3E}">
        <p14:creationId xmlns:p14="http://schemas.microsoft.com/office/powerpoint/2010/main" val="93960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927693"/>
            <a:ext cx="12188825" cy="10091167"/>
          </a:xfrm>
          <a:prstGeom prst="rect">
            <a:avLst/>
          </a:prstGeom>
        </p:spPr>
      </p:pic>
      <p:sp>
        <p:nvSpPr>
          <p:cNvPr id="5" name="TextBox 4"/>
          <p:cNvSpPr txBox="1"/>
          <p:nvPr/>
        </p:nvSpPr>
        <p:spPr>
          <a:xfrm rot="10800000" flipV="1">
            <a:off x="790307" y="5002232"/>
            <a:ext cx="10769416" cy="1107707"/>
          </a:xfrm>
          <a:prstGeom prst="rect">
            <a:avLst/>
          </a:prstGeom>
          <a:noFill/>
        </p:spPr>
        <p:txBody>
          <a:bodyPr wrap="square" rtlCol="0">
            <a:spAutoFit/>
          </a:bodyPr>
          <a:lstStyle/>
          <a:p>
            <a:pPr algn="ctr"/>
            <a:r>
              <a:rPr lang="en-US" sz="6598" dirty="0">
                <a:solidFill>
                  <a:srgbClr val="006699"/>
                </a:solidFill>
              </a:rPr>
              <a:t>http://friday.azure.com</a:t>
            </a:r>
          </a:p>
        </p:txBody>
      </p:sp>
    </p:spTree>
    <p:extLst>
      <p:ext uri="{BB962C8B-B14F-4D97-AF65-F5344CB8AC3E}">
        <p14:creationId xmlns:p14="http://schemas.microsoft.com/office/powerpoint/2010/main" val="1719911172"/>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4294967295"/>
          </p:nvPr>
        </p:nvSpPr>
        <p:spPr>
          <a:xfrm>
            <a:off x="6205765" y="3364786"/>
            <a:ext cx="5591175" cy="1440394"/>
          </a:xfrm>
        </p:spPr>
        <p:txBody>
          <a:bodyPr/>
          <a:lstStyle/>
          <a:p>
            <a:pPr marL="0" indent="0">
              <a:buNone/>
            </a:pPr>
            <a:r>
              <a:rPr lang="en-US" sz="6000" dirty="0" smtClean="0">
                <a:solidFill>
                  <a:srgbClr val="92D050"/>
                </a:solidFill>
                <a:latin typeface="Segoe Pro Semibold" panose="020B0702040504020203" pitchFamily="34" charset="0"/>
              </a:rPr>
              <a:t>start now.</a:t>
            </a:r>
          </a:p>
          <a:p>
            <a:pPr marL="0" indent="0">
              <a:buNone/>
            </a:pPr>
            <a:r>
              <a:rPr lang="en-US" sz="3600" dirty="0" smtClean="0"/>
              <a:t>http://WindowsAzure.com</a:t>
            </a:r>
            <a:endParaRPr lang="en-US" sz="3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4927"/>
          <a:stretch/>
        </p:blipFill>
        <p:spPr>
          <a:xfrm>
            <a:off x="935034" y="1023730"/>
            <a:ext cx="4772722" cy="5834270"/>
          </a:xfrm>
          <a:prstGeom prst="rect">
            <a:avLst/>
          </a:prstGeom>
        </p:spPr>
      </p:pic>
      <p:pic>
        <p:nvPicPr>
          <p:cNvPr id="3" name="Picture 2"/>
          <p:cNvPicPr>
            <a:picLocks noChangeAspect="1"/>
          </p:cNvPicPr>
          <p:nvPr/>
        </p:nvPicPr>
        <p:blipFill>
          <a:blip r:embed="rId4"/>
          <a:stretch>
            <a:fillRect/>
          </a:stretch>
        </p:blipFill>
        <p:spPr>
          <a:xfrm>
            <a:off x="1125229" y="1358901"/>
            <a:ext cx="4410189" cy="2705100"/>
          </a:xfrm>
          <a:prstGeom prst="rect">
            <a:avLst/>
          </a:prstGeom>
        </p:spPr>
      </p:pic>
    </p:spTree>
    <p:extLst>
      <p:ext uri="{BB962C8B-B14F-4D97-AF65-F5344CB8AC3E}">
        <p14:creationId xmlns:p14="http://schemas.microsoft.com/office/powerpoint/2010/main" val="721431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275217"/>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712000" y="2703739"/>
            <a:ext cx="11149013" cy="1123950"/>
          </a:xfrm>
        </p:spPr>
        <p:txBody>
          <a:bodyPr/>
          <a:lstStyle/>
          <a:p>
            <a:pPr algn="ctr"/>
            <a:r>
              <a:rPr lang="en-US" sz="8000" dirty="0" smtClean="0"/>
              <a:t>per minute billing</a:t>
            </a:r>
            <a:endParaRPr lang="en-US" sz="8000" dirty="0"/>
          </a:p>
        </p:txBody>
      </p:sp>
      <p:pic>
        <p:nvPicPr>
          <p:cNvPr id="2" name="Picture 1"/>
          <p:cNvPicPr>
            <a:picLocks noChangeAspect="1"/>
          </p:cNvPicPr>
          <p:nvPr/>
        </p:nvPicPr>
        <p:blipFill>
          <a:blip r:embed="rId3"/>
          <a:stretch>
            <a:fillRect/>
          </a:stretch>
        </p:blipFill>
        <p:spPr>
          <a:xfrm>
            <a:off x="900085" y="2255930"/>
            <a:ext cx="2267909" cy="2267909"/>
          </a:xfrm>
          <a:prstGeom prst="rect">
            <a:avLst/>
          </a:prstGeom>
        </p:spPr>
      </p:pic>
    </p:spTree>
    <p:extLst>
      <p:ext uri="{BB962C8B-B14F-4D97-AF65-F5344CB8AC3E}">
        <p14:creationId xmlns:p14="http://schemas.microsoft.com/office/powerpoint/2010/main" val="137836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428969" y="2224768"/>
            <a:ext cx="11149013" cy="2215991"/>
          </a:xfrm>
        </p:spPr>
        <p:txBody>
          <a:bodyPr/>
          <a:lstStyle/>
          <a:p>
            <a:pPr algn="ctr"/>
            <a:r>
              <a:rPr lang="en-US" sz="8000" dirty="0"/>
              <a:t>n</a:t>
            </a:r>
            <a:r>
              <a:rPr lang="en-US" sz="8000" dirty="0" smtClean="0"/>
              <a:t>o charge for </a:t>
            </a:r>
            <a:br>
              <a:rPr lang="en-US" sz="8000" dirty="0" smtClean="0"/>
            </a:br>
            <a:r>
              <a:rPr lang="en-US" sz="8000" dirty="0" smtClean="0"/>
              <a:t>stopped VMs</a:t>
            </a:r>
            <a:endParaRPr lang="en-US" sz="8000" dirty="0"/>
          </a:p>
        </p:txBody>
      </p:sp>
      <p:sp>
        <p:nvSpPr>
          <p:cNvPr id="6" name="TextBox 5"/>
          <p:cNvSpPr txBox="1"/>
          <p:nvPr/>
        </p:nvSpPr>
        <p:spPr>
          <a:xfrm>
            <a:off x="1849232" y="1884621"/>
            <a:ext cx="1865503" cy="3113005"/>
          </a:xfrm>
          <a:prstGeom prst="rect">
            <a:avLst/>
          </a:prstGeom>
          <a:noFill/>
        </p:spPr>
        <p:txBody>
          <a:bodyPr wrap="none" lIns="179238" tIns="143391" rIns="179238" bIns="143391" rtlCol="0">
            <a:spAutoFit/>
          </a:bodyPr>
          <a:lstStyle/>
          <a:p>
            <a:pPr>
              <a:lnSpc>
                <a:spcPct val="90000"/>
              </a:lnSpc>
              <a:spcAft>
                <a:spcPts val="588"/>
              </a:spcAft>
            </a:pPr>
            <a:r>
              <a:rPr lang="en-US" sz="20386" b="1" dirty="0">
                <a:solidFill>
                  <a:srgbClr val="7FBA00"/>
                </a:solidFill>
              </a:rPr>
              <a:t>$</a:t>
            </a:r>
          </a:p>
        </p:txBody>
      </p:sp>
    </p:spTree>
    <p:extLst>
      <p:ext uri="{BB962C8B-B14F-4D97-AF65-F5344CB8AC3E}">
        <p14:creationId xmlns:p14="http://schemas.microsoft.com/office/powerpoint/2010/main" val="241700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776942" y="2932152"/>
            <a:ext cx="5720540" cy="1107996"/>
          </a:xfrm>
          <a:prstGeom prst="rect">
            <a:avLst/>
          </a:prstGeom>
        </p:spPr>
        <p:txBody>
          <a:bodyPr wrap="none">
            <a:spAutoFit/>
          </a:bodyPr>
          <a:lstStyle/>
          <a:p>
            <a:pPr lvl="0" defTabSz="914099" fontAlgn="base">
              <a:spcBef>
                <a:spcPct val="0"/>
              </a:spcBef>
              <a:spcAft>
                <a:spcPct val="0"/>
              </a:spcAft>
            </a:pPr>
            <a:r>
              <a:rPr lang="en-US" sz="66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Windows Azure</a:t>
            </a:r>
          </a:p>
        </p:txBody>
      </p:sp>
    </p:spTree>
    <p:extLst>
      <p:ext uri="{BB962C8B-B14F-4D97-AF65-F5344CB8AC3E}">
        <p14:creationId xmlns:p14="http://schemas.microsoft.com/office/powerpoint/2010/main" val="269628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4840922" y="2315140"/>
            <a:ext cx="7051566"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solidFill>
                  <a:schemeClr val="bg1"/>
                </a:solidFill>
                <a:effectLst/>
                <a:latin typeface="Segoe UI Light" pitchFamily="34" charset="0"/>
                <a:ea typeface="+mn-ea"/>
                <a:cs typeface="Arial" charset="0"/>
              </a:defRPr>
            </a:lvl1pPr>
          </a:lstStyle>
          <a:p>
            <a:pPr>
              <a:tabLst>
                <a:tab pos="1089025" algn="l"/>
              </a:tabLst>
            </a:pPr>
            <a:r>
              <a:rPr lang="en-US" dirty="0" smtClean="0"/>
              <a:t>Virtual Machines</a:t>
            </a:r>
            <a:endParaRPr lang="en-US" dirty="0"/>
          </a:p>
        </p:txBody>
      </p:sp>
      <p:sp>
        <p:nvSpPr>
          <p:cNvPr id="13" name="Content Placeholder 2"/>
          <p:cNvSpPr>
            <a:spLocks noGrp="1"/>
          </p:cNvSpPr>
          <p:nvPr>
            <p:ph type="body" sz="quarter" idx="10"/>
          </p:nvPr>
        </p:nvSpPr>
        <p:spPr>
          <a:xfrm>
            <a:off x="4877594" y="3263053"/>
            <a:ext cx="6603204" cy="1954381"/>
          </a:xfrm>
        </p:spPr>
        <p:txBody>
          <a:bodyPr/>
          <a:lstStyle/>
          <a:p>
            <a:pPr marL="460375" indent="-457200">
              <a:lnSpc>
                <a:spcPct val="100000"/>
              </a:lnSpc>
              <a:buFont typeface="Wingdings" pitchFamily="2" charset="2"/>
              <a:buChar char="ß"/>
            </a:pPr>
            <a:r>
              <a:rPr lang="en-US" sz="2800" dirty="0" smtClean="0">
                <a:solidFill>
                  <a:schemeClr val="bg1">
                    <a:alpha val="99000"/>
                  </a:schemeClr>
                </a:solidFill>
              </a:rPr>
              <a:t>Windows Server and Linux Virtual Machines</a:t>
            </a:r>
          </a:p>
          <a:p>
            <a:pPr marL="460375" indent="-457200">
              <a:lnSpc>
                <a:spcPct val="100000"/>
              </a:lnSpc>
              <a:buFont typeface="Wingdings" pitchFamily="2" charset="2"/>
              <a:buChar char="ß"/>
            </a:pPr>
            <a:r>
              <a:rPr lang="en-US" sz="2800" dirty="0" smtClean="0">
                <a:solidFill>
                  <a:schemeClr val="bg1">
                    <a:alpha val="99000"/>
                  </a:schemeClr>
                </a:solidFill>
              </a:rPr>
              <a:t>Flexible Workload Support</a:t>
            </a:r>
          </a:p>
          <a:p>
            <a:pPr marL="460375" indent="-457200">
              <a:lnSpc>
                <a:spcPct val="100000"/>
              </a:lnSpc>
              <a:buFont typeface="Wingdings" pitchFamily="2" charset="2"/>
              <a:buChar char="ß"/>
            </a:pPr>
            <a:r>
              <a:rPr lang="en-US" sz="2800" dirty="0" smtClean="0">
                <a:solidFill>
                  <a:schemeClr val="bg1">
                    <a:alpha val="99000"/>
                  </a:schemeClr>
                </a:solidFill>
              </a:rPr>
              <a:t>Virtual Private Networking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850" y="2178241"/>
            <a:ext cx="2781081" cy="2781081"/>
          </a:xfrm>
          <a:prstGeom prst="rect">
            <a:avLst/>
          </a:prstGeom>
        </p:spPr>
      </p:pic>
    </p:spTree>
    <p:extLst>
      <p:ext uri="{BB962C8B-B14F-4D97-AF65-F5344CB8AC3E}">
        <p14:creationId xmlns:p14="http://schemas.microsoft.com/office/powerpoint/2010/main" val="1930854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250"/>
                                        <p:tgtEl>
                                          <p:spTgt spid="12"/>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250"/>
                                        <p:tgtEl>
                                          <p:spTgt spid="13">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fade">
                                      <p:cBhvr>
                                        <p:cTn id="16" dur="250"/>
                                        <p:tgtEl>
                                          <p:spTgt spid="13">
                                            <p:txEl>
                                              <p:pRg st="1" end="1"/>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fade">
                                      <p:cBhvr>
                                        <p:cTn id="19" dur="25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2.VsuBQaKESO3pDLox_Dyg"/>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4.xml><?xml version="1.0" encoding="utf-8"?>
<a:theme xmlns:a="http://schemas.openxmlformats.org/drawingml/2006/main" name="1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5.xml><?xml version="1.0" encoding="utf-8"?>
<a:theme xmlns:a="http://schemas.openxmlformats.org/drawingml/2006/main" name="2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6.xml><?xml version="1.0" encoding="utf-8"?>
<a:theme xmlns:a="http://schemas.openxmlformats.org/drawingml/2006/main" name="3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7.xml><?xml version="1.0" encoding="utf-8"?>
<a:theme xmlns:a="http://schemas.openxmlformats.org/drawingml/2006/main" name="4_5-30404_TR16_BO_CT_Template_16x9">
  <a:themeElements>
    <a:clrScheme name="TR16 - Blue">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E2E584"/>
      </a:hlink>
      <a:folHlink>
        <a:srgbClr val="E2E584"/>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16_BO_CT_Template_16x9.potx" id="{05790B7F-9C8A-4494-AA7C-1F0E14ABDB8A}" vid="{5189F93C-271B-4C72-BA44-3870AC796CE0}"/>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E468DA37CF8947B8096BD772FC41E8" ma:contentTypeVersion="" ma:contentTypeDescription="Create a new document." ma:contentTypeScope="" ma:versionID="954d86a6fc3cd1cb44b28cfacb5c41ef">
  <xsd:schema xmlns:xsd="http://www.w3.org/2001/XMLSchema" xmlns:xs="http://www.w3.org/2001/XMLSchema" xmlns:p="http://schemas.microsoft.com/office/2006/metadata/properties" xmlns:ns2="3D5A1351-83CF-45BD-AB30-2C1F7AE191BE" targetNamespace="http://schemas.microsoft.com/office/2006/metadata/properties" ma:root="true" ma:fieldsID="629d69f6531b7cace63b5ff27c477896" ns2:_="">
    <xsd:import namespace="3D5A1351-83CF-45BD-AB30-2C1F7AE191B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5A1351-83CF-45BD-AB30-2C1F7AE191B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Slide Presentation"/>
          <xsd:enumeration value="Video"/>
        </xsd:restriction>
      </xsd:simpleType>
    </xsd:element>
    <xsd:element name="Module" ma:index="9" nillable="true" ma:displayName="Module" ma:decimals="0" ma:internalName="Module">
      <xsd:simpleType>
        <xsd:restriction base="dms:Number">
          <xsd:maxInclusive value="2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3D5A1351-83CF-45BD-AB30-2C1F7AE191BE">Final</Status>
    <Content_x0020_Type xmlns="3D5A1351-83CF-45BD-AB30-2C1F7AE191BE">Slide Presentation</Content_x0020_Type>
    <Module xmlns="3D5A1351-83CF-45BD-AB30-2C1F7AE191BE">1</Module>
  </documentManagement>
</p:properties>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DE259DE6-3E5B-4E33-BF93-11A152954D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5A1351-83CF-45BD-AB30-2C1F7AE191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B2F97D-0457-4986-9734-D03EB073C5EA}">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3D5A1351-83CF-45BD-AB30-2C1F7AE191B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18880</TotalTime>
  <Words>756</Words>
  <Application>Microsoft Office PowerPoint</Application>
  <PresentationFormat>Custom</PresentationFormat>
  <Paragraphs>270</Paragraphs>
  <Slides>53</Slides>
  <Notes>53</Notes>
  <HiddenSlides>0</HiddenSlides>
  <MMClips>0</MMClips>
  <ScaleCrop>false</ScaleCrop>
  <HeadingPairs>
    <vt:vector size="6" baseType="variant">
      <vt:variant>
        <vt:lpstr>Fonts Used</vt:lpstr>
      </vt:variant>
      <vt:variant>
        <vt:i4>9</vt:i4>
      </vt:variant>
      <vt:variant>
        <vt:lpstr>Theme</vt:lpstr>
      </vt:variant>
      <vt:variant>
        <vt:i4>7</vt:i4>
      </vt:variant>
      <vt:variant>
        <vt:lpstr>Slide Titles</vt:lpstr>
      </vt:variant>
      <vt:variant>
        <vt:i4>53</vt:i4>
      </vt:variant>
    </vt:vector>
  </HeadingPairs>
  <TitlesOfParts>
    <vt:vector size="69" baseType="lpstr">
      <vt:lpstr>メイリオ</vt:lpstr>
      <vt:lpstr>Arial</vt:lpstr>
      <vt:lpstr>Consolas</vt:lpstr>
      <vt:lpstr>Segoe Pro Semibold</vt:lpstr>
      <vt:lpstr>Segoe Semibold</vt:lpstr>
      <vt:lpstr>Segoe UI</vt:lpstr>
      <vt:lpstr>Segoe UI Light</vt:lpstr>
      <vt:lpstr>Segoe UI Semibold</vt:lpstr>
      <vt:lpstr>Wingdings</vt:lpstr>
      <vt:lpstr>MS1444_Windows Azure Template 16x9_r08a</vt:lpstr>
      <vt:lpstr>White with Consolas font for code slides</vt:lpstr>
      <vt:lpstr>5-30404_TR16_BO_CT_Template_16x9</vt:lpstr>
      <vt:lpstr>1_5-30404_TR16_BO_CT_Template_16x9</vt:lpstr>
      <vt:lpstr>2_5-30404_TR16_BO_CT_Template_16x9</vt:lpstr>
      <vt:lpstr>3_5-30404_TR16_BO_CT_Template_16x9</vt:lpstr>
      <vt:lpstr>4_5-30404_TR16_BO_CT_Template_16x9</vt:lpstr>
      <vt:lpstr>Windows Azure</vt:lpstr>
      <vt:lpstr>PowerPoint Presentation</vt:lpstr>
      <vt:lpstr>Global Footprint</vt:lpstr>
      <vt:lpstr>pay only for what you use</vt:lpstr>
      <vt:lpstr>no upfront costs</vt:lpstr>
      <vt:lpstr>per minute billing</vt:lpstr>
      <vt:lpstr>no charge for  stopped VMs</vt:lpstr>
      <vt:lpstr>PowerPoint Presentation</vt:lpstr>
      <vt:lpstr>PowerPoint Presentation</vt:lpstr>
      <vt:lpstr>Load Balancing and High Availability</vt:lpstr>
      <vt:lpstr>PowerPoint Presentation</vt:lpstr>
      <vt:lpstr>Windows Azure Virtual Networks</vt:lpstr>
      <vt:lpstr>Virtual Gateways</vt:lpstr>
      <vt:lpstr>PowerPoint Presentation</vt:lpstr>
      <vt:lpstr>PowerPoint Presentation</vt:lpstr>
      <vt:lpstr>PowerPoint Presentation</vt:lpstr>
      <vt:lpstr>MSDN Member Benefits</vt:lpstr>
      <vt:lpstr>MSDN Credits with Windows Azure</vt:lpstr>
      <vt:lpstr>PowerPoint Presentation</vt:lpstr>
      <vt:lpstr>focus on apps,  not infrastructure</vt:lpstr>
      <vt:lpstr>application  building blocks</vt:lpstr>
      <vt:lpstr>PowerPoint Presentation</vt:lpstr>
      <vt:lpstr>PowerPoint Presentation</vt:lpstr>
      <vt:lpstr>PowerPoint Presentation</vt:lpstr>
      <vt:lpstr>PowerPoint Presentation</vt:lpstr>
      <vt:lpstr>PowerPoint Presentation</vt:lpstr>
      <vt:lpstr>AutoScale – Built-into Windows Azure</vt:lpstr>
      <vt:lpstr>PowerPoint Presentation</vt:lpstr>
      <vt:lpstr>Dev/Ops Workflow</vt:lpstr>
      <vt:lpstr>Visual Studio Online</vt:lpstr>
      <vt:lpstr>PowerPoint Presentation</vt:lpstr>
      <vt:lpstr>Running a Live Site Service</vt:lpstr>
      <vt:lpstr>Running without Insight / Telemetry</vt:lpstr>
      <vt:lpstr>PowerPoint Presentation</vt:lpstr>
      <vt:lpstr>Storage</vt:lpstr>
      <vt:lpstr>PowerPoint Presentation</vt:lpstr>
      <vt:lpstr>PowerPoint Presentation</vt:lpstr>
      <vt:lpstr>PowerPoint Presentation</vt:lpstr>
      <vt:lpstr>Config wizard automatically launches</vt:lpstr>
      <vt:lpstr>Enter Windows Azure AD Credentials</vt:lpstr>
      <vt:lpstr>Enter Windows Server AD Credentials</vt:lpstr>
      <vt:lpstr>Enable Hashed Password Sync</vt:lpstr>
      <vt:lpstr>Almost done</vt:lpstr>
      <vt:lpstr>Finished – Sync will start automatically</vt:lpstr>
      <vt:lpstr>PowerPoint Presentation</vt:lpstr>
      <vt:lpstr>Enable SSO with Azure AD and ASP.NET</vt:lpstr>
      <vt:lpstr>Enable SSO with Azure AD and ASP.NET</vt:lpstr>
      <vt:lpstr>Enable SSO with Azure AD and ASP.NET</vt:lpstr>
      <vt:lpstr>application  building blocks</vt:lpstr>
      <vt:lpstr>PowerPoint Presentation</vt:lpstr>
      <vt:lpstr>PowerPoint Presentation</vt:lpstr>
      <vt:lpstr>PowerPoint Presentation</vt:lpstr>
      <vt:lpstr>PowerPoint Presentation</vt:lpstr>
    </vt:vector>
  </TitlesOfParts>
  <Company>Artitudes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scottgu@microsoft.com;jonahs@microsoft.com</dc:creator>
  <cp:lastModifiedBy>Rahel Makonnen-Haley</cp:lastModifiedBy>
  <cp:revision>655</cp:revision>
  <cp:lastPrinted>2011-12-06T05:57:58Z</cp:lastPrinted>
  <dcterms:created xsi:type="dcterms:W3CDTF">2011-03-29T16:07:22Z</dcterms:created>
  <dcterms:modified xsi:type="dcterms:W3CDTF">2014-02-05T16:58:03Z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0x0101009AE468DA37CF8947B8096BD772FC41E8</vt:lpwstr>
  </property>
  <property fmtid="{D5CDD505-2E9C-101B-9397-08002B2CF9AE}" pid="3" name="IsMyDocuments">
    <vt:bool>true</vt:bool>
  </property>
</Properties>
</file>