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90" r:id="rId4"/>
    <p:sldMasterId id="2147483719" r:id="rId5"/>
  </p:sldMasterIdLst>
  <p:notesMasterIdLst>
    <p:notesMasterId r:id="rId18"/>
  </p:notesMasterIdLst>
  <p:handoutMasterIdLst>
    <p:handoutMasterId r:id="rId19"/>
  </p:handoutMasterIdLst>
  <p:sldIdLst>
    <p:sldId id="296" r:id="rId6"/>
    <p:sldId id="412" r:id="rId7"/>
    <p:sldId id="411" r:id="rId8"/>
    <p:sldId id="413" r:id="rId9"/>
    <p:sldId id="416" r:id="rId10"/>
    <p:sldId id="415" r:id="rId11"/>
    <p:sldId id="422" r:id="rId12"/>
    <p:sldId id="418" r:id="rId13"/>
    <p:sldId id="421" r:id="rId14"/>
    <p:sldId id="420" r:id="rId15"/>
    <p:sldId id="423" r:id="rId16"/>
    <p:sldId id="372" r:id="rId17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9F2"/>
    <a:srgbClr val="FFFFD5"/>
    <a:srgbClr val="E9ED45"/>
    <a:srgbClr val="E4ECE4"/>
    <a:srgbClr val="A2BBA1"/>
    <a:srgbClr val="FECAE9"/>
    <a:srgbClr val="BDECFB"/>
    <a:srgbClr val="294729"/>
    <a:srgbClr val="4D4D4F"/>
    <a:srgbClr val="005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99E68-7C51-4B8E-A195-D950BE6790C0}" type="datetimeFigureOut">
              <a:rPr lang="en-US" smtClean="0">
                <a:latin typeface="Calibri" panose="020F0502020204030204" pitchFamily="34" charset="0"/>
              </a:rPr>
              <a:t>03-Mar-18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DCB9F-2AB2-47B4-9360-D93F23C91BD7}" type="slidenum">
              <a:rPr lang="en-US" smtClean="0">
                <a:latin typeface="Calibri" panose="020F0502020204030204" pitchFamily="34" charset="0"/>
              </a:rPr>
              <a:t>‹#›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1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EC1A245-D13C-4DF7-8DEB-908A89957076}" type="datetimeFigureOut">
              <a:rPr lang="en-IN" smtClean="0"/>
              <a:pPr/>
              <a:t>03-03-2018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C2109E7-9297-46D9-A8C1-0ACECCEDA9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32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09E7-9297-46D9-A8C1-0ACECCEDA907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708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09E7-9297-46D9-A8C1-0ACECCEDA907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648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2" t="2538" r="4404" b="9673"/>
          <a:stretch/>
        </p:blipFill>
        <p:spPr>
          <a:xfrm>
            <a:off x="0" y="1"/>
            <a:ext cx="12115800" cy="6248400"/>
          </a:xfrm>
          <a:prstGeom prst="rect">
            <a:avLst/>
          </a:prstGeom>
        </p:spPr>
      </p:pic>
      <p:sp>
        <p:nvSpPr>
          <p:cNvPr id="20" name="Freeform 7"/>
          <p:cNvSpPr>
            <a:spLocks/>
          </p:cNvSpPr>
          <p:nvPr userDrawn="1"/>
        </p:nvSpPr>
        <p:spPr bwMode="auto">
          <a:xfrm>
            <a:off x="0" y="1689340"/>
            <a:ext cx="1912687" cy="2390955"/>
          </a:xfrm>
          <a:custGeom>
            <a:avLst/>
            <a:gdLst>
              <a:gd name="T0" fmla="*/ 0 w 1330"/>
              <a:gd name="T1" fmla="*/ 1663 h 1663"/>
              <a:gd name="T2" fmla="*/ 0 w 1330"/>
              <a:gd name="T3" fmla="*/ 0 h 1663"/>
              <a:gd name="T4" fmla="*/ 1330 w 1330"/>
              <a:gd name="T5" fmla="*/ 831 h 1663"/>
              <a:gd name="T6" fmla="*/ 0 w 1330"/>
              <a:gd name="T7" fmla="*/ 1663 h 1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0" h="1663">
                <a:moveTo>
                  <a:pt x="0" y="1663"/>
                </a:moveTo>
                <a:lnTo>
                  <a:pt x="0" y="0"/>
                </a:lnTo>
                <a:lnTo>
                  <a:pt x="1330" y="831"/>
                </a:lnTo>
                <a:lnTo>
                  <a:pt x="0" y="1663"/>
                </a:lnTo>
                <a:close/>
              </a:path>
            </a:pathLst>
          </a:custGeom>
          <a:solidFill>
            <a:srgbClr val="00529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3600">
              <a:latin typeface="Calibri" panose="020F0502020204030204" pitchFamily="34" charset="0"/>
            </a:endParaRPr>
          </a:p>
        </p:txBody>
      </p:sp>
      <p:sp>
        <p:nvSpPr>
          <p:cNvPr id="21" name="Freeform 5"/>
          <p:cNvSpPr>
            <a:spLocks/>
          </p:cNvSpPr>
          <p:nvPr userDrawn="1"/>
        </p:nvSpPr>
        <p:spPr bwMode="auto">
          <a:xfrm>
            <a:off x="0" y="2884098"/>
            <a:ext cx="7282592" cy="3364302"/>
          </a:xfrm>
          <a:custGeom>
            <a:avLst/>
            <a:gdLst>
              <a:gd name="T0" fmla="*/ 5064 w 5064"/>
              <a:gd name="T1" fmla="*/ 2340 h 2340"/>
              <a:gd name="T2" fmla="*/ 0 w 5064"/>
              <a:gd name="T3" fmla="*/ 2340 h 2340"/>
              <a:gd name="T4" fmla="*/ 0 w 5064"/>
              <a:gd name="T5" fmla="*/ 832 h 2340"/>
              <a:gd name="T6" fmla="*/ 1330 w 5064"/>
              <a:gd name="T7" fmla="*/ 0 h 2340"/>
              <a:gd name="T8" fmla="*/ 2660 w 5064"/>
              <a:gd name="T9" fmla="*/ 832 h 2340"/>
              <a:gd name="T10" fmla="*/ 5064 w 5064"/>
              <a:gd name="T11" fmla="*/ 2340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64" h="2340">
                <a:moveTo>
                  <a:pt x="5064" y="2340"/>
                </a:moveTo>
                <a:lnTo>
                  <a:pt x="0" y="2340"/>
                </a:lnTo>
                <a:lnTo>
                  <a:pt x="0" y="832"/>
                </a:lnTo>
                <a:lnTo>
                  <a:pt x="1330" y="0"/>
                </a:lnTo>
                <a:lnTo>
                  <a:pt x="2660" y="832"/>
                </a:lnTo>
                <a:lnTo>
                  <a:pt x="5064" y="23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3600">
              <a:latin typeface="Calibri" panose="020F0502020204030204" pitchFamily="34" charset="0"/>
            </a:endParaRPr>
          </a:p>
        </p:txBody>
      </p:sp>
      <p:sp>
        <p:nvSpPr>
          <p:cNvPr id="22" name="Freeform 9"/>
          <p:cNvSpPr>
            <a:spLocks/>
          </p:cNvSpPr>
          <p:nvPr userDrawn="1"/>
        </p:nvSpPr>
        <p:spPr bwMode="auto">
          <a:xfrm>
            <a:off x="-8964" y="1447800"/>
            <a:ext cx="7672320" cy="4800601"/>
          </a:xfrm>
          <a:custGeom>
            <a:avLst/>
            <a:gdLst>
              <a:gd name="T0" fmla="*/ 0 w 5335"/>
              <a:gd name="T1" fmla="*/ 0 h 3339"/>
              <a:gd name="T2" fmla="*/ 0 w 5335"/>
              <a:gd name="T3" fmla="*/ 168 h 3339"/>
              <a:gd name="T4" fmla="*/ 6 w 5335"/>
              <a:gd name="T5" fmla="*/ 170 h 3339"/>
              <a:gd name="T6" fmla="*/ 6 w 5335"/>
              <a:gd name="T7" fmla="*/ 168 h 3339"/>
              <a:gd name="T8" fmla="*/ 1336 w 5335"/>
              <a:gd name="T9" fmla="*/ 999 h 3339"/>
              <a:gd name="T10" fmla="*/ 1333 w 5335"/>
              <a:gd name="T11" fmla="*/ 1002 h 3339"/>
              <a:gd name="T12" fmla="*/ 1336 w 5335"/>
              <a:gd name="T13" fmla="*/ 999 h 3339"/>
              <a:gd name="T14" fmla="*/ 2666 w 5335"/>
              <a:gd name="T15" fmla="*/ 1831 h 3339"/>
              <a:gd name="T16" fmla="*/ 5070 w 5335"/>
              <a:gd name="T17" fmla="*/ 3339 h 3339"/>
              <a:gd name="T18" fmla="*/ 5335 w 5335"/>
              <a:gd name="T19" fmla="*/ 3339 h 3339"/>
              <a:gd name="T20" fmla="*/ 0 w 5335"/>
              <a:gd name="T21" fmla="*/ 0 h 3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35" h="3339">
                <a:moveTo>
                  <a:pt x="0" y="0"/>
                </a:moveTo>
                <a:lnTo>
                  <a:pt x="0" y="168"/>
                </a:lnTo>
                <a:lnTo>
                  <a:pt x="6" y="170"/>
                </a:lnTo>
                <a:lnTo>
                  <a:pt x="6" y="168"/>
                </a:lnTo>
                <a:lnTo>
                  <a:pt x="1336" y="999"/>
                </a:lnTo>
                <a:lnTo>
                  <a:pt x="1333" y="1002"/>
                </a:lnTo>
                <a:lnTo>
                  <a:pt x="1336" y="999"/>
                </a:lnTo>
                <a:lnTo>
                  <a:pt x="2666" y="1831"/>
                </a:lnTo>
                <a:lnTo>
                  <a:pt x="5070" y="3339"/>
                </a:lnTo>
                <a:lnTo>
                  <a:pt x="5335" y="33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3600">
              <a:latin typeface="Calibri" panose="020F0502020204030204" pitchFamily="34" charset="0"/>
            </a:endParaRPr>
          </a:p>
        </p:txBody>
      </p:sp>
      <p:sp>
        <p:nvSpPr>
          <p:cNvPr id="11" name="Rectangle 6"/>
          <p:cNvSpPr>
            <a:spLocks/>
          </p:cNvSpPr>
          <p:nvPr/>
        </p:nvSpPr>
        <p:spPr bwMode="auto">
          <a:xfrm>
            <a:off x="8622678" y="6597039"/>
            <a:ext cx="31580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rIns="0">
            <a:spAutoFit/>
          </a:bodyPr>
          <a:lstStyle/>
          <a:p>
            <a:pPr algn="r"/>
            <a:r>
              <a:rPr lang="en-US" sz="90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Copyright © 2017 HCL Technologies Limited  |  www.hcltech.com</a:t>
            </a:r>
          </a:p>
        </p:txBody>
      </p:sp>
      <p:grpSp>
        <p:nvGrpSpPr>
          <p:cNvPr id="12" name="Group 5"/>
          <p:cNvGrpSpPr>
            <a:grpSpLocks noChangeAspect="1"/>
          </p:cNvGrpSpPr>
          <p:nvPr/>
        </p:nvGrpSpPr>
        <p:grpSpPr bwMode="auto">
          <a:xfrm>
            <a:off x="10831204" y="6446252"/>
            <a:ext cx="943221" cy="160337"/>
            <a:chOff x="5094" y="3939"/>
            <a:chExt cx="1488" cy="255"/>
          </a:xfrm>
        </p:grpSpPr>
        <p:sp>
          <p:nvSpPr>
            <p:cNvPr id="13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600">
                <a:latin typeface="Calibri" panose="020F0502020204030204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600">
                <a:latin typeface="Calibri" panose="020F0502020204030204" pitchFamily="34" charset="0"/>
              </a:endParaRPr>
            </a:p>
          </p:txBody>
        </p:sp>
        <p:sp>
          <p:nvSpPr>
            <p:cNvPr id="15" name="Freeform 7"/>
            <p:cNvSpPr>
              <a:spLocks/>
            </p:cNvSpPr>
            <p:nvPr userDrawn="1"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885 w 222"/>
                <a:gd name="T1" fmla="*/ 196 h 94"/>
                <a:gd name="T2" fmla="*/ 1237 w 222"/>
                <a:gd name="T3" fmla="*/ 196 h 94"/>
                <a:gd name="T4" fmla="*/ 1015 w 222"/>
                <a:gd name="T5" fmla="*/ 45 h 94"/>
                <a:gd name="T6" fmla="*/ 189 w 222"/>
                <a:gd name="T7" fmla="*/ 139 h 94"/>
                <a:gd name="T8" fmla="*/ 172 w 222"/>
                <a:gd name="T9" fmla="*/ 458 h 94"/>
                <a:gd name="T10" fmla="*/ 852 w 222"/>
                <a:gd name="T11" fmla="*/ 484 h 94"/>
                <a:gd name="T12" fmla="*/ 1164 w 222"/>
                <a:gd name="T13" fmla="*/ 345 h 94"/>
                <a:gd name="T14" fmla="*/ 807 w 222"/>
                <a:gd name="T15" fmla="*/ 345 h 94"/>
                <a:gd name="T16" fmla="*/ 630 w 222"/>
                <a:gd name="T17" fmla="*/ 401 h 94"/>
                <a:gd name="T18" fmla="*/ 439 w 222"/>
                <a:gd name="T19" fmla="*/ 267 h 94"/>
                <a:gd name="T20" fmla="*/ 701 w 222"/>
                <a:gd name="T21" fmla="*/ 139 h 94"/>
                <a:gd name="T22" fmla="*/ 885 w 222"/>
                <a:gd name="T23" fmla="*/ 1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600">
                <a:latin typeface="Calibri" panose="020F0502020204030204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600">
                <a:latin typeface="Calibri" panose="020F0502020204030204" pitchFamily="34" charset="0"/>
              </a:endParaRPr>
            </a:p>
          </p:txBody>
        </p:sp>
      </p:grpSp>
      <p:sp>
        <p:nvSpPr>
          <p:cNvPr id="143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17671" y="4950366"/>
            <a:ext cx="4611529" cy="685800"/>
          </a:xfrm>
        </p:spPr>
        <p:txBody>
          <a:bodyPr lIns="91440" rIns="91440"/>
          <a:lstStyle>
            <a:lvl1pPr>
              <a:lnSpc>
                <a:spcPct val="100000"/>
              </a:lnSpc>
              <a:defRPr sz="2800" b="1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ker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7671" y="5776800"/>
            <a:ext cx="4843977" cy="3697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 2" pitchFamily="18" charset="2"/>
              <a:buNone/>
              <a:tabLst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ker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25" r="6077" b="25260"/>
          <a:stretch/>
        </p:blipFill>
        <p:spPr>
          <a:xfrm>
            <a:off x="407459" y="4124994"/>
            <a:ext cx="3402542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0018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559846"/>
      </p:ext>
    </p:extLst>
  </p:cSld>
  <p:clrMapOvr>
    <a:masterClrMapping/>
  </p:clrMapOvr>
  <p:transition/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022444" y="5859674"/>
            <a:ext cx="2147116" cy="438641"/>
            <a:chOff x="3533775" y="5853113"/>
            <a:chExt cx="2144713" cy="438150"/>
          </a:xfrm>
        </p:grpSpPr>
        <p:sp>
          <p:nvSpPr>
            <p:cNvPr id="6" name="Freeform 74"/>
            <p:cNvSpPr>
              <a:spLocks/>
            </p:cNvSpPr>
            <p:nvPr userDrawn="1"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7" name="Freeform 75"/>
            <p:cNvSpPr>
              <a:spLocks noEditPoints="1"/>
            </p:cNvSpPr>
            <p:nvPr userDrawn="1"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8" name="Freeform 76"/>
            <p:cNvSpPr>
              <a:spLocks/>
            </p:cNvSpPr>
            <p:nvPr userDrawn="1"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9" name="Freeform 77"/>
            <p:cNvSpPr>
              <a:spLocks/>
            </p:cNvSpPr>
            <p:nvPr userDrawn="1"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0" name="Freeform 78"/>
            <p:cNvSpPr>
              <a:spLocks/>
            </p:cNvSpPr>
            <p:nvPr userDrawn="1"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1" name="Freeform 79"/>
            <p:cNvSpPr>
              <a:spLocks/>
            </p:cNvSpPr>
            <p:nvPr userDrawn="1"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2" name="Freeform 80"/>
            <p:cNvSpPr>
              <a:spLocks/>
            </p:cNvSpPr>
            <p:nvPr userDrawn="1"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3" name="Freeform 81"/>
            <p:cNvSpPr>
              <a:spLocks/>
            </p:cNvSpPr>
            <p:nvPr userDrawn="1"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4" name="Freeform 82"/>
            <p:cNvSpPr>
              <a:spLocks/>
            </p:cNvSpPr>
            <p:nvPr userDrawn="1"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5" name="Rectangle 83"/>
            <p:cNvSpPr>
              <a:spLocks noChangeArrowheads="1"/>
            </p:cNvSpPr>
            <p:nvPr userDrawn="1"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>
                <a:solidFill>
                  <a:schemeClr val="bg1"/>
                </a:solidFill>
              </a:endParaRPr>
            </a:p>
          </p:txBody>
        </p:sp>
        <p:sp>
          <p:nvSpPr>
            <p:cNvPr id="16" name="Freeform 84"/>
            <p:cNvSpPr>
              <a:spLocks/>
            </p:cNvSpPr>
            <p:nvPr userDrawn="1"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7" name="Freeform 85"/>
            <p:cNvSpPr>
              <a:spLocks/>
            </p:cNvSpPr>
            <p:nvPr userDrawn="1"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8" name="Oval 86"/>
            <p:cNvSpPr>
              <a:spLocks noChangeArrowheads="1"/>
            </p:cNvSpPr>
            <p:nvPr userDrawn="1"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9" name="Freeform 87"/>
            <p:cNvSpPr>
              <a:spLocks/>
            </p:cNvSpPr>
            <p:nvPr userDrawn="1"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</p:grpSp>
      <p:sp>
        <p:nvSpPr>
          <p:cNvPr id="20" name="AutoShape 72">
            <a:hlinkClick r:id="rId2"/>
          </p:cNvPr>
          <p:cNvSpPr>
            <a:spLocks noChangeAspect="1" noChangeArrowheads="1" noTextEdit="1"/>
          </p:cNvSpPr>
          <p:nvPr/>
        </p:nvSpPr>
        <p:spPr bwMode="auto">
          <a:xfrm>
            <a:off x="4911989" y="5827888"/>
            <a:ext cx="2368026" cy="50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4799"/>
          </a:p>
        </p:txBody>
      </p:sp>
      <p:grpSp>
        <p:nvGrpSpPr>
          <p:cNvPr id="21" name="Group 20"/>
          <p:cNvGrpSpPr/>
          <p:nvPr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9" name="Freeform 54"/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1" name="Freeform 56"/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5" name="Freeform 60"/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6" name="Freeform 61"/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7" name="Freeform 62"/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8" name="Freeform 63"/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9" name="Freeform 64"/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0" name="Freeform 65"/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1" name="Freeform 66"/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2" name="Freeform 67"/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3" name="Freeform 68"/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4" name="Freeform 69"/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5" name="Freeform 70"/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6" name="Freeform 71"/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7" name="Freeform 72"/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9" name="Freeform 73"/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50" name="Freeform 74"/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53" name="Freeform 75"/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</p:grpSp>
      <p:sp>
        <p:nvSpPr>
          <p:cNvPr id="54" name="TextBox 48"/>
          <p:cNvSpPr txBox="1">
            <a:spLocks noChangeArrowheads="1"/>
          </p:cNvSpPr>
          <p:nvPr/>
        </p:nvSpPr>
        <p:spPr bwMode="auto">
          <a:xfrm>
            <a:off x="3083141" y="4052466"/>
            <a:ext cx="60257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400" b="1">
                <a:solidFill>
                  <a:schemeClr val="bg1"/>
                </a:solidFill>
              </a:rPr>
              <a:t>$7 </a:t>
            </a:r>
            <a:r>
              <a:rPr lang="en-US" sz="1400">
                <a:solidFill>
                  <a:schemeClr val="bg1"/>
                </a:solidFill>
              </a:rPr>
              <a:t>BILLION ENTERPRISE | </a:t>
            </a:r>
            <a:r>
              <a:rPr lang="en-US" sz="1400" b="1">
                <a:solidFill>
                  <a:schemeClr val="bg1"/>
                </a:solidFill>
              </a:rPr>
              <a:t>110,000</a:t>
            </a:r>
            <a:r>
              <a:rPr lang="en-US" sz="1400">
                <a:solidFill>
                  <a:schemeClr val="bg1"/>
                </a:solidFill>
              </a:rPr>
              <a:t> IDEAPRENEURS | </a:t>
            </a:r>
            <a:r>
              <a:rPr lang="en-US" sz="1400" b="1">
                <a:solidFill>
                  <a:schemeClr val="bg1"/>
                </a:solidFill>
              </a:rPr>
              <a:t>31</a:t>
            </a:r>
            <a:r>
              <a:rPr lang="en-US" sz="1400">
                <a:solidFill>
                  <a:schemeClr val="bg1"/>
                </a:solidFill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1409676031"/>
      </p:ext>
    </p:extLst>
  </p:cSld>
  <p:clrMapOvr>
    <a:masterClrMapping/>
  </p:clrMapOvr>
  <p:transition/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3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022444" y="5859674"/>
            <a:ext cx="2147116" cy="438641"/>
            <a:chOff x="3533775" y="5853113"/>
            <a:chExt cx="2144713" cy="438150"/>
          </a:xfrm>
        </p:grpSpPr>
        <p:sp>
          <p:nvSpPr>
            <p:cNvPr id="6" name="Freeform 74"/>
            <p:cNvSpPr>
              <a:spLocks/>
            </p:cNvSpPr>
            <p:nvPr userDrawn="1"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7" name="Freeform 75"/>
            <p:cNvSpPr>
              <a:spLocks noEditPoints="1"/>
            </p:cNvSpPr>
            <p:nvPr userDrawn="1"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8" name="Freeform 76"/>
            <p:cNvSpPr>
              <a:spLocks/>
            </p:cNvSpPr>
            <p:nvPr userDrawn="1"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9" name="Freeform 77"/>
            <p:cNvSpPr>
              <a:spLocks/>
            </p:cNvSpPr>
            <p:nvPr userDrawn="1"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0" name="Freeform 78"/>
            <p:cNvSpPr>
              <a:spLocks/>
            </p:cNvSpPr>
            <p:nvPr userDrawn="1"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1" name="Freeform 79"/>
            <p:cNvSpPr>
              <a:spLocks/>
            </p:cNvSpPr>
            <p:nvPr userDrawn="1"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2" name="Freeform 80"/>
            <p:cNvSpPr>
              <a:spLocks/>
            </p:cNvSpPr>
            <p:nvPr userDrawn="1"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3" name="Freeform 81"/>
            <p:cNvSpPr>
              <a:spLocks/>
            </p:cNvSpPr>
            <p:nvPr userDrawn="1"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4" name="Freeform 82"/>
            <p:cNvSpPr>
              <a:spLocks/>
            </p:cNvSpPr>
            <p:nvPr userDrawn="1"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5" name="Rectangle 83"/>
            <p:cNvSpPr>
              <a:spLocks noChangeArrowheads="1"/>
            </p:cNvSpPr>
            <p:nvPr userDrawn="1"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>
                <a:solidFill>
                  <a:schemeClr val="bg1"/>
                </a:solidFill>
              </a:endParaRPr>
            </a:p>
          </p:txBody>
        </p:sp>
        <p:sp>
          <p:nvSpPr>
            <p:cNvPr id="16" name="Freeform 84"/>
            <p:cNvSpPr>
              <a:spLocks/>
            </p:cNvSpPr>
            <p:nvPr userDrawn="1"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7" name="Freeform 85"/>
            <p:cNvSpPr>
              <a:spLocks/>
            </p:cNvSpPr>
            <p:nvPr userDrawn="1"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8" name="Oval 86"/>
            <p:cNvSpPr>
              <a:spLocks noChangeArrowheads="1"/>
            </p:cNvSpPr>
            <p:nvPr userDrawn="1"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9" name="Freeform 87"/>
            <p:cNvSpPr>
              <a:spLocks/>
            </p:cNvSpPr>
            <p:nvPr userDrawn="1"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</p:grpSp>
      <p:sp>
        <p:nvSpPr>
          <p:cNvPr id="20" name="AutoShape 72">
            <a:hlinkClick r:id="rId2"/>
          </p:cNvPr>
          <p:cNvSpPr>
            <a:spLocks noChangeAspect="1" noChangeArrowheads="1" noTextEdit="1"/>
          </p:cNvSpPr>
          <p:nvPr/>
        </p:nvSpPr>
        <p:spPr bwMode="auto">
          <a:xfrm>
            <a:off x="4911989" y="5827888"/>
            <a:ext cx="2368026" cy="50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4799"/>
          </a:p>
        </p:txBody>
      </p:sp>
      <p:grpSp>
        <p:nvGrpSpPr>
          <p:cNvPr id="21" name="Group 20"/>
          <p:cNvGrpSpPr/>
          <p:nvPr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9" name="Freeform 54"/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1" name="Freeform 56"/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5" name="Freeform 60"/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6" name="Freeform 61"/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7" name="Freeform 62"/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8" name="Freeform 63"/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9" name="Freeform 64"/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0" name="Freeform 65"/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1" name="Freeform 66"/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2" name="Freeform 67"/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3" name="Freeform 68"/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4" name="Freeform 69"/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5" name="Freeform 70"/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6" name="Freeform 71"/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7" name="Freeform 72"/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9" name="Freeform 73"/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50" name="Freeform 74"/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53" name="Freeform 75"/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</p:grpSp>
      <p:sp>
        <p:nvSpPr>
          <p:cNvPr id="54" name="TextBox 48"/>
          <p:cNvSpPr txBox="1">
            <a:spLocks noChangeArrowheads="1"/>
          </p:cNvSpPr>
          <p:nvPr/>
        </p:nvSpPr>
        <p:spPr bwMode="auto">
          <a:xfrm>
            <a:off x="3083141" y="4052466"/>
            <a:ext cx="60257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400" b="1">
                <a:solidFill>
                  <a:schemeClr val="bg1"/>
                </a:solidFill>
              </a:rPr>
              <a:t>$7 </a:t>
            </a:r>
            <a:r>
              <a:rPr lang="en-US" sz="1400">
                <a:solidFill>
                  <a:schemeClr val="bg1"/>
                </a:solidFill>
              </a:rPr>
              <a:t>BILLION ENTERPRISE | </a:t>
            </a:r>
            <a:r>
              <a:rPr lang="en-US" sz="1400" b="1">
                <a:solidFill>
                  <a:schemeClr val="bg1"/>
                </a:solidFill>
              </a:rPr>
              <a:t>110,000</a:t>
            </a:r>
            <a:r>
              <a:rPr lang="en-US" sz="1400">
                <a:solidFill>
                  <a:schemeClr val="bg1"/>
                </a:solidFill>
              </a:rPr>
              <a:t> IDEAPRENEURS | </a:t>
            </a:r>
            <a:r>
              <a:rPr lang="en-US" sz="1400" b="1">
                <a:solidFill>
                  <a:schemeClr val="bg1"/>
                </a:solidFill>
              </a:rPr>
              <a:t>31</a:t>
            </a:r>
            <a:r>
              <a:rPr lang="en-US" sz="1400">
                <a:solidFill>
                  <a:schemeClr val="bg1"/>
                </a:solidFill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198548623"/>
      </p:ext>
    </p:extLst>
  </p:cSld>
  <p:clrMapOvr>
    <a:masterClrMapping/>
  </p:clrMapOvr>
  <p:transition/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 bwMode="auto">
          <a:xfrm>
            <a:off x="406401" y="785495"/>
            <a:ext cx="11379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529B"/>
            </a:solidFill>
            <a:prstDash val="solid"/>
            <a:miter lim="800000"/>
            <a:headEnd type="none" w="sm" len="sm"/>
            <a:tailEnd type="none" w="med" len="med"/>
          </a:ln>
          <a:effectLst/>
        </p:spPr>
      </p:cxn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06401" y="1219203"/>
            <a:ext cx="11379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90095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15875"/>
            <a:ext cx="11379200" cy="749300"/>
          </a:xfrm>
        </p:spPr>
        <p:txBody>
          <a:bodyPr/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06401" y="1219203"/>
            <a:ext cx="11379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32637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53956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>
            <a:spLocks noChangeArrowheads="1"/>
          </p:cNvSpPr>
          <p:nvPr userDrawn="1"/>
        </p:nvSpPr>
        <p:spPr bwMode="auto">
          <a:xfrm>
            <a:off x="-64" y="794"/>
            <a:ext cx="12192127" cy="6856413"/>
          </a:xfrm>
          <a:prstGeom prst="rect">
            <a:avLst/>
          </a:prstGeom>
          <a:solidFill>
            <a:srgbClr val="0E67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2" name="Group 51"/>
          <p:cNvGrpSpPr>
            <a:grpSpLocks/>
          </p:cNvGrpSpPr>
          <p:nvPr userDrawn="1"/>
        </p:nvGrpSpPr>
        <p:grpSpPr bwMode="auto">
          <a:xfrm>
            <a:off x="5024161" y="5853906"/>
            <a:ext cx="2145272" cy="438150"/>
            <a:chOff x="3533775" y="5853113"/>
            <a:chExt cx="2144713" cy="438150"/>
          </a:xfrm>
        </p:grpSpPr>
        <p:sp>
          <p:nvSpPr>
            <p:cNvPr id="85" name="Freeform 84"/>
            <p:cNvSpPr>
              <a:spLocks/>
            </p:cNvSpPr>
            <p:nvPr userDrawn="1"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2147483647 w 60"/>
                <a:gd name="T1" fmla="*/ 0 h 47"/>
                <a:gd name="T2" fmla="*/ 2147483647 w 60"/>
                <a:gd name="T3" fmla="*/ 2147483647 h 47"/>
                <a:gd name="T4" fmla="*/ 2147483647 w 60"/>
                <a:gd name="T5" fmla="*/ 2147483647 h 47"/>
                <a:gd name="T6" fmla="*/ 2147483647 w 60"/>
                <a:gd name="T7" fmla="*/ 2147483647 h 47"/>
                <a:gd name="T8" fmla="*/ 2147483647 w 60"/>
                <a:gd name="T9" fmla="*/ 2147483647 h 47"/>
                <a:gd name="T10" fmla="*/ 2147483647 w 60"/>
                <a:gd name="T11" fmla="*/ 2147483647 h 47"/>
                <a:gd name="T12" fmla="*/ 2147483647 w 60"/>
                <a:gd name="T13" fmla="*/ 2147483647 h 47"/>
                <a:gd name="T14" fmla="*/ 2147483647 w 60"/>
                <a:gd name="T15" fmla="*/ 2147483647 h 47"/>
                <a:gd name="T16" fmla="*/ 2147483647 w 60"/>
                <a:gd name="T17" fmla="*/ 2147483647 h 47"/>
                <a:gd name="T18" fmla="*/ 0 w 60"/>
                <a:gd name="T19" fmla="*/ 0 h 47"/>
                <a:gd name="T20" fmla="*/ 2147483647 w 60"/>
                <a:gd name="T21" fmla="*/ 0 h 47"/>
                <a:gd name="T22" fmla="*/ 2147483647 w 60"/>
                <a:gd name="T23" fmla="*/ 2147483647 h 47"/>
                <a:gd name="T24" fmla="*/ 2147483647 w 60"/>
                <a:gd name="T25" fmla="*/ 2147483647 h 47"/>
                <a:gd name="T26" fmla="*/ 2147483647 w 60"/>
                <a:gd name="T27" fmla="*/ 2147483647 h 47"/>
                <a:gd name="T28" fmla="*/ 2147483647 w 60"/>
                <a:gd name="T29" fmla="*/ 2147483647 h 47"/>
                <a:gd name="T30" fmla="*/ 2147483647 w 60"/>
                <a:gd name="T31" fmla="*/ 2147483647 h 47"/>
                <a:gd name="T32" fmla="*/ 2147483647 w 60"/>
                <a:gd name="T33" fmla="*/ 2147483647 h 47"/>
                <a:gd name="T34" fmla="*/ 2147483647 w 60"/>
                <a:gd name="T35" fmla="*/ 2147483647 h 47"/>
                <a:gd name="T36" fmla="*/ 2147483647 w 60"/>
                <a:gd name="T37" fmla="*/ 2147483647 h 47"/>
                <a:gd name="T38" fmla="*/ 2147483647 w 60"/>
                <a:gd name="T39" fmla="*/ 2147483647 h 47"/>
                <a:gd name="T40" fmla="*/ 2147483647 w 60"/>
                <a:gd name="T41" fmla="*/ 2147483647 h 47"/>
                <a:gd name="T42" fmla="*/ 2147483647 w 60"/>
                <a:gd name="T43" fmla="*/ 0 h 47"/>
                <a:gd name="T44" fmla="*/ 2147483647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Freeform 85"/>
            <p:cNvSpPr>
              <a:spLocks noEditPoints="1"/>
            </p:cNvSpPr>
            <p:nvPr userDrawn="1"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2147483647 w 43"/>
                <a:gd name="T1" fmla="*/ 2147483647 h 47"/>
                <a:gd name="T2" fmla="*/ 2147483647 w 43"/>
                <a:gd name="T3" fmla="*/ 2147483647 h 47"/>
                <a:gd name="T4" fmla="*/ 2147483647 w 43"/>
                <a:gd name="T5" fmla="*/ 2147483647 h 47"/>
                <a:gd name="T6" fmla="*/ 0 w 43"/>
                <a:gd name="T7" fmla="*/ 2147483647 h 47"/>
                <a:gd name="T8" fmla="*/ 2147483647 w 43"/>
                <a:gd name="T9" fmla="*/ 0 h 47"/>
                <a:gd name="T10" fmla="*/ 2147483647 w 43"/>
                <a:gd name="T11" fmla="*/ 0 h 47"/>
                <a:gd name="T12" fmla="*/ 2147483647 w 43"/>
                <a:gd name="T13" fmla="*/ 2147483647 h 47"/>
                <a:gd name="T14" fmla="*/ 2147483647 w 43"/>
                <a:gd name="T15" fmla="*/ 2147483647 h 47"/>
                <a:gd name="T16" fmla="*/ 2147483647 w 43"/>
                <a:gd name="T17" fmla="*/ 2147483647 h 47"/>
                <a:gd name="T18" fmla="*/ 2147483647 w 43"/>
                <a:gd name="T19" fmla="*/ 2147483647 h 47"/>
                <a:gd name="T20" fmla="*/ 2147483647 w 43"/>
                <a:gd name="T21" fmla="*/ 2147483647 h 47"/>
                <a:gd name="T22" fmla="*/ 2147483647 w 43"/>
                <a:gd name="T23" fmla="*/ 2147483647 h 47"/>
                <a:gd name="T24" fmla="*/ 2147483647 w 43"/>
                <a:gd name="T25" fmla="*/ 2147483647 h 47"/>
                <a:gd name="T26" fmla="*/ 2147483647 w 43"/>
                <a:gd name="T27" fmla="*/ 2147483647 h 47"/>
                <a:gd name="T28" fmla="*/ 2147483647 w 43"/>
                <a:gd name="T29" fmla="*/ 2147483647 h 47"/>
                <a:gd name="T30" fmla="*/ 2147483647 w 43"/>
                <a:gd name="T31" fmla="*/ 2147483647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2147483647 w 82"/>
                <a:gd name="T1" fmla="*/ 0 h 111"/>
                <a:gd name="T2" fmla="*/ 2147483647 w 82"/>
                <a:gd name="T3" fmla="*/ 2147483647 h 111"/>
                <a:gd name="T4" fmla="*/ 2147483647 w 82"/>
                <a:gd name="T5" fmla="*/ 2147483647 h 111"/>
                <a:gd name="T6" fmla="*/ 2147483647 w 82"/>
                <a:gd name="T7" fmla="*/ 2147483647 h 111"/>
                <a:gd name="T8" fmla="*/ 2147483647 w 82"/>
                <a:gd name="T9" fmla="*/ 2147483647 h 111"/>
                <a:gd name="T10" fmla="*/ 2147483647 w 82"/>
                <a:gd name="T11" fmla="*/ 2147483647 h 111"/>
                <a:gd name="T12" fmla="*/ 0 w 82"/>
                <a:gd name="T13" fmla="*/ 2147483647 h 111"/>
                <a:gd name="T14" fmla="*/ 0 w 82"/>
                <a:gd name="T15" fmla="*/ 0 h 111"/>
                <a:gd name="T16" fmla="*/ 2147483647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2147483647 w 42"/>
                <a:gd name="T1" fmla="*/ 2147483647 h 49"/>
                <a:gd name="T2" fmla="*/ 2147483647 w 42"/>
                <a:gd name="T3" fmla="*/ 2147483647 h 49"/>
                <a:gd name="T4" fmla="*/ 2147483647 w 42"/>
                <a:gd name="T5" fmla="*/ 2147483647 h 49"/>
                <a:gd name="T6" fmla="*/ 2147483647 w 42"/>
                <a:gd name="T7" fmla="*/ 2147483647 h 49"/>
                <a:gd name="T8" fmla="*/ 2147483647 w 42"/>
                <a:gd name="T9" fmla="*/ 2147483647 h 49"/>
                <a:gd name="T10" fmla="*/ 2147483647 w 42"/>
                <a:gd name="T11" fmla="*/ 2147483647 h 49"/>
                <a:gd name="T12" fmla="*/ 2147483647 w 42"/>
                <a:gd name="T13" fmla="*/ 2147483647 h 49"/>
                <a:gd name="T14" fmla="*/ 0 w 42"/>
                <a:gd name="T15" fmla="*/ 2147483647 h 49"/>
                <a:gd name="T16" fmla="*/ 2147483647 w 42"/>
                <a:gd name="T17" fmla="*/ 0 h 49"/>
                <a:gd name="T18" fmla="*/ 2147483647 w 42"/>
                <a:gd name="T19" fmla="*/ 2147483647 h 49"/>
                <a:gd name="T20" fmla="*/ 2147483647 w 42"/>
                <a:gd name="T21" fmla="*/ 2147483647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2147483647 w 82"/>
                <a:gd name="T1" fmla="*/ 0 h 111"/>
                <a:gd name="T2" fmla="*/ 2147483647 w 82"/>
                <a:gd name="T3" fmla="*/ 2147483647 h 111"/>
                <a:gd name="T4" fmla="*/ 2147483647 w 82"/>
                <a:gd name="T5" fmla="*/ 2147483647 h 111"/>
                <a:gd name="T6" fmla="*/ 2147483647 w 82"/>
                <a:gd name="T7" fmla="*/ 2147483647 h 111"/>
                <a:gd name="T8" fmla="*/ 2147483647 w 82"/>
                <a:gd name="T9" fmla="*/ 2147483647 h 111"/>
                <a:gd name="T10" fmla="*/ 2147483647 w 82"/>
                <a:gd name="T11" fmla="*/ 2147483647 h 111"/>
                <a:gd name="T12" fmla="*/ 0 w 82"/>
                <a:gd name="T13" fmla="*/ 2147483647 h 111"/>
                <a:gd name="T14" fmla="*/ 0 w 82"/>
                <a:gd name="T15" fmla="*/ 0 h 111"/>
                <a:gd name="T16" fmla="*/ 2147483647 w 82"/>
                <a:gd name="T17" fmla="*/ 0 h 111"/>
                <a:gd name="T18" fmla="*/ 2147483647 w 82"/>
                <a:gd name="T19" fmla="*/ 2147483647 h 111"/>
                <a:gd name="T20" fmla="*/ 2147483647 w 82"/>
                <a:gd name="T21" fmla="*/ 2147483647 h 111"/>
                <a:gd name="T22" fmla="*/ 2147483647 w 82"/>
                <a:gd name="T23" fmla="*/ 0 h 111"/>
                <a:gd name="T24" fmla="*/ 2147483647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 userDrawn="1"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2147483647 w 83"/>
                <a:gd name="T1" fmla="*/ 0 h 111"/>
                <a:gd name="T2" fmla="*/ 2147483647 w 83"/>
                <a:gd name="T3" fmla="*/ 2147483647 h 111"/>
                <a:gd name="T4" fmla="*/ 2147483647 w 83"/>
                <a:gd name="T5" fmla="*/ 2147483647 h 111"/>
                <a:gd name="T6" fmla="*/ 2147483647 w 83"/>
                <a:gd name="T7" fmla="*/ 2147483647 h 111"/>
                <a:gd name="T8" fmla="*/ 2147483647 w 83"/>
                <a:gd name="T9" fmla="*/ 2147483647 h 111"/>
                <a:gd name="T10" fmla="*/ 2147483647 w 83"/>
                <a:gd name="T11" fmla="*/ 2147483647 h 111"/>
                <a:gd name="T12" fmla="*/ 0 w 83"/>
                <a:gd name="T13" fmla="*/ 2147483647 h 111"/>
                <a:gd name="T14" fmla="*/ 0 w 83"/>
                <a:gd name="T15" fmla="*/ 0 h 111"/>
                <a:gd name="T16" fmla="*/ 214748364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 userDrawn="1"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2147483647 w 82"/>
                <a:gd name="T1" fmla="*/ 0 h 111"/>
                <a:gd name="T2" fmla="*/ 2147483647 w 82"/>
                <a:gd name="T3" fmla="*/ 2147483647 h 111"/>
                <a:gd name="T4" fmla="*/ 2147483647 w 82"/>
                <a:gd name="T5" fmla="*/ 2147483647 h 111"/>
                <a:gd name="T6" fmla="*/ 2147483647 w 82"/>
                <a:gd name="T7" fmla="*/ 2147483647 h 111"/>
                <a:gd name="T8" fmla="*/ 2147483647 w 82"/>
                <a:gd name="T9" fmla="*/ 2147483647 h 111"/>
                <a:gd name="T10" fmla="*/ 2147483647 w 82"/>
                <a:gd name="T11" fmla="*/ 2147483647 h 111"/>
                <a:gd name="T12" fmla="*/ 0 w 82"/>
                <a:gd name="T13" fmla="*/ 2147483647 h 111"/>
                <a:gd name="T14" fmla="*/ 0 w 82"/>
                <a:gd name="T15" fmla="*/ 0 h 111"/>
                <a:gd name="T16" fmla="*/ 2147483647 w 82"/>
                <a:gd name="T17" fmla="*/ 0 h 111"/>
                <a:gd name="T18" fmla="*/ 2147483647 w 82"/>
                <a:gd name="T19" fmla="*/ 2147483647 h 111"/>
                <a:gd name="T20" fmla="*/ 2147483647 w 82"/>
                <a:gd name="T21" fmla="*/ 2147483647 h 111"/>
                <a:gd name="T22" fmla="*/ 2147483647 w 82"/>
                <a:gd name="T23" fmla="*/ 0 h 111"/>
                <a:gd name="T24" fmla="*/ 2147483647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 userDrawn="1"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2147483647 w 71"/>
                <a:gd name="T1" fmla="*/ 2147483647 h 111"/>
                <a:gd name="T2" fmla="*/ 2147483647 w 71"/>
                <a:gd name="T3" fmla="*/ 2147483647 h 111"/>
                <a:gd name="T4" fmla="*/ 0 w 71"/>
                <a:gd name="T5" fmla="*/ 2147483647 h 111"/>
                <a:gd name="T6" fmla="*/ 0 w 71"/>
                <a:gd name="T7" fmla="*/ 0 h 111"/>
                <a:gd name="T8" fmla="*/ 2147483647 w 71"/>
                <a:gd name="T9" fmla="*/ 0 h 111"/>
                <a:gd name="T10" fmla="*/ 2147483647 w 71"/>
                <a:gd name="T11" fmla="*/ 2147483647 h 111"/>
                <a:gd name="T12" fmla="*/ 2147483647 w 71"/>
                <a:gd name="T13" fmla="*/ 2147483647 h 111"/>
                <a:gd name="T14" fmla="*/ 2147483647 w 71"/>
                <a:gd name="T15" fmla="*/ 2147483647 h 111"/>
                <a:gd name="T16" fmla="*/ 2147483647 w 71"/>
                <a:gd name="T17" fmla="*/ 2147483647 h 111"/>
                <a:gd name="T18" fmla="*/ 2147483647 w 71"/>
                <a:gd name="T19" fmla="*/ 2147483647 h 111"/>
                <a:gd name="T20" fmla="*/ 2147483647 w 71"/>
                <a:gd name="T21" fmla="*/ 2147483647 h 111"/>
                <a:gd name="T22" fmla="*/ 2147483647 w 71"/>
                <a:gd name="T23" fmla="*/ 2147483647 h 111"/>
                <a:gd name="T24" fmla="*/ 2147483647 w 71"/>
                <a:gd name="T25" fmla="*/ 2147483647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 userDrawn="1"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2147483647 w 71"/>
                <a:gd name="T1" fmla="*/ 2147483647 h 111"/>
                <a:gd name="T2" fmla="*/ 2147483647 w 71"/>
                <a:gd name="T3" fmla="*/ 2147483647 h 111"/>
                <a:gd name="T4" fmla="*/ 2147483647 w 71"/>
                <a:gd name="T5" fmla="*/ 2147483647 h 111"/>
                <a:gd name="T6" fmla="*/ 2147483647 w 71"/>
                <a:gd name="T7" fmla="*/ 2147483647 h 111"/>
                <a:gd name="T8" fmla="*/ 2147483647 w 71"/>
                <a:gd name="T9" fmla="*/ 2147483647 h 111"/>
                <a:gd name="T10" fmla="*/ 2147483647 w 71"/>
                <a:gd name="T11" fmla="*/ 2147483647 h 111"/>
                <a:gd name="T12" fmla="*/ 0 w 71"/>
                <a:gd name="T13" fmla="*/ 2147483647 h 111"/>
                <a:gd name="T14" fmla="*/ 0 w 71"/>
                <a:gd name="T15" fmla="*/ 0 h 111"/>
                <a:gd name="T16" fmla="*/ 2147483647 w 71"/>
                <a:gd name="T17" fmla="*/ 0 h 111"/>
                <a:gd name="T18" fmla="*/ 2147483647 w 71"/>
                <a:gd name="T19" fmla="*/ 2147483647 h 111"/>
                <a:gd name="T20" fmla="*/ 2147483647 w 71"/>
                <a:gd name="T21" fmla="*/ 2147483647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 userDrawn="1"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2147483647 w 73"/>
                <a:gd name="T1" fmla="*/ 2147483647 h 111"/>
                <a:gd name="T2" fmla="*/ 2147483647 w 73"/>
                <a:gd name="T3" fmla="*/ 2147483647 h 111"/>
                <a:gd name="T4" fmla="*/ 0 w 73"/>
                <a:gd name="T5" fmla="*/ 2147483647 h 111"/>
                <a:gd name="T6" fmla="*/ 0 w 73"/>
                <a:gd name="T7" fmla="*/ 0 h 111"/>
                <a:gd name="T8" fmla="*/ 2147483647 w 73"/>
                <a:gd name="T9" fmla="*/ 0 h 111"/>
                <a:gd name="T10" fmla="*/ 2147483647 w 73"/>
                <a:gd name="T11" fmla="*/ 2147483647 h 111"/>
                <a:gd name="T12" fmla="*/ 2147483647 w 73"/>
                <a:gd name="T13" fmla="*/ 2147483647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 userDrawn="1"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2147483647 w 43"/>
                <a:gd name="T1" fmla="*/ 0 h 47"/>
                <a:gd name="T2" fmla="*/ 2147483647 w 43"/>
                <a:gd name="T3" fmla="*/ 2147483647 h 47"/>
                <a:gd name="T4" fmla="*/ 2147483647 w 43"/>
                <a:gd name="T5" fmla="*/ 2147483647 h 47"/>
                <a:gd name="T6" fmla="*/ 2147483647 w 43"/>
                <a:gd name="T7" fmla="*/ 2147483647 h 47"/>
                <a:gd name="T8" fmla="*/ 2147483647 w 43"/>
                <a:gd name="T9" fmla="*/ 2147483647 h 47"/>
                <a:gd name="T10" fmla="*/ 2147483647 w 43"/>
                <a:gd name="T11" fmla="*/ 2147483647 h 47"/>
                <a:gd name="T12" fmla="*/ 2147483647 w 43"/>
                <a:gd name="T13" fmla="*/ 2147483647 h 47"/>
                <a:gd name="T14" fmla="*/ 2147483647 w 43"/>
                <a:gd name="T15" fmla="*/ 2147483647 h 47"/>
                <a:gd name="T16" fmla="*/ 2147483647 w 43"/>
                <a:gd name="T17" fmla="*/ 2147483647 h 47"/>
                <a:gd name="T18" fmla="*/ 2147483647 w 43"/>
                <a:gd name="T19" fmla="*/ 2147483647 h 47"/>
                <a:gd name="T20" fmla="*/ 2147483647 w 43"/>
                <a:gd name="T21" fmla="*/ 2147483647 h 47"/>
                <a:gd name="T22" fmla="*/ 2147483647 w 43"/>
                <a:gd name="T23" fmla="*/ 2147483647 h 47"/>
                <a:gd name="T24" fmla="*/ 2147483647 w 43"/>
                <a:gd name="T25" fmla="*/ 2147483647 h 47"/>
                <a:gd name="T26" fmla="*/ 2147483647 w 43"/>
                <a:gd name="T27" fmla="*/ 2147483647 h 47"/>
                <a:gd name="T28" fmla="*/ 0 w 43"/>
                <a:gd name="T29" fmla="*/ 2147483647 h 47"/>
                <a:gd name="T30" fmla="*/ 0 w 43"/>
                <a:gd name="T31" fmla="*/ 0 h 47"/>
                <a:gd name="T32" fmla="*/ 2147483647 w 43"/>
                <a:gd name="T33" fmla="*/ 0 h 47"/>
                <a:gd name="T34" fmla="*/ 2147483647 w 43"/>
                <a:gd name="T35" fmla="*/ 2147483647 h 47"/>
                <a:gd name="T36" fmla="*/ 2147483647 w 43"/>
                <a:gd name="T37" fmla="*/ 2147483647 h 47"/>
                <a:gd name="T38" fmla="*/ 2147483647 w 43"/>
                <a:gd name="T39" fmla="*/ 2147483647 h 47"/>
                <a:gd name="T40" fmla="*/ 2147483647 w 43"/>
                <a:gd name="T41" fmla="*/ 2147483647 h 47"/>
                <a:gd name="T42" fmla="*/ 2147483647 w 43"/>
                <a:gd name="T43" fmla="*/ 0 h 47"/>
                <a:gd name="T44" fmla="*/ 2147483647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Oval 144"/>
            <p:cNvSpPr>
              <a:spLocks noChangeArrowheads="1"/>
            </p:cNvSpPr>
            <p:nvPr userDrawn="1"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 userDrawn="1"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2147483647 h 218"/>
                <a:gd name="T2" fmla="*/ 0 w 106"/>
                <a:gd name="T3" fmla="*/ 0 h 218"/>
                <a:gd name="T4" fmla="*/ 2147483647 w 106"/>
                <a:gd name="T5" fmla="*/ 2147483647 h 218"/>
                <a:gd name="T6" fmla="*/ 0 w 106"/>
                <a:gd name="T7" fmla="*/ 2147483647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3" name="AutoShape 72">
            <a:hlinkClick r:id="rId2"/>
          </p:cNvPr>
          <p:cNvSpPr>
            <a:spLocks noChangeAspect="1" noChangeArrowheads="1" noTextEdit="1"/>
          </p:cNvSpPr>
          <p:nvPr userDrawn="1"/>
        </p:nvSpPr>
        <p:spPr bwMode="auto">
          <a:xfrm>
            <a:off x="4913005" y="5822156"/>
            <a:ext cx="2365991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4" name="Group 53"/>
          <p:cNvGrpSpPr>
            <a:grpSpLocks/>
          </p:cNvGrpSpPr>
          <p:nvPr userDrawn="1"/>
        </p:nvGrpSpPr>
        <p:grpSpPr bwMode="auto">
          <a:xfrm>
            <a:off x="4900302" y="823118"/>
            <a:ext cx="2391398" cy="365125"/>
            <a:chOff x="3427413" y="822325"/>
            <a:chExt cx="2390775" cy="365125"/>
          </a:xfrm>
        </p:grpSpPr>
        <p:sp>
          <p:nvSpPr>
            <p:cNvPr id="82" name="Freeform 81"/>
            <p:cNvSpPr>
              <a:spLocks/>
            </p:cNvSpPr>
            <p:nvPr userDrawn="1"/>
          </p:nvSpPr>
          <p:spPr bwMode="auto">
            <a:xfrm>
              <a:off x="3427413" y="847725"/>
              <a:ext cx="917575" cy="320675"/>
            </a:xfrm>
            <a:custGeom>
              <a:avLst/>
              <a:gdLst>
                <a:gd name="T0" fmla="*/ 0 w 578"/>
                <a:gd name="T1" fmla="*/ 2147483647 h 202"/>
                <a:gd name="T2" fmla="*/ 2147483647 w 578"/>
                <a:gd name="T3" fmla="*/ 2147483647 h 202"/>
                <a:gd name="T4" fmla="*/ 2147483647 w 578"/>
                <a:gd name="T5" fmla="*/ 2147483647 h 202"/>
                <a:gd name="T6" fmla="*/ 2147483647 w 578"/>
                <a:gd name="T7" fmla="*/ 2147483647 h 202"/>
                <a:gd name="T8" fmla="*/ 2147483647 w 578"/>
                <a:gd name="T9" fmla="*/ 2147483647 h 202"/>
                <a:gd name="T10" fmla="*/ 2147483647 w 578"/>
                <a:gd name="T11" fmla="*/ 2147483647 h 202"/>
                <a:gd name="T12" fmla="*/ 2147483647 w 578"/>
                <a:gd name="T13" fmla="*/ 0 h 202"/>
                <a:gd name="T14" fmla="*/ 2147483647 w 578"/>
                <a:gd name="T15" fmla="*/ 0 h 202"/>
                <a:gd name="T16" fmla="*/ 2147483647 w 578"/>
                <a:gd name="T17" fmla="*/ 2147483647 h 202"/>
                <a:gd name="T18" fmla="*/ 2147483647 w 578"/>
                <a:gd name="T19" fmla="*/ 2147483647 h 202"/>
                <a:gd name="T20" fmla="*/ 2147483647 w 578"/>
                <a:gd name="T21" fmla="*/ 0 h 202"/>
                <a:gd name="T22" fmla="*/ 2147483647 w 578"/>
                <a:gd name="T23" fmla="*/ 0 h 202"/>
                <a:gd name="T24" fmla="*/ 0 w 578"/>
                <a:gd name="T25" fmla="*/ 2147483647 h 2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auto">
            <a:xfrm>
              <a:off x="4300538" y="822325"/>
              <a:ext cx="866775" cy="365125"/>
            </a:xfrm>
            <a:custGeom>
              <a:avLst/>
              <a:gdLst>
                <a:gd name="T0" fmla="*/ 2147483647 w 273"/>
                <a:gd name="T1" fmla="*/ 2147483647 h 115"/>
                <a:gd name="T2" fmla="*/ 2147483647 w 273"/>
                <a:gd name="T3" fmla="*/ 2147483647 h 115"/>
                <a:gd name="T4" fmla="*/ 2147483647 w 273"/>
                <a:gd name="T5" fmla="*/ 2147483647 h 115"/>
                <a:gd name="T6" fmla="*/ 2147483647 w 273"/>
                <a:gd name="T7" fmla="*/ 2147483647 h 115"/>
                <a:gd name="T8" fmla="*/ 2147483647 w 273"/>
                <a:gd name="T9" fmla="*/ 2147483647 h 115"/>
                <a:gd name="T10" fmla="*/ 2147483647 w 273"/>
                <a:gd name="T11" fmla="*/ 2147483647 h 115"/>
                <a:gd name="T12" fmla="*/ 2147483647 w 273"/>
                <a:gd name="T13" fmla="*/ 2147483647 h 115"/>
                <a:gd name="T14" fmla="*/ 2147483647 w 273"/>
                <a:gd name="T15" fmla="*/ 2147483647 h 115"/>
                <a:gd name="T16" fmla="*/ 2147483647 w 273"/>
                <a:gd name="T17" fmla="*/ 2147483647 h 115"/>
                <a:gd name="T18" fmla="*/ 2147483647 w 273"/>
                <a:gd name="T19" fmla="*/ 2147483647 h 115"/>
                <a:gd name="T20" fmla="*/ 2147483647 w 273"/>
                <a:gd name="T21" fmla="*/ 2147483647 h 115"/>
                <a:gd name="T22" fmla="*/ 2147483647 w 273"/>
                <a:gd name="T23" fmla="*/ 2147483647 h 1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auto">
            <a:xfrm>
              <a:off x="5148263" y="847725"/>
              <a:ext cx="669925" cy="320675"/>
            </a:xfrm>
            <a:custGeom>
              <a:avLst/>
              <a:gdLst>
                <a:gd name="T0" fmla="*/ 2147483647 w 422"/>
                <a:gd name="T1" fmla="*/ 0 h 202"/>
                <a:gd name="T2" fmla="*/ 2147483647 w 422"/>
                <a:gd name="T3" fmla="*/ 2147483647 h 202"/>
                <a:gd name="T4" fmla="*/ 2147483647 w 422"/>
                <a:gd name="T5" fmla="*/ 2147483647 h 202"/>
                <a:gd name="T6" fmla="*/ 2147483647 w 422"/>
                <a:gd name="T7" fmla="*/ 2147483647 h 202"/>
                <a:gd name="T8" fmla="*/ 0 w 422"/>
                <a:gd name="T9" fmla="*/ 2147483647 h 202"/>
                <a:gd name="T10" fmla="*/ 2147483647 w 422"/>
                <a:gd name="T11" fmla="*/ 0 h 202"/>
                <a:gd name="T12" fmla="*/ 2147483647 w 422"/>
                <a:gd name="T13" fmla="*/ 0 h 2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5" name="Group 54"/>
          <p:cNvGrpSpPr>
            <a:grpSpLocks noChangeAspect="1"/>
          </p:cNvGrpSpPr>
          <p:nvPr userDrawn="1"/>
        </p:nvGrpSpPr>
        <p:grpSpPr bwMode="auto">
          <a:xfrm>
            <a:off x="4358821" y="2515382"/>
            <a:ext cx="3474345" cy="744534"/>
            <a:chOff x="2074863" y="2641600"/>
            <a:chExt cx="4953000" cy="1060450"/>
          </a:xfrm>
        </p:grpSpPr>
        <p:sp>
          <p:nvSpPr>
            <p:cNvPr id="57" name="Freeform 56"/>
            <p:cNvSpPr>
              <a:spLocks noEditPoints="1"/>
            </p:cNvSpPr>
            <p:nvPr userDrawn="1"/>
          </p:nvSpPr>
          <p:spPr bwMode="auto">
            <a:xfrm>
              <a:off x="3027363" y="3448050"/>
              <a:ext cx="111125" cy="149225"/>
            </a:xfrm>
            <a:custGeom>
              <a:avLst/>
              <a:gdLst>
                <a:gd name="T0" fmla="*/ 2147483647 w 35"/>
                <a:gd name="T1" fmla="*/ 0 h 47"/>
                <a:gd name="T2" fmla="*/ 2147483647 w 35"/>
                <a:gd name="T3" fmla="*/ 2147483647 h 47"/>
                <a:gd name="T4" fmla="*/ 2147483647 w 35"/>
                <a:gd name="T5" fmla="*/ 2147483647 h 47"/>
                <a:gd name="T6" fmla="*/ 2147483647 w 35"/>
                <a:gd name="T7" fmla="*/ 2147483647 h 47"/>
                <a:gd name="T8" fmla="*/ 2147483647 w 35"/>
                <a:gd name="T9" fmla="*/ 2147483647 h 47"/>
                <a:gd name="T10" fmla="*/ 2147483647 w 35"/>
                <a:gd name="T11" fmla="*/ 2147483647 h 47"/>
                <a:gd name="T12" fmla="*/ 0 w 35"/>
                <a:gd name="T13" fmla="*/ 2147483647 h 47"/>
                <a:gd name="T14" fmla="*/ 0 w 35"/>
                <a:gd name="T15" fmla="*/ 0 h 47"/>
                <a:gd name="T16" fmla="*/ 2147483647 w 35"/>
                <a:gd name="T17" fmla="*/ 0 h 47"/>
                <a:gd name="T18" fmla="*/ 2147483647 w 35"/>
                <a:gd name="T19" fmla="*/ 2147483647 h 47"/>
                <a:gd name="T20" fmla="*/ 2147483647 w 35"/>
                <a:gd name="T21" fmla="*/ 2147483647 h 47"/>
                <a:gd name="T22" fmla="*/ 2147483647 w 35"/>
                <a:gd name="T23" fmla="*/ 2147483647 h 47"/>
                <a:gd name="T24" fmla="*/ 2147483647 w 35"/>
                <a:gd name="T25" fmla="*/ 2147483647 h 47"/>
                <a:gd name="T26" fmla="*/ 2147483647 w 35"/>
                <a:gd name="T27" fmla="*/ 2147483647 h 47"/>
                <a:gd name="T28" fmla="*/ 2147483647 w 35"/>
                <a:gd name="T29" fmla="*/ 2147483647 h 47"/>
                <a:gd name="T30" fmla="*/ 2147483647 w 35"/>
                <a:gd name="T31" fmla="*/ 2147483647 h 47"/>
                <a:gd name="T32" fmla="*/ 2147483647 w 35"/>
                <a:gd name="T33" fmla="*/ 2147483647 h 47"/>
                <a:gd name="T34" fmla="*/ 2147483647 w 35"/>
                <a:gd name="T35" fmla="*/ 2147483647 h 47"/>
                <a:gd name="T36" fmla="*/ 2147483647 w 35"/>
                <a:gd name="T37" fmla="*/ 2147483647 h 47"/>
                <a:gd name="T38" fmla="*/ 2147483647 w 35"/>
                <a:gd name="T39" fmla="*/ 2147483647 h 47"/>
                <a:gd name="T40" fmla="*/ 2147483647 w 35"/>
                <a:gd name="T41" fmla="*/ 2147483647 h 4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auto">
            <a:xfrm>
              <a:off x="3173413" y="3448050"/>
              <a:ext cx="104775" cy="149225"/>
            </a:xfrm>
            <a:custGeom>
              <a:avLst/>
              <a:gdLst>
                <a:gd name="T0" fmla="*/ 2147483647 w 66"/>
                <a:gd name="T1" fmla="*/ 2147483647 h 94"/>
                <a:gd name="T2" fmla="*/ 2147483647 w 66"/>
                <a:gd name="T3" fmla="*/ 2147483647 h 94"/>
                <a:gd name="T4" fmla="*/ 0 w 66"/>
                <a:gd name="T5" fmla="*/ 2147483647 h 94"/>
                <a:gd name="T6" fmla="*/ 0 w 66"/>
                <a:gd name="T7" fmla="*/ 0 h 94"/>
                <a:gd name="T8" fmla="*/ 2147483647 w 66"/>
                <a:gd name="T9" fmla="*/ 0 h 94"/>
                <a:gd name="T10" fmla="*/ 2147483647 w 66"/>
                <a:gd name="T11" fmla="*/ 2147483647 h 94"/>
                <a:gd name="T12" fmla="*/ 2147483647 w 66"/>
                <a:gd name="T13" fmla="*/ 2147483647 h 94"/>
                <a:gd name="T14" fmla="*/ 2147483647 w 66"/>
                <a:gd name="T15" fmla="*/ 2147483647 h 94"/>
                <a:gd name="T16" fmla="*/ 2147483647 w 66"/>
                <a:gd name="T17" fmla="*/ 2147483647 h 94"/>
                <a:gd name="T18" fmla="*/ 2147483647 w 66"/>
                <a:gd name="T19" fmla="*/ 2147483647 h 94"/>
                <a:gd name="T20" fmla="*/ 2147483647 w 66"/>
                <a:gd name="T21" fmla="*/ 2147483647 h 94"/>
                <a:gd name="T22" fmla="*/ 2147483647 w 66"/>
                <a:gd name="T23" fmla="*/ 2147483647 h 94"/>
                <a:gd name="T24" fmla="*/ 2147483647 w 66"/>
                <a:gd name="T25" fmla="*/ 2147483647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auto">
            <a:xfrm>
              <a:off x="3303588" y="3448050"/>
              <a:ext cx="136525" cy="149225"/>
            </a:xfrm>
            <a:custGeom>
              <a:avLst/>
              <a:gdLst>
                <a:gd name="T0" fmla="*/ 2147483647 w 43"/>
                <a:gd name="T1" fmla="*/ 0 h 47"/>
                <a:gd name="T2" fmla="*/ 2147483647 w 43"/>
                <a:gd name="T3" fmla="*/ 2147483647 h 47"/>
                <a:gd name="T4" fmla="*/ 2147483647 w 43"/>
                <a:gd name="T5" fmla="*/ 2147483647 h 47"/>
                <a:gd name="T6" fmla="*/ 2147483647 w 43"/>
                <a:gd name="T7" fmla="*/ 2147483647 h 47"/>
                <a:gd name="T8" fmla="*/ 2147483647 w 43"/>
                <a:gd name="T9" fmla="*/ 2147483647 h 47"/>
                <a:gd name="T10" fmla="*/ 0 w 43"/>
                <a:gd name="T11" fmla="*/ 0 h 47"/>
                <a:gd name="T12" fmla="*/ 2147483647 w 43"/>
                <a:gd name="T13" fmla="*/ 0 h 47"/>
                <a:gd name="T14" fmla="*/ 2147483647 w 43"/>
                <a:gd name="T15" fmla="*/ 2147483647 h 47"/>
                <a:gd name="T16" fmla="*/ 2147483647 w 43"/>
                <a:gd name="T17" fmla="*/ 2147483647 h 47"/>
                <a:gd name="T18" fmla="*/ 2147483647 w 43"/>
                <a:gd name="T19" fmla="*/ 2147483647 h 47"/>
                <a:gd name="T20" fmla="*/ 2147483647 w 43"/>
                <a:gd name="T21" fmla="*/ 2147483647 h 47"/>
                <a:gd name="T22" fmla="*/ 2147483647 w 43"/>
                <a:gd name="T23" fmla="*/ 0 h 47"/>
                <a:gd name="T24" fmla="*/ 2147483647 w 43"/>
                <a:gd name="T25" fmla="*/ 0 h 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Freeform 59"/>
            <p:cNvSpPr>
              <a:spLocks noEditPoints="1"/>
            </p:cNvSpPr>
            <p:nvPr userDrawn="1"/>
          </p:nvSpPr>
          <p:spPr bwMode="auto">
            <a:xfrm>
              <a:off x="3446463" y="3444875"/>
              <a:ext cx="152400" cy="155575"/>
            </a:xfrm>
            <a:custGeom>
              <a:avLst/>
              <a:gdLst>
                <a:gd name="T0" fmla="*/ 2147483647 w 48"/>
                <a:gd name="T1" fmla="*/ 0 h 49"/>
                <a:gd name="T2" fmla="*/ 2147483647 w 48"/>
                <a:gd name="T3" fmla="*/ 2147483647 h 49"/>
                <a:gd name="T4" fmla="*/ 2147483647 w 48"/>
                <a:gd name="T5" fmla="*/ 2147483647 h 49"/>
                <a:gd name="T6" fmla="*/ 0 w 48"/>
                <a:gd name="T7" fmla="*/ 2147483647 h 49"/>
                <a:gd name="T8" fmla="*/ 2147483647 w 48"/>
                <a:gd name="T9" fmla="*/ 0 h 49"/>
                <a:gd name="T10" fmla="*/ 2147483647 w 48"/>
                <a:gd name="T11" fmla="*/ 2147483647 h 49"/>
                <a:gd name="T12" fmla="*/ 2147483647 w 48"/>
                <a:gd name="T13" fmla="*/ 2147483647 h 49"/>
                <a:gd name="T14" fmla="*/ 2147483647 w 48"/>
                <a:gd name="T15" fmla="*/ 2147483647 h 49"/>
                <a:gd name="T16" fmla="*/ 2147483647 w 48"/>
                <a:gd name="T17" fmla="*/ 2147483647 h 49"/>
                <a:gd name="T18" fmla="*/ 2147483647 w 48"/>
                <a:gd name="T19" fmla="*/ 2147483647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3633788" y="3448050"/>
              <a:ext cx="123825" cy="149225"/>
            </a:xfrm>
            <a:custGeom>
              <a:avLst/>
              <a:gdLst>
                <a:gd name="T0" fmla="*/ 2147483647 w 39"/>
                <a:gd name="T1" fmla="*/ 0 h 47"/>
                <a:gd name="T2" fmla="*/ 2147483647 w 39"/>
                <a:gd name="T3" fmla="*/ 2147483647 h 47"/>
                <a:gd name="T4" fmla="*/ 2147483647 w 39"/>
                <a:gd name="T5" fmla="*/ 2147483647 h 47"/>
                <a:gd name="T6" fmla="*/ 2147483647 w 39"/>
                <a:gd name="T7" fmla="*/ 2147483647 h 47"/>
                <a:gd name="T8" fmla="*/ 2147483647 w 39"/>
                <a:gd name="T9" fmla="*/ 2147483647 h 47"/>
                <a:gd name="T10" fmla="*/ 2147483647 w 39"/>
                <a:gd name="T11" fmla="*/ 2147483647 h 47"/>
                <a:gd name="T12" fmla="*/ 2147483647 w 39"/>
                <a:gd name="T13" fmla="*/ 2147483647 h 47"/>
                <a:gd name="T14" fmla="*/ 2147483647 w 39"/>
                <a:gd name="T15" fmla="*/ 2147483647 h 47"/>
                <a:gd name="T16" fmla="*/ 0 w 39"/>
                <a:gd name="T17" fmla="*/ 2147483647 h 47"/>
                <a:gd name="T18" fmla="*/ 0 w 39"/>
                <a:gd name="T19" fmla="*/ 0 h 47"/>
                <a:gd name="T20" fmla="*/ 2147483647 w 39"/>
                <a:gd name="T21" fmla="*/ 0 h 47"/>
                <a:gd name="T22" fmla="*/ 2147483647 w 39"/>
                <a:gd name="T23" fmla="*/ 2147483647 h 47"/>
                <a:gd name="T24" fmla="*/ 2147483647 w 39"/>
                <a:gd name="T25" fmla="*/ 2147483647 h 47"/>
                <a:gd name="T26" fmla="*/ 2147483647 w 39"/>
                <a:gd name="T27" fmla="*/ 2147483647 h 47"/>
                <a:gd name="T28" fmla="*/ 2147483647 w 39"/>
                <a:gd name="T29" fmla="*/ 2147483647 h 47"/>
                <a:gd name="T30" fmla="*/ 2147483647 w 39"/>
                <a:gd name="T31" fmla="*/ 0 h 47"/>
                <a:gd name="T32" fmla="*/ 2147483647 w 39"/>
                <a:gd name="T33" fmla="*/ 0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Freeform 61"/>
            <p:cNvSpPr>
              <a:spLocks noEditPoints="1"/>
            </p:cNvSpPr>
            <p:nvPr userDrawn="1"/>
          </p:nvSpPr>
          <p:spPr bwMode="auto">
            <a:xfrm>
              <a:off x="3805238" y="3448050"/>
              <a:ext cx="139700" cy="149225"/>
            </a:xfrm>
            <a:custGeom>
              <a:avLst/>
              <a:gdLst>
                <a:gd name="T0" fmla="*/ 2147483647 w 44"/>
                <a:gd name="T1" fmla="*/ 0 h 47"/>
                <a:gd name="T2" fmla="*/ 2147483647 w 44"/>
                <a:gd name="T3" fmla="*/ 2147483647 h 47"/>
                <a:gd name="T4" fmla="*/ 2147483647 w 44"/>
                <a:gd name="T5" fmla="*/ 2147483647 h 47"/>
                <a:gd name="T6" fmla="*/ 0 w 44"/>
                <a:gd name="T7" fmla="*/ 2147483647 h 47"/>
                <a:gd name="T8" fmla="*/ 0 w 44"/>
                <a:gd name="T9" fmla="*/ 0 h 47"/>
                <a:gd name="T10" fmla="*/ 2147483647 w 44"/>
                <a:gd name="T11" fmla="*/ 0 h 47"/>
                <a:gd name="T12" fmla="*/ 2147483647 w 44"/>
                <a:gd name="T13" fmla="*/ 2147483647 h 47"/>
                <a:gd name="T14" fmla="*/ 2147483647 w 44"/>
                <a:gd name="T15" fmla="*/ 2147483647 h 47"/>
                <a:gd name="T16" fmla="*/ 2147483647 w 44"/>
                <a:gd name="T17" fmla="*/ 2147483647 h 47"/>
                <a:gd name="T18" fmla="*/ 2147483647 w 44"/>
                <a:gd name="T19" fmla="*/ 2147483647 h 47"/>
                <a:gd name="T20" fmla="*/ 2147483647 w 44"/>
                <a:gd name="T21" fmla="*/ 2147483647 h 47"/>
                <a:gd name="T22" fmla="*/ 2147483647 w 44"/>
                <a:gd name="T23" fmla="*/ 2147483647 h 4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auto">
            <a:xfrm>
              <a:off x="4027488" y="3448050"/>
              <a:ext cx="117475" cy="149225"/>
            </a:xfrm>
            <a:custGeom>
              <a:avLst/>
              <a:gdLst>
                <a:gd name="T0" fmla="*/ 2147483647 w 74"/>
                <a:gd name="T1" fmla="*/ 0 h 94"/>
                <a:gd name="T2" fmla="*/ 2147483647 w 74"/>
                <a:gd name="T3" fmla="*/ 2147483647 h 94"/>
                <a:gd name="T4" fmla="*/ 2147483647 w 74"/>
                <a:gd name="T5" fmla="*/ 2147483647 h 94"/>
                <a:gd name="T6" fmla="*/ 2147483647 w 74"/>
                <a:gd name="T7" fmla="*/ 2147483647 h 94"/>
                <a:gd name="T8" fmla="*/ 2147483647 w 74"/>
                <a:gd name="T9" fmla="*/ 2147483647 h 94"/>
                <a:gd name="T10" fmla="*/ 2147483647 w 74"/>
                <a:gd name="T11" fmla="*/ 2147483647 h 94"/>
                <a:gd name="T12" fmla="*/ 0 w 74"/>
                <a:gd name="T13" fmla="*/ 2147483647 h 94"/>
                <a:gd name="T14" fmla="*/ 0 w 74"/>
                <a:gd name="T15" fmla="*/ 0 h 94"/>
                <a:gd name="T16" fmla="*/ 2147483647 w 74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auto">
            <a:xfrm>
              <a:off x="4176713" y="3448050"/>
              <a:ext cx="120650" cy="149225"/>
            </a:xfrm>
            <a:custGeom>
              <a:avLst/>
              <a:gdLst>
                <a:gd name="T0" fmla="*/ 2147483647 w 76"/>
                <a:gd name="T1" fmla="*/ 0 h 94"/>
                <a:gd name="T2" fmla="*/ 2147483647 w 76"/>
                <a:gd name="T3" fmla="*/ 2147483647 h 94"/>
                <a:gd name="T4" fmla="*/ 2147483647 w 76"/>
                <a:gd name="T5" fmla="*/ 2147483647 h 94"/>
                <a:gd name="T6" fmla="*/ 2147483647 w 76"/>
                <a:gd name="T7" fmla="*/ 2147483647 h 94"/>
                <a:gd name="T8" fmla="*/ 2147483647 w 76"/>
                <a:gd name="T9" fmla="*/ 2147483647 h 94"/>
                <a:gd name="T10" fmla="*/ 2147483647 w 76"/>
                <a:gd name="T11" fmla="*/ 2147483647 h 94"/>
                <a:gd name="T12" fmla="*/ 0 w 76"/>
                <a:gd name="T13" fmla="*/ 2147483647 h 94"/>
                <a:gd name="T14" fmla="*/ 0 w 76"/>
                <a:gd name="T15" fmla="*/ 0 h 94"/>
                <a:gd name="T16" fmla="*/ 2147483647 w 76"/>
                <a:gd name="T17" fmla="*/ 0 h 94"/>
                <a:gd name="T18" fmla="*/ 2147483647 w 76"/>
                <a:gd name="T19" fmla="*/ 2147483647 h 94"/>
                <a:gd name="T20" fmla="*/ 2147483647 w 76"/>
                <a:gd name="T21" fmla="*/ 2147483647 h 94"/>
                <a:gd name="T22" fmla="*/ 2147483647 w 76"/>
                <a:gd name="T23" fmla="*/ 0 h 94"/>
                <a:gd name="T24" fmla="*/ 2147483647 w 7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auto">
            <a:xfrm>
              <a:off x="4341813" y="3448050"/>
              <a:ext cx="104775" cy="149225"/>
            </a:xfrm>
            <a:custGeom>
              <a:avLst/>
              <a:gdLst>
                <a:gd name="T0" fmla="*/ 2147483647 w 66"/>
                <a:gd name="T1" fmla="*/ 2147483647 h 94"/>
                <a:gd name="T2" fmla="*/ 2147483647 w 66"/>
                <a:gd name="T3" fmla="*/ 2147483647 h 94"/>
                <a:gd name="T4" fmla="*/ 0 w 66"/>
                <a:gd name="T5" fmla="*/ 2147483647 h 94"/>
                <a:gd name="T6" fmla="*/ 0 w 66"/>
                <a:gd name="T7" fmla="*/ 0 h 94"/>
                <a:gd name="T8" fmla="*/ 2147483647 w 66"/>
                <a:gd name="T9" fmla="*/ 0 h 94"/>
                <a:gd name="T10" fmla="*/ 2147483647 w 66"/>
                <a:gd name="T11" fmla="*/ 2147483647 h 94"/>
                <a:gd name="T12" fmla="*/ 2147483647 w 66"/>
                <a:gd name="T13" fmla="*/ 2147483647 h 94"/>
                <a:gd name="T14" fmla="*/ 2147483647 w 66"/>
                <a:gd name="T15" fmla="*/ 2147483647 h 94"/>
                <a:gd name="T16" fmla="*/ 2147483647 w 66"/>
                <a:gd name="T17" fmla="*/ 2147483647 h 94"/>
                <a:gd name="T18" fmla="*/ 2147483647 w 66"/>
                <a:gd name="T19" fmla="*/ 2147483647 h 94"/>
                <a:gd name="T20" fmla="*/ 2147483647 w 66"/>
                <a:gd name="T21" fmla="*/ 2147483647 h 94"/>
                <a:gd name="T22" fmla="*/ 2147483647 w 66"/>
                <a:gd name="T23" fmla="*/ 2147483647 h 94"/>
                <a:gd name="T24" fmla="*/ 2147483647 w 66"/>
                <a:gd name="T25" fmla="*/ 2147483647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auto">
            <a:xfrm>
              <a:off x="4538663" y="3444875"/>
              <a:ext cx="146050" cy="155575"/>
            </a:xfrm>
            <a:custGeom>
              <a:avLst/>
              <a:gdLst>
                <a:gd name="T0" fmla="*/ 2147483647 w 46"/>
                <a:gd name="T1" fmla="*/ 2147483647 h 49"/>
                <a:gd name="T2" fmla="*/ 2147483647 w 46"/>
                <a:gd name="T3" fmla="*/ 2147483647 h 49"/>
                <a:gd name="T4" fmla="*/ 2147483647 w 46"/>
                <a:gd name="T5" fmla="*/ 2147483647 h 49"/>
                <a:gd name="T6" fmla="*/ 2147483647 w 46"/>
                <a:gd name="T7" fmla="*/ 2147483647 h 49"/>
                <a:gd name="T8" fmla="*/ 2147483647 w 46"/>
                <a:gd name="T9" fmla="*/ 2147483647 h 49"/>
                <a:gd name="T10" fmla="*/ 2147483647 w 46"/>
                <a:gd name="T11" fmla="*/ 2147483647 h 49"/>
                <a:gd name="T12" fmla="*/ 2147483647 w 46"/>
                <a:gd name="T13" fmla="*/ 2147483647 h 49"/>
                <a:gd name="T14" fmla="*/ 0 w 46"/>
                <a:gd name="T15" fmla="*/ 2147483647 h 49"/>
                <a:gd name="T16" fmla="*/ 2147483647 w 46"/>
                <a:gd name="T17" fmla="*/ 0 h 49"/>
                <a:gd name="T18" fmla="*/ 2147483647 w 46"/>
                <a:gd name="T19" fmla="*/ 2147483647 h 49"/>
                <a:gd name="T20" fmla="*/ 2147483647 w 46"/>
                <a:gd name="T21" fmla="*/ 2147483647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Freeform 66"/>
            <p:cNvSpPr>
              <a:spLocks noEditPoints="1"/>
            </p:cNvSpPr>
            <p:nvPr userDrawn="1"/>
          </p:nvSpPr>
          <p:spPr bwMode="auto">
            <a:xfrm>
              <a:off x="4706938" y="3444875"/>
              <a:ext cx="155575" cy="155575"/>
            </a:xfrm>
            <a:custGeom>
              <a:avLst/>
              <a:gdLst>
                <a:gd name="T0" fmla="*/ 2147483647 w 49"/>
                <a:gd name="T1" fmla="*/ 0 h 49"/>
                <a:gd name="T2" fmla="*/ 2147483647 w 49"/>
                <a:gd name="T3" fmla="*/ 2147483647 h 49"/>
                <a:gd name="T4" fmla="*/ 2147483647 w 49"/>
                <a:gd name="T5" fmla="*/ 2147483647 h 49"/>
                <a:gd name="T6" fmla="*/ 0 w 49"/>
                <a:gd name="T7" fmla="*/ 2147483647 h 49"/>
                <a:gd name="T8" fmla="*/ 2147483647 w 49"/>
                <a:gd name="T9" fmla="*/ 0 h 49"/>
                <a:gd name="T10" fmla="*/ 2147483647 w 49"/>
                <a:gd name="T11" fmla="*/ 2147483647 h 49"/>
                <a:gd name="T12" fmla="*/ 2147483647 w 49"/>
                <a:gd name="T13" fmla="*/ 2147483647 h 49"/>
                <a:gd name="T14" fmla="*/ 2147483647 w 49"/>
                <a:gd name="T15" fmla="*/ 2147483647 h 49"/>
                <a:gd name="T16" fmla="*/ 2147483647 w 49"/>
                <a:gd name="T17" fmla="*/ 2147483647 h 49"/>
                <a:gd name="T18" fmla="*/ 2147483647 w 49"/>
                <a:gd name="T19" fmla="*/ 2147483647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auto">
            <a:xfrm>
              <a:off x="4894263" y="3448050"/>
              <a:ext cx="127000" cy="149225"/>
            </a:xfrm>
            <a:custGeom>
              <a:avLst/>
              <a:gdLst>
                <a:gd name="T0" fmla="*/ 2147483647 w 40"/>
                <a:gd name="T1" fmla="*/ 0 h 47"/>
                <a:gd name="T2" fmla="*/ 2147483647 w 40"/>
                <a:gd name="T3" fmla="*/ 2147483647 h 47"/>
                <a:gd name="T4" fmla="*/ 2147483647 w 40"/>
                <a:gd name="T5" fmla="*/ 2147483647 h 47"/>
                <a:gd name="T6" fmla="*/ 2147483647 w 40"/>
                <a:gd name="T7" fmla="*/ 2147483647 h 47"/>
                <a:gd name="T8" fmla="*/ 2147483647 w 40"/>
                <a:gd name="T9" fmla="*/ 2147483647 h 47"/>
                <a:gd name="T10" fmla="*/ 2147483647 w 40"/>
                <a:gd name="T11" fmla="*/ 2147483647 h 47"/>
                <a:gd name="T12" fmla="*/ 2147483647 w 40"/>
                <a:gd name="T13" fmla="*/ 2147483647 h 47"/>
                <a:gd name="T14" fmla="*/ 2147483647 w 40"/>
                <a:gd name="T15" fmla="*/ 2147483647 h 47"/>
                <a:gd name="T16" fmla="*/ 0 w 40"/>
                <a:gd name="T17" fmla="*/ 2147483647 h 47"/>
                <a:gd name="T18" fmla="*/ 0 w 40"/>
                <a:gd name="T19" fmla="*/ 0 h 47"/>
                <a:gd name="T20" fmla="*/ 2147483647 w 40"/>
                <a:gd name="T21" fmla="*/ 0 h 47"/>
                <a:gd name="T22" fmla="*/ 2147483647 w 40"/>
                <a:gd name="T23" fmla="*/ 2147483647 h 47"/>
                <a:gd name="T24" fmla="*/ 2147483647 w 40"/>
                <a:gd name="T25" fmla="*/ 2147483647 h 47"/>
                <a:gd name="T26" fmla="*/ 2147483647 w 40"/>
                <a:gd name="T27" fmla="*/ 2147483647 h 47"/>
                <a:gd name="T28" fmla="*/ 2147483647 w 40"/>
                <a:gd name="T29" fmla="*/ 2147483647 h 47"/>
                <a:gd name="T30" fmla="*/ 2147483647 w 40"/>
                <a:gd name="T31" fmla="*/ 0 h 47"/>
                <a:gd name="T32" fmla="*/ 2147483647 w 40"/>
                <a:gd name="T33" fmla="*/ 0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auto">
            <a:xfrm>
              <a:off x="5049838" y="3448050"/>
              <a:ext cx="120650" cy="149225"/>
            </a:xfrm>
            <a:custGeom>
              <a:avLst/>
              <a:gdLst>
                <a:gd name="T0" fmla="*/ 2147483647 w 76"/>
                <a:gd name="T1" fmla="*/ 0 h 94"/>
                <a:gd name="T2" fmla="*/ 2147483647 w 76"/>
                <a:gd name="T3" fmla="*/ 2147483647 h 94"/>
                <a:gd name="T4" fmla="*/ 2147483647 w 76"/>
                <a:gd name="T5" fmla="*/ 2147483647 h 94"/>
                <a:gd name="T6" fmla="*/ 2147483647 w 76"/>
                <a:gd name="T7" fmla="*/ 2147483647 h 94"/>
                <a:gd name="T8" fmla="*/ 2147483647 w 76"/>
                <a:gd name="T9" fmla="*/ 2147483647 h 94"/>
                <a:gd name="T10" fmla="*/ 2147483647 w 76"/>
                <a:gd name="T11" fmla="*/ 2147483647 h 94"/>
                <a:gd name="T12" fmla="*/ 0 w 76"/>
                <a:gd name="T13" fmla="*/ 2147483647 h 94"/>
                <a:gd name="T14" fmla="*/ 0 w 76"/>
                <a:gd name="T15" fmla="*/ 0 h 94"/>
                <a:gd name="T16" fmla="*/ 2147483647 w 76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Freeform 69"/>
            <p:cNvSpPr>
              <a:spLocks noEditPoints="1"/>
            </p:cNvSpPr>
            <p:nvPr userDrawn="1"/>
          </p:nvSpPr>
          <p:spPr bwMode="auto">
            <a:xfrm>
              <a:off x="5202238" y="3448050"/>
              <a:ext cx="111125" cy="149225"/>
            </a:xfrm>
            <a:custGeom>
              <a:avLst/>
              <a:gdLst>
                <a:gd name="T0" fmla="*/ 2147483647 w 35"/>
                <a:gd name="T1" fmla="*/ 2147483647 h 47"/>
                <a:gd name="T2" fmla="*/ 2147483647 w 35"/>
                <a:gd name="T3" fmla="*/ 2147483647 h 47"/>
                <a:gd name="T4" fmla="*/ 2147483647 w 35"/>
                <a:gd name="T5" fmla="*/ 2147483647 h 47"/>
                <a:gd name="T6" fmla="*/ 2147483647 w 35"/>
                <a:gd name="T7" fmla="*/ 2147483647 h 47"/>
                <a:gd name="T8" fmla="*/ 2147483647 w 35"/>
                <a:gd name="T9" fmla="*/ 2147483647 h 47"/>
                <a:gd name="T10" fmla="*/ 0 w 35"/>
                <a:gd name="T11" fmla="*/ 2147483647 h 47"/>
                <a:gd name="T12" fmla="*/ 0 w 35"/>
                <a:gd name="T13" fmla="*/ 0 h 47"/>
                <a:gd name="T14" fmla="*/ 2147483647 w 35"/>
                <a:gd name="T15" fmla="*/ 0 h 47"/>
                <a:gd name="T16" fmla="*/ 2147483647 w 35"/>
                <a:gd name="T17" fmla="*/ 2147483647 h 47"/>
                <a:gd name="T18" fmla="*/ 2147483647 w 35"/>
                <a:gd name="T19" fmla="*/ 2147483647 h 47"/>
                <a:gd name="T20" fmla="*/ 2147483647 w 35"/>
                <a:gd name="T21" fmla="*/ 2147483647 h 47"/>
                <a:gd name="T22" fmla="*/ 2147483647 w 35"/>
                <a:gd name="T23" fmla="*/ 2147483647 h 47"/>
                <a:gd name="T24" fmla="*/ 2147483647 w 35"/>
                <a:gd name="T25" fmla="*/ 2147483647 h 47"/>
                <a:gd name="T26" fmla="*/ 2147483647 w 35"/>
                <a:gd name="T27" fmla="*/ 2147483647 h 47"/>
                <a:gd name="T28" fmla="*/ 2147483647 w 35"/>
                <a:gd name="T29" fmla="*/ 2147483647 h 47"/>
                <a:gd name="T30" fmla="*/ 2147483647 w 35"/>
                <a:gd name="T31" fmla="*/ 2147483647 h 47"/>
                <a:gd name="T32" fmla="*/ 2147483647 w 35"/>
                <a:gd name="T33" fmla="*/ 2147483647 h 47"/>
                <a:gd name="T34" fmla="*/ 2147483647 w 35"/>
                <a:gd name="T35" fmla="*/ 2147483647 h 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auto">
            <a:xfrm>
              <a:off x="5332413" y="3448050"/>
              <a:ext cx="146050" cy="149225"/>
            </a:xfrm>
            <a:custGeom>
              <a:avLst/>
              <a:gdLst>
                <a:gd name="T0" fmla="*/ 2147483647 w 46"/>
                <a:gd name="T1" fmla="*/ 2147483647 h 47"/>
                <a:gd name="T2" fmla="*/ 2147483647 w 46"/>
                <a:gd name="T3" fmla="*/ 2147483647 h 47"/>
                <a:gd name="T4" fmla="*/ 2147483647 w 46"/>
                <a:gd name="T5" fmla="*/ 2147483647 h 47"/>
                <a:gd name="T6" fmla="*/ 0 w 46"/>
                <a:gd name="T7" fmla="*/ 2147483647 h 47"/>
                <a:gd name="T8" fmla="*/ 2147483647 w 46"/>
                <a:gd name="T9" fmla="*/ 0 h 47"/>
                <a:gd name="T10" fmla="*/ 2147483647 w 46"/>
                <a:gd name="T11" fmla="*/ 0 h 47"/>
                <a:gd name="T12" fmla="*/ 2147483647 w 46"/>
                <a:gd name="T13" fmla="*/ 2147483647 h 47"/>
                <a:gd name="T14" fmla="*/ 2147483647 w 46"/>
                <a:gd name="T15" fmla="*/ 2147483647 h 47"/>
                <a:gd name="T16" fmla="*/ 2147483647 w 46"/>
                <a:gd name="T17" fmla="*/ 2147483647 h 47"/>
                <a:gd name="T18" fmla="*/ 2147483647 w 46"/>
                <a:gd name="T19" fmla="*/ 2147483647 h 47"/>
                <a:gd name="T20" fmla="*/ 2147483647 w 46"/>
                <a:gd name="T21" fmla="*/ 2147483647 h 47"/>
                <a:gd name="T22" fmla="*/ 2147483647 w 46"/>
                <a:gd name="T23" fmla="*/ 2147483647 h 47"/>
                <a:gd name="T24" fmla="*/ 2147483647 w 46"/>
                <a:gd name="T25" fmla="*/ 2147483647 h 47"/>
                <a:gd name="T26" fmla="*/ 2147483647 w 46"/>
                <a:gd name="T27" fmla="*/ 2147483647 h 47"/>
                <a:gd name="T28" fmla="*/ 2147483647 w 46"/>
                <a:gd name="T29" fmla="*/ 2147483647 h 47"/>
                <a:gd name="T30" fmla="*/ 2147483647 w 46"/>
                <a:gd name="T31" fmla="*/ 2147483647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auto">
            <a:xfrm>
              <a:off x="5491163" y="3444875"/>
              <a:ext cx="146050" cy="155575"/>
            </a:xfrm>
            <a:custGeom>
              <a:avLst/>
              <a:gdLst>
                <a:gd name="T0" fmla="*/ 2147483647 w 46"/>
                <a:gd name="T1" fmla="*/ 2147483647 h 49"/>
                <a:gd name="T2" fmla="*/ 2147483647 w 46"/>
                <a:gd name="T3" fmla="*/ 2147483647 h 49"/>
                <a:gd name="T4" fmla="*/ 2147483647 w 46"/>
                <a:gd name="T5" fmla="*/ 2147483647 h 49"/>
                <a:gd name="T6" fmla="*/ 2147483647 w 46"/>
                <a:gd name="T7" fmla="*/ 2147483647 h 49"/>
                <a:gd name="T8" fmla="*/ 2147483647 w 46"/>
                <a:gd name="T9" fmla="*/ 2147483647 h 49"/>
                <a:gd name="T10" fmla="*/ 2147483647 w 46"/>
                <a:gd name="T11" fmla="*/ 2147483647 h 49"/>
                <a:gd name="T12" fmla="*/ 2147483647 w 46"/>
                <a:gd name="T13" fmla="*/ 2147483647 h 49"/>
                <a:gd name="T14" fmla="*/ 0 w 46"/>
                <a:gd name="T15" fmla="*/ 2147483647 h 49"/>
                <a:gd name="T16" fmla="*/ 2147483647 w 46"/>
                <a:gd name="T17" fmla="*/ 0 h 49"/>
                <a:gd name="T18" fmla="*/ 2147483647 w 46"/>
                <a:gd name="T19" fmla="*/ 2147483647 h 49"/>
                <a:gd name="T20" fmla="*/ 2147483647 w 46"/>
                <a:gd name="T21" fmla="*/ 2147483647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auto">
            <a:xfrm>
              <a:off x="5653088" y="3448050"/>
              <a:ext cx="120650" cy="149225"/>
            </a:xfrm>
            <a:custGeom>
              <a:avLst/>
              <a:gdLst>
                <a:gd name="T0" fmla="*/ 2147483647 w 76"/>
                <a:gd name="T1" fmla="*/ 0 h 94"/>
                <a:gd name="T2" fmla="*/ 2147483647 w 76"/>
                <a:gd name="T3" fmla="*/ 2147483647 h 94"/>
                <a:gd name="T4" fmla="*/ 2147483647 w 76"/>
                <a:gd name="T5" fmla="*/ 2147483647 h 94"/>
                <a:gd name="T6" fmla="*/ 2147483647 w 76"/>
                <a:gd name="T7" fmla="*/ 2147483647 h 94"/>
                <a:gd name="T8" fmla="*/ 2147483647 w 76"/>
                <a:gd name="T9" fmla="*/ 2147483647 h 94"/>
                <a:gd name="T10" fmla="*/ 2147483647 w 76"/>
                <a:gd name="T11" fmla="*/ 2147483647 h 94"/>
                <a:gd name="T12" fmla="*/ 0 w 76"/>
                <a:gd name="T13" fmla="*/ 2147483647 h 94"/>
                <a:gd name="T14" fmla="*/ 0 w 76"/>
                <a:gd name="T15" fmla="*/ 0 h 94"/>
                <a:gd name="T16" fmla="*/ 2147483647 w 76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auto">
            <a:xfrm>
              <a:off x="4402138" y="2797175"/>
              <a:ext cx="60325" cy="88900"/>
            </a:xfrm>
            <a:custGeom>
              <a:avLst/>
              <a:gdLst>
                <a:gd name="T0" fmla="*/ 2147483647 w 19"/>
                <a:gd name="T1" fmla="*/ 2147483647 h 28"/>
                <a:gd name="T2" fmla="*/ 2147483647 w 19"/>
                <a:gd name="T3" fmla="*/ 2147483647 h 28"/>
                <a:gd name="T4" fmla="*/ 2147483647 w 19"/>
                <a:gd name="T5" fmla="*/ 2147483647 h 28"/>
                <a:gd name="T6" fmla="*/ 2147483647 w 19"/>
                <a:gd name="T7" fmla="*/ 2147483647 h 28"/>
                <a:gd name="T8" fmla="*/ 2147483647 w 19"/>
                <a:gd name="T9" fmla="*/ 2147483647 h 28"/>
                <a:gd name="T10" fmla="*/ 2147483647 w 19"/>
                <a:gd name="T11" fmla="*/ 2147483647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 userDrawn="1"/>
          </p:nvSpPr>
          <p:spPr bwMode="auto">
            <a:xfrm>
              <a:off x="6319838" y="2781300"/>
              <a:ext cx="60325" cy="85725"/>
            </a:xfrm>
            <a:custGeom>
              <a:avLst/>
              <a:gdLst>
                <a:gd name="T0" fmla="*/ 2147483647 w 19"/>
                <a:gd name="T1" fmla="*/ 2147483647 h 27"/>
                <a:gd name="T2" fmla="*/ 2147483647 w 19"/>
                <a:gd name="T3" fmla="*/ 2147483647 h 27"/>
                <a:gd name="T4" fmla="*/ 2147483647 w 19"/>
                <a:gd name="T5" fmla="*/ 2147483647 h 27"/>
                <a:gd name="T6" fmla="*/ 2147483647 w 19"/>
                <a:gd name="T7" fmla="*/ 2147483647 h 27"/>
                <a:gd name="T8" fmla="*/ 2147483647 w 19"/>
                <a:gd name="T9" fmla="*/ 2147483647 h 27"/>
                <a:gd name="T10" fmla="*/ 2147483647 w 19"/>
                <a:gd name="T11" fmla="*/ 2147483647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Freeform 75"/>
            <p:cNvSpPr>
              <a:spLocks noEditPoints="1"/>
            </p:cNvSpPr>
            <p:nvPr userDrawn="1"/>
          </p:nvSpPr>
          <p:spPr bwMode="auto">
            <a:xfrm>
              <a:off x="2074863" y="2765425"/>
              <a:ext cx="1362075" cy="650875"/>
            </a:xfrm>
            <a:custGeom>
              <a:avLst/>
              <a:gdLst>
                <a:gd name="T0" fmla="*/ 2147483647 w 429"/>
                <a:gd name="T1" fmla="*/ 2147483647 h 205"/>
                <a:gd name="T2" fmla="*/ 2147483647 w 429"/>
                <a:gd name="T3" fmla="*/ 2147483647 h 205"/>
                <a:gd name="T4" fmla="*/ 2147483647 w 429"/>
                <a:gd name="T5" fmla="*/ 2147483647 h 205"/>
                <a:gd name="T6" fmla="*/ 2147483647 w 429"/>
                <a:gd name="T7" fmla="*/ 2147483647 h 205"/>
                <a:gd name="T8" fmla="*/ 2147483647 w 429"/>
                <a:gd name="T9" fmla="*/ 2147483647 h 205"/>
                <a:gd name="T10" fmla="*/ 2147483647 w 429"/>
                <a:gd name="T11" fmla="*/ 2147483647 h 205"/>
                <a:gd name="T12" fmla="*/ 2147483647 w 429"/>
                <a:gd name="T13" fmla="*/ 2147483647 h 205"/>
                <a:gd name="T14" fmla="*/ 2147483647 w 429"/>
                <a:gd name="T15" fmla="*/ 2147483647 h 205"/>
                <a:gd name="T16" fmla="*/ 2147483647 w 429"/>
                <a:gd name="T17" fmla="*/ 2147483647 h 205"/>
                <a:gd name="T18" fmla="*/ 2147483647 w 429"/>
                <a:gd name="T19" fmla="*/ 2147483647 h 205"/>
                <a:gd name="T20" fmla="*/ 2147483647 w 429"/>
                <a:gd name="T21" fmla="*/ 2147483647 h 205"/>
                <a:gd name="T22" fmla="*/ 2147483647 w 429"/>
                <a:gd name="T23" fmla="*/ 2147483647 h 205"/>
                <a:gd name="T24" fmla="*/ 2147483647 w 429"/>
                <a:gd name="T25" fmla="*/ 2147483647 h 205"/>
                <a:gd name="T26" fmla="*/ 2147483647 w 429"/>
                <a:gd name="T27" fmla="*/ 2147483647 h 205"/>
                <a:gd name="T28" fmla="*/ 2147483647 w 429"/>
                <a:gd name="T29" fmla="*/ 2147483647 h 205"/>
                <a:gd name="T30" fmla="*/ 2147483647 w 429"/>
                <a:gd name="T31" fmla="*/ 2147483647 h 205"/>
                <a:gd name="T32" fmla="*/ 2147483647 w 429"/>
                <a:gd name="T33" fmla="*/ 2147483647 h 205"/>
                <a:gd name="T34" fmla="*/ 2147483647 w 429"/>
                <a:gd name="T35" fmla="*/ 2147483647 h 205"/>
                <a:gd name="T36" fmla="*/ 2147483647 w 429"/>
                <a:gd name="T37" fmla="*/ 2147483647 h 205"/>
                <a:gd name="T38" fmla="*/ 2147483647 w 429"/>
                <a:gd name="T39" fmla="*/ 2147483647 h 205"/>
                <a:gd name="T40" fmla="*/ 2147483647 w 429"/>
                <a:gd name="T41" fmla="*/ 2147483647 h 205"/>
                <a:gd name="T42" fmla="*/ 2147483647 w 429"/>
                <a:gd name="T43" fmla="*/ 2147483647 h 205"/>
                <a:gd name="T44" fmla="*/ 2147483647 w 429"/>
                <a:gd name="T45" fmla="*/ 2147483647 h 205"/>
                <a:gd name="T46" fmla="*/ 2147483647 w 429"/>
                <a:gd name="T47" fmla="*/ 2147483647 h 205"/>
                <a:gd name="T48" fmla="*/ 2147483647 w 429"/>
                <a:gd name="T49" fmla="*/ 2147483647 h 205"/>
                <a:gd name="T50" fmla="*/ 2147483647 w 429"/>
                <a:gd name="T51" fmla="*/ 2147483647 h 205"/>
                <a:gd name="T52" fmla="*/ 2147483647 w 429"/>
                <a:gd name="T53" fmla="*/ 2147483647 h 205"/>
                <a:gd name="T54" fmla="*/ 2147483647 w 429"/>
                <a:gd name="T55" fmla="*/ 2147483647 h 205"/>
                <a:gd name="T56" fmla="*/ 2147483647 w 429"/>
                <a:gd name="T57" fmla="*/ 2147483647 h 205"/>
                <a:gd name="T58" fmla="*/ 2147483647 w 429"/>
                <a:gd name="T59" fmla="*/ 2147483647 h 205"/>
                <a:gd name="T60" fmla="*/ 2147483647 w 429"/>
                <a:gd name="T61" fmla="*/ 2147483647 h 205"/>
                <a:gd name="T62" fmla="*/ 2147483647 w 429"/>
                <a:gd name="T63" fmla="*/ 2147483647 h 205"/>
                <a:gd name="T64" fmla="*/ 2147483647 w 429"/>
                <a:gd name="T65" fmla="*/ 2147483647 h 205"/>
                <a:gd name="T66" fmla="*/ 2147483647 w 429"/>
                <a:gd name="T67" fmla="*/ 2147483647 h 205"/>
                <a:gd name="T68" fmla="*/ 2147483647 w 429"/>
                <a:gd name="T69" fmla="*/ 2147483647 h 205"/>
                <a:gd name="T70" fmla="*/ 2147483647 w 429"/>
                <a:gd name="T71" fmla="*/ 2147483647 h 205"/>
                <a:gd name="T72" fmla="*/ 2147483647 w 429"/>
                <a:gd name="T73" fmla="*/ 2147483647 h 205"/>
                <a:gd name="T74" fmla="*/ 2147483647 w 429"/>
                <a:gd name="T75" fmla="*/ 2147483647 h 205"/>
                <a:gd name="T76" fmla="*/ 2147483647 w 429"/>
                <a:gd name="T77" fmla="*/ 2147483647 h 205"/>
                <a:gd name="T78" fmla="*/ 2147483647 w 429"/>
                <a:gd name="T79" fmla="*/ 2147483647 h 205"/>
                <a:gd name="T80" fmla="*/ 2147483647 w 429"/>
                <a:gd name="T81" fmla="*/ 2147483647 h 205"/>
                <a:gd name="T82" fmla="*/ 2147483647 w 429"/>
                <a:gd name="T83" fmla="*/ 2147483647 h 205"/>
                <a:gd name="T84" fmla="*/ 2147483647 w 429"/>
                <a:gd name="T85" fmla="*/ 2147483647 h 205"/>
                <a:gd name="T86" fmla="*/ 2147483647 w 429"/>
                <a:gd name="T87" fmla="*/ 2147483647 h 205"/>
                <a:gd name="T88" fmla="*/ 2147483647 w 429"/>
                <a:gd name="T89" fmla="*/ 2147483647 h 205"/>
                <a:gd name="T90" fmla="*/ 2147483647 w 429"/>
                <a:gd name="T91" fmla="*/ 2147483647 h 20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 userDrawn="1"/>
          </p:nvSpPr>
          <p:spPr bwMode="auto">
            <a:xfrm>
              <a:off x="3392488" y="2813050"/>
              <a:ext cx="1863725" cy="542925"/>
            </a:xfrm>
            <a:custGeom>
              <a:avLst/>
              <a:gdLst>
                <a:gd name="T0" fmla="*/ 2147483647 w 587"/>
                <a:gd name="T1" fmla="*/ 2147483647 h 171"/>
                <a:gd name="T2" fmla="*/ 2147483647 w 587"/>
                <a:gd name="T3" fmla="*/ 2147483647 h 171"/>
                <a:gd name="T4" fmla="*/ 2147483647 w 587"/>
                <a:gd name="T5" fmla="*/ 2147483647 h 171"/>
                <a:gd name="T6" fmla="*/ 2147483647 w 587"/>
                <a:gd name="T7" fmla="*/ 2147483647 h 171"/>
                <a:gd name="T8" fmla="*/ 2147483647 w 587"/>
                <a:gd name="T9" fmla="*/ 2147483647 h 171"/>
                <a:gd name="T10" fmla="*/ 2147483647 w 587"/>
                <a:gd name="T11" fmla="*/ 2147483647 h 171"/>
                <a:gd name="T12" fmla="*/ 2147483647 w 587"/>
                <a:gd name="T13" fmla="*/ 2147483647 h 171"/>
                <a:gd name="T14" fmla="*/ 2147483647 w 587"/>
                <a:gd name="T15" fmla="*/ 2147483647 h 171"/>
                <a:gd name="T16" fmla="*/ 2147483647 w 587"/>
                <a:gd name="T17" fmla="*/ 2147483647 h 171"/>
                <a:gd name="T18" fmla="*/ 2147483647 w 587"/>
                <a:gd name="T19" fmla="*/ 2147483647 h 171"/>
                <a:gd name="T20" fmla="*/ 2147483647 w 587"/>
                <a:gd name="T21" fmla="*/ 2147483647 h 171"/>
                <a:gd name="T22" fmla="*/ 2147483647 w 587"/>
                <a:gd name="T23" fmla="*/ 2147483647 h 171"/>
                <a:gd name="T24" fmla="*/ 2147483647 w 587"/>
                <a:gd name="T25" fmla="*/ 2147483647 h 171"/>
                <a:gd name="T26" fmla="*/ 2147483647 w 587"/>
                <a:gd name="T27" fmla="*/ 2147483647 h 171"/>
                <a:gd name="T28" fmla="*/ 2147483647 w 587"/>
                <a:gd name="T29" fmla="*/ 2147483647 h 171"/>
                <a:gd name="T30" fmla="*/ 2147483647 w 587"/>
                <a:gd name="T31" fmla="*/ 2147483647 h 171"/>
                <a:gd name="T32" fmla="*/ 2147483647 w 587"/>
                <a:gd name="T33" fmla="*/ 2147483647 h 171"/>
                <a:gd name="T34" fmla="*/ 2147483647 w 587"/>
                <a:gd name="T35" fmla="*/ 2147483647 h 171"/>
                <a:gd name="T36" fmla="*/ 2147483647 w 587"/>
                <a:gd name="T37" fmla="*/ 2147483647 h 171"/>
                <a:gd name="T38" fmla="*/ 2147483647 w 587"/>
                <a:gd name="T39" fmla="*/ 2147483647 h 171"/>
                <a:gd name="T40" fmla="*/ 2147483647 w 587"/>
                <a:gd name="T41" fmla="*/ 2147483647 h 171"/>
                <a:gd name="T42" fmla="*/ 2147483647 w 587"/>
                <a:gd name="T43" fmla="*/ 2147483647 h 171"/>
                <a:gd name="T44" fmla="*/ 2147483647 w 587"/>
                <a:gd name="T45" fmla="*/ 2147483647 h 171"/>
                <a:gd name="T46" fmla="*/ 2147483647 w 587"/>
                <a:gd name="T47" fmla="*/ 2147483647 h 171"/>
                <a:gd name="T48" fmla="*/ 2147483647 w 587"/>
                <a:gd name="T49" fmla="*/ 2147483647 h 171"/>
                <a:gd name="T50" fmla="*/ 2147483647 w 587"/>
                <a:gd name="T51" fmla="*/ 2147483647 h 171"/>
                <a:gd name="T52" fmla="*/ 2147483647 w 587"/>
                <a:gd name="T53" fmla="*/ 2147483647 h 171"/>
                <a:gd name="T54" fmla="*/ 2147483647 w 587"/>
                <a:gd name="T55" fmla="*/ 2147483647 h 171"/>
                <a:gd name="T56" fmla="*/ 2147483647 w 587"/>
                <a:gd name="T57" fmla="*/ 2147483647 h 171"/>
                <a:gd name="T58" fmla="*/ 2147483647 w 587"/>
                <a:gd name="T59" fmla="*/ 2147483647 h 171"/>
                <a:gd name="T60" fmla="*/ 2147483647 w 587"/>
                <a:gd name="T61" fmla="*/ 2147483647 h 171"/>
                <a:gd name="T62" fmla="*/ 2147483647 w 587"/>
                <a:gd name="T63" fmla="*/ 2147483647 h 171"/>
                <a:gd name="T64" fmla="*/ 2147483647 w 587"/>
                <a:gd name="T65" fmla="*/ 2147483647 h 171"/>
                <a:gd name="T66" fmla="*/ 2147483647 w 587"/>
                <a:gd name="T67" fmla="*/ 2147483647 h 171"/>
                <a:gd name="T68" fmla="*/ 2147483647 w 587"/>
                <a:gd name="T69" fmla="*/ 2147483647 h 171"/>
                <a:gd name="T70" fmla="*/ 2147483647 w 587"/>
                <a:gd name="T71" fmla="*/ 2147483647 h 171"/>
                <a:gd name="T72" fmla="*/ 2147483647 w 587"/>
                <a:gd name="T73" fmla="*/ 2147483647 h 171"/>
                <a:gd name="T74" fmla="*/ 2147483647 w 587"/>
                <a:gd name="T75" fmla="*/ 2147483647 h 171"/>
                <a:gd name="T76" fmla="*/ 2147483647 w 587"/>
                <a:gd name="T77" fmla="*/ 2147483647 h 171"/>
                <a:gd name="T78" fmla="*/ 2147483647 w 587"/>
                <a:gd name="T79" fmla="*/ 2147483647 h 171"/>
                <a:gd name="T80" fmla="*/ 2147483647 w 587"/>
                <a:gd name="T81" fmla="*/ 2147483647 h 171"/>
                <a:gd name="T82" fmla="*/ 2147483647 w 587"/>
                <a:gd name="T83" fmla="*/ 2147483647 h 171"/>
                <a:gd name="T84" fmla="*/ 2147483647 w 587"/>
                <a:gd name="T85" fmla="*/ 2147483647 h 171"/>
                <a:gd name="T86" fmla="*/ 2147483647 w 587"/>
                <a:gd name="T87" fmla="*/ 2147483647 h 171"/>
                <a:gd name="T88" fmla="*/ 2147483647 w 587"/>
                <a:gd name="T89" fmla="*/ 2147483647 h 171"/>
                <a:gd name="T90" fmla="*/ 2147483647 w 587"/>
                <a:gd name="T91" fmla="*/ 2147483647 h 171"/>
                <a:gd name="T92" fmla="*/ 2147483647 w 587"/>
                <a:gd name="T93" fmla="*/ 2147483647 h 171"/>
                <a:gd name="T94" fmla="*/ 2147483647 w 587"/>
                <a:gd name="T95" fmla="*/ 2147483647 h 171"/>
                <a:gd name="T96" fmla="*/ 2147483647 w 587"/>
                <a:gd name="T97" fmla="*/ 2147483647 h 171"/>
                <a:gd name="T98" fmla="*/ 2147483647 w 587"/>
                <a:gd name="T99" fmla="*/ 2147483647 h 171"/>
                <a:gd name="T100" fmla="*/ 2147483647 w 587"/>
                <a:gd name="T101" fmla="*/ 2147483647 h 171"/>
                <a:gd name="T102" fmla="*/ 2147483647 w 587"/>
                <a:gd name="T103" fmla="*/ 2147483647 h 171"/>
                <a:gd name="T104" fmla="*/ 2147483647 w 587"/>
                <a:gd name="T105" fmla="*/ 2147483647 h 171"/>
                <a:gd name="T106" fmla="*/ 2147483647 w 587"/>
                <a:gd name="T107" fmla="*/ 2147483647 h 171"/>
                <a:gd name="T108" fmla="*/ 2147483647 w 587"/>
                <a:gd name="T109" fmla="*/ 2147483647 h 171"/>
                <a:gd name="T110" fmla="*/ 2147483647 w 587"/>
                <a:gd name="T111" fmla="*/ 2147483647 h 17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auto">
            <a:xfrm>
              <a:off x="5249863" y="2641600"/>
              <a:ext cx="1736725" cy="1060450"/>
            </a:xfrm>
            <a:custGeom>
              <a:avLst/>
              <a:gdLst>
                <a:gd name="T0" fmla="*/ 2147483647 w 547"/>
                <a:gd name="T1" fmla="*/ 2147483647 h 334"/>
                <a:gd name="T2" fmla="*/ 2147483647 w 547"/>
                <a:gd name="T3" fmla="*/ 2147483647 h 334"/>
                <a:gd name="T4" fmla="*/ 2147483647 w 547"/>
                <a:gd name="T5" fmla="*/ 2147483647 h 334"/>
                <a:gd name="T6" fmla="*/ 2147483647 w 547"/>
                <a:gd name="T7" fmla="*/ 2147483647 h 334"/>
                <a:gd name="T8" fmla="*/ 2147483647 w 547"/>
                <a:gd name="T9" fmla="*/ 2147483647 h 334"/>
                <a:gd name="T10" fmla="*/ 2147483647 w 547"/>
                <a:gd name="T11" fmla="*/ 2147483647 h 334"/>
                <a:gd name="T12" fmla="*/ 2147483647 w 547"/>
                <a:gd name="T13" fmla="*/ 2147483647 h 334"/>
                <a:gd name="T14" fmla="*/ 2147483647 w 547"/>
                <a:gd name="T15" fmla="*/ 2147483647 h 334"/>
                <a:gd name="T16" fmla="*/ 2147483647 w 547"/>
                <a:gd name="T17" fmla="*/ 2147483647 h 334"/>
                <a:gd name="T18" fmla="*/ 2147483647 w 547"/>
                <a:gd name="T19" fmla="*/ 2147483647 h 334"/>
                <a:gd name="T20" fmla="*/ 2147483647 w 547"/>
                <a:gd name="T21" fmla="*/ 2147483647 h 334"/>
                <a:gd name="T22" fmla="*/ 2147483647 w 547"/>
                <a:gd name="T23" fmla="*/ 2147483647 h 334"/>
                <a:gd name="T24" fmla="*/ 2147483647 w 547"/>
                <a:gd name="T25" fmla="*/ 2147483647 h 334"/>
                <a:gd name="T26" fmla="*/ 2147483647 w 547"/>
                <a:gd name="T27" fmla="*/ 2147483647 h 334"/>
                <a:gd name="T28" fmla="*/ 2147483647 w 547"/>
                <a:gd name="T29" fmla="*/ 2147483647 h 334"/>
                <a:gd name="T30" fmla="*/ 2147483647 w 547"/>
                <a:gd name="T31" fmla="*/ 2147483647 h 334"/>
                <a:gd name="T32" fmla="*/ 2147483647 w 547"/>
                <a:gd name="T33" fmla="*/ 2147483647 h 334"/>
                <a:gd name="T34" fmla="*/ 2147483647 w 547"/>
                <a:gd name="T35" fmla="*/ 2147483647 h 334"/>
                <a:gd name="T36" fmla="*/ 2147483647 w 547"/>
                <a:gd name="T37" fmla="*/ 2147483647 h 334"/>
                <a:gd name="T38" fmla="*/ 2147483647 w 547"/>
                <a:gd name="T39" fmla="*/ 2147483647 h 334"/>
                <a:gd name="T40" fmla="*/ 2147483647 w 547"/>
                <a:gd name="T41" fmla="*/ 2147483647 h 334"/>
                <a:gd name="T42" fmla="*/ 2147483647 w 547"/>
                <a:gd name="T43" fmla="*/ 2147483647 h 334"/>
                <a:gd name="T44" fmla="*/ 2147483647 w 547"/>
                <a:gd name="T45" fmla="*/ 2147483647 h 334"/>
                <a:gd name="T46" fmla="*/ 2147483647 w 547"/>
                <a:gd name="T47" fmla="*/ 2147483647 h 334"/>
                <a:gd name="T48" fmla="*/ 2147483647 w 547"/>
                <a:gd name="T49" fmla="*/ 2147483647 h 334"/>
                <a:gd name="T50" fmla="*/ 2147483647 w 547"/>
                <a:gd name="T51" fmla="*/ 2147483647 h 334"/>
                <a:gd name="T52" fmla="*/ 2147483647 w 547"/>
                <a:gd name="T53" fmla="*/ 2147483647 h 334"/>
                <a:gd name="T54" fmla="*/ 2147483647 w 547"/>
                <a:gd name="T55" fmla="*/ 2147483647 h 334"/>
                <a:gd name="T56" fmla="*/ 2147483647 w 547"/>
                <a:gd name="T57" fmla="*/ 2147483647 h 334"/>
                <a:gd name="T58" fmla="*/ 2147483647 w 547"/>
                <a:gd name="T59" fmla="*/ 2147483647 h 334"/>
                <a:gd name="T60" fmla="*/ 2147483647 w 547"/>
                <a:gd name="T61" fmla="*/ 2147483647 h 334"/>
                <a:gd name="T62" fmla="*/ 2147483647 w 547"/>
                <a:gd name="T63" fmla="*/ 2147483647 h 334"/>
                <a:gd name="T64" fmla="*/ 2147483647 w 547"/>
                <a:gd name="T65" fmla="*/ 2147483647 h 334"/>
                <a:gd name="T66" fmla="*/ 2147483647 w 547"/>
                <a:gd name="T67" fmla="*/ 2147483647 h 334"/>
                <a:gd name="T68" fmla="*/ 2147483647 w 547"/>
                <a:gd name="T69" fmla="*/ 2147483647 h 334"/>
                <a:gd name="T70" fmla="*/ 2147483647 w 547"/>
                <a:gd name="T71" fmla="*/ 2147483647 h 334"/>
                <a:gd name="T72" fmla="*/ 2147483647 w 547"/>
                <a:gd name="T73" fmla="*/ 2147483647 h 334"/>
                <a:gd name="T74" fmla="*/ 2147483647 w 547"/>
                <a:gd name="T75" fmla="*/ 2147483647 h 334"/>
                <a:gd name="T76" fmla="*/ 2147483647 w 547"/>
                <a:gd name="T77" fmla="*/ 2147483647 h 334"/>
                <a:gd name="T78" fmla="*/ 2147483647 w 547"/>
                <a:gd name="T79" fmla="*/ 2147483647 h 334"/>
                <a:gd name="T80" fmla="*/ 2147483647 w 547"/>
                <a:gd name="T81" fmla="*/ 2147483647 h 334"/>
                <a:gd name="T82" fmla="*/ 2147483647 w 547"/>
                <a:gd name="T83" fmla="*/ 2147483647 h 334"/>
                <a:gd name="T84" fmla="*/ 2147483647 w 547"/>
                <a:gd name="T85" fmla="*/ 2147483647 h 334"/>
                <a:gd name="T86" fmla="*/ 2147483647 w 547"/>
                <a:gd name="T87" fmla="*/ 2147483647 h 334"/>
                <a:gd name="T88" fmla="*/ 2147483647 w 547"/>
                <a:gd name="T89" fmla="*/ 2147483647 h 334"/>
                <a:gd name="T90" fmla="*/ 2147483647 w 547"/>
                <a:gd name="T91" fmla="*/ 2147483647 h 334"/>
                <a:gd name="T92" fmla="*/ 2147483647 w 547"/>
                <a:gd name="T93" fmla="*/ 2147483647 h 334"/>
                <a:gd name="T94" fmla="*/ 2147483647 w 547"/>
                <a:gd name="T95" fmla="*/ 2147483647 h 334"/>
                <a:gd name="T96" fmla="*/ 2147483647 w 547"/>
                <a:gd name="T97" fmla="*/ 2147483647 h 334"/>
                <a:gd name="T98" fmla="*/ 2147483647 w 547"/>
                <a:gd name="T99" fmla="*/ 2147483647 h 334"/>
                <a:gd name="T100" fmla="*/ 2147483647 w 547"/>
                <a:gd name="T101" fmla="*/ 2147483647 h 334"/>
                <a:gd name="T102" fmla="*/ 2147483647 w 547"/>
                <a:gd name="T103" fmla="*/ 2147483647 h 334"/>
                <a:gd name="T104" fmla="*/ 2147483647 w 547"/>
                <a:gd name="T105" fmla="*/ 2147483647 h 334"/>
                <a:gd name="T106" fmla="*/ 2147483647 w 547"/>
                <a:gd name="T107" fmla="*/ 2147483647 h 334"/>
                <a:gd name="T108" fmla="*/ 2147483647 w 547"/>
                <a:gd name="T109" fmla="*/ 2147483647 h 334"/>
                <a:gd name="T110" fmla="*/ 2147483647 w 547"/>
                <a:gd name="T111" fmla="*/ 2147483647 h 334"/>
                <a:gd name="T112" fmla="*/ 2147483647 w 547"/>
                <a:gd name="T113" fmla="*/ 2147483647 h 334"/>
                <a:gd name="T114" fmla="*/ 2147483647 w 547"/>
                <a:gd name="T115" fmla="*/ 2147483647 h 334"/>
                <a:gd name="T116" fmla="*/ 2147483647 w 547"/>
                <a:gd name="T117" fmla="*/ 2147483647 h 334"/>
                <a:gd name="T118" fmla="*/ 2147483647 w 547"/>
                <a:gd name="T119" fmla="*/ 2147483647 h 334"/>
                <a:gd name="T120" fmla="*/ 2147483647 w 547"/>
                <a:gd name="T121" fmla="*/ 2147483647 h 334"/>
                <a:gd name="T122" fmla="*/ 2147483647 w 547"/>
                <a:gd name="T123" fmla="*/ 2147483647 h 33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auto">
            <a:xfrm>
              <a:off x="2586038" y="3209925"/>
              <a:ext cx="3708400" cy="165100"/>
            </a:xfrm>
            <a:custGeom>
              <a:avLst/>
              <a:gdLst>
                <a:gd name="T0" fmla="*/ 0 w 1168"/>
                <a:gd name="T1" fmla="*/ 2147483647 h 52"/>
                <a:gd name="T2" fmla="*/ 2147483647 w 1168"/>
                <a:gd name="T3" fmla="*/ 2147483647 h 52"/>
                <a:gd name="T4" fmla="*/ 2147483647 w 1168"/>
                <a:gd name="T5" fmla="*/ 2147483647 h 52"/>
                <a:gd name="T6" fmla="*/ 2147483647 w 1168"/>
                <a:gd name="T7" fmla="*/ 2147483647 h 52"/>
                <a:gd name="T8" fmla="*/ 2147483647 w 1168"/>
                <a:gd name="T9" fmla="*/ 2147483647 h 52"/>
                <a:gd name="T10" fmla="*/ 2147483647 w 1168"/>
                <a:gd name="T11" fmla="*/ 2147483647 h 52"/>
                <a:gd name="T12" fmla="*/ 0 w 1168"/>
                <a:gd name="T13" fmla="*/ 2147483647 h 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auto">
            <a:xfrm>
              <a:off x="6853238" y="2724150"/>
              <a:ext cx="76200" cy="92075"/>
            </a:xfrm>
            <a:custGeom>
              <a:avLst/>
              <a:gdLst>
                <a:gd name="T0" fmla="*/ 2147483647 w 48"/>
                <a:gd name="T1" fmla="*/ 0 h 58"/>
                <a:gd name="T2" fmla="*/ 2147483647 w 48"/>
                <a:gd name="T3" fmla="*/ 2147483647 h 58"/>
                <a:gd name="T4" fmla="*/ 2147483647 w 48"/>
                <a:gd name="T5" fmla="*/ 2147483647 h 58"/>
                <a:gd name="T6" fmla="*/ 2147483647 w 48"/>
                <a:gd name="T7" fmla="*/ 2147483647 h 58"/>
                <a:gd name="T8" fmla="*/ 2147483647 w 48"/>
                <a:gd name="T9" fmla="*/ 2147483647 h 58"/>
                <a:gd name="T10" fmla="*/ 2147483647 w 48"/>
                <a:gd name="T11" fmla="*/ 2147483647 h 58"/>
                <a:gd name="T12" fmla="*/ 0 w 48"/>
                <a:gd name="T13" fmla="*/ 2147483647 h 58"/>
                <a:gd name="T14" fmla="*/ 0 w 48"/>
                <a:gd name="T15" fmla="*/ 0 h 58"/>
                <a:gd name="T16" fmla="*/ 2147483647 w 48"/>
                <a:gd name="T17" fmla="*/ 0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auto">
            <a:xfrm>
              <a:off x="6938963" y="2724150"/>
              <a:ext cx="88900" cy="92075"/>
            </a:xfrm>
            <a:custGeom>
              <a:avLst/>
              <a:gdLst>
                <a:gd name="T0" fmla="*/ 2147483647 w 28"/>
                <a:gd name="T1" fmla="*/ 0 h 29"/>
                <a:gd name="T2" fmla="*/ 2147483647 w 28"/>
                <a:gd name="T3" fmla="*/ 2147483647 h 29"/>
                <a:gd name="T4" fmla="*/ 2147483647 w 28"/>
                <a:gd name="T5" fmla="*/ 2147483647 h 29"/>
                <a:gd name="T6" fmla="*/ 2147483647 w 28"/>
                <a:gd name="T7" fmla="*/ 2147483647 h 29"/>
                <a:gd name="T8" fmla="*/ 2147483647 w 28"/>
                <a:gd name="T9" fmla="*/ 2147483647 h 29"/>
                <a:gd name="T10" fmla="*/ 2147483647 w 28"/>
                <a:gd name="T11" fmla="*/ 2147483647 h 29"/>
                <a:gd name="T12" fmla="*/ 2147483647 w 28"/>
                <a:gd name="T13" fmla="*/ 2147483647 h 29"/>
                <a:gd name="T14" fmla="*/ 2147483647 w 28"/>
                <a:gd name="T15" fmla="*/ 2147483647 h 29"/>
                <a:gd name="T16" fmla="*/ 2147483647 w 28"/>
                <a:gd name="T17" fmla="*/ 2147483647 h 29"/>
                <a:gd name="T18" fmla="*/ 2147483647 w 28"/>
                <a:gd name="T19" fmla="*/ 2147483647 h 29"/>
                <a:gd name="T20" fmla="*/ 2147483647 w 28"/>
                <a:gd name="T21" fmla="*/ 2147483647 h 29"/>
                <a:gd name="T22" fmla="*/ 2147483647 w 28"/>
                <a:gd name="T23" fmla="*/ 2147483647 h 29"/>
                <a:gd name="T24" fmla="*/ 2147483647 w 28"/>
                <a:gd name="T25" fmla="*/ 2147483647 h 29"/>
                <a:gd name="T26" fmla="*/ 2147483647 w 28"/>
                <a:gd name="T27" fmla="*/ 2147483647 h 29"/>
                <a:gd name="T28" fmla="*/ 0 w 28"/>
                <a:gd name="T29" fmla="*/ 2147483647 h 29"/>
                <a:gd name="T30" fmla="*/ 0 w 28"/>
                <a:gd name="T31" fmla="*/ 0 h 29"/>
                <a:gd name="T32" fmla="*/ 2147483647 w 28"/>
                <a:gd name="T33" fmla="*/ 0 h 29"/>
                <a:gd name="T34" fmla="*/ 2147483647 w 28"/>
                <a:gd name="T35" fmla="*/ 2147483647 h 29"/>
                <a:gd name="T36" fmla="*/ 2147483647 w 28"/>
                <a:gd name="T37" fmla="*/ 2147483647 h 29"/>
                <a:gd name="T38" fmla="*/ 2147483647 w 28"/>
                <a:gd name="T39" fmla="*/ 2147483647 h 29"/>
                <a:gd name="T40" fmla="*/ 2147483647 w 28"/>
                <a:gd name="T41" fmla="*/ 2147483647 h 29"/>
                <a:gd name="T42" fmla="*/ 2147483647 w 28"/>
                <a:gd name="T43" fmla="*/ 0 h 29"/>
                <a:gd name="T44" fmla="*/ 2147483647 w 28"/>
                <a:gd name="T45" fmla="*/ 0 h 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6" name="TextBox 48"/>
          <p:cNvSpPr txBox="1">
            <a:spLocks noChangeArrowheads="1"/>
          </p:cNvSpPr>
          <p:nvPr userDrawn="1"/>
        </p:nvSpPr>
        <p:spPr bwMode="auto">
          <a:xfrm>
            <a:off x="3165069" y="3707606"/>
            <a:ext cx="58618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$7.3 </a:t>
            </a:r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BILLION ENTERPRISE | </a:t>
            </a:r>
            <a:r>
              <a:rPr lang="en-U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115,000</a:t>
            </a:r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IDEAPRENEURS | </a:t>
            </a:r>
            <a:r>
              <a:rPr lang="en-U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27158681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10972800" cy="1143000"/>
          </a:xfrm>
          <a:noFill/>
          <a:ln>
            <a:noFill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>
              <a:defRPr lang="en-US" dirty="0"/>
            </a:lvl1pPr>
          </a:lstStyle>
          <a:p>
            <a:pPr lvl="0" algn="l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CF92BFDF-610C-48E6-82F8-65CEA2692D32}" type="datetime1">
              <a:rPr lang="en-US" smtClean="0"/>
              <a:pPr/>
              <a:t>03-Mar-18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" y="6356351"/>
            <a:ext cx="5588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353975E-3D36-4EBF-8677-35FB4018E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92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127" cy="6061972"/>
          </a:xfrm>
          <a:prstGeom prst="rect">
            <a:avLst/>
          </a:prstGeom>
          <a:noFill/>
          <a:ln>
            <a:noFill/>
          </a:ln>
        </p:spPr>
      </p:pic>
      <p:sp>
        <p:nvSpPr>
          <p:cNvPr id="143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02336" y="3823462"/>
            <a:ext cx="4356098" cy="1384995"/>
          </a:xfr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25000"/>
              </a:lnSpc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337" y="5439686"/>
            <a:ext cx="4356098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>
              <a:buFont typeface="Wingdings 2" pitchFamily="18" charset="2"/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HCL logo-0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641367" y="6287946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 bwMode="auto">
          <a:xfrm flipH="1">
            <a:off x="0" y="6054975"/>
            <a:ext cx="1219212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9009271" y="6565685"/>
            <a:ext cx="2967932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Copyright © 2016 HCL Technologies |  www.hcltech.com</a:t>
            </a:r>
          </a:p>
        </p:txBody>
      </p:sp>
    </p:spTree>
    <p:extLst>
      <p:ext uri="{BB962C8B-B14F-4D97-AF65-F5344CB8AC3E}">
        <p14:creationId xmlns:p14="http://schemas.microsoft.com/office/powerpoint/2010/main" val="41848240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72476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07092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6804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1" y="15875"/>
            <a:ext cx="11379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1219203"/>
            <a:ext cx="11379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626533" y="6577017"/>
            <a:ext cx="0" cy="280987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 userDrawn="1"/>
        </p:nvSpPr>
        <p:spPr>
          <a:xfrm>
            <a:off x="65618" y="6569078"/>
            <a:ext cx="438149" cy="230832"/>
          </a:xfrm>
          <a:prstGeom prst="rect">
            <a:avLst/>
          </a:prstGeom>
        </p:spPr>
        <p:txBody>
          <a:bodyPr rIns="0">
            <a:spAutoFit/>
          </a:bodyPr>
          <a:lstStyle>
            <a:defPPr>
              <a:defRPr lang="en-US"/>
            </a:defPPr>
            <a:lvl1pPr algn="r">
              <a:defRPr sz="8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F823B0A0-E57E-4997-A225-4A65D3F8EB83}" type="slidenum">
              <a:rPr lang="en-US" sz="900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‹#›</a:t>
            </a:fld>
            <a:endParaRPr lang="en-US" sz="9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6"/>
          <p:cNvSpPr>
            <a:spLocks/>
          </p:cNvSpPr>
          <p:nvPr userDrawn="1"/>
        </p:nvSpPr>
        <p:spPr bwMode="auto">
          <a:xfrm>
            <a:off x="8622678" y="6597039"/>
            <a:ext cx="31580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rIns="0">
            <a:spAutoFit/>
          </a:bodyPr>
          <a:lstStyle/>
          <a:p>
            <a:pPr algn="r"/>
            <a:r>
              <a:rPr lang="en-US" sz="90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Copyright © 2017 HCL Technologies Limited  |  www.hcltech.com</a:t>
            </a:r>
          </a:p>
        </p:txBody>
      </p:sp>
      <p:grpSp>
        <p:nvGrpSpPr>
          <p:cNvPr id="14" name="Group 5"/>
          <p:cNvGrpSpPr>
            <a:grpSpLocks noChangeAspect="1"/>
          </p:cNvGrpSpPr>
          <p:nvPr userDrawn="1"/>
        </p:nvGrpSpPr>
        <p:grpSpPr bwMode="auto">
          <a:xfrm>
            <a:off x="10831204" y="6446252"/>
            <a:ext cx="943221" cy="160337"/>
            <a:chOff x="5094" y="3939"/>
            <a:chExt cx="1488" cy="255"/>
          </a:xfrm>
        </p:grpSpPr>
        <p:sp>
          <p:nvSpPr>
            <p:cNvPr id="15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600">
                <a:latin typeface="Calibri" panose="020F0502020204030204" pitchFamily="34" charset="0"/>
              </a:endParaRPr>
            </a:p>
          </p:txBody>
        </p:sp>
        <p:sp>
          <p:nvSpPr>
            <p:cNvPr id="16" name="Freeform 6"/>
            <p:cNvSpPr>
              <a:spLocks/>
            </p:cNvSpPr>
            <p:nvPr userDrawn="1"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600">
                <a:latin typeface="Calibri" panose="020F0502020204030204" pitchFamily="34" charset="0"/>
              </a:endParaRPr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885 w 222"/>
                <a:gd name="T1" fmla="*/ 196 h 94"/>
                <a:gd name="T2" fmla="*/ 1237 w 222"/>
                <a:gd name="T3" fmla="*/ 196 h 94"/>
                <a:gd name="T4" fmla="*/ 1015 w 222"/>
                <a:gd name="T5" fmla="*/ 45 h 94"/>
                <a:gd name="T6" fmla="*/ 189 w 222"/>
                <a:gd name="T7" fmla="*/ 139 h 94"/>
                <a:gd name="T8" fmla="*/ 172 w 222"/>
                <a:gd name="T9" fmla="*/ 458 h 94"/>
                <a:gd name="T10" fmla="*/ 852 w 222"/>
                <a:gd name="T11" fmla="*/ 484 h 94"/>
                <a:gd name="T12" fmla="*/ 1164 w 222"/>
                <a:gd name="T13" fmla="*/ 345 h 94"/>
                <a:gd name="T14" fmla="*/ 807 w 222"/>
                <a:gd name="T15" fmla="*/ 345 h 94"/>
                <a:gd name="T16" fmla="*/ 630 w 222"/>
                <a:gd name="T17" fmla="*/ 401 h 94"/>
                <a:gd name="T18" fmla="*/ 439 w 222"/>
                <a:gd name="T19" fmla="*/ 267 h 94"/>
                <a:gd name="T20" fmla="*/ 701 w 222"/>
                <a:gd name="T21" fmla="*/ 139 h 94"/>
                <a:gd name="T22" fmla="*/ 885 w 222"/>
                <a:gd name="T23" fmla="*/ 1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600">
                <a:latin typeface="Calibri" panose="020F0502020204030204" pitchFamily="34" charset="0"/>
              </a:endParaRPr>
            </a:p>
          </p:txBody>
        </p:sp>
        <p:sp>
          <p:nvSpPr>
            <p:cNvPr id="18" name="Freeform 8"/>
            <p:cNvSpPr>
              <a:spLocks/>
            </p:cNvSpPr>
            <p:nvPr userDrawn="1"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600">
                <a:latin typeface="Calibri" panose="020F0502020204030204" pitchFamily="34" charset="0"/>
              </a:endParaRPr>
            </a:p>
          </p:txBody>
        </p:sp>
      </p:grpSp>
      <p:cxnSp>
        <p:nvCxnSpPr>
          <p:cNvPr id="23" name="Straight Connector 22"/>
          <p:cNvCxnSpPr/>
          <p:nvPr userDrawn="1"/>
        </p:nvCxnSpPr>
        <p:spPr bwMode="auto">
          <a:xfrm>
            <a:off x="406401" y="785495"/>
            <a:ext cx="379476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5C6F2"/>
            </a:solidFill>
            <a:prstDash val="solid"/>
            <a:miter lim="800000"/>
            <a:headEnd type="none" w="sm" len="sm"/>
            <a:tailEnd type="none" w="med" len="med"/>
          </a:ln>
          <a:effectLst/>
        </p:spPr>
      </p:cxnSp>
      <p:cxnSp>
        <p:nvCxnSpPr>
          <p:cNvPr id="24" name="Straight Connector 23"/>
          <p:cNvCxnSpPr/>
          <p:nvPr userDrawn="1"/>
        </p:nvCxnSpPr>
        <p:spPr bwMode="auto">
          <a:xfrm>
            <a:off x="4198621" y="785495"/>
            <a:ext cx="379476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A2CE54"/>
            </a:solidFill>
            <a:prstDash val="solid"/>
            <a:miter lim="800000"/>
            <a:headEnd type="none" w="sm" len="sm"/>
            <a:tailEnd type="none" w="med" len="med"/>
          </a:ln>
          <a:effectLst/>
        </p:spPr>
      </p:cxnSp>
      <p:cxnSp>
        <p:nvCxnSpPr>
          <p:cNvPr id="25" name="Straight Connector 24"/>
          <p:cNvCxnSpPr/>
          <p:nvPr userDrawn="1"/>
        </p:nvCxnSpPr>
        <p:spPr bwMode="auto">
          <a:xfrm>
            <a:off x="7990841" y="785495"/>
            <a:ext cx="379476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EF3F23"/>
            </a:solidFill>
            <a:prstDash val="solid"/>
            <a:miter lim="800000"/>
            <a:headEnd type="none" w="sm" len="sm"/>
            <a:tailEnd type="none" w="med" len="med"/>
          </a:ln>
          <a:effectLst/>
        </p:spPr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595" y="10964"/>
            <a:ext cx="2465390" cy="76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5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3" r:id="rId2"/>
    <p:sldLayoutId id="2147483694" r:id="rId3"/>
    <p:sldLayoutId id="2147483695" r:id="rId4"/>
    <p:sldLayoutId id="2147483731" r:id="rId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2800" b="0" cap="none" baseline="0" dirty="0" smtClean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38125" indent="-238125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6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21748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Calibri" panose="020F0502020204030204" pitchFamily="34" charset="0"/>
        </a:defRPr>
      </a:lvl2pPr>
      <a:lvl3pPr marL="676275" indent="-20955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Calibri" panose="020F0502020204030204" pitchFamily="34" charset="0"/>
        </a:defRPr>
      </a:lvl3pPr>
      <a:lvl4pPr marL="9048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Calibri" panose="020F0502020204030204" pitchFamily="34" charset="0"/>
        </a:defRPr>
      </a:lvl4pPr>
      <a:lvl5pPr marL="11334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Calibri" panose="020F0502020204030204" pitchFamily="34" charset="0"/>
        </a:defRPr>
      </a:lvl5pPr>
      <a:lvl6pPr marL="15906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8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50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22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36" userDrawn="1">
          <p15:clr>
            <a:srgbClr val="F26B43"/>
          </p15:clr>
        </p15:guide>
        <p15:guide id="2" pos="262" userDrawn="1">
          <p15:clr>
            <a:srgbClr val="F26B43"/>
          </p15:clr>
        </p15:guide>
        <p15:guide id="3" pos="7424" userDrawn="1">
          <p15:clr>
            <a:srgbClr val="F26B43"/>
          </p15:clr>
        </p15:guide>
        <p15:guide id="4" orient="horz" pos="64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1219201"/>
            <a:ext cx="11379200" cy="497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1" y="118755"/>
            <a:ext cx="1137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5" name="Picture 14" descr="HCL logo-09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641367" y="6287946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406400" y="6565685"/>
            <a:ext cx="267772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59F80E-620D-49A1-BE04-AB53E30ABC2A}" type="slidenum">
              <a:rPr lang="it-IT" sz="1000">
                <a:solidFill>
                  <a:srgbClr val="404040"/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pPr eaLnBrk="1" hangingPunct="1"/>
              <a:t>‹#›</a:t>
            </a:fld>
            <a:r>
              <a:rPr lang="it-IT" sz="1000">
                <a:solidFill>
                  <a:srgbClr val="404040"/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  |</a:t>
            </a:r>
            <a:endParaRPr lang="en-US" sz="1000">
              <a:solidFill>
                <a:srgbClr val="404040"/>
              </a:solidFill>
              <a:latin typeface="Calibri" panose="020F0502020204030204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0" y="868680"/>
            <a:ext cx="1219212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9009271" y="6565685"/>
            <a:ext cx="2967932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Copyright © 2016 HCL Technologies |  www.hcltech.com</a:t>
            </a:r>
          </a:p>
        </p:txBody>
      </p:sp>
    </p:spTree>
    <p:extLst>
      <p:ext uri="{BB962C8B-B14F-4D97-AF65-F5344CB8AC3E}">
        <p14:creationId xmlns:p14="http://schemas.microsoft.com/office/powerpoint/2010/main" val="278412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9" r:id="rId8"/>
  </p:sldLayoutIdLst>
  <p:transition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cap="none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6075" indent="-346075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68325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tx1"/>
          </a:solidFill>
          <a:latin typeface="Calibri" panose="020F0502020204030204" pitchFamily="34" charset="0"/>
        </a:defRPr>
      </a:lvl2pPr>
      <a:lvl3pPr marL="798513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800">
          <a:solidFill>
            <a:schemeClr val="tx1"/>
          </a:solidFill>
          <a:latin typeface="Calibri" panose="020F0502020204030204" pitchFamily="34" charset="0"/>
        </a:defRPr>
      </a:lvl3pPr>
      <a:lvl4pPr marL="904875" indent="-219075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4pPr>
      <a:lvl5pPr marL="1133475" indent="-219075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590675" indent="-219075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875" indent="-219075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5075" indent="-219075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2275" indent="-219075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32009" y="5167717"/>
            <a:ext cx="11557000" cy="751116"/>
          </a:xfrm>
        </p:spPr>
        <p:txBody>
          <a:bodyPr/>
          <a:lstStyle/>
          <a:p>
            <a:r>
              <a:rPr lang="en-US" dirty="0" smtClean="0">
                <a:solidFill>
                  <a:srgbClr val="00529B"/>
                </a:solidFill>
              </a:rPr>
              <a:t>Office 365 - </a:t>
            </a:r>
            <a:r>
              <a:rPr lang="en-US" dirty="0" smtClean="0">
                <a:solidFill>
                  <a:srgbClr val="00529B"/>
                </a:solidFill>
              </a:rPr>
              <a:t>Project Governance </a:t>
            </a:r>
            <a:br>
              <a:rPr lang="en-US" dirty="0" smtClean="0">
                <a:solidFill>
                  <a:srgbClr val="00529B"/>
                </a:solidFill>
              </a:rPr>
            </a:br>
            <a:r>
              <a:rPr lang="en-US" dirty="0" smtClean="0">
                <a:solidFill>
                  <a:srgbClr val="00529B"/>
                </a:solidFill>
              </a:rPr>
              <a:t>Framework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365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b="1" dirty="0">
                <a:solidFill>
                  <a:srgbClr val="FB8005"/>
                </a:solidFill>
              </a:rPr>
              <a:t>Program Governance - Meetings</a:t>
            </a:r>
          </a:p>
        </p:txBody>
      </p: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6018731" y="2497542"/>
            <a:ext cx="5503886" cy="1524426"/>
          </a:xfrm>
          <a:prstGeom prst="roundRect">
            <a:avLst>
              <a:gd name="adj" fmla="val 4277"/>
            </a:avLst>
          </a:prstGeom>
          <a:solidFill>
            <a:srgbClr val="CEDADC"/>
          </a:solidFill>
          <a:ln w="3175" algn="ctr">
            <a:noFill/>
            <a:round/>
            <a:headEnd/>
            <a:tailEnd/>
          </a:ln>
        </p:spPr>
        <p:txBody>
          <a:bodyPr lIns="18288" tIns="36000" rIns="0" bIns="72000" anchor="ctr"/>
          <a:lstStyle/>
          <a:p>
            <a:pPr marL="173038" indent="-173038" eaLnBrk="0" hangingPunct="0">
              <a:spcBef>
                <a:spcPct val="25000"/>
              </a:spcBef>
              <a:buClr>
                <a:srgbClr val="000000"/>
              </a:buClr>
              <a:buSzPct val="70000"/>
              <a:buFont typeface="Wingdings 3" pitchFamily="18" charset="2"/>
              <a:buChar char="}"/>
            </a:pPr>
            <a:r>
              <a:rPr lang="en-GB" sz="1200" dirty="0">
                <a:solidFill>
                  <a:srgbClr val="000000"/>
                </a:solidFill>
                <a:cs typeface="Arial" charset="0"/>
              </a:rPr>
              <a:t>Addressing operational </a:t>
            </a:r>
            <a:r>
              <a:rPr lang="en-GB" sz="1200" dirty="0" smtClean="0">
                <a:solidFill>
                  <a:srgbClr val="000000"/>
                </a:solidFill>
                <a:cs typeface="Arial" charset="0"/>
              </a:rPr>
              <a:t>issues </a:t>
            </a:r>
            <a:r>
              <a:rPr lang="en-GB" sz="1200" dirty="0">
                <a:solidFill>
                  <a:srgbClr val="000000"/>
                </a:solidFill>
                <a:cs typeface="Arial" charset="0"/>
              </a:rPr>
              <a:t>or crises arising during the previous week, and adherence to performance targets;</a:t>
            </a:r>
          </a:p>
          <a:p>
            <a:pPr marL="173038" indent="-173038" eaLnBrk="0" hangingPunct="0">
              <a:spcBef>
                <a:spcPct val="25000"/>
              </a:spcBef>
              <a:buClr>
                <a:srgbClr val="000000"/>
              </a:buClr>
              <a:buSzPct val="70000"/>
              <a:buFont typeface="Wingdings 3" pitchFamily="18" charset="2"/>
              <a:buChar char="}"/>
            </a:pPr>
            <a:r>
              <a:rPr lang="en-GB" sz="1200" dirty="0">
                <a:solidFill>
                  <a:srgbClr val="000000"/>
                </a:solidFill>
                <a:cs typeface="Arial" charset="0"/>
              </a:rPr>
              <a:t>Reviewing Root Cause Analysis of any previous issues;</a:t>
            </a:r>
          </a:p>
          <a:p>
            <a:pPr marL="173038" indent="-173038" eaLnBrk="0" hangingPunct="0">
              <a:spcBef>
                <a:spcPct val="25000"/>
              </a:spcBef>
              <a:buClr>
                <a:srgbClr val="000000"/>
              </a:buClr>
              <a:buSzPct val="70000"/>
              <a:buFont typeface="Wingdings 3" pitchFamily="18" charset="2"/>
              <a:buChar char="}"/>
            </a:pPr>
            <a:r>
              <a:rPr lang="en-GB" sz="1200" dirty="0">
                <a:solidFill>
                  <a:srgbClr val="000000"/>
                </a:solidFill>
                <a:cs typeface="Arial" charset="0"/>
              </a:rPr>
              <a:t>Addressing outstanding or unresolved issues;</a:t>
            </a:r>
          </a:p>
          <a:p>
            <a:pPr marL="173038" indent="-173038" eaLnBrk="0" hangingPunct="0">
              <a:spcBef>
                <a:spcPct val="25000"/>
              </a:spcBef>
              <a:buClr>
                <a:srgbClr val="000000"/>
              </a:buClr>
              <a:buSzPct val="70000"/>
              <a:buFont typeface="Wingdings 3" pitchFamily="18" charset="2"/>
              <a:buChar char="}"/>
            </a:pPr>
            <a:r>
              <a:rPr lang="en-GB" sz="1200" dirty="0">
                <a:solidFill>
                  <a:srgbClr val="000000"/>
                </a:solidFill>
                <a:cs typeface="Arial" charset="0"/>
              </a:rPr>
              <a:t>Reviewing progress reports;</a:t>
            </a:r>
          </a:p>
          <a:p>
            <a:pPr marL="173038" indent="-173038" eaLnBrk="0" hangingPunct="0">
              <a:spcBef>
                <a:spcPct val="25000"/>
              </a:spcBef>
              <a:buClr>
                <a:srgbClr val="000000"/>
              </a:buClr>
              <a:buSzPct val="70000"/>
              <a:buFont typeface="Wingdings 3" pitchFamily="18" charset="2"/>
              <a:buChar char="}"/>
            </a:pPr>
            <a:r>
              <a:rPr lang="en-GB" sz="1200" dirty="0">
                <a:solidFill>
                  <a:srgbClr val="000000"/>
                </a:solidFill>
                <a:cs typeface="Arial" charset="0"/>
              </a:rPr>
              <a:t>Planning for future changes</a:t>
            </a:r>
            <a:r>
              <a:rPr lang="en-GB" sz="1200" dirty="0" smtClean="0">
                <a:solidFill>
                  <a:srgbClr val="000000"/>
                </a:solidFill>
                <a:cs typeface="Arial" charset="0"/>
              </a:rPr>
              <a:t>;</a:t>
            </a:r>
            <a:endParaRPr lang="en-GB" sz="12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8" name="AutoShape 14"/>
          <p:cNvSpPr>
            <a:spLocks noChangeArrowheads="1"/>
          </p:cNvSpPr>
          <p:nvPr/>
        </p:nvSpPr>
        <p:spPr bwMode="auto">
          <a:xfrm>
            <a:off x="6019655" y="1072488"/>
            <a:ext cx="5503886" cy="1288576"/>
          </a:xfrm>
          <a:prstGeom prst="roundRect">
            <a:avLst>
              <a:gd name="adj" fmla="val 4277"/>
            </a:avLst>
          </a:prstGeom>
          <a:solidFill>
            <a:srgbClr val="CEDADC"/>
          </a:solidFill>
          <a:ln w="3175" algn="ctr">
            <a:noFill/>
            <a:round/>
            <a:headEnd/>
            <a:tailEnd/>
          </a:ln>
        </p:spPr>
        <p:txBody>
          <a:bodyPr lIns="18288" tIns="36000" rIns="0" bIns="72000" anchor="t"/>
          <a:lstStyle/>
          <a:p>
            <a:pPr marL="173038" indent="-173038" eaLnBrk="0" hangingPunct="0">
              <a:spcBef>
                <a:spcPct val="25000"/>
              </a:spcBef>
              <a:buClr>
                <a:srgbClr val="000000"/>
              </a:buClr>
              <a:buSzPct val="70000"/>
              <a:buFont typeface="Wingdings 3" pitchFamily="18" charset="2"/>
              <a:buChar char="}"/>
            </a:pPr>
            <a:r>
              <a:rPr lang="en-GB" sz="1200" dirty="0">
                <a:solidFill>
                  <a:srgbClr val="000000"/>
                </a:solidFill>
                <a:cs typeface="Arial" charset="0"/>
              </a:rPr>
              <a:t>Transition Plan, progress, and achievement of Critical Deliverables and key </a:t>
            </a:r>
            <a:r>
              <a:rPr lang="en-GB" sz="1200" dirty="0" smtClean="0">
                <a:solidFill>
                  <a:srgbClr val="000000"/>
                </a:solidFill>
                <a:cs typeface="Arial" charset="0"/>
              </a:rPr>
              <a:t>activities</a:t>
            </a:r>
          </a:p>
          <a:p>
            <a:pPr marL="173038" indent="-173038" eaLnBrk="0" hangingPunct="0">
              <a:spcBef>
                <a:spcPct val="25000"/>
              </a:spcBef>
              <a:buClr>
                <a:srgbClr val="000000"/>
              </a:buClr>
              <a:buSzPct val="70000"/>
              <a:buFont typeface="Wingdings 3" pitchFamily="18" charset="2"/>
              <a:buChar char="}"/>
            </a:pPr>
            <a:r>
              <a:rPr lang="en-GB" sz="1200" dirty="0">
                <a:solidFill>
                  <a:srgbClr val="000000"/>
                </a:solidFill>
                <a:cs typeface="Arial" charset="0"/>
              </a:rPr>
              <a:t>Monitor compliance to contract terms and conditions and provide recommendations to resolve issues pertaining to </a:t>
            </a:r>
            <a:r>
              <a:rPr lang="en-GB" sz="1200" dirty="0" smtClean="0">
                <a:solidFill>
                  <a:srgbClr val="000000"/>
                </a:solidFill>
                <a:cs typeface="Arial" charset="0"/>
              </a:rPr>
              <a:t>non-compliance</a:t>
            </a:r>
          </a:p>
          <a:p>
            <a:pPr marL="173038" indent="-173038" eaLnBrk="0" hangingPunct="0">
              <a:spcBef>
                <a:spcPct val="25000"/>
              </a:spcBef>
              <a:buClr>
                <a:srgbClr val="000000"/>
              </a:buClr>
              <a:buSzPct val="70000"/>
              <a:buFont typeface="Wingdings 3" pitchFamily="18" charset="2"/>
              <a:buChar char="}"/>
            </a:pPr>
            <a:r>
              <a:rPr lang="en-GB" sz="1200" dirty="0" smtClean="0">
                <a:solidFill>
                  <a:srgbClr val="000000"/>
                </a:solidFill>
                <a:cs typeface="Arial" charset="0"/>
              </a:rPr>
              <a:t>Decisions and approvals to be taken on any change in scope </a:t>
            </a:r>
            <a:endParaRPr lang="en-GB" sz="12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" name="AutoShape 14"/>
          <p:cNvSpPr>
            <a:spLocks noChangeArrowheads="1"/>
          </p:cNvSpPr>
          <p:nvPr/>
        </p:nvSpPr>
        <p:spPr bwMode="auto">
          <a:xfrm>
            <a:off x="3323796" y="1072488"/>
            <a:ext cx="2608428" cy="1288576"/>
          </a:xfrm>
          <a:prstGeom prst="roundRect">
            <a:avLst>
              <a:gd name="adj" fmla="val 4277"/>
            </a:avLst>
          </a:prstGeom>
          <a:solidFill>
            <a:srgbClr val="CEDADC"/>
          </a:solidFill>
          <a:ln w="3175" algn="ctr">
            <a:noFill/>
            <a:round/>
            <a:headEnd/>
            <a:tailEnd/>
          </a:ln>
        </p:spPr>
        <p:txBody>
          <a:bodyPr lIns="18288" tIns="36000" rIns="0" bIns="72000" anchor="ctr"/>
          <a:lstStyle/>
          <a:p>
            <a:pPr algn="ctr" eaLnBrk="0" hangingPunct="0">
              <a:spcBef>
                <a:spcPct val="25000"/>
              </a:spcBef>
              <a:buClr>
                <a:srgbClr val="000000"/>
              </a:buClr>
              <a:buSzPct val="70000"/>
            </a:pPr>
            <a:r>
              <a:rPr lang="en-GB" sz="1200" b="1" dirty="0" smtClean="0">
                <a:solidFill>
                  <a:srgbClr val="000000"/>
                </a:solidFill>
                <a:cs typeface="Arial" charset="0"/>
              </a:rPr>
              <a:t>BI - WEEKLY</a:t>
            </a:r>
          </a:p>
        </p:txBody>
      </p:sp>
      <p:sp>
        <p:nvSpPr>
          <p:cNvPr id="30" name="AutoShape 14"/>
          <p:cNvSpPr>
            <a:spLocks noChangeArrowheads="1"/>
          </p:cNvSpPr>
          <p:nvPr/>
        </p:nvSpPr>
        <p:spPr bwMode="auto">
          <a:xfrm>
            <a:off x="3323796" y="2497542"/>
            <a:ext cx="2608428" cy="1524426"/>
          </a:xfrm>
          <a:prstGeom prst="roundRect">
            <a:avLst>
              <a:gd name="adj" fmla="val 4277"/>
            </a:avLst>
          </a:prstGeom>
          <a:solidFill>
            <a:srgbClr val="CEDADC"/>
          </a:solidFill>
          <a:ln w="3175" algn="ctr">
            <a:noFill/>
            <a:round/>
            <a:headEnd/>
            <a:tailEnd/>
          </a:ln>
        </p:spPr>
        <p:txBody>
          <a:bodyPr lIns="18288" tIns="36000" rIns="0" bIns="72000" anchor="ctr"/>
          <a:lstStyle/>
          <a:p>
            <a:pPr algn="ctr" eaLnBrk="0" hangingPunct="0">
              <a:spcBef>
                <a:spcPct val="25000"/>
              </a:spcBef>
              <a:buClr>
                <a:srgbClr val="000000"/>
              </a:buClr>
              <a:buSzPct val="70000"/>
            </a:pPr>
            <a:r>
              <a:rPr lang="en-GB" sz="1200" b="1" dirty="0" smtClean="0">
                <a:solidFill>
                  <a:srgbClr val="000000"/>
                </a:solidFill>
                <a:cs typeface="Arial" charset="0"/>
              </a:rPr>
              <a:t>WEEKLY</a:t>
            </a:r>
          </a:p>
        </p:txBody>
      </p:sp>
      <p:sp>
        <p:nvSpPr>
          <p:cNvPr id="31" name="AutoShape 14"/>
          <p:cNvSpPr>
            <a:spLocks noChangeArrowheads="1"/>
          </p:cNvSpPr>
          <p:nvPr/>
        </p:nvSpPr>
        <p:spPr bwMode="auto">
          <a:xfrm>
            <a:off x="627937" y="1063389"/>
            <a:ext cx="2608428" cy="1288576"/>
          </a:xfrm>
          <a:prstGeom prst="roundRect">
            <a:avLst>
              <a:gd name="adj" fmla="val 4277"/>
            </a:avLst>
          </a:prstGeom>
          <a:solidFill>
            <a:srgbClr val="CEDADC"/>
          </a:solidFill>
          <a:ln w="3175" algn="ctr">
            <a:noFill/>
            <a:round/>
            <a:headEnd/>
            <a:tailEnd/>
          </a:ln>
        </p:spPr>
        <p:txBody>
          <a:bodyPr lIns="18288" tIns="36000" rIns="0" bIns="72000" anchor="t"/>
          <a:lstStyle/>
          <a:p>
            <a:pPr marL="173038" indent="-173038" eaLnBrk="0" hangingPunct="0">
              <a:spcBef>
                <a:spcPct val="25000"/>
              </a:spcBef>
              <a:buClr>
                <a:srgbClr val="000000"/>
              </a:buClr>
              <a:buSzPct val="70000"/>
              <a:buFont typeface="Wingdings 3" pitchFamily="18" charset="2"/>
              <a:buChar char="}"/>
            </a:pPr>
            <a:r>
              <a:rPr lang="en-GB" sz="1200" dirty="0" smtClean="0">
                <a:solidFill>
                  <a:srgbClr val="000000"/>
                </a:solidFill>
                <a:cs typeface="Arial" charset="0"/>
              </a:rPr>
              <a:t>Executive Sponsor</a:t>
            </a:r>
          </a:p>
          <a:p>
            <a:pPr marL="173038" indent="-173038" eaLnBrk="0" hangingPunct="0">
              <a:spcBef>
                <a:spcPct val="25000"/>
              </a:spcBef>
              <a:buClr>
                <a:srgbClr val="000000"/>
              </a:buClr>
              <a:buSzPct val="70000"/>
              <a:buFont typeface="Wingdings 3" pitchFamily="18" charset="2"/>
              <a:buChar char="}"/>
            </a:pPr>
            <a:r>
              <a:rPr lang="en-GB" sz="1200" dirty="0" smtClean="0">
                <a:solidFill>
                  <a:srgbClr val="000000"/>
                </a:solidFill>
                <a:cs typeface="Arial" charset="0"/>
              </a:rPr>
              <a:t>Operational / Project Director</a:t>
            </a:r>
          </a:p>
          <a:p>
            <a:pPr marL="173038" indent="-173038" eaLnBrk="0" hangingPunct="0">
              <a:spcBef>
                <a:spcPct val="25000"/>
              </a:spcBef>
              <a:buClr>
                <a:srgbClr val="000000"/>
              </a:buClr>
              <a:buSzPct val="70000"/>
              <a:buFont typeface="Wingdings 3" pitchFamily="18" charset="2"/>
              <a:buChar char="}"/>
            </a:pPr>
            <a:r>
              <a:rPr lang="en-GB" sz="1200" dirty="0" smtClean="0">
                <a:solidFill>
                  <a:srgbClr val="000000"/>
                </a:solidFill>
                <a:cs typeface="Arial" charset="0"/>
              </a:rPr>
              <a:t>Program Manager</a:t>
            </a:r>
          </a:p>
          <a:p>
            <a:pPr marL="173038" indent="-173038" eaLnBrk="0" hangingPunct="0">
              <a:spcBef>
                <a:spcPct val="25000"/>
              </a:spcBef>
              <a:buClr>
                <a:srgbClr val="000000"/>
              </a:buClr>
              <a:buSzPct val="70000"/>
              <a:buFont typeface="Wingdings 3" pitchFamily="18" charset="2"/>
              <a:buChar char="}"/>
            </a:pPr>
            <a:r>
              <a:rPr lang="en-GB" sz="1200" dirty="0" smtClean="0">
                <a:solidFill>
                  <a:srgbClr val="000000"/>
                </a:solidFill>
                <a:cs typeface="Arial" charset="0"/>
              </a:rPr>
              <a:t>Lead Architect / Technical</a:t>
            </a:r>
          </a:p>
          <a:p>
            <a:pPr marL="173038" indent="-173038" eaLnBrk="0" hangingPunct="0">
              <a:spcBef>
                <a:spcPct val="25000"/>
              </a:spcBef>
              <a:buClr>
                <a:srgbClr val="000000"/>
              </a:buClr>
              <a:buSzPct val="70000"/>
              <a:buFont typeface="Wingdings 3" pitchFamily="18" charset="2"/>
              <a:buChar char="}"/>
            </a:pPr>
            <a:r>
              <a:rPr lang="en-GB" sz="1200" dirty="0" smtClean="0">
                <a:solidFill>
                  <a:srgbClr val="000000"/>
                </a:solidFill>
                <a:cs typeface="Arial" charset="0"/>
              </a:rPr>
              <a:t>PMO</a:t>
            </a:r>
          </a:p>
          <a:p>
            <a:pPr marL="173038" indent="-173038" eaLnBrk="0" hangingPunct="0">
              <a:spcBef>
                <a:spcPct val="25000"/>
              </a:spcBef>
              <a:buClr>
                <a:srgbClr val="000000"/>
              </a:buClr>
              <a:buSzPct val="70000"/>
              <a:buFont typeface="Wingdings 3" pitchFamily="18" charset="2"/>
              <a:buChar char="}"/>
            </a:pPr>
            <a:endParaRPr lang="en-GB" sz="1200" dirty="0" smtClean="0">
              <a:solidFill>
                <a:srgbClr val="000000"/>
              </a:solidFill>
              <a:cs typeface="Arial" charset="0"/>
            </a:endParaRPr>
          </a:p>
          <a:p>
            <a:pPr marL="173038" indent="-173038" eaLnBrk="0" hangingPunct="0">
              <a:spcBef>
                <a:spcPct val="25000"/>
              </a:spcBef>
              <a:buClr>
                <a:srgbClr val="000000"/>
              </a:buClr>
              <a:buSzPct val="70000"/>
              <a:buFont typeface="Wingdings 3" pitchFamily="18" charset="2"/>
              <a:buChar char="}"/>
            </a:pPr>
            <a:endParaRPr lang="en-GB" sz="1200" dirty="0" smtClean="0">
              <a:solidFill>
                <a:srgbClr val="000000"/>
              </a:solidFill>
              <a:cs typeface="Arial" charset="0"/>
            </a:endParaRPr>
          </a:p>
          <a:p>
            <a:pPr marL="173038" indent="-173038" eaLnBrk="0" hangingPunct="0">
              <a:spcBef>
                <a:spcPct val="25000"/>
              </a:spcBef>
              <a:buClr>
                <a:srgbClr val="000000"/>
              </a:buClr>
              <a:buSzPct val="70000"/>
              <a:buFont typeface="Wingdings 3" pitchFamily="18" charset="2"/>
              <a:buChar char="}"/>
            </a:pPr>
            <a:endParaRPr lang="en-GB" sz="1200" dirty="0" smtClean="0">
              <a:solidFill>
                <a:srgbClr val="000000"/>
              </a:solidFill>
              <a:cs typeface="Arial" charset="0"/>
            </a:endParaRPr>
          </a:p>
          <a:p>
            <a:pPr marL="173038" indent="-173038" eaLnBrk="0" hangingPunct="0">
              <a:spcBef>
                <a:spcPct val="25000"/>
              </a:spcBef>
              <a:buClr>
                <a:srgbClr val="000000"/>
              </a:buClr>
              <a:buSzPct val="70000"/>
              <a:buFont typeface="Wingdings 3" pitchFamily="18" charset="2"/>
              <a:buChar char="}"/>
            </a:pPr>
            <a:endParaRPr lang="en-GB" sz="12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2" name="AutoShape 14"/>
          <p:cNvSpPr>
            <a:spLocks noChangeArrowheads="1"/>
          </p:cNvSpPr>
          <p:nvPr/>
        </p:nvSpPr>
        <p:spPr bwMode="auto">
          <a:xfrm>
            <a:off x="627937" y="2488443"/>
            <a:ext cx="2608428" cy="1524426"/>
          </a:xfrm>
          <a:prstGeom prst="roundRect">
            <a:avLst>
              <a:gd name="adj" fmla="val 4277"/>
            </a:avLst>
          </a:prstGeom>
          <a:solidFill>
            <a:srgbClr val="CEDADC"/>
          </a:solidFill>
          <a:ln w="3175" algn="ctr">
            <a:noFill/>
            <a:round/>
            <a:headEnd/>
            <a:tailEnd/>
          </a:ln>
        </p:spPr>
        <p:txBody>
          <a:bodyPr lIns="18288" tIns="36000" rIns="0" bIns="72000" anchor="t"/>
          <a:lstStyle/>
          <a:p>
            <a:pPr marL="173038" indent="-173038" eaLnBrk="0" hangingPunct="0">
              <a:spcBef>
                <a:spcPct val="25000"/>
              </a:spcBef>
              <a:buClr>
                <a:srgbClr val="000000"/>
              </a:buClr>
              <a:buSzPct val="70000"/>
              <a:buFont typeface="Wingdings 3" pitchFamily="18" charset="2"/>
              <a:buChar char="}"/>
            </a:pPr>
            <a:r>
              <a:rPr lang="en-GB" sz="1200">
                <a:solidFill>
                  <a:srgbClr val="000000"/>
                </a:solidFill>
                <a:cs typeface="Arial" charset="0"/>
              </a:rPr>
              <a:t>Operational / Project Director</a:t>
            </a:r>
          </a:p>
          <a:p>
            <a:pPr marL="173038" indent="-173038" eaLnBrk="0" hangingPunct="0">
              <a:spcBef>
                <a:spcPct val="25000"/>
              </a:spcBef>
              <a:buClr>
                <a:srgbClr val="000000"/>
              </a:buClr>
              <a:buSzPct val="70000"/>
              <a:buFont typeface="Wingdings 3" pitchFamily="18" charset="2"/>
              <a:buChar char="}"/>
            </a:pPr>
            <a:r>
              <a:rPr lang="en-GB" sz="1200">
                <a:solidFill>
                  <a:srgbClr val="000000"/>
                </a:solidFill>
                <a:cs typeface="Arial" charset="0"/>
              </a:rPr>
              <a:t>Program Manager</a:t>
            </a:r>
          </a:p>
          <a:p>
            <a:pPr marL="173038" indent="-173038" eaLnBrk="0" hangingPunct="0">
              <a:spcBef>
                <a:spcPct val="25000"/>
              </a:spcBef>
              <a:buClr>
                <a:srgbClr val="000000"/>
              </a:buClr>
              <a:buSzPct val="70000"/>
              <a:buFont typeface="Wingdings 3" pitchFamily="18" charset="2"/>
              <a:buChar char="}"/>
            </a:pPr>
            <a:r>
              <a:rPr lang="en-GB" sz="1200">
                <a:solidFill>
                  <a:srgbClr val="000000"/>
                </a:solidFill>
                <a:cs typeface="Arial" charset="0"/>
              </a:rPr>
              <a:t>Lead Architect / Technical</a:t>
            </a:r>
          </a:p>
          <a:p>
            <a:pPr marL="173038" indent="-173038" eaLnBrk="0" hangingPunct="0">
              <a:spcBef>
                <a:spcPct val="25000"/>
              </a:spcBef>
              <a:buClr>
                <a:srgbClr val="000000"/>
              </a:buClr>
              <a:buSzPct val="70000"/>
              <a:buFont typeface="Wingdings 3" pitchFamily="18" charset="2"/>
              <a:buChar char="}"/>
            </a:pPr>
            <a:r>
              <a:rPr lang="en-GB" sz="1200">
                <a:solidFill>
                  <a:srgbClr val="000000"/>
                </a:solidFill>
                <a:cs typeface="Arial" charset="0"/>
              </a:rPr>
              <a:t>PMO</a:t>
            </a:r>
            <a:endParaRPr lang="en-GB" sz="120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55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b="1" dirty="0">
                <a:solidFill>
                  <a:srgbClr val="FB8005"/>
                </a:solidFill>
              </a:rPr>
              <a:t>Dashboard -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3975E-3D36-4EBF-8677-35FB4018E0A5}" type="slidenum">
              <a:rPr lang="en-IN" smtClean="0"/>
              <a:t>11</a:t>
            </a:fld>
            <a:endParaRPr lang="en-IN"/>
          </a:p>
        </p:txBody>
      </p:sp>
      <p:graphicFrame>
        <p:nvGraphicFramePr>
          <p:cNvPr id="5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515695"/>
              </p:ext>
            </p:extLst>
          </p:nvPr>
        </p:nvGraphicFramePr>
        <p:xfrm>
          <a:off x="549571" y="2405915"/>
          <a:ext cx="5482741" cy="3302072"/>
        </p:xfrm>
        <a:graphic>
          <a:graphicData uri="http://schemas.openxmlformats.org/drawingml/2006/table">
            <a:tbl>
              <a:tblPr/>
              <a:tblGrid>
                <a:gridCol w="54827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3038">
                <a:tc>
                  <a:txBody>
                    <a:bodyPr/>
                    <a:lstStyle/>
                    <a:p>
                      <a:pPr marL="0" marR="0" lvl="0" indent="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B.  KEY ACCOMPLISHMENTS THIS PERIOD</a:t>
                      </a:r>
                    </a:p>
                  </a:txBody>
                  <a:tcPr marL="31580" marR="31580" marT="13684" marB="1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9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0283">
                <a:tc>
                  <a:txBody>
                    <a:bodyPr/>
                    <a:lstStyle/>
                    <a:p>
                      <a:pPr marL="171450" marR="0" lvl="0" indent="-17145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</a:t>
                      </a:r>
                    </a:p>
                    <a:p>
                      <a:pPr marL="171450" marR="0" lvl="0" indent="-17145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  <a:p>
                      <a:pPr marL="171450" marR="0" lvl="0" indent="-17145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</a:t>
                      </a:r>
                    </a:p>
                    <a:p>
                      <a:pPr marL="0" marR="0" lvl="0" indent="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1580" marR="31580" marT="13684" marB="13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3038">
                <a:tc>
                  <a:txBody>
                    <a:bodyPr/>
                    <a:lstStyle/>
                    <a:p>
                      <a:pPr marL="0" marR="0" lvl="0" indent="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C.  ACTIVITIES BEHIND SCHEDULE</a:t>
                      </a:r>
                    </a:p>
                  </a:txBody>
                  <a:tcPr marL="31580" marR="31580" marT="13684" marB="1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9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77890">
                <a:tc>
                  <a:txBody>
                    <a:bodyPr/>
                    <a:lstStyle/>
                    <a:p>
                      <a:pPr marL="171450" marR="0" lvl="0" indent="-17145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sv-S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</a:t>
                      </a:r>
                    </a:p>
                    <a:p>
                      <a:pPr marL="171450" marR="0" lvl="0" indent="-17145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sv-S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  <a:p>
                      <a:pPr marL="171450" marR="0" lvl="0" indent="-17145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sv-S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31580" marR="31580" marT="13684" marB="13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3038">
                <a:tc>
                  <a:txBody>
                    <a:bodyPr/>
                    <a:lstStyle/>
                    <a:p>
                      <a:pPr marL="0" marR="0" lvl="0" indent="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D.  KEY ACTIVITIES PLANNED NEXT PERIOD</a:t>
                      </a:r>
                    </a:p>
                  </a:txBody>
                  <a:tcPr marL="31580" marR="31580" marT="13684" marB="1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9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24785">
                <a:tc>
                  <a:txBody>
                    <a:bodyPr/>
                    <a:lstStyle/>
                    <a:p>
                      <a:pPr marL="171450" marR="0" lvl="0" indent="-17145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</a:t>
                      </a:r>
                    </a:p>
                    <a:p>
                      <a:pPr marL="171450" marR="0" lvl="0" indent="-17145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  <a:p>
                      <a:pPr marL="171450" marR="0" lvl="0" indent="-17145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</a:t>
                      </a:r>
                    </a:p>
                    <a:p>
                      <a:pPr marL="0" marR="0" lvl="0" indent="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1580" marR="31580" marT="13684" marB="13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Group 8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66689"/>
              </p:ext>
            </p:extLst>
          </p:nvPr>
        </p:nvGraphicFramePr>
        <p:xfrm>
          <a:off x="6223379" y="4287348"/>
          <a:ext cx="5184145" cy="1484850"/>
        </p:xfrm>
        <a:graphic>
          <a:graphicData uri="http://schemas.openxmlformats.org/drawingml/2006/table">
            <a:tbl>
              <a:tblPr/>
              <a:tblGrid>
                <a:gridCol w="24785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4135">
                <a:tc gridSpan="2">
                  <a:txBody>
                    <a:bodyPr/>
                    <a:lstStyle/>
                    <a:p>
                      <a:pPr marL="0" marR="0" lvl="0" indent="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G. MATTERS FOR IMMEDIATE ATTENTION – typically specific current issues or scope changes</a:t>
                      </a:r>
                    </a:p>
                  </a:txBody>
                  <a:tcPr marL="31573" marR="31573" marT="13674" marB="136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0000">
                <a:tc>
                  <a:txBody>
                    <a:bodyPr/>
                    <a:lstStyle/>
                    <a:p>
                      <a:pPr marL="0" marR="0" lvl="0" indent="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Tx/>
                        <a:buFont typeface="EYInterstate" pitchFamily="2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Issues to be resolved</a:t>
                      </a:r>
                    </a:p>
                  </a:txBody>
                  <a:tcPr marL="31573" marR="31573" marT="13674" marB="136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Tx/>
                        <a:buFont typeface="EYInterstate" pitchFamily="2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Recommended Action</a:t>
                      </a:r>
                    </a:p>
                  </a:txBody>
                  <a:tcPr marL="31573" marR="31573" marT="13674" marB="136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4158">
                <a:tc>
                  <a:txBody>
                    <a:bodyPr/>
                    <a:lstStyle/>
                    <a:p>
                      <a:pPr marL="85725" marR="0" lvl="0" indent="-85725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1573" marR="31573" marT="13686" marB="13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1573" marR="31573" marT="13686" marB="13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4158">
                <a:tc>
                  <a:txBody>
                    <a:bodyPr/>
                    <a:lstStyle/>
                    <a:p>
                      <a:pPr marL="85725" marR="0" lvl="0" indent="-85725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1573" marR="31573" marT="13686" marB="13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1573" marR="31573" marT="13686" marB="13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4158">
                <a:tc>
                  <a:txBody>
                    <a:bodyPr/>
                    <a:lstStyle/>
                    <a:p>
                      <a:pPr marL="85725" marR="0" lvl="0" indent="-85725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1573" marR="31573" marT="13686" marB="13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1573" marR="31573" marT="13686" marB="13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733835"/>
              </p:ext>
            </p:extLst>
          </p:nvPr>
        </p:nvGraphicFramePr>
        <p:xfrm>
          <a:off x="6223379" y="3376158"/>
          <a:ext cx="5184145" cy="796811"/>
        </p:xfrm>
        <a:graphic>
          <a:graphicData uri="http://schemas.openxmlformats.org/drawingml/2006/table">
            <a:tbl>
              <a:tblPr/>
              <a:tblGrid>
                <a:gridCol w="24055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786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591">
                <a:tc gridSpan="2">
                  <a:txBody>
                    <a:bodyPr/>
                    <a:lstStyle/>
                    <a:p>
                      <a:pPr marL="0" marR="0" lvl="0" indent="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F.  KEY RISKS – typically future challenges or external circumstances that may affect the initiative</a:t>
                      </a:r>
                    </a:p>
                  </a:txBody>
                  <a:tcPr marL="31574" marR="31574" marT="13672" marB="136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637">
                <a:tc>
                  <a:txBody>
                    <a:bodyPr/>
                    <a:lstStyle/>
                    <a:p>
                      <a:pPr marL="0" marR="0" lvl="0" indent="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Tx/>
                        <a:buFont typeface="EYInterstate" pitchFamily="2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Risks to be addressed</a:t>
                      </a:r>
                    </a:p>
                  </a:txBody>
                  <a:tcPr marL="31574" marR="31574" marT="13672" marB="136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Tx/>
                        <a:buFont typeface="EYInterstate" pitchFamily="2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Mitigating Action</a:t>
                      </a:r>
                    </a:p>
                  </a:txBody>
                  <a:tcPr marL="31574" marR="31574" marT="13672" marB="136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550">
                <a:tc>
                  <a:txBody>
                    <a:bodyPr/>
                    <a:lstStyle/>
                    <a:p>
                      <a:pPr marL="85725" marR="0" lvl="0" indent="-85725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1573" marR="31573" marT="13683" marB="136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1573" marR="31573" marT="13683" marB="136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679144"/>
              </p:ext>
            </p:extLst>
          </p:nvPr>
        </p:nvGraphicFramePr>
        <p:xfrm>
          <a:off x="533347" y="5876117"/>
          <a:ext cx="10874177" cy="390008"/>
        </p:xfrm>
        <a:graphic>
          <a:graphicData uri="http://schemas.openxmlformats.org/drawingml/2006/table">
            <a:tbl>
              <a:tblPr/>
              <a:tblGrid>
                <a:gridCol w="108741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8206">
                <a:tc>
                  <a:txBody>
                    <a:bodyPr/>
                    <a:lstStyle/>
                    <a:p>
                      <a:pPr marL="0" marR="0" lvl="0" indent="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H.  GENERAL COMMENTS – must include reasoning for an overall Red or Amber Status</a:t>
                      </a:r>
                    </a:p>
                  </a:txBody>
                  <a:tcPr marL="31574" marR="31574" marT="13682" marB="136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9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6594">
                <a:tc>
                  <a:txBody>
                    <a:bodyPr/>
                    <a:lstStyle/>
                    <a:p>
                      <a:pPr marL="85725" marR="0" lvl="0" indent="-85725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</a:t>
                      </a: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1574" marR="31574" marT="13682" marB="13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208929"/>
              </p:ext>
            </p:extLst>
          </p:nvPr>
        </p:nvGraphicFramePr>
        <p:xfrm>
          <a:off x="540225" y="871184"/>
          <a:ext cx="5505734" cy="1447800"/>
        </p:xfrm>
        <a:graphic>
          <a:graphicData uri="http://schemas.openxmlformats.org/drawingml/2006/table">
            <a:tbl>
              <a:tblPr/>
              <a:tblGrid>
                <a:gridCol w="55057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6859">
                <a:tc>
                  <a:txBody>
                    <a:bodyPr/>
                    <a:lstStyle/>
                    <a:p>
                      <a:pPr marL="0" marR="0" lvl="0" indent="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A.  </a:t>
                      </a:r>
                      <a:r>
                        <a:rPr kumimoji="0" lang="en-GB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EXECUTIVE SUMMARY – a summary of the progress for this period (not of the initiative)</a:t>
                      </a:r>
                      <a:endParaRPr kumimoji="0" 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3234" marR="33234" marT="14412" marB="144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9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70941">
                <a:tc>
                  <a:txBody>
                    <a:bodyPr/>
                    <a:lstStyle/>
                    <a:p>
                      <a:pPr marL="171450" marR="0" lvl="0" indent="-17145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</a:t>
                      </a:r>
                    </a:p>
                    <a:p>
                      <a:pPr marL="171450" marR="0" lvl="0" indent="-17145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  <a:p>
                      <a:pPr marL="171450" marR="0" lvl="0" indent="-17145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33234" marR="33234" marT="14412" marB="144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2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848609"/>
              </p:ext>
            </p:extLst>
          </p:nvPr>
        </p:nvGraphicFramePr>
        <p:xfrm>
          <a:off x="6223379" y="871184"/>
          <a:ext cx="5184145" cy="2436728"/>
        </p:xfrm>
        <a:graphic>
          <a:graphicData uri="http://schemas.openxmlformats.org/drawingml/2006/table">
            <a:tbl>
              <a:tblPr/>
              <a:tblGrid>
                <a:gridCol w="21336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36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99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80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87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63815">
                <a:tc>
                  <a:txBody>
                    <a:bodyPr/>
                    <a:lstStyle/>
                    <a:p>
                      <a:pPr marL="0" marR="0" lvl="0" indent="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Tx/>
                        <a:buFont typeface="EYInterstate" pitchFamily="2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E.  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MILESTONES</a:t>
                      </a:r>
                    </a:p>
                  </a:txBody>
                  <a:tcPr marL="31574" marR="31574" marT="13687" marB="1368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9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Tx/>
                        <a:buFont typeface="EYInterstate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1574" marR="31574" marT="13687" marB="1368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9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Tx/>
                        <a:buFont typeface="EYInterstate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1574" marR="31574" marT="13687" marB="1368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9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1574" marR="31574" marT="13687" marB="1368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9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1574" marR="31574" marT="13687" marB="1368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9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193">
                <a:tc>
                  <a:txBody>
                    <a:bodyPr/>
                    <a:lstStyle/>
                    <a:p>
                      <a:pPr marL="0" marR="0" lvl="0" indent="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Tx/>
                        <a:buFont typeface="EYInterstate" pitchFamily="2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Activity</a:t>
                      </a:r>
                    </a:p>
                  </a:txBody>
                  <a:tcPr marL="31574" marR="31574" marT="13687" marB="1368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Tx/>
                        <a:buFont typeface="EYInterstate" pitchFamily="2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Planned Date</a:t>
                      </a:r>
                    </a:p>
                  </a:txBody>
                  <a:tcPr marL="31574" marR="31574" marT="13687" marB="1368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Tx/>
                        <a:buFont typeface="EYInterstate" pitchFamily="2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Projected Date</a:t>
                      </a:r>
                    </a:p>
                  </a:txBody>
                  <a:tcPr marL="31574" marR="31574" marT="13687" marB="1368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Last Period</a:t>
                      </a:r>
                    </a:p>
                  </a:txBody>
                  <a:tcPr marL="31574" marR="31574" marT="13687" marB="1368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This Period</a:t>
                      </a:r>
                    </a:p>
                  </a:txBody>
                  <a:tcPr marL="31574" marR="31574" marT="13687" marB="1368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3174">
                <a:tc>
                  <a:txBody>
                    <a:bodyPr/>
                    <a:lstStyle/>
                    <a:p>
                      <a:pPr marL="85725" marR="0" lvl="0" indent="-85725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34205" marR="34205" marT="13687" marB="13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31574" marR="31574" marT="13687" marB="13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31574" marR="31574" marT="13687" marB="13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1568" marR="31568" marT="13698" marB="13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1568" marR="31568" marT="13698" marB="13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587">
                <a:tc>
                  <a:txBody>
                    <a:bodyPr/>
                    <a:lstStyle/>
                    <a:p>
                      <a:pPr marL="85725" marR="0" lvl="0" indent="-85725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34205" marR="34205" marT="13687" marB="13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31574" marR="31574" marT="13687" marB="13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31574" marR="31574" marT="13687" marB="13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1568" marR="31568" marT="13698" marB="13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1568" marR="31568" marT="13698" marB="13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489">
                <a:tc>
                  <a:txBody>
                    <a:bodyPr/>
                    <a:lstStyle/>
                    <a:p>
                      <a:pPr marL="85725" marR="0" lvl="0" indent="-85725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34205" marR="34205" marT="13687" marB="13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31574" marR="31574" marT="13687" marB="13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31574" marR="31574" marT="13687" marB="13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1574" marR="31574" marT="13687" marB="1368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1574" marR="31574" marT="13687" marB="1368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7489">
                <a:tc>
                  <a:txBody>
                    <a:bodyPr/>
                    <a:lstStyle/>
                    <a:p>
                      <a:pPr marL="85725" marR="0" lvl="0" indent="-85725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34205" marR="34205" marT="13687" marB="13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31574" marR="31574" marT="13687" marB="13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31574" marR="31574" marT="13687" marB="13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1574" marR="31574" marT="13687" marB="1368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4773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1574" marR="31574" marT="13687" marB="1368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315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8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750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b="1" dirty="0" smtClean="0">
                <a:solidFill>
                  <a:srgbClr val="FB8005"/>
                </a:solidFill>
              </a:rPr>
              <a:t>Program Governance - Goals</a:t>
            </a:r>
            <a:endParaRPr lang="en-IN" b="1" dirty="0">
              <a:solidFill>
                <a:srgbClr val="FB800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10021"/>
            <a:ext cx="11379200" cy="4525963"/>
          </a:xfrm>
        </p:spPr>
        <p:txBody>
          <a:bodyPr/>
          <a:lstStyle/>
          <a:p>
            <a:r>
              <a:rPr lang="en-US" sz="1800" dirty="0">
                <a:solidFill>
                  <a:srgbClr val="002060"/>
                </a:solidFill>
              </a:rPr>
              <a:t>Define and implement a structure within which to execute program management and administration </a:t>
            </a:r>
            <a:endParaRPr lang="en-US" sz="1800" dirty="0" smtClean="0">
              <a:solidFill>
                <a:srgbClr val="002060"/>
              </a:solidFill>
            </a:endParaRPr>
          </a:p>
          <a:p>
            <a:r>
              <a:rPr lang="en-US" sz="1800" dirty="0" smtClean="0">
                <a:solidFill>
                  <a:srgbClr val="002060"/>
                </a:solidFill>
              </a:rPr>
              <a:t>Provide </a:t>
            </a:r>
            <a:r>
              <a:rPr lang="en-US" sz="1800" dirty="0">
                <a:solidFill>
                  <a:srgbClr val="002060"/>
                </a:solidFill>
              </a:rPr>
              <a:t>active direction, periodically review interim results, and identify and execute adjustments to ensure achievement of the planned outcome (which contributes to success of the overall business strategy)</a:t>
            </a:r>
          </a:p>
          <a:p>
            <a:endParaRPr lang="en-IN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28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b="1" dirty="0" smtClean="0">
                <a:solidFill>
                  <a:srgbClr val="FB8005"/>
                </a:solidFill>
              </a:rPr>
              <a:t>Program Governance </a:t>
            </a:r>
            <a:r>
              <a:rPr lang="en-IN" b="1" dirty="0">
                <a:solidFill>
                  <a:srgbClr val="FB8005"/>
                </a:solidFill>
              </a:rPr>
              <a:t>-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2060"/>
                </a:solidFill>
              </a:rPr>
              <a:t>Organizational structures. These may include a program steering committee, a Program Management Office (PMO), the program organizational model, and the project organizational model. </a:t>
            </a:r>
            <a:endParaRPr lang="en-US" sz="1800" dirty="0" smtClean="0">
              <a:solidFill>
                <a:srgbClr val="002060"/>
              </a:solidFill>
            </a:endParaRPr>
          </a:p>
          <a:p>
            <a:r>
              <a:rPr lang="en-US" sz="1800" dirty="0" smtClean="0">
                <a:solidFill>
                  <a:srgbClr val="002060"/>
                </a:solidFill>
              </a:rPr>
              <a:t>Roles</a:t>
            </a:r>
            <a:r>
              <a:rPr lang="en-US" sz="1800" dirty="0">
                <a:solidFill>
                  <a:srgbClr val="002060"/>
                </a:solidFill>
              </a:rPr>
              <a:t>. These may include the executive sponsor(s), a steering committee member, the program director / manager, the PMO manager, </a:t>
            </a:r>
            <a:r>
              <a:rPr lang="en-US" sz="1800" dirty="0" smtClean="0">
                <a:solidFill>
                  <a:srgbClr val="002060"/>
                </a:solidFill>
              </a:rPr>
              <a:t>technical project managers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and technical SME’s</a:t>
            </a:r>
          </a:p>
          <a:p>
            <a:r>
              <a:rPr lang="en-US" sz="1800" dirty="0" smtClean="0">
                <a:solidFill>
                  <a:srgbClr val="002060"/>
                </a:solidFill>
              </a:rPr>
              <a:t>Mechanisms</a:t>
            </a:r>
            <a:r>
              <a:rPr lang="en-US" sz="1800" dirty="0">
                <a:solidFill>
                  <a:srgbClr val="002060"/>
                </a:solidFill>
              </a:rPr>
              <a:t>. Designed to provide guidance and direction, these may include policies, governance principles, and decision or authority specifications.</a:t>
            </a:r>
          </a:p>
          <a:p>
            <a:endParaRPr lang="en-IN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01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b="1" dirty="0">
                <a:solidFill>
                  <a:srgbClr val="FB8005"/>
                </a:solidFill>
              </a:rPr>
              <a:t>Program Governance – </a:t>
            </a:r>
            <a:r>
              <a:rPr lang="en-IN" b="1" dirty="0" smtClean="0">
                <a:solidFill>
                  <a:srgbClr val="FB8005"/>
                </a:solidFill>
              </a:rPr>
              <a:t>Structure</a:t>
            </a:r>
            <a:endParaRPr lang="en-IN" b="1" dirty="0">
              <a:solidFill>
                <a:srgbClr val="FB8005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401991" y="990600"/>
            <a:ext cx="2096086" cy="59904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sz="1200" b="1" dirty="0" smtClean="0">
              <a:solidFill>
                <a:srgbClr val="002060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200" b="1" dirty="0" smtClean="0">
                <a:solidFill>
                  <a:srgbClr val="002060"/>
                </a:solidFill>
              </a:rPr>
              <a:t>Executive/Project Sponsor</a:t>
            </a:r>
            <a:endParaRPr kumimoji="0" lang="en-IN" sz="1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53018" y="1876279"/>
            <a:ext cx="2096086" cy="59904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200" b="1" dirty="0" smtClean="0">
                <a:solidFill>
                  <a:srgbClr val="002060"/>
                </a:solidFill>
              </a:rPr>
              <a:t>Program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200" b="1" dirty="0" smtClean="0">
                <a:solidFill>
                  <a:srgbClr val="002060"/>
                </a:solidFill>
              </a:rPr>
              <a:t>Steering Committee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401991" y="2732649"/>
            <a:ext cx="2096086" cy="59904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sz="1200" b="1" dirty="0" smtClean="0">
              <a:solidFill>
                <a:srgbClr val="002060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200" b="1" dirty="0" smtClean="0">
                <a:solidFill>
                  <a:srgbClr val="002060"/>
                </a:solidFill>
              </a:rPr>
              <a:t>Program Manager</a:t>
            </a:r>
            <a:endParaRPr kumimoji="0" lang="en-IN" sz="1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01026" y="3743178"/>
            <a:ext cx="1440000" cy="59904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200" b="1" dirty="0" smtClean="0">
                <a:solidFill>
                  <a:srgbClr val="002060"/>
                </a:solidFill>
              </a:rPr>
              <a:t>Lead Architect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093832" y="3743174"/>
            <a:ext cx="1440000" cy="59904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200" b="1" dirty="0" smtClean="0">
                <a:solidFill>
                  <a:srgbClr val="002060"/>
                </a:solidFill>
              </a:rPr>
              <a:t>Technical Project Manager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786638" y="3743172"/>
            <a:ext cx="1440000" cy="59904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200" b="1" dirty="0" smtClean="0">
                <a:solidFill>
                  <a:srgbClr val="002060"/>
                </a:solidFill>
              </a:rPr>
              <a:t>PMO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476916" y="3743170"/>
            <a:ext cx="1440000" cy="59904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1200" b="1" dirty="0">
                <a:solidFill>
                  <a:srgbClr val="002060"/>
                </a:solidFill>
              </a:rPr>
              <a:t>Risk / Change Manager</a:t>
            </a:r>
          </a:p>
        </p:txBody>
      </p: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 bwMode="auto">
          <a:xfrm>
            <a:off x="6450034" y="1589649"/>
            <a:ext cx="0" cy="11430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002060"/>
            </a:solidFill>
            <a:prstDash val="solid"/>
            <a:miter lim="800000"/>
            <a:headEnd type="none" w="sm" len="sm"/>
            <a:tailEnd type="triangle"/>
          </a:ln>
          <a:effectLst/>
        </p:spPr>
      </p:cxnSp>
      <p:cxnSp>
        <p:nvCxnSpPr>
          <p:cNvPr id="16" name="Straight Arrow Connector 15"/>
          <p:cNvCxnSpPr>
            <a:endCxn id="6" idx="3"/>
          </p:cNvCxnSpPr>
          <p:nvPr/>
        </p:nvCxnSpPr>
        <p:spPr bwMode="auto">
          <a:xfrm flipH="1">
            <a:off x="6049104" y="2152356"/>
            <a:ext cx="396000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002060"/>
            </a:solidFill>
            <a:prstDash val="solid"/>
            <a:miter lim="800000"/>
            <a:headEnd type="none" w="sm" len="sm"/>
            <a:tailEnd type="triangle"/>
          </a:ln>
          <a:effectLst/>
        </p:spPr>
      </p:cxnSp>
      <p:cxnSp>
        <p:nvCxnSpPr>
          <p:cNvPr id="18" name="Elbow Connector 17"/>
          <p:cNvCxnSpPr>
            <a:stCxn id="7" idx="2"/>
            <a:endCxn id="8" idx="0"/>
          </p:cNvCxnSpPr>
          <p:nvPr/>
        </p:nvCxnSpPr>
        <p:spPr bwMode="auto">
          <a:xfrm rot="5400000">
            <a:off x="4579790" y="1872934"/>
            <a:ext cx="411480" cy="3329008"/>
          </a:xfrm>
          <a:prstGeom prst="bentConnector3">
            <a:avLst/>
          </a:prstGeom>
          <a:solidFill>
            <a:schemeClr val="accent1"/>
          </a:solidFill>
          <a:ln w="3175" cap="flat" cmpd="sng" algn="ctr">
            <a:solidFill>
              <a:srgbClr val="002060"/>
            </a:solidFill>
            <a:prstDash val="solid"/>
            <a:miter lim="800000"/>
            <a:headEnd type="none" w="sm" len="sm"/>
            <a:tailEnd type="triangle"/>
          </a:ln>
          <a:effectLst/>
        </p:spPr>
      </p:cxnSp>
      <p:cxnSp>
        <p:nvCxnSpPr>
          <p:cNvPr id="20" name="Elbow Connector 19"/>
          <p:cNvCxnSpPr>
            <a:stCxn id="7" idx="2"/>
            <a:endCxn id="9" idx="0"/>
          </p:cNvCxnSpPr>
          <p:nvPr/>
        </p:nvCxnSpPr>
        <p:spPr bwMode="auto">
          <a:xfrm rot="5400000">
            <a:off x="5426195" y="2719335"/>
            <a:ext cx="411476" cy="1636202"/>
          </a:xfrm>
          <a:prstGeom prst="bentConnector3">
            <a:avLst/>
          </a:prstGeom>
          <a:solidFill>
            <a:schemeClr val="accent1"/>
          </a:solidFill>
          <a:ln w="3175" cap="flat" cmpd="sng" algn="ctr">
            <a:solidFill>
              <a:srgbClr val="002060"/>
            </a:solidFill>
            <a:prstDash val="solid"/>
            <a:miter lim="800000"/>
            <a:headEnd type="none" w="sm" len="sm"/>
            <a:tailEnd type="triangle"/>
          </a:ln>
          <a:effectLst/>
        </p:spPr>
      </p:cxnSp>
      <p:cxnSp>
        <p:nvCxnSpPr>
          <p:cNvPr id="24" name="Elbow Connector 23"/>
          <p:cNvCxnSpPr>
            <a:stCxn id="7" idx="2"/>
            <a:endCxn id="11" idx="0"/>
          </p:cNvCxnSpPr>
          <p:nvPr/>
        </p:nvCxnSpPr>
        <p:spPr bwMode="auto">
          <a:xfrm rot="16200000" flipH="1">
            <a:off x="6272599" y="3509133"/>
            <a:ext cx="411474" cy="56604"/>
          </a:xfrm>
          <a:prstGeom prst="bentConnector3">
            <a:avLst/>
          </a:prstGeom>
          <a:solidFill>
            <a:schemeClr val="accent1"/>
          </a:solidFill>
          <a:ln w="3175" cap="flat" cmpd="sng" algn="ctr">
            <a:solidFill>
              <a:srgbClr val="002060"/>
            </a:solidFill>
            <a:prstDash val="solid"/>
            <a:miter lim="800000"/>
            <a:headEnd type="none" w="sm" len="sm"/>
            <a:tailEnd type="triangle"/>
          </a:ln>
          <a:effectLst/>
        </p:spPr>
      </p:cxnSp>
      <p:cxnSp>
        <p:nvCxnSpPr>
          <p:cNvPr id="26" name="Elbow Connector 25"/>
          <p:cNvCxnSpPr>
            <a:stCxn id="7" idx="2"/>
            <a:endCxn id="12" idx="0"/>
          </p:cNvCxnSpPr>
          <p:nvPr/>
        </p:nvCxnSpPr>
        <p:spPr bwMode="auto">
          <a:xfrm rot="16200000" flipH="1">
            <a:off x="7117739" y="2663993"/>
            <a:ext cx="411472" cy="1746882"/>
          </a:xfrm>
          <a:prstGeom prst="bentConnector3">
            <a:avLst/>
          </a:prstGeom>
          <a:solidFill>
            <a:schemeClr val="accent1"/>
          </a:solidFill>
          <a:ln w="3175" cap="flat" cmpd="sng" algn="ctr">
            <a:solidFill>
              <a:srgbClr val="002060"/>
            </a:solidFill>
            <a:prstDash val="solid"/>
            <a:miter lim="800000"/>
            <a:headEnd type="none" w="sm" len="sm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2401026" y="4753699"/>
            <a:ext cx="8206168" cy="133057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200" b="1" dirty="0" smtClean="0">
                <a:solidFill>
                  <a:srgbClr val="002060"/>
                </a:solidFill>
              </a:rPr>
              <a:t>Technical Leads &amp; Execution Team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3148321" y="4342219"/>
            <a:ext cx="0" cy="4114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>
            <a:off x="4813832" y="4342219"/>
            <a:ext cx="0" cy="4114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9167194" y="3743170"/>
            <a:ext cx="1440000" cy="59904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1200" b="1" dirty="0" smtClean="0">
                <a:solidFill>
                  <a:srgbClr val="002060"/>
                </a:solidFill>
              </a:rPr>
              <a:t>Communication Manager</a:t>
            </a:r>
            <a:endParaRPr lang="en-IN" sz="1200" b="1" dirty="0">
              <a:solidFill>
                <a:srgbClr val="002060"/>
              </a:solidFill>
            </a:endParaRPr>
          </a:p>
        </p:txBody>
      </p:sp>
      <p:cxnSp>
        <p:nvCxnSpPr>
          <p:cNvPr id="30" name="Elbow Connector 29"/>
          <p:cNvCxnSpPr>
            <a:stCxn id="7" idx="2"/>
            <a:endCxn id="28" idx="0"/>
          </p:cNvCxnSpPr>
          <p:nvPr/>
        </p:nvCxnSpPr>
        <p:spPr bwMode="auto">
          <a:xfrm rot="16200000" flipH="1">
            <a:off x="7962878" y="1818854"/>
            <a:ext cx="411472" cy="34371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rgbClr val="002060"/>
            </a:solidFill>
            <a:prstDash val="solid"/>
            <a:miter lim="800000"/>
            <a:headEnd type="none" w="sm" len="sm"/>
            <a:tailEnd type="triangle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6506638" y="4342219"/>
            <a:ext cx="0" cy="4114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 bwMode="auto">
          <a:xfrm>
            <a:off x="8182554" y="4342219"/>
            <a:ext cx="0" cy="4114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>
            <a:off x="9887194" y="4342219"/>
            <a:ext cx="0" cy="4114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 bwMode="auto">
          <a:xfrm>
            <a:off x="905021" y="872196"/>
            <a:ext cx="572086" cy="1280159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Strategic Governance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905021" y="2232069"/>
            <a:ext cx="572086" cy="1280160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Management Governance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905021" y="3591943"/>
            <a:ext cx="572086" cy="1280160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Operational</a:t>
            </a:r>
            <a:r>
              <a:rPr kumimoji="0" lang="en-IN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Governance</a:t>
            </a:r>
            <a:endParaRPr kumimoji="0" lang="en-I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47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109728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b="1" dirty="0" smtClean="0">
                <a:solidFill>
                  <a:srgbClr val="FB8005"/>
                </a:solidFill>
              </a:rPr>
              <a:t>Program Governance - Model</a:t>
            </a:r>
            <a:endParaRPr lang="en-IN" b="1" dirty="0">
              <a:solidFill>
                <a:srgbClr val="FB8005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09722" y="1116330"/>
            <a:ext cx="5981700" cy="4991100"/>
            <a:chOff x="305679" y="1341413"/>
            <a:chExt cx="5981700" cy="49911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679" y="1341413"/>
              <a:ext cx="5981700" cy="49911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 rot="17978188">
              <a:off x="1026941" y="5205046"/>
              <a:ext cx="484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 smtClean="0"/>
                <a:t>T&amp;T</a:t>
              </a:r>
              <a:endParaRPr lang="en-IN" sz="1200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555545" y="1280160"/>
            <a:ext cx="531758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+mn-lt"/>
              </a:rPr>
              <a:t>Strategic Governance: </a:t>
            </a:r>
            <a:r>
              <a:rPr lang="en-IN" sz="1400" dirty="0" smtClean="0">
                <a:latin typeface="+mn-lt"/>
              </a:rPr>
              <a:t>Provides</a:t>
            </a:r>
            <a:r>
              <a:rPr lang="en-GB" sz="1400" dirty="0" smtClean="0">
                <a:latin typeface="+mn-lt"/>
              </a:rPr>
              <a:t> </a:t>
            </a:r>
            <a:r>
              <a:rPr lang="en-GB" sz="1400" dirty="0">
                <a:latin typeface="+mn-lt"/>
              </a:rPr>
              <a:t>strategies to sustain and improve delivery performance, drive business objectives and strengthen relationship for mutual benefits</a:t>
            </a:r>
            <a:r>
              <a:rPr lang="en-IN" sz="1400" dirty="0">
                <a:latin typeface="+mn-lt"/>
              </a:rPr>
              <a:t> </a:t>
            </a:r>
            <a:endParaRPr lang="en-IN" sz="1400" dirty="0" smtClean="0">
              <a:latin typeface="+mn-lt"/>
            </a:endParaRPr>
          </a:p>
          <a:p>
            <a:endParaRPr lang="en-IN" sz="1400" dirty="0">
              <a:latin typeface="+mn-lt"/>
            </a:endParaRPr>
          </a:p>
          <a:p>
            <a:r>
              <a:rPr lang="en-IN" sz="1400" b="1" dirty="0" smtClean="0">
                <a:latin typeface="+mn-lt"/>
              </a:rPr>
              <a:t>Management Governance: </a:t>
            </a:r>
            <a:r>
              <a:rPr lang="en-GB" sz="1400" dirty="0" smtClean="0">
                <a:latin typeface="+mn-lt"/>
              </a:rPr>
              <a:t>On </a:t>
            </a:r>
            <a:r>
              <a:rPr lang="en-GB" sz="1400" dirty="0">
                <a:latin typeface="+mn-lt"/>
              </a:rPr>
              <a:t>the direction of the Executive Committee, structured reviews are conducted monthly to inspect the Delivery Performance, Demand Management, Transition and Transformation status at the Account Management level. Overall </a:t>
            </a:r>
            <a:r>
              <a:rPr lang="en-GB" sz="1400" dirty="0" smtClean="0">
                <a:latin typeface="+mn-lt"/>
              </a:rPr>
              <a:t>compliance and project </a:t>
            </a:r>
            <a:r>
              <a:rPr lang="en-GB" sz="1400" dirty="0">
                <a:latin typeface="+mn-lt"/>
              </a:rPr>
              <a:t>status reports are reviewed for performance exceptions. Upon identification of a performance or an escalated issue, a detailed description of the service or project is conducted. </a:t>
            </a:r>
            <a:endParaRPr lang="en-GB" sz="1400" dirty="0" smtClean="0">
              <a:latin typeface="+mn-lt"/>
            </a:endParaRPr>
          </a:p>
          <a:p>
            <a:endParaRPr lang="en-GB" sz="1400" b="1" dirty="0" smtClean="0">
              <a:latin typeface="+mn-lt"/>
            </a:endParaRPr>
          </a:p>
          <a:p>
            <a:r>
              <a:rPr lang="en-GB" sz="1400" b="1" dirty="0" smtClean="0">
                <a:latin typeface="+mn-lt"/>
              </a:rPr>
              <a:t>Operational Governance: </a:t>
            </a:r>
            <a:r>
              <a:rPr lang="en-GB" sz="1400" dirty="0">
                <a:latin typeface="+mn-lt"/>
              </a:rPr>
              <a:t>Operational governance provides detailed weekly tracking of day-to-day delivery performance. It also provides inputs to Account Management on delivery performance and helps escalate matters as per the agreed escalation </a:t>
            </a:r>
            <a:r>
              <a:rPr lang="en-GB" sz="1400" dirty="0" smtClean="0">
                <a:latin typeface="+mn-lt"/>
              </a:rPr>
              <a:t>matrix</a:t>
            </a:r>
          </a:p>
          <a:p>
            <a:endParaRPr lang="en-GB" sz="1400" dirty="0">
              <a:latin typeface="+mn-lt"/>
            </a:endParaRPr>
          </a:p>
          <a:p>
            <a:r>
              <a:rPr lang="en-GB" sz="1400" b="1" dirty="0" smtClean="0">
                <a:latin typeface="+mn-lt"/>
              </a:rPr>
              <a:t>PMO: </a:t>
            </a:r>
            <a:r>
              <a:rPr lang="en-GB" sz="1400" dirty="0">
                <a:latin typeface="+mn-lt"/>
              </a:rPr>
              <a:t>The overall governance will be managed by the PMO  for scheduling the meetings, tracking action items, publishing the required reports and dashboards</a:t>
            </a:r>
            <a:endParaRPr lang="en-IN" sz="1400" dirty="0">
              <a:latin typeface="+mn-lt"/>
            </a:endParaRPr>
          </a:p>
          <a:p>
            <a:endParaRPr lang="en-IN" sz="1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5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b="1" dirty="0" smtClean="0">
                <a:solidFill>
                  <a:srgbClr val="FB8005"/>
                </a:solidFill>
              </a:rPr>
              <a:t>Program </a:t>
            </a:r>
            <a:r>
              <a:rPr lang="en-IN" b="1" dirty="0">
                <a:solidFill>
                  <a:srgbClr val="FB8005"/>
                </a:solidFill>
              </a:rPr>
              <a:t>Governance – </a:t>
            </a:r>
            <a:r>
              <a:rPr lang="en-IN" b="1" dirty="0" smtClean="0">
                <a:solidFill>
                  <a:srgbClr val="FB8005"/>
                </a:solidFill>
              </a:rPr>
              <a:t>Roles</a:t>
            </a:r>
            <a:endParaRPr lang="en-IN" b="1" dirty="0">
              <a:solidFill>
                <a:srgbClr val="FB8005"/>
              </a:solidFill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330200" y="1023578"/>
            <a:ext cx="2673491" cy="1684134"/>
          </a:xfrm>
          <a:prstGeom prst="wedgeRectCallout">
            <a:avLst>
              <a:gd name="adj1" fmla="val -22024"/>
              <a:gd name="adj2" fmla="val 48850"/>
            </a:avLst>
          </a:prstGeom>
          <a:solidFill>
            <a:schemeClr val="accent3">
              <a:lumMod val="20000"/>
              <a:lumOff val="80000"/>
            </a:schemeClr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Project Champion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 smtClean="0"/>
              <a:t>Approves the project Charter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Business Case Owner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 smtClean="0"/>
              <a:t>Accountable throughout the life span of the program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Prioritization of the project within the organization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3311574" y="1027567"/>
            <a:ext cx="5018106" cy="1684134"/>
          </a:xfrm>
          <a:prstGeom prst="wedgeRectCallout">
            <a:avLst>
              <a:gd name="adj1" fmla="val -20160"/>
              <a:gd name="adj2" fmla="val 48850"/>
            </a:avLst>
          </a:prstGeom>
          <a:solidFill>
            <a:schemeClr val="accent2">
              <a:lumMod val="40000"/>
              <a:lumOff val="60000"/>
            </a:schemeClr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Determines how the project goals and objectives</a:t>
            </a:r>
            <a:r>
              <a:rPr kumimoji="0" lang="en-IN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are measured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 smtClean="0"/>
              <a:t>Approve the project management plan, implementation plan and metrics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Monitors &amp; controls the project to ensure alignment with charter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 smtClean="0"/>
              <a:t>Escalation point for any project deviations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 smtClean="0"/>
              <a:t>Created consistency among project and program governance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 smtClean="0"/>
              <a:t>Lessons learned, best Practices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 smtClean="0"/>
              <a:t>Provides traceability for PPM governance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 smtClean="0"/>
              <a:t>Manages interdependencies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8637564" y="1023578"/>
            <a:ext cx="3148580" cy="1684134"/>
          </a:xfrm>
          <a:prstGeom prst="wedgeRectCallout">
            <a:avLst>
              <a:gd name="adj1" fmla="val -22024"/>
              <a:gd name="adj2" fmla="val 48850"/>
            </a:avLst>
          </a:prstGeom>
          <a:solidFill>
            <a:schemeClr val="accent6">
              <a:lumMod val="40000"/>
              <a:lumOff val="60000"/>
            </a:schemeClr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 in accordance to the establish governance plan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 smtClean="0"/>
              <a:t>Track the ROI on establishing the PPM governance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Manages the</a:t>
            </a:r>
            <a:r>
              <a:rPr kumimoji="0" lang="en-IN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progress and performance of the governance plan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baseline="0" dirty="0" smtClean="0"/>
              <a:t>Executes</a:t>
            </a:r>
            <a:r>
              <a:rPr lang="en-IN" sz="1200" dirty="0" smtClean="0"/>
              <a:t> the communication plan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Manages</a:t>
            </a:r>
            <a:r>
              <a:rPr kumimoji="0" lang="en-IN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the stakeholders based on their establish expectations</a:t>
            </a:r>
            <a:endParaRPr kumimoji="0" lang="en-I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30200" y="4176208"/>
            <a:ext cx="11455944" cy="450167"/>
          </a:xfrm>
          <a:prstGeom prst="roundRect">
            <a:avLst/>
          </a:prstGeom>
          <a:solidFill>
            <a:srgbClr val="FFC000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367968" y="4084764"/>
            <a:ext cx="597953" cy="633047"/>
          </a:xfrm>
          <a:prstGeom prst="ellipse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970887" y="4084766"/>
            <a:ext cx="597953" cy="633047"/>
          </a:xfrm>
          <a:prstGeom prst="ellipse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911035" y="4084765"/>
            <a:ext cx="597953" cy="633047"/>
          </a:xfrm>
          <a:prstGeom prst="ellipse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912877" y="4084765"/>
            <a:ext cx="597953" cy="633047"/>
          </a:xfrm>
          <a:prstGeom prst="ellipse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3575" y="4954709"/>
            <a:ext cx="23284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/>
              <a:t>Project Sponsor:</a:t>
            </a:r>
          </a:p>
          <a:p>
            <a:pPr algn="ctr"/>
            <a:r>
              <a:rPr lang="en-IN" sz="1400" b="1" dirty="0" smtClean="0"/>
              <a:t>Strategic Direction</a:t>
            </a:r>
          </a:p>
          <a:p>
            <a:pPr algn="ctr"/>
            <a:r>
              <a:rPr lang="en-IN" sz="1400" b="1" dirty="0" smtClean="0"/>
              <a:t> </a:t>
            </a:r>
            <a:endParaRPr lang="en-IN" sz="1400" dirty="0" smtClean="0"/>
          </a:p>
          <a:p>
            <a:pPr algn="ctr"/>
            <a:endParaRPr lang="en-IN" sz="300" dirty="0" smtClean="0"/>
          </a:p>
          <a:p>
            <a:pPr algn="ctr"/>
            <a:r>
              <a:rPr lang="en-IN" sz="1300" dirty="0" smtClean="0"/>
              <a:t>A Project oversight function, that glues together all stakeholders</a:t>
            </a:r>
          </a:p>
          <a:p>
            <a:pPr algn="ctr"/>
            <a:endParaRPr lang="en-IN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045064" y="4937903"/>
            <a:ext cx="2328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/>
              <a:t>Steering Committee:</a:t>
            </a:r>
          </a:p>
          <a:p>
            <a:pPr algn="ctr"/>
            <a:r>
              <a:rPr lang="en-IN" sz="1400" b="1" dirty="0" smtClean="0"/>
              <a:t>Operational Director</a:t>
            </a:r>
            <a:endParaRPr lang="en-IN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45791" y="4937903"/>
            <a:ext cx="2328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/>
              <a:t>PMO</a:t>
            </a:r>
          </a:p>
          <a:p>
            <a:pPr algn="ctr"/>
            <a:r>
              <a:rPr lang="en-IN" sz="1400" b="1" dirty="0" smtClean="0"/>
              <a:t>Operational Director</a:t>
            </a:r>
            <a:endParaRPr lang="en-IN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434635" y="4954709"/>
            <a:ext cx="355443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/>
              <a:t>Project Manager</a:t>
            </a:r>
          </a:p>
          <a:p>
            <a:pPr algn="ctr"/>
            <a:r>
              <a:rPr lang="en-IN" sz="1400" b="1" dirty="0" smtClean="0"/>
              <a:t>Tactical Direction</a:t>
            </a:r>
          </a:p>
          <a:p>
            <a:pPr algn="ctr"/>
            <a:endParaRPr lang="en-IN" sz="1400" b="1" dirty="0" smtClean="0"/>
          </a:p>
          <a:p>
            <a:pPr algn="ctr"/>
            <a:r>
              <a:rPr lang="en-IN" sz="1300" dirty="0" smtClean="0"/>
              <a:t>Executes in accordance to the objective set by the project sponsor, Steering committee and PMO</a:t>
            </a:r>
          </a:p>
          <a:p>
            <a:pPr algn="ctr"/>
            <a:endParaRPr lang="en-IN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54953" y="5615009"/>
            <a:ext cx="53598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dirty="0" smtClean="0"/>
              <a:t>A Supervisory board within the governance Structure that is accountable for managing and addressing business issues, monitors risks, quality and project timeline</a:t>
            </a:r>
            <a:endParaRPr lang="en-IN" sz="13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96" y="2712593"/>
            <a:ext cx="962025" cy="11144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643" y="2933050"/>
            <a:ext cx="1162050" cy="9810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543981" y="5621091"/>
            <a:ext cx="2328438" cy="692497"/>
          </a:xfrm>
          <a:prstGeom prst="rect">
            <a:avLst/>
          </a:prstGeom>
          <a:noFill/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072780" y="5614556"/>
            <a:ext cx="5301449" cy="692497"/>
          </a:xfrm>
          <a:prstGeom prst="rect">
            <a:avLst/>
          </a:prstGeom>
          <a:noFill/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518943" y="5612767"/>
            <a:ext cx="3490009" cy="682996"/>
          </a:xfrm>
          <a:prstGeom prst="rect">
            <a:avLst/>
          </a:prstGeom>
          <a:noFill/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110" y="2910456"/>
            <a:ext cx="809625" cy="9620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2664" y="2838004"/>
            <a:ext cx="7810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3975E-3D36-4EBF-8677-35FB4018E0A5}" type="slidenum">
              <a:rPr lang="en-IN" smtClean="0"/>
              <a:t>7</a:t>
            </a:fld>
            <a:endParaRPr lang="en-IN"/>
          </a:p>
        </p:txBody>
      </p:sp>
      <p:sp>
        <p:nvSpPr>
          <p:cNvPr id="7" name="Rectangle 6"/>
          <p:cNvSpPr/>
          <p:nvPr/>
        </p:nvSpPr>
        <p:spPr bwMode="auto">
          <a:xfrm>
            <a:off x="358336" y="1139483"/>
            <a:ext cx="3454004" cy="2319626"/>
          </a:xfrm>
          <a:prstGeom prst="rect">
            <a:avLst/>
          </a:prstGeom>
          <a:solidFill>
            <a:srgbClr val="E4ECE4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Owning the overall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+mn-lt"/>
              </a:rPr>
              <a:t>Participating in all required meetings both internally and with </a:t>
            </a:r>
            <a:r>
              <a:rPr lang="en-IN" sz="1200" dirty="0" smtClean="0">
                <a:latin typeface="+mn-lt"/>
              </a:rPr>
              <a:t>customer front facing </a:t>
            </a:r>
            <a:endParaRPr lang="en-IN" sz="1200" dirty="0">
              <a:latin typeface="+mn-lt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 smtClean="0">
                <a:latin typeface="+mn-lt"/>
              </a:rPr>
              <a:t>Providing reasonably requested data information pertaining to the overall architecture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 smtClean="0">
                <a:latin typeface="+mn-lt"/>
              </a:rPr>
              <a:t>Providing inputs into technical solution, design and projects on an ad-hoc basis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 smtClean="0">
                <a:latin typeface="+mn-lt"/>
              </a:rPr>
              <a:t>Putting in place policies and guidelines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 smtClean="0">
                <a:latin typeface="+mn-lt"/>
              </a:rPr>
              <a:t>Being the link between the technical lead across all technology</a:t>
            </a:r>
            <a:endParaRPr kumimoji="0" lang="en-I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72404" y="4752982"/>
            <a:ext cx="11455944" cy="450167"/>
          </a:xfrm>
          <a:prstGeom prst="roundRect">
            <a:avLst/>
          </a:prstGeom>
          <a:solidFill>
            <a:srgbClr val="FFC000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86361" y="4666682"/>
            <a:ext cx="597953" cy="633047"/>
          </a:xfrm>
          <a:prstGeom prst="ellipse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582330" y="4661537"/>
            <a:ext cx="597953" cy="633047"/>
          </a:xfrm>
          <a:prstGeom prst="ellipse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473063" y="4659637"/>
            <a:ext cx="597953" cy="633047"/>
          </a:xfrm>
          <a:prstGeom prst="ellipse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4284" y="5476363"/>
            <a:ext cx="1602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/>
              <a:t>Lead Architect</a:t>
            </a:r>
            <a:endParaRPr lang="en-IN" sz="1600" b="1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151995" y="1139483"/>
            <a:ext cx="3458624" cy="2319626"/>
          </a:xfrm>
          <a:prstGeom prst="rect">
            <a:avLst/>
          </a:prstGeom>
          <a:solidFill>
            <a:srgbClr val="FFFFD5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Develop and maintain a technology project plan, which outlines a project's tasks, milestone dates, status, and allocation of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Assist tem to prioritize the set of technical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Proactively manage changes in project scope, identify potential crises and devise contingency plans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Develop and deliver progress reports, requirements documentation and presentations</a:t>
            </a:r>
            <a:endParaRPr lang="en-IN" sz="12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4533" y="5476363"/>
            <a:ext cx="211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Technical Project Manager</a:t>
            </a:r>
            <a:endParaRPr lang="en-IN" sz="1600" b="1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7950274" y="1139482"/>
            <a:ext cx="3643533" cy="3066758"/>
          </a:xfrm>
          <a:prstGeom prst="rect">
            <a:avLst/>
          </a:prstGeom>
          <a:solidFill>
            <a:srgbClr val="E9ED45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+mn-lt"/>
              </a:rPr>
              <a:t>Responsible for the architecture of the technical 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+mn-lt"/>
              </a:rPr>
              <a:t>Create and review the HLD/LLD, SOP’s, </a:t>
            </a:r>
            <a:r>
              <a:rPr lang="en-IN" sz="1200" dirty="0" err="1" smtClean="0">
                <a:latin typeface="+mn-lt"/>
              </a:rPr>
              <a:t>runbook’s</a:t>
            </a:r>
            <a:r>
              <a:rPr lang="en-IN" sz="1200" dirty="0" smtClean="0">
                <a:latin typeface="+mn-lt"/>
              </a:rPr>
              <a:t>, publishing test results, training documents, handover plan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+mn-lt"/>
              </a:rPr>
              <a:t>Execute / implement the design plan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+mn-lt"/>
              </a:rPr>
              <a:t>Updating the detailed design documentation on a regular basis</a:t>
            </a:r>
            <a:endParaRPr lang="en-IN" sz="12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Review and schedule change requests in accordance with Change Management procedure and </a:t>
            </a:r>
            <a:r>
              <a:rPr lang="en-US" sz="1200" dirty="0" smtClean="0">
                <a:latin typeface="+mn-lt"/>
              </a:rPr>
              <a:t>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+mn-lt"/>
              </a:rPr>
              <a:t>Identify operations risks and mitigation plans</a:t>
            </a:r>
            <a:endParaRPr lang="en-IN" sz="12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+mn-lt"/>
              </a:rPr>
              <a:t>Identifying improvement initiatives to improve performance against targets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+mn-lt"/>
              </a:rPr>
              <a:t>Provide required training to the operations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+mn-lt"/>
              </a:rPr>
              <a:t>Smooth Handover to the delivery operations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76222" y="5476362"/>
            <a:ext cx="2113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Technical Lead</a:t>
            </a:r>
            <a:endParaRPr lang="en-IN" sz="1600" b="1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b="1" dirty="0" smtClean="0">
                <a:solidFill>
                  <a:srgbClr val="FB8005"/>
                </a:solidFill>
              </a:rPr>
              <a:t>Program </a:t>
            </a:r>
            <a:r>
              <a:rPr lang="en-IN" b="1" dirty="0">
                <a:solidFill>
                  <a:srgbClr val="FB8005"/>
                </a:solidFill>
              </a:rPr>
              <a:t>Governance – </a:t>
            </a:r>
            <a:r>
              <a:rPr lang="en-IN" b="1" dirty="0" smtClean="0">
                <a:solidFill>
                  <a:srgbClr val="FB8005"/>
                </a:solidFill>
              </a:rPr>
              <a:t>Roles</a:t>
            </a:r>
            <a:endParaRPr lang="en-IN" b="1" dirty="0">
              <a:solidFill>
                <a:srgbClr val="FB80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2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b="1" dirty="0">
                <a:solidFill>
                  <a:srgbClr val="FB8005"/>
                </a:solidFill>
              </a:rPr>
              <a:t>Program Monitoring &amp;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1106661"/>
            <a:ext cx="8625057" cy="4525963"/>
          </a:xfrm>
        </p:spPr>
        <p:txBody>
          <a:bodyPr/>
          <a:lstStyle/>
          <a:p>
            <a:r>
              <a:rPr lang="en-IN" sz="2400" dirty="0" smtClean="0"/>
              <a:t>Review of Event Log – Identified risks, Issues, Changes, Decisions and Action Items</a:t>
            </a:r>
          </a:p>
          <a:p>
            <a:r>
              <a:rPr lang="en-IN" sz="2400" dirty="0" smtClean="0"/>
              <a:t>Review on Project Performance – Resource utilization, Key Milestones &amp; Deliverables</a:t>
            </a:r>
          </a:p>
          <a:p>
            <a:r>
              <a:rPr lang="en-IN" sz="2400" dirty="0" smtClean="0"/>
              <a:t>Communication – Weekly Status report to Stakeholders, Recommendations for intervention and corrective actions from senior management</a:t>
            </a:r>
          </a:p>
          <a:p>
            <a:r>
              <a:rPr lang="en-IN" sz="2400" dirty="0" smtClean="0"/>
              <a:t>Lessons Learnt – Document lessons learnt from closed initiatives</a:t>
            </a:r>
          </a:p>
          <a:p>
            <a:r>
              <a:rPr lang="en-IN" sz="2400" dirty="0" smtClean="0"/>
              <a:t>Change Control - Managing change control request &amp; Effectively manage deviations from baseline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118" y="990600"/>
            <a:ext cx="3457273" cy="292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2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b="1" dirty="0">
                <a:solidFill>
                  <a:srgbClr val="FB8005"/>
                </a:solidFill>
              </a:rPr>
              <a:t>Critical </a:t>
            </a:r>
            <a:r>
              <a:rPr lang="en-IN" b="1" dirty="0" smtClean="0">
                <a:solidFill>
                  <a:srgbClr val="FB8005"/>
                </a:solidFill>
              </a:rPr>
              <a:t>Milestones &amp; Approvals</a:t>
            </a:r>
            <a:endParaRPr lang="en-IN" b="1" dirty="0">
              <a:solidFill>
                <a:srgbClr val="FB800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6663"/>
            <a:ext cx="12192000" cy="20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1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CL Templat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5C6F2"/>
      </a:accent1>
      <a:accent2>
        <a:srgbClr val="A2CE54"/>
      </a:accent2>
      <a:accent3>
        <a:srgbClr val="EF3F23"/>
      </a:accent3>
      <a:accent4>
        <a:srgbClr val="00B0BD"/>
      </a:accent4>
      <a:accent5>
        <a:srgbClr val="4D4D4F"/>
      </a:accent5>
      <a:accent6>
        <a:srgbClr val="FDB913"/>
      </a:accent6>
      <a:hlink>
        <a:srgbClr val="0033CC"/>
      </a:hlink>
      <a:folHlink>
        <a:srgbClr val="0066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HCL Template">
  <a:themeElements>
    <a:clrScheme name="HCL_RBtC">
      <a:dk1>
        <a:srgbClr val="000000"/>
      </a:dk1>
      <a:lt1>
        <a:srgbClr val="FFFFFF"/>
      </a:lt1>
      <a:dk2>
        <a:srgbClr val="F58220"/>
      </a:dk2>
      <a:lt2>
        <a:srgbClr val="0066B3"/>
      </a:lt2>
      <a:accent1>
        <a:srgbClr val="C82323"/>
      </a:accent1>
      <a:accent2>
        <a:srgbClr val="993F98"/>
      </a:accent2>
      <a:accent3>
        <a:srgbClr val="00AFBE"/>
      </a:accent3>
      <a:accent4>
        <a:srgbClr val="46C8F5"/>
      </a:accent4>
      <a:accent5>
        <a:srgbClr val="CDDC0A"/>
      </a:accent5>
      <a:accent6>
        <a:srgbClr val="FAB914"/>
      </a:accent6>
      <a:hlink>
        <a:srgbClr val="0066FF"/>
      </a:hlink>
      <a:folHlink>
        <a:srgbClr val="FAB9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C690559E222F46A66B94A58FA4B2D9" ma:contentTypeVersion="9" ma:contentTypeDescription="Create a new document." ma:contentTypeScope="" ma:versionID="81023fc355ee7394b7f161f734db774d">
  <xsd:schema xmlns:xsd="http://www.w3.org/2001/XMLSchema" xmlns:xs="http://www.w3.org/2001/XMLSchema" xmlns:p="http://schemas.microsoft.com/office/2006/metadata/properties" xmlns:ns2="304be463-75f1-4d05-a2c7-6a1bb005cdac" xmlns:ns3="126f07ed-364f-44ec-be17-69fc9a0accf9" targetNamespace="http://schemas.microsoft.com/office/2006/metadata/properties" ma:root="true" ma:fieldsID="2ee74310b74c08b5e05ae1a48ac6d73d" ns2:_="" ns3:_="">
    <xsd:import namespace="304be463-75f1-4d05-a2c7-6a1bb005cdac"/>
    <xsd:import namespace="126f07ed-364f-44ec-be17-69fc9a0acc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4be463-75f1-4d05-a2c7-6a1bb005cd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6f07ed-364f-44ec-be17-69fc9a0accf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26f07ed-364f-44ec-be17-69fc9a0accf9">
      <UserInfo>
        <DisplayName>Subhajyoti Chakraborty</DisplayName>
        <AccountId>23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CDD962-4CBF-42E8-AA90-7CD0545EB8A1}"/>
</file>

<file path=customXml/itemProps2.xml><?xml version="1.0" encoding="utf-8"?>
<ds:datastoreItem xmlns:ds="http://schemas.openxmlformats.org/officeDocument/2006/customXml" ds:itemID="{FAC24479-E40C-4E25-B7D4-3A5F37D14677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b344744-6134-4f97-af05-dc33e03dfcf2"/>
    <ds:schemaRef ds:uri="a2ea286d-e381-418c-88a2-bd70b46ee6a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3200A9-9E02-4B69-AA68-D1F79E833E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970</Words>
  <Application>Microsoft Office PowerPoint</Application>
  <PresentationFormat>Widescreen</PresentationFormat>
  <Paragraphs>153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Calibri</vt:lpstr>
      <vt:lpstr>EYInterstate</vt:lpstr>
      <vt:lpstr>Novecento Book</vt:lpstr>
      <vt:lpstr>Segoe UI</vt:lpstr>
      <vt:lpstr>Symbol</vt:lpstr>
      <vt:lpstr>Verdana</vt:lpstr>
      <vt:lpstr>Webdings</vt:lpstr>
      <vt:lpstr>Wingdings</vt:lpstr>
      <vt:lpstr>Wingdings 2</vt:lpstr>
      <vt:lpstr>Wingdings 3</vt:lpstr>
      <vt:lpstr>HCL Template</vt:lpstr>
      <vt:lpstr>1_HCL Template</vt:lpstr>
      <vt:lpstr>Office 365 - Project Governance  Framework </vt:lpstr>
      <vt:lpstr>Program Governance - Goals</vt:lpstr>
      <vt:lpstr>Program Governance - Elements</vt:lpstr>
      <vt:lpstr>Program Governance – Structure</vt:lpstr>
      <vt:lpstr>Program Governance - Model</vt:lpstr>
      <vt:lpstr>Program Governance – Roles</vt:lpstr>
      <vt:lpstr>Program Governance – Roles</vt:lpstr>
      <vt:lpstr>Program Monitoring &amp; Control</vt:lpstr>
      <vt:lpstr>Critical Milestones &amp; Approvals</vt:lpstr>
      <vt:lpstr>Program Governance - Meetings</vt:lpstr>
      <vt:lpstr>Dashboard - Template</vt:lpstr>
      <vt:lpstr>PowerPoint Presentation</vt:lpstr>
    </vt:vector>
  </TitlesOfParts>
  <Manager>Anurag Yadav</Manager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10 - TITEN</dc:title>
  <dc:creator>Anurag Yadav</dc:creator>
  <cp:lastModifiedBy>Mukesh</cp:lastModifiedBy>
  <cp:revision>92</cp:revision>
  <cp:lastPrinted>2018-02-01T05:20:13Z</cp:lastPrinted>
  <dcterms:modified xsi:type="dcterms:W3CDTF">2018-03-03T08:52:09Z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0x010100DCC690559E222F46A66B94A58FA4B2D9</vt:lpwstr>
  </property>
</Properties>
</file>