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D753-14DA-481C-AD0B-D8D92616617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CB8F-724C-4322-B160-BE9F32F78A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survey for </a:t>
            </a:r>
            <a:r>
              <a:rPr lang="en-US" dirty="0" err="1" smtClean="0"/>
              <a:t>kibosupport</a:t>
            </a:r>
            <a:endParaRPr lang="en-US" dirty="0" smtClean="0"/>
          </a:p>
          <a:p>
            <a:r>
              <a:rPr lang="en-US" dirty="0" smtClean="0"/>
              <a:t>Contacted various agents online to fill in the survey but was unsuccessful; using contacts now,  telephonic interview with a person at yayvo.com (TCS) scheduled today</a:t>
            </a:r>
          </a:p>
          <a:p>
            <a:r>
              <a:rPr lang="en-US" dirty="0" smtClean="0"/>
              <a:t>Studied thoroughly the comparative analysis done for </a:t>
            </a:r>
            <a:r>
              <a:rPr lang="en-US" dirty="0" err="1" smtClean="0"/>
              <a:t>Kibosupport</a:t>
            </a:r>
            <a:r>
              <a:rPr lang="en-US" dirty="0" smtClean="0"/>
              <a:t> previously with </a:t>
            </a:r>
            <a:r>
              <a:rPr lang="en-US" dirty="0" err="1" smtClean="0"/>
              <a:t>sojharo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we </a:t>
            </a:r>
            <a:r>
              <a:rPr lang="en-US" dirty="0" smtClean="0"/>
              <a:t>differentiate </a:t>
            </a:r>
            <a:r>
              <a:rPr lang="en-US" dirty="0"/>
              <a:t>from rest of these products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Screensharing</a:t>
            </a:r>
            <a:r>
              <a:rPr lang="en-US" dirty="0" smtClean="0"/>
              <a:t> – No other support system is offering this and its extremely effective while solving a query</a:t>
            </a:r>
          </a:p>
          <a:p>
            <a:pPr>
              <a:buFontTx/>
              <a:buChar char="-"/>
            </a:pPr>
            <a:r>
              <a:rPr lang="en-US" dirty="0" err="1" smtClean="0"/>
              <a:t>FileTransfer</a:t>
            </a:r>
            <a:r>
              <a:rPr lang="en-US" dirty="0" smtClean="0"/>
              <a:t>- only one other company is offering this help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 smtClean="0"/>
              <a:t>Critical Gaps:</a:t>
            </a:r>
          </a:p>
          <a:p>
            <a:pPr>
              <a:buNone/>
            </a:pPr>
            <a:r>
              <a:rPr lang="en-US" dirty="0" smtClean="0"/>
              <a:t>-  Mobile application needs to be developed</a:t>
            </a:r>
          </a:p>
          <a:p>
            <a:pPr>
              <a:buFontTx/>
              <a:buChar char="-"/>
            </a:pPr>
            <a:r>
              <a:rPr lang="en-US" dirty="0" smtClean="0"/>
              <a:t>Mundane website interface; needs to be improved for a better marketing plan</a:t>
            </a:r>
          </a:p>
          <a:p>
            <a:pPr>
              <a:buFontTx/>
              <a:buChar char="-"/>
            </a:pPr>
            <a:r>
              <a:rPr lang="en-US" dirty="0" smtClean="0"/>
              <a:t>Agent transfer feature should be introduced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survey’s results and devise a plan accordingly</a:t>
            </a:r>
          </a:p>
          <a:p>
            <a:r>
              <a:rPr lang="en-US" dirty="0" smtClean="0"/>
              <a:t>Come up with a campaign to pitch in the idea of </a:t>
            </a:r>
            <a:r>
              <a:rPr lang="en-US" dirty="0" err="1" smtClean="0"/>
              <a:t>Kibosupport</a:t>
            </a:r>
            <a:r>
              <a:rPr lang="en-US" dirty="0" smtClean="0"/>
              <a:t> to companies not having a customer support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Weekly update</vt:lpstr>
      <vt:lpstr>Slide 2</vt:lpstr>
      <vt:lpstr>Plan for 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Ayesha Ahmed</dc:creator>
  <cp:lastModifiedBy>Ayesha Ahmed</cp:lastModifiedBy>
  <cp:revision>6</cp:revision>
  <dcterms:created xsi:type="dcterms:W3CDTF">2016-05-03T10:39:37Z</dcterms:created>
  <dcterms:modified xsi:type="dcterms:W3CDTF">2016-05-03T11:38:47Z</dcterms:modified>
</cp:coreProperties>
</file>