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89A4E-03C4-C447-9824-7056D0674705}" type="datetimeFigureOut">
              <a:rPr lang="en-US" smtClean="0"/>
              <a:t>6/19/24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795532-C8A9-3742-A0EA-8FFD9D0CC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86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795532-C8A9-3742-A0EA-8FFD9D0CCC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12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795532-C8A9-3742-A0EA-8FFD9D0CCC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575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D92C5-5D26-3196-076E-69889893BA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1F97D4-BFFD-95FC-A67E-BBA927EA00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58B63-6CAC-4CDC-2C92-69B85219E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07363-62CC-BB43-AD68-E7CFB358E8D2}" type="datetimeFigureOut">
              <a:rPr lang="en-US" smtClean="0"/>
              <a:t>6/19/24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F77DC-F9FF-73A0-262E-13837D405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46D84-2C84-236C-79C4-0E2E5F941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20E3E-C4DF-C143-AEAA-6F8AC467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20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4EEF4-563F-C6C2-F17B-8B94C4EB2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EBB41B-79B6-75F2-61B5-C17070A7F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FAE42-7F67-CA0D-B43E-8F8C82E92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07363-62CC-BB43-AD68-E7CFB358E8D2}" type="datetimeFigureOut">
              <a:rPr lang="en-US" smtClean="0"/>
              <a:t>6/19/24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C9BDE-8919-8457-E54D-DC912064A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509D8-C67B-9087-E141-9A1ED9E6E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20E3E-C4DF-C143-AEAA-6F8AC467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524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9AEE6E-FF51-8DB9-28D2-57011D45F9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9794FB-064D-4790-9504-9DC06553D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941BD-CF62-3C90-5D4B-CE66D87D5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07363-62CC-BB43-AD68-E7CFB358E8D2}" type="datetimeFigureOut">
              <a:rPr lang="en-US" smtClean="0"/>
              <a:t>6/19/24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32C76-16D1-05C2-125B-ABF7F4732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883D8-3A1C-E1DC-947A-BB8C1820F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20E3E-C4DF-C143-AEAA-6F8AC467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82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0F113-5DAB-5CDF-9FF4-439A0345F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C1CE4-7A63-0BC3-61BE-1C598D747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98DB8-8B1F-936A-8763-E2B672E18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07363-62CC-BB43-AD68-E7CFB358E8D2}" type="datetimeFigureOut">
              <a:rPr lang="en-US" smtClean="0"/>
              <a:t>6/19/24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2E75E-5031-5AA6-D395-950FD34DD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71FBF-4995-4AB5-2288-3F0307688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20E3E-C4DF-C143-AEAA-6F8AC467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23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3D691-06C6-1089-A557-EAF640592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91543-1F16-3889-8625-08772478A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A14A8-801A-D82F-878C-BE0D54F91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07363-62CC-BB43-AD68-E7CFB358E8D2}" type="datetimeFigureOut">
              <a:rPr lang="en-US" smtClean="0"/>
              <a:t>6/19/24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F247F-7DC9-9D76-140D-4A75FAFE7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BF5E6-920A-9DAC-78B7-EC62C649E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20E3E-C4DF-C143-AEAA-6F8AC467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81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F9A81-A9C3-4B7E-5571-F05028828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E96B9-4AE5-614E-A5AC-A8EC8371C4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382DF6-3F39-717C-F216-E1C453602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EAF4CD-E2EF-743B-5AF0-9DE65CFF1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07363-62CC-BB43-AD68-E7CFB358E8D2}" type="datetimeFigureOut">
              <a:rPr lang="en-US" smtClean="0"/>
              <a:t>6/19/24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9E815-4949-1F8A-82EE-3363C263C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D2FE87-9E64-89AD-81D2-77AFEA449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20E3E-C4DF-C143-AEAA-6F8AC467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78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1B0F2-2490-91DA-5AE3-69A8FBEC3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A64D4-B734-5048-0624-BF646DBFE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1736F4-DE42-EA44-F23B-348E41664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DA05AF-1D2B-1FD5-6259-D4F9DEF38D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A0ED7D-5D27-E2AB-29C9-776B5DA467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2B9DA7-2150-8B3D-8F60-0205AB0D0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07363-62CC-BB43-AD68-E7CFB358E8D2}" type="datetimeFigureOut">
              <a:rPr lang="en-US" smtClean="0"/>
              <a:t>6/19/24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D3064A-8D65-1144-0BC6-BAF88FF94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CD28B-36F4-1E0E-E7CC-18E34479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20E3E-C4DF-C143-AEAA-6F8AC467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63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6564F-7286-E9E1-312C-B5C71E7C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8CCE58-A232-4DDC-CC83-EC27260F3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07363-62CC-BB43-AD68-E7CFB358E8D2}" type="datetimeFigureOut">
              <a:rPr lang="en-US" smtClean="0"/>
              <a:t>6/19/24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E46AF2-699B-0260-3418-827D55972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B0B71F-B40A-27B8-4F4F-9D8FBABFA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20E3E-C4DF-C143-AEAA-6F8AC467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02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829A7C-B46C-37DB-D840-94B9414E7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07363-62CC-BB43-AD68-E7CFB358E8D2}" type="datetimeFigureOut">
              <a:rPr lang="en-US" smtClean="0"/>
              <a:t>6/19/24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77681B-6120-9ABE-E414-83633FA75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46041A-4E5F-F0DE-28C8-8BBB7F438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20E3E-C4DF-C143-AEAA-6F8AC467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681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32B59-A69D-ABD6-C85C-1BAE81F00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8DAFD-D37D-F7F7-ECBD-136362430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D3A49-1754-B20E-4B36-422FB67198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3F729-6E2B-4E48-14CD-8B0D998CB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07363-62CC-BB43-AD68-E7CFB358E8D2}" type="datetimeFigureOut">
              <a:rPr lang="en-US" smtClean="0"/>
              <a:t>6/19/24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0DD1CA-4297-4E6E-17CD-8709C1D4E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AC3BB6-4578-D132-646C-20AAE10BC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20E3E-C4DF-C143-AEAA-6F8AC467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13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48730-BFEC-6D51-46E0-411FD7F1E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07F97F-5022-8238-DD46-1A1D555AFC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A8698E-148A-3F87-A48A-47DFE191C8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2E416-ADA4-F83E-E6AC-00875D492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07363-62CC-BB43-AD68-E7CFB358E8D2}" type="datetimeFigureOut">
              <a:rPr lang="en-US" smtClean="0"/>
              <a:t>6/19/24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A8B684-E592-EF4E-5E69-B9998936D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01722-F513-5A8B-8F4D-17D61B236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20E3E-C4DF-C143-AEAA-6F8AC467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319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844845-1ACE-CDDB-9E3E-9F294B2A7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B2FCB-6D78-A6FE-5FE7-10BEDF7E2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1E33F-F86E-8377-009A-C326683AAB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707363-62CC-BB43-AD68-E7CFB358E8D2}" type="datetimeFigureOut">
              <a:rPr lang="en-US" smtClean="0"/>
              <a:t>6/19/24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3733C-AA02-89E7-5A83-0743F0855B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6F8AB-3998-F1B1-D319-93C5DC6E2B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920E3E-C4DF-C143-AEAA-6F8AC467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67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A8F8B7E-38DA-61DE-2AD7-FCD2DC36A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316125"/>
            <a:ext cx="6095461" cy="1495425"/>
          </a:xfrm>
        </p:spPr>
        <p:txBody>
          <a:bodyPr>
            <a:normAutofit/>
          </a:bodyPr>
          <a:lstStyle/>
          <a:p>
            <a:r>
              <a:rPr lang="en-US" sz="4000" b="1" dirty="0"/>
              <a:t>CDK CI/CD </a:t>
            </a:r>
            <a:r>
              <a:rPr lang="en-US" b="1" dirty="0"/>
              <a:t>Pipeline</a:t>
            </a:r>
            <a:r>
              <a:rPr lang="en-US" sz="4000" b="1" dirty="0"/>
              <a:t>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2DD58-08F0-F03A-B28D-D3C4501AA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80" y="1581665"/>
            <a:ext cx="6002110" cy="455243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b="1" dirty="0"/>
              <a:t>Source Stage (GitHub)</a:t>
            </a:r>
          </a:p>
          <a:p>
            <a:pPr lvl="1"/>
            <a:r>
              <a:rPr lang="en-US" sz="2000" dirty="0" err="1"/>
              <a:t>cdk</a:t>
            </a:r>
            <a:r>
              <a:rPr lang="en-US" sz="2000" dirty="0"/>
              <a:t>-ci-cd-pipeline (</a:t>
            </a:r>
            <a:r>
              <a:rPr lang="en-US" sz="2000" i="1" dirty="0"/>
              <a:t>contains two CDK projects)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dirty="0"/>
              <a:t>Pipeline source – CLI</a:t>
            </a:r>
          </a:p>
          <a:p>
            <a:pPr lvl="3"/>
            <a:r>
              <a:rPr lang="en-US" dirty="0" err="1"/>
              <a:t>CodePipeline</a:t>
            </a:r>
            <a:r>
              <a:rPr lang="en-US" dirty="0"/>
              <a:t>, Artifacts bucket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dirty="0"/>
              <a:t>Infrastructure source – CI/CD</a:t>
            </a:r>
          </a:p>
          <a:p>
            <a:pPr lvl="3"/>
            <a:r>
              <a:rPr lang="en-US" dirty="0"/>
              <a:t>S3 bucket (API GW, Lambda, DynamoDB)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/>
              <a:t>Deploy Stage</a:t>
            </a:r>
            <a:endParaRPr lang="en-US" sz="2000" dirty="0"/>
          </a:p>
          <a:p>
            <a:pPr lvl="1"/>
            <a:r>
              <a:rPr lang="en-US" sz="2000" dirty="0"/>
              <a:t>Deploy our CDK infrastructure project</a:t>
            </a:r>
          </a:p>
        </p:txBody>
      </p:sp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DD9FEED-0DFC-1E28-6272-0387D3729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369" y="86497"/>
            <a:ext cx="4775004" cy="668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797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diagram of a software development process&#10;&#10;Description automatically generated">
            <a:extLst>
              <a:ext uri="{FF2B5EF4-FFF2-40B4-BE49-F238E27FC236}">
                <a16:creationId xmlns:a16="http://schemas.microsoft.com/office/drawing/2014/main" id="{E4706DE7-654F-79B5-DA9B-A5C78A635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4888" y="7083"/>
            <a:ext cx="3514823" cy="672837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D1D3C71-4351-619B-BB34-A89E807CC872}"/>
              </a:ext>
            </a:extLst>
          </p:cNvPr>
          <p:cNvSpPr txBox="1">
            <a:spLocks/>
          </p:cNvSpPr>
          <p:nvPr/>
        </p:nvSpPr>
        <p:spPr>
          <a:xfrm>
            <a:off x="797280" y="1166742"/>
            <a:ext cx="6379666" cy="4685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2000" b="1" dirty="0"/>
              <a:t>Source Stage (GitHub)</a:t>
            </a:r>
          </a:p>
          <a:p>
            <a:pPr lvl="1"/>
            <a:r>
              <a:rPr lang="en-US" sz="2000" dirty="0" err="1"/>
              <a:t>cdk</a:t>
            </a:r>
            <a:r>
              <a:rPr lang="en-US" sz="2000" dirty="0"/>
              <a:t>-ci-cd-pipeline (</a:t>
            </a:r>
            <a:r>
              <a:rPr lang="en-US" sz="2000" i="1" dirty="0"/>
              <a:t>contains two CDK projects)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dirty="0"/>
              <a:t>Pipeline source – CLI</a:t>
            </a:r>
          </a:p>
          <a:p>
            <a:pPr lvl="3"/>
            <a:r>
              <a:rPr lang="en-US" dirty="0">
                <a:solidFill>
                  <a:srgbClr val="0070C0"/>
                </a:solidFill>
              </a:rPr>
              <a:t>FE bucket, CF </a:t>
            </a:r>
            <a:r>
              <a:rPr lang="en-US" dirty="0" err="1">
                <a:solidFill>
                  <a:srgbClr val="0070C0"/>
                </a:solidFill>
              </a:rPr>
              <a:t>Dist</a:t>
            </a:r>
            <a:r>
              <a:rPr lang="en-US" dirty="0">
                <a:solidFill>
                  <a:srgbClr val="0070C0"/>
                </a:solidFill>
              </a:rPr>
              <a:t>, R53 HZ, ACM Cert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dirty="0"/>
              <a:t>Infrastructure source – CI/CD</a:t>
            </a:r>
          </a:p>
          <a:p>
            <a:pPr lvl="3"/>
            <a:r>
              <a:rPr lang="en-US" dirty="0"/>
              <a:t>S3 bucket (API GW, Lambda, DynamoDB)</a:t>
            </a:r>
          </a:p>
          <a:p>
            <a:pPr lvl="1"/>
            <a:r>
              <a:rPr lang="en-US" sz="2000" dirty="0" err="1">
                <a:solidFill>
                  <a:srgbClr val="0070C0"/>
                </a:solidFill>
              </a:rPr>
              <a:t>vue</a:t>
            </a:r>
            <a:r>
              <a:rPr lang="en-US" sz="2000" dirty="0">
                <a:solidFill>
                  <a:srgbClr val="0070C0"/>
                </a:solidFill>
              </a:rPr>
              <a:t>-app (</a:t>
            </a:r>
            <a:r>
              <a:rPr lang="en-US" sz="2000" i="1" dirty="0">
                <a:solidFill>
                  <a:srgbClr val="0070C0"/>
                </a:solidFill>
              </a:rPr>
              <a:t>frontend)</a:t>
            </a:r>
            <a:endParaRPr lang="en-US" sz="2000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b="1" dirty="0">
                <a:solidFill>
                  <a:srgbClr val="0070C0"/>
                </a:solidFill>
              </a:rPr>
              <a:t>Build Stage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Build Vue app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/>
              <a:t>Deploy Stage</a:t>
            </a:r>
            <a:endParaRPr lang="en-US" sz="2000" dirty="0"/>
          </a:p>
          <a:p>
            <a:pPr lvl="1"/>
            <a:r>
              <a:rPr lang="en-US" sz="2000" dirty="0"/>
              <a:t>Deploy our CDK infrastructure project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Deploy our built Vue app to S3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8E0BBA-A350-9105-D787-8F8B4BD90FF6}"/>
              </a:ext>
            </a:extLst>
          </p:cNvPr>
          <p:cNvSpPr txBox="1">
            <a:spLocks/>
          </p:cNvSpPr>
          <p:nvPr/>
        </p:nvSpPr>
        <p:spPr>
          <a:xfrm>
            <a:off x="797280" y="0"/>
            <a:ext cx="6379665" cy="1495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CDK CI/CD </a:t>
            </a:r>
            <a:r>
              <a:rPr lang="en-US" b="1" dirty="0"/>
              <a:t>Pipeline</a:t>
            </a:r>
            <a:r>
              <a:rPr lang="en-US" sz="4000" b="1" dirty="0"/>
              <a:t> Part 2</a:t>
            </a:r>
          </a:p>
        </p:txBody>
      </p:sp>
    </p:spTree>
    <p:extLst>
      <p:ext uri="{BB962C8B-B14F-4D97-AF65-F5344CB8AC3E}">
        <p14:creationId xmlns:p14="http://schemas.microsoft.com/office/powerpoint/2010/main" val="1263277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125</Words>
  <Application>Microsoft Macintosh PowerPoint</Application>
  <PresentationFormat>Widescreen</PresentationFormat>
  <Paragraphs>24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CDK CI/CD Pipeline Part 1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Williams, Ryan J</dc:creator>
  <cp:lastModifiedBy>Williams, Ryan J</cp:lastModifiedBy>
  <cp:revision>6</cp:revision>
  <dcterms:created xsi:type="dcterms:W3CDTF">2024-06-18T14:07:23Z</dcterms:created>
  <dcterms:modified xsi:type="dcterms:W3CDTF">2024-06-19T20:16:42Z</dcterms:modified>
</cp:coreProperties>
</file>