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95F-0832-F588-1DD2-C5B13BEF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CFFD3-ECD7-493F-E530-811196724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A78E-9F7C-8FBD-180F-BA33A4AE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BCE8-821C-A677-934E-36F4928E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364E-2DE4-D362-2BDC-BC8A125A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D6E-D87F-78D1-EB2F-DCB96520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C88C-B05A-6681-8AF2-94891113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659D-4CCD-D057-3FB9-C8528D9F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2F41-B759-220B-4A39-D6A41FD5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9665-4056-C2D9-02AC-1B7E3FB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59485-1BE5-0B59-986B-A1DCA424A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655D1-7E79-B336-C13C-020648D0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17D4-CE4D-0E6B-660B-8F67CD51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A645-534B-56BC-AAE5-83012DBF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7958-3733-42D5-9022-E0B9EBC6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5462-F73C-DD84-65C0-3AC67B9B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8001-435B-336B-C261-5FCD35EA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B2C7-AC37-27C4-BAF2-43E2B3DC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4F35-1DE8-9665-6AF2-DA22BF4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FF6B-D2E9-E5E7-3757-DD378F7C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6AA-EEBB-46B4-92B5-1308BB2C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4D3A1-979D-E57A-6456-94DB489C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0B90-2F8A-81DF-E662-5ADBF52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2FC0-9889-53DC-DF8D-DA363BF7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4CB9-236B-87AF-3FA4-41A07AF3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9CD3-C34F-3214-2EBC-AEF1CAA0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F65E-6988-9C7C-BF8E-61B4ECBA5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03C5-AB5C-826B-10FE-E7EA2E548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53D0-B8DD-A424-D9B8-2BC21D59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21E61-4C39-AA21-73A5-9063CD2E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4E2A-7CF8-622C-77A5-CE11BE4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3AA4-1D5D-4270-6955-F21311B7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CA06-4C64-174C-608E-87FE24A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A9F9-62AC-4CEF-A858-BDFE5D92E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9011D-B066-F1EA-C9EE-F2DFBCD61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406C-1038-0DE4-E193-0896DE732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CBCD3-ECD9-63B6-A260-0109572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F471C-E42A-010C-7783-160543FC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21320-B87E-D58B-7B22-1BB60FB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88DB-8B35-96BF-E71C-2A10A544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D205D-51A7-3BAB-82E0-917466FF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26C94-B46E-87C4-69F1-733BF233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EFAB4-002D-0D1D-C9D3-7CFCAFB0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5D5-D8AA-2B5A-CE44-B0AF333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406C2-7B00-ACC1-D3F1-52F2715B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7A21E-A83F-3E52-D06E-0E5B9C27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422F-76DC-F2BD-1CB2-A04AEDB9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D138-2F58-DCCE-ECE8-F852DDF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39C3-E724-9D01-3BD3-2CCD6077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AB3C-CFF3-02FB-1AD3-39674A77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23D6-32A4-7C51-DF67-9837937F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6E6FF-8DB4-55A4-D7F9-1F4DE975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B29A-2D27-EE3C-2986-EC19E016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E054A-FE12-0C1F-FF1F-20509747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74ED-7B78-7204-9355-6DD6804B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77588-00BC-A210-864F-102C8724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F4C9-B884-FBDE-E3B6-12E28CE4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C4FA7-0ED3-C3C5-2AF3-C648901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85575-B70B-588A-0428-537AE07A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4BE11-54A0-7F5E-C9B7-CE9654CA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EE05-E568-4EFC-95EB-D94624535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3F6F6-5474-DA41-96D4-EC328385F74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AEA6-B1C8-62CA-3877-45EA460E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9D9C-3F4E-671D-01F4-B20CC0681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32BAD-5F13-304D-95FD-1066BF6B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2A4FEA-BDC2-C338-CBFC-3BF73ED3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617" y="216058"/>
            <a:ext cx="205882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Secrets Manager</a:t>
            </a:r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A4AD4B-3E28-39FB-8DAB-F7D63C3B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9" y="1560182"/>
            <a:ext cx="5257800" cy="4348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Purpose:</a:t>
            </a:r>
            <a:r>
              <a:rPr lang="en-US" sz="2200" dirty="0"/>
              <a:t> Store and manage sensitive information like database credentials, API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Features:</a:t>
            </a:r>
          </a:p>
          <a:p>
            <a:pPr lvl="1"/>
            <a:r>
              <a:rPr lang="en-US" sz="2200" dirty="0"/>
              <a:t>Automatic Rotation</a:t>
            </a:r>
          </a:p>
          <a:p>
            <a:pPr lvl="1"/>
            <a:r>
              <a:rPr lang="en-US" sz="2200" dirty="0"/>
              <a:t>Cross-Account Access</a:t>
            </a:r>
          </a:p>
          <a:p>
            <a:pPr lvl="1"/>
            <a:r>
              <a:rPr lang="en-US" sz="2200" dirty="0"/>
              <a:t>Higher Cost</a:t>
            </a:r>
          </a:p>
          <a:p>
            <a:r>
              <a:rPr lang="en-US" sz="2200" b="1" dirty="0"/>
              <a:t>Use Case:</a:t>
            </a:r>
            <a:r>
              <a:rPr lang="en-US" sz="2200" dirty="0"/>
              <a:t> Ideal for managing sensitive credentials with rotation needs.</a:t>
            </a:r>
            <a:endParaRPr lang="en-US" sz="22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5F282C-0E2E-FF8F-AAA1-1A3AC8C45D60}"/>
              </a:ext>
            </a:extLst>
          </p:cNvPr>
          <p:cNvSpPr txBox="1">
            <a:spLocks/>
          </p:cNvSpPr>
          <p:nvPr/>
        </p:nvSpPr>
        <p:spPr>
          <a:xfrm>
            <a:off x="5888418" y="1560182"/>
            <a:ext cx="5909443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Purpose:</a:t>
            </a:r>
            <a:r>
              <a:rPr lang="en-US" sz="2200" dirty="0"/>
              <a:t> Store configuration data and less sensitive secrets.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Features: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Lower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Flexible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 Auto-Rotation</a:t>
            </a:r>
          </a:p>
          <a:p>
            <a:pPr marL="285750" indent="-285750"/>
            <a:r>
              <a:rPr lang="en-US" sz="2200" b="1" dirty="0"/>
              <a:t>Use Case:</a:t>
            </a:r>
            <a:r>
              <a:rPr lang="en-US" sz="2200" dirty="0"/>
              <a:t> Best for application configuration and less sensitive data.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8A47AE7-2DEB-E90D-FCB5-BEF8B4254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172" y="428547"/>
            <a:ext cx="903606" cy="90360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B899D72-26EA-C322-EC2B-62AE62536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27036"/>
            <a:ext cx="903606" cy="90360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1A9999B-F5AF-66B7-D1A9-36EBABF214EC}"/>
              </a:ext>
            </a:extLst>
          </p:cNvPr>
          <p:cNvSpPr txBox="1">
            <a:spLocks/>
          </p:cNvSpPr>
          <p:nvPr/>
        </p:nvSpPr>
        <p:spPr>
          <a:xfrm>
            <a:off x="6999606" y="216057"/>
            <a:ext cx="4081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Systems Manager Parameter Store</a:t>
            </a:r>
          </a:p>
        </p:txBody>
      </p:sp>
    </p:spTree>
    <p:extLst>
      <p:ext uri="{BB962C8B-B14F-4D97-AF65-F5344CB8AC3E}">
        <p14:creationId xmlns:p14="http://schemas.microsoft.com/office/powerpoint/2010/main" val="25272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Secrets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6</cp:revision>
  <dcterms:created xsi:type="dcterms:W3CDTF">2024-08-27T20:18:09Z</dcterms:created>
  <dcterms:modified xsi:type="dcterms:W3CDTF">2024-08-27T20:38:25Z</dcterms:modified>
</cp:coreProperties>
</file>