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65E9-A193-A31F-1683-D9C8CDAEE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D459E-153C-1B54-3EB4-EBB8433EF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B605F-FE7B-5C92-149F-CA37C24A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E8A-BBB3-8D46-A4A3-620FD67AE647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5FCAB-DDF5-0626-EDA5-7101498A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0E349-CD03-7683-9E0C-7F519296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548D-5F5D-2F4D-A94F-39390752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8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A16A-AB2C-AA1C-9929-197716BB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1243E-9D57-C13F-8BA5-4CD02DA04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73FBE-27DD-3AFE-414D-2D7C2A36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E8A-BBB3-8D46-A4A3-620FD67AE647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90976-94FD-7F35-1CAF-35A3EDA1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BFA05-E175-5506-D8A3-8FACE605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548D-5F5D-2F4D-A94F-39390752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4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60DA4-8A84-4295-2D55-675D1917D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980D4-AA40-8E4A-0E5F-9FCD8ABD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5F3E-8703-3A07-FAA4-F41D3DCD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E8A-BBB3-8D46-A4A3-620FD67AE647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A8E72-1BE6-1595-D29A-CEC20A8B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7F3DD-4B60-CD00-D9E8-897BDD70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548D-5F5D-2F4D-A94F-39390752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9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777B-B6E3-3D53-DCC5-79DDA595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4452-F1BC-A226-31C2-C517E627D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B5B69-0723-101E-A101-EE4D8FCB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E8A-BBB3-8D46-A4A3-620FD67AE647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C21D-BF1A-D0C7-462F-248909C6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446B3-F046-6C3E-EC57-51BC1305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548D-5F5D-2F4D-A94F-39390752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0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7395-1C63-FEF5-9E95-8A059316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06049-F18C-105A-9BF3-32EA0062B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902AC-8006-9135-1CBE-FD3609B5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E8A-BBB3-8D46-A4A3-620FD67AE647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ED78B-CC39-47DE-4D09-AD65FA3E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5F9DA-4CCB-CBC2-8DF2-4118202A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548D-5F5D-2F4D-A94F-39390752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2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A07F-8812-FA37-2417-86329886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40F8-2D11-0143-F9E9-BB0BA6D1F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1F1E9-85D3-1DE1-0B04-F45E53A9B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C8844-33D5-3AFB-F16D-E71636C7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E8A-BBB3-8D46-A4A3-620FD67AE647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7C6E4-9241-1D18-E8E8-E4F71E8B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0E52C-7591-5C90-7599-6D5D1A4E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548D-5F5D-2F4D-A94F-39390752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6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BDA7-BB66-6284-AA78-3C1D72B1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45334-C75D-0AED-40F8-7EC6D75ED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8FF30-4593-3ACE-4338-451F8F06F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809FD-136A-A475-608F-8C024702D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6D1B8-CB84-7206-AC19-950D8BE62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33B43-AC2C-1555-0AD2-5662E502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E8A-BBB3-8D46-A4A3-620FD67AE647}" type="datetimeFigureOut">
              <a:rPr lang="en-US" smtClean="0"/>
              <a:t>8/27/24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48196-1F9C-9245-8561-14F50A0D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DF6D7-C055-E8B3-83BA-8DCC45F7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548D-5F5D-2F4D-A94F-39390752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41E7-C4C5-195B-5D92-BCA5930B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98D7D-5C81-D744-B8FD-B6CA4C49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E8A-BBB3-8D46-A4A3-620FD67AE647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28D4F-EB2C-58DC-0AEB-F921E96B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660C8-5185-0AB0-61EB-DFA4DCE1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548D-5F5D-2F4D-A94F-39390752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2E9B9-F62B-CD4F-E7F7-25840569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E8A-BBB3-8D46-A4A3-620FD67AE647}" type="datetimeFigureOut">
              <a:rPr lang="en-US" smtClean="0"/>
              <a:t>8/27/24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EBE50-59BF-AF44-49FF-F7F25B64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5A3E2-B12C-E0ED-C987-3CA5FD6F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548D-5F5D-2F4D-A94F-39390752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4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6A32-AFCF-F87D-B3C3-7D674686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C005-746D-83D0-F400-DADB9C705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E3658-548F-755A-601D-3F00DE013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AEC7B-8A41-F3A2-29B1-D7D3F90E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E8A-BBB3-8D46-A4A3-620FD67AE647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3EB9D-0901-D076-4FD7-6B938604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01D2D-014A-77A1-C8C6-77EA2E68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548D-5F5D-2F4D-A94F-39390752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0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A1A9-8A05-87BE-3B5E-2E773320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B7925-6E60-8441-C1D6-2E23DF049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4480E-A4DE-90A8-1B77-9BEBCF890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C5FC6-071A-D3F8-EE2A-285AF8F9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E8A-BBB3-8D46-A4A3-620FD67AE647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3DD26-EFFD-8C56-99B8-44429373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04A95-6790-F786-22F1-327164EE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548D-5F5D-2F4D-A94F-39390752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5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5EA3C-39AE-9194-980B-9C9255E4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7B18A-5F8A-7C4D-8F1E-C1512D699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834C8-E409-5E34-05F0-68854CE52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7BFE8A-BBB3-8D46-A4A3-620FD67AE647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B7415-6F43-CAAB-A9FF-437E2FC88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A2960-70F2-C726-07E0-25DF2C879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1548D-5F5D-2F4D-A94F-39390752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6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0858-3B72-EB17-672B-5E984E0F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21" y="73675"/>
            <a:ext cx="3718035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Origin Access Identity (OAI)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2F3A-2652-FCD9-F2FC-4214FBE4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44" y="1510449"/>
            <a:ext cx="5257800" cy="4348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Restricts S3 bucket access to CloudFront.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Limited to S3 origins.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Basic access control through bucket policies.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Suitable for simple use cases with S3 and CloudFront.</a:t>
            </a:r>
          </a:p>
          <a:p>
            <a:r>
              <a:rPr lang="en-US" sz="2400" b="1" dirty="0"/>
              <a:t>Legacy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8AB9ED-C2C7-3796-B943-0F95125F03E4}"/>
              </a:ext>
            </a:extLst>
          </p:cNvPr>
          <p:cNvSpPr txBox="1">
            <a:spLocks/>
          </p:cNvSpPr>
          <p:nvPr/>
        </p:nvSpPr>
        <p:spPr>
          <a:xfrm>
            <a:off x="5906813" y="1510449"/>
            <a:ext cx="5909443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Provides advanced access control for CloudFront origins.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Works with multiple origin types (S3, custom origins,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Fine-grained control with support for headers, signed URLs, and cookies.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Ideal for modern, secure, and flexible cloud architectures.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Considered best practice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4FBC40-B168-BF31-246D-88D1EE697DCB}"/>
              </a:ext>
            </a:extLst>
          </p:cNvPr>
          <p:cNvSpPr txBox="1">
            <a:spLocks/>
          </p:cNvSpPr>
          <p:nvPr/>
        </p:nvSpPr>
        <p:spPr>
          <a:xfrm>
            <a:off x="6674066" y="73778"/>
            <a:ext cx="39807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Origin Access Control (OAC)</a:t>
            </a:r>
          </a:p>
        </p:txBody>
      </p:sp>
    </p:spTree>
    <p:extLst>
      <p:ext uri="{BB962C8B-B14F-4D97-AF65-F5344CB8AC3E}">
        <p14:creationId xmlns:p14="http://schemas.microsoft.com/office/powerpoint/2010/main" val="395962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6DF6-0B00-23A3-BA2A-5584B189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43" y="590549"/>
            <a:ext cx="6254579" cy="1325563"/>
          </a:xfrm>
        </p:spPr>
        <p:txBody>
          <a:bodyPr/>
          <a:lstStyle/>
          <a:p>
            <a:r>
              <a:rPr lang="en-US" b="1" dirty="0"/>
              <a:t>Why Use OAC Over OAI?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BE3DE-FD23-C3D3-709B-288A5CC18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41537"/>
            <a:ext cx="5181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Enhanced Security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Broader Applicability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Future-Proofing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Considered Best Practice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BC9622EC-6CA7-9537-0EDF-E1B2B94C24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13405" y="1570450"/>
            <a:ext cx="6878595" cy="430399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02BC25-F5F8-860E-5930-DFB162E1DACA}"/>
              </a:ext>
            </a:extLst>
          </p:cNvPr>
          <p:cNvSpPr txBox="1"/>
          <p:nvPr/>
        </p:nvSpPr>
        <p:spPr>
          <a:xfrm>
            <a:off x="7575713" y="5874448"/>
            <a:ext cx="2111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Image credit: Storm IT</a:t>
            </a:r>
          </a:p>
        </p:txBody>
      </p:sp>
    </p:spTree>
    <p:extLst>
      <p:ext uri="{BB962C8B-B14F-4D97-AF65-F5344CB8AC3E}">
        <p14:creationId xmlns:p14="http://schemas.microsoft.com/office/powerpoint/2010/main" val="128516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110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Origin Access Identity (OAI)</vt:lpstr>
      <vt:lpstr>Why Use OAC Over OAI?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Williams, Ryan J</dc:creator>
  <cp:lastModifiedBy>Williams, Ryan J</cp:lastModifiedBy>
  <cp:revision>3</cp:revision>
  <dcterms:created xsi:type="dcterms:W3CDTF">2024-08-27T19:49:31Z</dcterms:created>
  <dcterms:modified xsi:type="dcterms:W3CDTF">2024-08-27T20:42:08Z</dcterms:modified>
</cp:coreProperties>
</file>