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2C01-6837-9D94-4ACD-8DC0AE9B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961BC-D533-51BB-5081-F57D439F4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A642-ECDF-08FF-2182-64859EFE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11A5-75E1-37D7-B7EB-BFB2BACF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40912-B876-3F7B-C336-CB9A9FFA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87D-A6DA-727A-9913-F3501957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02CA-6594-CD3D-1B29-D24C938F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6E87-8DCD-50E8-4ECB-1511578F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1F77-3305-6C77-B8F7-77A12E80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4D08-5434-F307-BE06-F4F46FB1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0505D-6D13-1B75-DAA0-1062816E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F8E28-D137-4416-EED6-69EE5F08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2FAE-6395-92E0-66A2-1CEA391C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A3EE-AFC2-8B8F-3FA8-AB279D5B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95B4-2F4B-409E-695C-AFB3FE62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A393-BB0A-82CA-3448-15BD6314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175B-B881-C6EE-3F60-A83E3FE6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3400-14E2-56E4-B2C6-795CD02E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37E1-852E-209D-B2D1-E984273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9BDB-52ED-F7D7-9806-AB0B5DD3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313D-3D0B-7793-7A39-35804BD2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4C3C-C86D-39A5-86A7-95CEAF8E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A6CB-7EA1-3592-2CD3-3BBFF84A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8208-5AD1-C260-7BE4-9BD4A253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C61D-EC43-76C0-07E3-630DD4C9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15B4-0689-B76E-8D8D-8EECEFBB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9294-B0BF-1AF8-9F17-CA03B8BF7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9FDEC-DCEF-3DDA-2F52-1206E15C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82FDF-944B-AAB8-EA18-7B0484AB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FAE1E-95EB-17F8-63D5-B5B0F26C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A73F-97A8-616A-9F02-3324770C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8468-0D5D-42A4-C0DA-948C9102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B100C-BAC7-2DDA-4C87-86B44FCB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E69C3-E9F9-18B5-2068-49B65B884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E6BF0-0EA8-6383-821E-DD0CCE72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67241-41FA-1C72-22FA-44A549CE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441B-2E08-A031-E474-48BA989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2EFA3-9483-E625-A990-4E659F8B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14A61-69D2-C2F9-30B8-D5CB7A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4304-8E8B-2A79-B7A8-D6A319CF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B34F7-FB10-CF92-DE57-993B8809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35220-EF94-FF21-3326-BFAFABC9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A8764-25F8-2DD8-544A-90EEDD55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946EC-77FB-9211-11CD-35826D1A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3109A-458D-CCBC-06DE-A482364E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52FCA-62B2-0744-D5A0-E0DFA700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02CF-BF21-4A09-4F85-BB4BA033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137E-24C6-E365-B11A-088EF7E2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20065-77DE-28C1-93B9-8FD852677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0C131-FEC2-72C2-2802-97F67ADB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A855-5B4D-3F35-7F65-A8F9FBBA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CFB65-8FEA-09F2-AC79-D852E72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03A4-082F-30AD-4195-2B7285AF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48C5-E6FD-EA2F-BC4C-DA507F50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0F3A-2D08-9D94-9EA5-61569EE2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0EDB7-FCDC-1AEB-7592-5F4806E2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EF95-3A4E-2924-F4CE-AF6419F8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AFCB7-872E-5544-BE63-F69C68B1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47876-AE48-E478-E3E9-9C2D0B99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2639-02F6-308E-2548-FDE7E0302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CFD5-23CE-06F4-5363-465B22BB9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848E7-A2FE-EC4E-898A-FCBE4FC111D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AAB1-D98D-9E96-BEE9-598DB2DE0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F64D-90E4-1D5E-9560-794884851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D1336-C7C9-244E-8439-7851CD3A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E59C04F-71AE-B3A9-48C3-E101CA84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35" y="464878"/>
            <a:ext cx="8328630" cy="5548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88220-D484-5AA6-022C-F26F457B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42" y="11497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b="1" kern="1200" dirty="0">
                <a:latin typeface="+mj-lt"/>
                <a:ea typeface="+mj-ea"/>
                <a:cs typeface="+mj-cs"/>
              </a:rPr>
              <a:t>Easy SPA Website Hosting with AWS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124D70-0959-DFA9-B907-5C67AD1C302E}"/>
              </a:ext>
            </a:extLst>
          </p:cNvPr>
          <p:cNvSpPr/>
          <p:nvPr/>
        </p:nvSpPr>
        <p:spPr>
          <a:xfrm>
            <a:off x="9927021" y="2239680"/>
            <a:ext cx="557048" cy="563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BE26D0-127A-EFBB-FBCC-06927A92A004}"/>
              </a:ext>
            </a:extLst>
          </p:cNvPr>
          <p:cNvSpPr/>
          <p:nvPr/>
        </p:nvSpPr>
        <p:spPr>
          <a:xfrm>
            <a:off x="4671910" y="2604574"/>
            <a:ext cx="557048" cy="563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4F4C89-0A9D-8EF3-3240-DCBBA68ABFE4}"/>
              </a:ext>
            </a:extLst>
          </p:cNvPr>
          <p:cNvSpPr/>
          <p:nvPr/>
        </p:nvSpPr>
        <p:spPr>
          <a:xfrm>
            <a:off x="5701862" y="281565"/>
            <a:ext cx="557048" cy="563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8B0833-14DE-280A-A036-BD88865574E0}"/>
              </a:ext>
            </a:extLst>
          </p:cNvPr>
          <p:cNvSpPr/>
          <p:nvPr/>
        </p:nvSpPr>
        <p:spPr>
          <a:xfrm>
            <a:off x="3772249" y="4855514"/>
            <a:ext cx="557048" cy="563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E6C14-7774-77F8-6446-F9098E3E0217}"/>
              </a:ext>
            </a:extLst>
          </p:cNvPr>
          <p:cNvSpPr txBox="1"/>
          <p:nvPr/>
        </p:nvSpPr>
        <p:spPr>
          <a:xfrm>
            <a:off x="219752" y="1988354"/>
            <a:ext cx="4235669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Build and Deploy using the AWS CDK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Route 53 Name Servers for DNS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Build and Deploy Vue app to S3 using the AWS CLI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Visit our new website!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6907C-5279-CAA1-A87F-67192C184F0A}"/>
              </a:ext>
            </a:extLst>
          </p:cNvPr>
          <p:cNvSpPr txBox="1"/>
          <p:nvPr/>
        </p:nvSpPr>
        <p:spPr>
          <a:xfrm>
            <a:off x="2175641" y="564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Easy SPA Website Hosting with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Ryan J</dc:creator>
  <cp:lastModifiedBy>Williams, Ryan J</cp:lastModifiedBy>
  <cp:revision>4</cp:revision>
  <dcterms:created xsi:type="dcterms:W3CDTF">2024-06-21T15:33:11Z</dcterms:created>
  <dcterms:modified xsi:type="dcterms:W3CDTF">2024-06-21T20:57:37Z</dcterms:modified>
</cp:coreProperties>
</file>