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0F5F-68E7-2C2F-ADD2-07853D2C9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9E006-26D2-4F72-DD2A-7BFAC1EB6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052E-B9AF-4125-A3C6-9E7C3A44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9ACB-D20C-13EB-21B9-8C2DE69E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4430-F8B2-AE03-DBF6-C530274A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4DC6-FABE-4884-06FC-CFA165D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3AC7-2185-DAD7-35DB-92B10E10E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80444-F823-8F1B-FA6F-3C058E74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6563-B8ED-F1A9-BCCF-294790AB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FD20-3B8B-D24D-E59C-FB4C621B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9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E1560-3E69-4821-B07A-7C73AF84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014FA-3253-2CCD-E0F9-5A528F6B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E508-303E-47AD-8127-B64B72FA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CD3A-716D-EF84-931E-6F7E44D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AC6A-5AD0-8C59-74B6-21F9259A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B327-655D-482B-489D-2372293D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40B4-1D4C-551E-024E-9E13181B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A313-3FD2-4BD3-8BC0-986F40F5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DC80-8F84-47CB-F13A-C614B8D2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F9F8-170F-9D1A-C905-0741ECFE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63F3-711C-BA73-0D4E-67675EEA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53EAA-D1AA-68FA-5BDB-2F41BB20F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EE3C-EF63-9C7A-B3C9-342F25D9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B24C-1AB9-9666-B145-8D23C235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D52E-792E-5916-7D62-84D4A0C7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7F82-B38A-EF61-4155-41CDBE1E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8981-1CB4-0275-A64F-303EEC64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DC0FF-ED6B-BA26-06A3-2F3BBCC36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85DA-7C99-5D6A-8DFA-4E67C4F7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5FBF-6F2B-D764-6A82-7FD90C62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E471-B7CE-A80B-61DD-94BBD96C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C44C-783B-C8FF-0342-0B6FD6C6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B28A-F1BE-A545-AD89-72AD011A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CD213-7A5F-B869-DE5B-ADEFE33B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CC884-4042-C5E0-1AAA-7A372276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12BE8-EC7C-1C59-80D7-F0ECBA96F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262C3-2F2C-86C5-8BBF-7967DB72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C89DA-9A8F-F1C8-01EE-8BD7AD13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19124-0CE6-1C87-C911-C2593EB8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A3FC-F54B-0D5A-D274-ADDF1268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55B55-0CC4-9041-365D-BE24B8B0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10684-C6C1-2B76-2E2C-46A886BC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59C1E-38D3-D85D-B451-2E0A0C87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C8804-E7E2-68D1-C8DB-11EEFEE3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E566F-47AD-23B1-C94E-4F3AF694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24F42-0C01-6485-1162-0AA7BF7D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6BD2-FC1E-242C-A014-981966F1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C1E6-7380-5792-A854-5361607B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BAB9-A82E-2803-4734-FBB72D97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58CC3-F8B1-B449-CA14-D5D7FEC7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7300E-49FE-3C58-5BD2-E151074C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8A918-6DC4-749F-487E-CF23D89A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262D-810B-CABF-FFA8-F7C81083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07AF0-683D-F965-5097-23957BF71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24F7-599E-2641-70A5-55C5A8A9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9651-6357-DDEB-5A7D-ABF347E7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3C33-9ED2-2F4D-2B95-D58AA4CD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08651-88C9-F880-DBD0-B739BEE3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C719A-A78F-0F96-AE68-3FA0522B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5297-9219-DF72-BD7E-38723FC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89A6-9D0B-0C29-AFA4-9573F8C7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82C91-704E-FD44-8534-5599E7D3CBA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BA34-1B55-33EF-59B2-312F94E35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14FE-F1AD-8D0A-DD4F-FAC9EEF54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AD8C18-14DC-3C48-86BF-1FB2B518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ECB3-3F91-9C75-87D7-5D2D39C0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" y="77235"/>
            <a:ext cx="10496107" cy="861237"/>
          </a:xfrm>
        </p:spPr>
        <p:txBody>
          <a:bodyPr/>
          <a:lstStyle/>
          <a:p>
            <a:r>
              <a:rPr lang="en-US" b="1" dirty="0"/>
              <a:t>Architecture Overview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DDB3E8-6B0F-A490-B402-4751B306B82C}"/>
              </a:ext>
            </a:extLst>
          </p:cNvPr>
          <p:cNvSpPr txBox="1">
            <a:spLocks/>
          </p:cNvSpPr>
          <p:nvPr/>
        </p:nvSpPr>
        <p:spPr>
          <a:xfrm>
            <a:off x="4493141" y="4646428"/>
            <a:ext cx="6096000" cy="2211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1. File Upload:</a:t>
            </a:r>
            <a:r>
              <a:rPr lang="en-US" sz="1700" dirty="0"/>
              <a:t> Triggers workflow with an S3 event.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2. Validation:</a:t>
            </a:r>
            <a:r>
              <a:rPr lang="en-US" sz="1700" dirty="0"/>
              <a:t> Ensures file type and size are correct.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3. Data Extraction:</a:t>
            </a:r>
            <a:r>
              <a:rPr lang="en-US" sz="1700" dirty="0"/>
              <a:t> Reads and parses the file content.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4. Data Transformation:</a:t>
            </a:r>
            <a:r>
              <a:rPr lang="en-US" sz="1700" dirty="0"/>
              <a:t> Modifies data into the required format.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5. Database Store:</a:t>
            </a:r>
            <a:r>
              <a:rPr lang="en-US" sz="1700" dirty="0"/>
              <a:t> Inserts processed data into DynamoDB.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6. Notification:</a:t>
            </a:r>
            <a:r>
              <a:rPr lang="en-US" sz="1700" dirty="0"/>
              <a:t> Sends a completion alert via SNS.</a:t>
            </a:r>
          </a:p>
        </p:txBody>
      </p:sp>
      <p:pic>
        <p:nvPicPr>
          <p:cNvPr id="4" name="Graphic 3" descr="Badge 6 with solid fill">
            <a:extLst>
              <a:ext uri="{FF2B5EF4-FFF2-40B4-BE49-F238E27FC236}">
                <a16:creationId xmlns:a16="http://schemas.microsoft.com/office/drawing/2014/main" id="{A29A9408-50AD-57C6-21A9-AE4EC8C6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0700" y="1301719"/>
            <a:ext cx="376881" cy="376881"/>
          </a:xfrm>
          <a:prstGeom prst="rect">
            <a:avLst/>
          </a:prstGeom>
        </p:spPr>
      </p:pic>
      <p:pic>
        <p:nvPicPr>
          <p:cNvPr id="6" name="Graphic 5" descr="Badge 4 with solid fill">
            <a:extLst>
              <a:ext uri="{FF2B5EF4-FFF2-40B4-BE49-F238E27FC236}">
                <a16:creationId xmlns:a16="http://schemas.microsoft.com/office/drawing/2014/main" id="{8CF970F6-A280-D8D8-0164-F8C9BD1E9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7256" y="1283792"/>
            <a:ext cx="376881" cy="376881"/>
          </a:xfrm>
          <a:prstGeom prst="rect">
            <a:avLst/>
          </a:prstGeom>
        </p:spPr>
      </p:pic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CC3B4B4B-4E21-B484-E8A6-012D1CC81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4326" y="1257188"/>
            <a:ext cx="376881" cy="376881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62A77561-BF29-367F-28F8-08A3EBCAC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0359" y="1257188"/>
            <a:ext cx="376881" cy="376881"/>
          </a:xfrm>
          <a:prstGeom prst="rect">
            <a:avLst/>
          </a:prstGeom>
        </p:spPr>
      </p:pic>
      <p:pic>
        <p:nvPicPr>
          <p:cNvPr id="14" name="Graphic 13" descr="Badge 5 with solid fill">
            <a:extLst>
              <a:ext uri="{FF2B5EF4-FFF2-40B4-BE49-F238E27FC236}">
                <a16:creationId xmlns:a16="http://schemas.microsoft.com/office/drawing/2014/main" id="{0DBA3E17-EB18-10DF-C8EC-4066EE3782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4153" y="1301718"/>
            <a:ext cx="376881" cy="376881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85906917-5D5D-0EC8-04B4-6B964CA24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8293" y="1257188"/>
            <a:ext cx="376881" cy="37688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1CD3BAF8-1B68-D00C-E802-FA4D456C41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4325"/>
          <a:stretch/>
        </p:blipFill>
        <p:spPr>
          <a:xfrm>
            <a:off x="191888" y="925096"/>
            <a:ext cx="12137802" cy="35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72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Architecture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Ryan J</dc:creator>
  <cp:lastModifiedBy>Williams, Ryan J</cp:lastModifiedBy>
  <cp:revision>5</cp:revision>
  <dcterms:created xsi:type="dcterms:W3CDTF">2024-08-03T00:27:54Z</dcterms:created>
  <dcterms:modified xsi:type="dcterms:W3CDTF">2024-08-22T18:39:35Z</dcterms:modified>
</cp:coreProperties>
</file>