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3E85-316E-F947-8D18-7424236D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AEFF-7165-4D4F-8B18-F7F5772D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9EC8-9320-4245-895C-6DAEFF9E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6946-0AC8-E744-8658-95C47009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4E8A-53BF-F14D-B62E-1C465371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3D00-06E3-1D4C-BE5D-D0A414AF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CA6A9-E2B3-3A46-9E70-829C3ACD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2DB9-F15E-0C49-8663-281BC79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DD25-A5BC-7B4A-8580-5CF91D9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BAE-876C-0646-8EFF-6F8B90D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0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B1263-2628-324F-A68C-510653FB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0EAA8-B505-0A4E-932E-057129E7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53F8-5086-E04B-923F-54342261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5D54-0C4C-9D46-A060-3706E0A3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2066-F09F-434B-9B9E-10345AF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7941-5F20-3E40-8CC0-2A231B0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285-6BC3-0C42-A688-B5F1436A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2F6C-AD95-A74E-99BC-64C81492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BBF6-8B0F-1049-8F27-06442E49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E27B-124A-8C41-941E-5DF88A3C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E91D-1597-EF4F-932C-F3E79ED7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A3A4-347F-A64F-8FF0-8A20593C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7D5A-7E45-DC46-957E-B19389A2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FAE8-A7DB-8146-8238-39FDCFB2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4545-6319-9043-A4A9-774D25F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02F3-BB44-5A4D-9B14-A17C60C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0AE5-94E3-CC47-8560-BFC8A6D4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C2B19-C6F9-8D4F-8524-DCF40696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B9FC8-9012-9B43-86B4-C866EBB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30C0-DB69-6A4E-A8A3-4EBEC997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240EE-9473-4849-956D-4A578FBB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296D-8AAD-504B-B375-48E977F0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56D0-75D4-1C45-8160-63574439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18C6-84D5-B047-8BF6-76AD9D6F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26411-45C5-EB4E-8F6F-37B575CE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5354E-E2EE-A244-8B12-141C3C4BB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26E35-FB26-0642-A474-99CDF73E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695BF-B0F4-034A-8D00-BE21119C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655AD-EA5B-C14E-8633-0E13387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7BA-76B2-2148-98DE-D3EB0540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93DD-6BDC-3F42-91D5-D026C83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0D4-7974-4F4A-9FE6-5620B593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9DF3C-A29D-1B44-AD9C-E8A3378D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03636-DA8F-CE4D-B20A-5008DF7E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27102-88C8-954F-80CA-85F8790C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E6470-43FC-F840-A367-399AE51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543F-7E22-1C47-B63A-44803D83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DFCE-2D66-954A-A4A9-A009D1B3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A060-0C78-1246-9B3A-4571A0490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26AD-DF00-5D4A-A39D-A4920CB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B790-CB7A-1E48-8B8C-A3C539F8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9BAE-6C07-FB43-9AB9-A1E7DC01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A09F-4A44-564B-B509-845BDD7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E288D-C083-7245-8B25-9774A149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AE1C8-8413-6946-AA22-1F8A5F98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B4DC0-C6D3-BD4C-A38B-4C751864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4E28-CED4-FE45-B0BE-60E41B5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D8D36-850B-0E49-8171-D73F8F6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8AD52-045D-6446-A899-765E3AFD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871B-EF12-A147-8963-7621AC4E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7422-CB9A-8E47-81B6-564FF2BF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B8F2-1109-7642-A43B-E7C55EE1EA9C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ED877-91D3-9D4D-81E2-7CC8E1657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4AD4-09FC-1745-918C-E1D5D4762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D894-AF60-7141-838E-C10031B1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A1D383-EA82-7340-9689-B55E45529804}"/>
              </a:ext>
            </a:extLst>
          </p:cNvPr>
          <p:cNvSpPr/>
          <p:nvPr/>
        </p:nvSpPr>
        <p:spPr>
          <a:xfrm>
            <a:off x="3081758" y="1619834"/>
            <a:ext cx="6857625" cy="2426188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D89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  <a:endParaRPr kumimoji="0" lang="en-US" sz="1400" b="0" i="0" u="none" strike="noStrike" kern="0" cap="none" spc="0" normalizeH="0" baseline="0" noProof="0" dirty="0">
              <a:ln w="0"/>
              <a:solidFill>
                <a:srgbClr val="1D8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6DE9EA-DDDB-3C48-B9E3-9094B467206F}"/>
              </a:ext>
            </a:extLst>
          </p:cNvPr>
          <p:cNvSpPr/>
          <p:nvPr/>
        </p:nvSpPr>
        <p:spPr>
          <a:xfrm>
            <a:off x="2907007" y="1010234"/>
            <a:ext cx="7209450" cy="4686336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9FF5D9E6-9917-C840-8F37-8E5A868B2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07" y="1010234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3BD18AF-7D61-FD45-AFFC-A8DE0FE9A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1759" y="1619834"/>
            <a:ext cx="330200" cy="3302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6DD0897-F635-634F-91BE-C2D779CC5503}"/>
              </a:ext>
            </a:extLst>
          </p:cNvPr>
          <p:cNvSpPr txBox="1"/>
          <p:nvPr/>
        </p:nvSpPr>
        <p:spPr>
          <a:xfrm>
            <a:off x="3427759" y="5195416"/>
            <a:ext cx="2301904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50" dirty="0"/>
              <a:t>Amazon CloudWatch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163C87B-49B4-4F49-BEC0-81BD49249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1402" y="4665144"/>
            <a:ext cx="523018" cy="523018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3DFFFF5-BCEB-CF4B-A209-22BC385D4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521" y="1930481"/>
            <a:ext cx="711200" cy="711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BDCE28A-DA8A-3B45-A3D2-6E6D1A6F1B8D}"/>
              </a:ext>
            </a:extLst>
          </p:cNvPr>
          <p:cNvSpPr txBox="1"/>
          <p:nvPr/>
        </p:nvSpPr>
        <p:spPr>
          <a:xfrm>
            <a:off x="3802410" y="235474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Fargatecount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9BB7108C-5997-B849-980C-D031B760B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4984" y="2662168"/>
            <a:ext cx="368156" cy="36815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E66AC242-1860-6243-AF1F-FA3E32272E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4014" y="2406879"/>
            <a:ext cx="371746" cy="37174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E243D2C-1A0A-9149-AB5D-34242AFE09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03521" y="3073400"/>
            <a:ext cx="711200" cy="711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5BAB3F7-9E7C-BB44-8C34-53B434B4E26F}"/>
              </a:ext>
            </a:extLst>
          </p:cNvPr>
          <p:cNvSpPr txBox="1"/>
          <p:nvPr/>
        </p:nvSpPr>
        <p:spPr>
          <a:xfrm>
            <a:off x="8513625" y="1850176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Fargate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541AB96-267F-FA46-8E50-31DA8ED92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7605" y="1796904"/>
            <a:ext cx="368155" cy="36815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A0BC1CF-A36E-D746-B69C-3ABDF147D073}"/>
              </a:ext>
            </a:extLst>
          </p:cNvPr>
          <p:cNvSpPr txBox="1"/>
          <p:nvPr/>
        </p:nvSpPr>
        <p:spPr>
          <a:xfrm>
            <a:off x="8413246" y="2461947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EC2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88517B0-FC61-144C-B6B8-27475C00EB0B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 flipV="1">
            <a:off x="7714721" y="1980982"/>
            <a:ext cx="672884" cy="3050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314EA10-A602-754C-BA4B-7FB190201DEF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7714721" y="2286081"/>
            <a:ext cx="669293" cy="3066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>
            <a:extLst>
              <a:ext uri="{FF2B5EF4-FFF2-40B4-BE49-F238E27FC236}">
                <a16:creationId xmlns:a16="http://schemas.microsoft.com/office/drawing/2014/main" id="{1FB18A4D-991D-7248-932B-DB185656C4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4014" y="3560493"/>
            <a:ext cx="371746" cy="37174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97068E7-23CE-6C40-AB60-BB60D43E9A01}"/>
              </a:ext>
            </a:extLst>
          </p:cNvPr>
          <p:cNvSpPr txBox="1"/>
          <p:nvPr/>
        </p:nvSpPr>
        <p:spPr>
          <a:xfrm>
            <a:off x="8513625" y="3003790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Fargate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CBE18985-2CA1-654F-AF1E-5FA06AE0D0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7605" y="2950518"/>
            <a:ext cx="368155" cy="36815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EC778AC-7B6F-4E4F-999D-346234F513CF}"/>
              </a:ext>
            </a:extLst>
          </p:cNvPr>
          <p:cNvSpPr txBox="1"/>
          <p:nvPr/>
        </p:nvSpPr>
        <p:spPr>
          <a:xfrm>
            <a:off x="8413246" y="3615561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EC2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91373B5-76B3-FF47-A7D5-BC27D8715E0F}"/>
              </a:ext>
            </a:extLst>
          </p:cNvPr>
          <p:cNvCxnSpPr>
            <a:endCxn id="88" idx="1"/>
          </p:cNvCxnSpPr>
          <p:nvPr/>
        </p:nvCxnSpPr>
        <p:spPr>
          <a:xfrm flipV="1">
            <a:off x="7714721" y="3134596"/>
            <a:ext cx="672884" cy="3050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0B16427B-3BB2-654A-9E66-B06AA783CB7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14721" y="3439695"/>
            <a:ext cx="669293" cy="3066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24F2520-69BE-6D48-B20F-2A867ECCBB45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 flipV="1">
            <a:off x="4743140" y="2286081"/>
            <a:ext cx="2260381" cy="5601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CFD6054-B98E-3146-BE89-95CB75A62662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4743140" y="2846246"/>
            <a:ext cx="2260381" cy="5827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73F2DC4-891E-D646-95DC-0481D7225D27}"/>
              </a:ext>
            </a:extLst>
          </p:cNvPr>
          <p:cNvCxnSpPr>
            <a:cxnSpLocks/>
            <a:stCxn id="69" idx="1"/>
            <a:endCxn id="65" idx="1"/>
          </p:cNvCxnSpPr>
          <p:nvPr/>
        </p:nvCxnSpPr>
        <p:spPr>
          <a:xfrm rot="10800000" flipV="1">
            <a:off x="4301402" y="2846245"/>
            <a:ext cx="73582" cy="2080407"/>
          </a:xfrm>
          <a:prstGeom prst="bentConnector3">
            <a:avLst>
              <a:gd name="adj1" fmla="val 14186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6AD037-8DFD-2A48-A2CB-18014E527B74}"/>
              </a:ext>
            </a:extLst>
          </p:cNvPr>
          <p:cNvSpPr txBox="1"/>
          <p:nvPr/>
        </p:nvSpPr>
        <p:spPr>
          <a:xfrm>
            <a:off x="3142459" y="2824662"/>
            <a:ext cx="151330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/>
              <a:t>put metric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4E3E0B64-3A78-EB41-BCB6-3935844E12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3571" y="4256602"/>
            <a:ext cx="3589613" cy="13255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C997E0-16DD-AA4E-9A6E-068CEA5A5567}"/>
              </a:ext>
            </a:extLst>
          </p:cNvPr>
          <p:cNvCxnSpPr>
            <a:stCxn id="65" idx="3"/>
            <a:endCxn id="104" idx="1"/>
          </p:cNvCxnSpPr>
          <p:nvPr/>
        </p:nvCxnSpPr>
        <p:spPr>
          <a:xfrm flipV="1">
            <a:off x="4824420" y="4919397"/>
            <a:ext cx="1099151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D69928A-3529-7746-9D3A-67708D3F3674}"/>
              </a:ext>
            </a:extLst>
          </p:cNvPr>
          <p:cNvSpPr txBox="1"/>
          <p:nvPr/>
        </p:nvSpPr>
        <p:spPr>
          <a:xfrm>
            <a:off x="4522952" y="2833671"/>
            <a:ext cx="151330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/>
              <a:t>query tasks/pods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927FD9-DCFC-8E40-A38F-D231D6AF0377}"/>
              </a:ext>
            </a:extLst>
          </p:cNvPr>
          <p:cNvSpPr txBox="1"/>
          <p:nvPr/>
        </p:nvSpPr>
        <p:spPr>
          <a:xfrm>
            <a:off x="6857877" y="2628719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71603A-BBF4-9C49-8923-F6DFBDE8A0DD}"/>
              </a:ext>
            </a:extLst>
          </p:cNvPr>
          <p:cNvSpPr txBox="1"/>
          <p:nvPr/>
        </p:nvSpPr>
        <p:spPr>
          <a:xfrm>
            <a:off x="6864718" y="3764156"/>
            <a:ext cx="992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EKS</a:t>
            </a:r>
          </a:p>
        </p:txBody>
      </p:sp>
    </p:spTree>
    <p:extLst>
      <p:ext uri="{BB962C8B-B14F-4D97-AF65-F5344CB8AC3E}">
        <p14:creationId xmlns:p14="http://schemas.microsoft.com/office/powerpoint/2010/main" val="119206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2020-02-03T18:34:04Z</dcterms:created>
  <dcterms:modified xsi:type="dcterms:W3CDTF">2020-02-04T09:07:17Z</dcterms:modified>
</cp:coreProperties>
</file>