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A55E-ECD2-4BF6-B2AC-02C181DFD5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FogBus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76E0C-3DC3-4B09-AAE4-EA18889A26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7483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FogBus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FogBus</dc:title>
  <dc:creator>Shreshth Tuli</dc:creator>
  <cp:lastModifiedBy>Shreshth Tuli</cp:lastModifiedBy>
  <cp:revision>1</cp:revision>
  <dcterms:created xsi:type="dcterms:W3CDTF">2018-06-29T04:36:33Z</dcterms:created>
  <dcterms:modified xsi:type="dcterms:W3CDTF">2018-06-29T04:36:56Z</dcterms:modified>
</cp:coreProperties>
</file>